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Lin 林雨柔" initials="NL林" lastIdx="2" clrIdx="0">
    <p:extLst>
      <p:ext uri="{19B8F6BF-5375-455C-9EA6-DF929625EA0E}">
        <p15:presenceInfo xmlns:p15="http://schemas.microsoft.com/office/powerpoint/2012/main" userId="S::nicolelin@starlux-airlines.com::39fd7bf8-9de2-47ed-b10e-ab285c4989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/>
    <p:restoredTop sz="96208"/>
  </p:normalViewPr>
  <p:slideViewPr>
    <p:cSldViewPr snapToGrid="0" snapToObjects="1">
      <p:cViewPr varScale="1">
        <p:scale>
          <a:sx n="79" d="100"/>
          <a:sy n="79" d="100"/>
        </p:scale>
        <p:origin x="232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D7B4E-6F5F-4407-903C-2ACBB641C96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E0C741-FB8C-475A-8079-E38039FC83B1}">
      <dgm:prSet/>
      <dgm:spPr/>
      <dgm:t>
        <a:bodyPr/>
        <a:lstStyle/>
        <a:p>
          <a:r>
            <a:rPr kumimoji="1" lang="zh-TW"/>
            <a:t>監督式學習</a:t>
          </a:r>
          <a:endParaRPr lang="en-US"/>
        </a:p>
      </dgm:t>
    </dgm:pt>
    <dgm:pt modelId="{B4DE80AB-5673-4DDC-8E54-BBE89380D1F6}" type="parTrans" cxnId="{8D36CCA7-50AA-4204-ABCD-5F988C49B5ED}">
      <dgm:prSet/>
      <dgm:spPr/>
      <dgm:t>
        <a:bodyPr/>
        <a:lstStyle/>
        <a:p>
          <a:endParaRPr lang="en-US"/>
        </a:p>
      </dgm:t>
    </dgm:pt>
    <dgm:pt modelId="{12646175-5FDD-411F-ACEA-7E03460CB60C}" type="sibTrans" cxnId="{8D36CCA7-50AA-4204-ABCD-5F988C49B5ED}">
      <dgm:prSet/>
      <dgm:spPr/>
      <dgm:t>
        <a:bodyPr/>
        <a:lstStyle/>
        <a:p>
          <a:endParaRPr lang="en-US"/>
        </a:p>
      </dgm:t>
    </dgm:pt>
    <dgm:pt modelId="{99A8773B-4FD5-4CC8-8C56-4049638C6272}">
      <dgm:prSet/>
      <dgm:spPr/>
      <dgm:t>
        <a:bodyPr/>
        <a:lstStyle/>
        <a:p>
          <a:r>
            <a:rPr kumimoji="1" lang="zh-TW"/>
            <a:t>分類標籤的資訊樣本</a:t>
          </a:r>
          <a:endParaRPr lang="en-US"/>
        </a:p>
      </dgm:t>
    </dgm:pt>
    <dgm:pt modelId="{698D1FBD-B0C0-4A6F-A009-406A3CB6C89E}" type="parTrans" cxnId="{A86A94F8-2D2D-4C24-9B91-C0D42E4D710F}">
      <dgm:prSet/>
      <dgm:spPr/>
      <dgm:t>
        <a:bodyPr/>
        <a:lstStyle/>
        <a:p>
          <a:endParaRPr lang="en-US"/>
        </a:p>
      </dgm:t>
    </dgm:pt>
    <dgm:pt modelId="{B8940E93-1C20-4E63-A207-568DBE8D340B}" type="sibTrans" cxnId="{A86A94F8-2D2D-4C24-9B91-C0D42E4D710F}">
      <dgm:prSet/>
      <dgm:spPr/>
      <dgm:t>
        <a:bodyPr/>
        <a:lstStyle/>
        <a:p>
          <a:endParaRPr lang="en-US"/>
        </a:p>
      </dgm:t>
    </dgm:pt>
    <dgm:pt modelId="{5795CDE5-EC60-487E-B26D-487176F0BCAD}">
      <dgm:prSet/>
      <dgm:spPr/>
      <dgm:t>
        <a:bodyPr/>
        <a:lstStyle/>
        <a:p>
          <a:r>
            <a:rPr kumimoji="1" lang="zh-TW"/>
            <a:t>非監督式學習</a:t>
          </a:r>
          <a:endParaRPr lang="en-US"/>
        </a:p>
      </dgm:t>
    </dgm:pt>
    <dgm:pt modelId="{8AD25473-22D7-42D2-BD15-214A50B98411}" type="parTrans" cxnId="{695564ED-DCA5-48FC-BAEF-4BBDA5E757EE}">
      <dgm:prSet/>
      <dgm:spPr/>
      <dgm:t>
        <a:bodyPr/>
        <a:lstStyle/>
        <a:p>
          <a:endParaRPr lang="en-US"/>
        </a:p>
      </dgm:t>
    </dgm:pt>
    <dgm:pt modelId="{41C4C3CC-4D36-4F27-8C40-2DC4F7293685}" type="sibTrans" cxnId="{695564ED-DCA5-48FC-BAEF-4BBDA5E757EE}">
      <dgm:prSet/>
      <dgm:spPr/>
      <dgm:t>
        <a:bodyPr/>
        <a:lstStyle/>
        <a:p>
          <a:endParaRPr lang="en-US"/>
        </a:p>
      </dgm:t>
    </dgm:pt>
    <dgm:pt modelId="{7D820EDE-DE9F-4EBA-B408-E4DFC3AA7D69}">
      <dgm:prSet/>
      <dgm:spPr/>
      <dgm:t>
        <a:bodyPr/>
        <a:lstStyle/>
        <a:p>
          <a:r>
            <a:rPr kumimoji="1" lang="zh-TW"/>
            <a:t>不具有分類標籤的資訊樣本</a:t>
          </a:r>
          <a:endParaRPr lang="en-US"/>
        </a:p>
      </dgm:t>
    </dgm:pt>
    <dgm:pt modelId="{58DB9065-2410-41D6-BFF7-C9B13CA68281}" type="parTrans" cxnId="{B62DA77F-C0A7-4893-B11F-65BE1E5356D7}">
      <dgm:prSet/>
      <dgm:spPr/>
      <dgm:t>
        <a:bodyPr/>
        <a:lstStyle/>
        <a:p>
          <a:endParaRPr lang="en-US"/>
        </a:p>
      </dgm:t>
    </dgm:pt>
    <dgm:pt modelId="{396C768A-147C-409C-AA7D-66CCC8BB0EB0}" type="sibTrans" cxnId="{B62DA77F-C0A7-4893-B11F-65BE1E5356D7}">
      <dgm:prSet/>
      <dgm:spPr/>
      <dgm:t>
        <a:bodyPr/>
        <a:lstStyle/>
        <a:p>
          <a:endParaRPr lang="en-US"/>
        </a:p>
      </dgm:t>
    </dgm:pt>
    <dgm:pt modelId="{808425F1-65F3-45A4-AAC7-F0B1C28A9DE2}">
      <dgm:prSet/>
      <dgm:spPr/>
      <dgm:t>
        <a:bodyPr/>
        <a:lstStyle/>
        <a:p>
          <a:r>
            <a:rPr kumimoji="1" lang="zh-TW"/>
            <a:t>半監督式學習</a:t>
          </a:r>
          <a:endParaRPr lang="en-US"/>
        </a:p>
      </dgm:t>
    </dgm:pt>
    <dgm:pt modelId="{1C249939-BF13-45EF-89D6-F80B29C03237}" type="parTrans" cxnId="{A29CBECA-70C0-4551-BC83-F4E215A3571C}">
      <dgm:prSet/>
      <dgm:spPr/>
      <dgm:t>
        <a:bodyPr/>
        <a:lstStyle/>
        <a:p>
          <a:endParaRPr lang="en-US"/>
        </a:p>
      </dgm:t>
    </dgm:pt>
    <dgm:pt modelId="{BDFE308C-56C6-4E54-8B0B-13E3C8C3C8F0}" type="sibTrans" cxnId="{A29CBECA-70C0-4551-BC83-F4E215A3571C}">
      <dgm:prSet/>
      <dgm:spPr/>
      <dgm:t>
        <a:bodyPr/>
        <a:lstStyle/>
        <a:p>
          <a:endParaRPr lang="en-US"/>
        </a:p>
      </dgm:t>
    </dgm:pt>
    <dgm:pt modelId="{7ACB6D62-FDF8-43D7-8735-4AA533C2B2F2}">
      <dgm:prSet/>
      <dgm:spPr/>
      <dgm:t>
        <a:bodyPr/>
        <a:lstStyle/>
        <a:p>
          <a:r>
            <a:rPr kumimoji="1" lang="zh-TW"/>
            <a:t>同時有標籤和無標籤的資訊樣本</a:t>
          </a:r>
          <a:endParaRPr lang="en-US"/>
        </a:p>
      </dgm:t>
    </dgm:pt>
    <dgm:pt modelId="{B2206425-4CFE-4B59-BA9C-A79F857B067A}" type="parTrans" cxnId="{5DBE3685-77C9-4651-87EB-BDBCE2E19232}">
      <dgm:prSet/>
      <dgm:spPr/>
      <dgm:t>
        <a:bodyPr/>
        <a:lstStyle/>
        <a:p>
          <a:endParaRPr lang="en-US"/>
        </a:p>
      </dgm:t>
    </dgm:pt>
    <dgm:pt modelId="{00EDBF7E-77AE-4A32-A3A6-CA3396602BD5}" type="sibTrans" cxnId="{5DBE3685-77C9-4651-87EB-BDBCE2E19232}">
      <dgm:prSet/>
      <dgm:spPr/>
      <dgm:t>
        <a:bodyPr/>
        <a:lstStyle/>
        <a:p>
          <a:endParaRPr lang="en-US"/>
        </a:p>
      </dgm:t>
    </dgm:pt>
    <dgm:pt modelId="{BD41686A-5164-4F58-AC89-C746D5F3145E}">
      <dgm:prSet/>
      <dgm:spPr/>
      <dgm:t>
        <a:bodyPr/>
        <a:lstStyle/>
        <a:p>
          <a:r>
            <a:rPr kumimoji="1" lang="zh-TW"/>
            <a:t>增強式學習</a:t>
          </a:r>
          <a:endParaRPr lang="en-US"/>
        </a:p>
      </dgm:t>
    </dgm:pt>
    <dgm:pt modelId="{E6AEB291-092F-44F0-A674-50F850BA2EC6}" type="parTrans" cxnId="{0B0C19C0-B3D9-42FF-9C4F-3464211A8210}">
      <dgm:prSet/>
      <dgm:spPr/>
      <dgm:t>
        <a:bodyPr/>
        <a:lstStyle/>
        <a:p>
          <a:endParaRPr lang="en-US"/>
        </a:p>
      </dgm:t>
    </dgm:pt>
    <dgm:pt modelId="{1AF8A74B-ECD5-4A12-8855-A9511C7E695A}" type="sibTrans" cxnId="{0B0C19C0-B3D9-42FF-9C4F-3464211A8210}">
      <dgm:prSet/>
      <dgm:spPr/>
      <dgm:t>
        <a:bodyPr/>
        <a:lstStyle/>
        <a:p>
          <a:endParaRPr lang="en-US"/>
        </a:p>
      </dgm:t>
    </dgm:pt>
    <dgm:pt modelId="{1A63AA68-C6E7-4AFA-A8C3-359894C49BEE}">
      <dgm:prSet/>
      <dgm:spPr/>
      <dgm:t>
        <a:bodyPr/>
        <a:lstStyle/>
        <a:p>
          <a:r>
            <a:rPr kumimoji="1" lang="zh-TW"/>
            <a:t>給予獎勵或處罰訊號，以此修改學習</a:t>
          </a:r>
          <a:endParaRPr lang="en-US"/>
        </a:p>
      </dgm:t>
    </dgm:pt>
    <dgm:pt modelId="{48AD53BA-7809-4FA3-996E-BD8C78E4B2C4}" type="parTrans" cxnId="{0398D15B-4687-4FAE-BAD3-9A879DFBA872}">
      <dgm:prSet/>
      <dgm:spPr/>
      <dgm:t>
        <a:bodyPr/>
        <a:lstStyle/>
        <a:p>
          <a:endParaRPr lang="en-US"/>
        </a:p>
      </dgm:t>
    </dgm:pt>
    <dgm:pt modelId="{03A0DCC2-4EFA-43F7-AA4B-EC92D8514694}" type="sibTrans" cxnId="{0398D15B-4687-4FAE-BAD3-9A879DFBA872}">
      <dgm:prSet/>
      <dgm:spPr/>
      <dgm:t>
        <a:bodyPr/>
        <a:lstStyle/>
        <a:p>
          <a:endParaRPr lang="en-US"/>
        </a:p>
      </dgm:t>
    </dgm:pt>
    <dgm:pt modelId="{8F1C0BA9-E41F-834D-A207-F098D18EED8A}" type="pres">
      <dgm:prSet presAssocID="{FB9D7B4E-6F5F-4407-903C-2ACBB641C96A}" presName="Name0" presStyleCnt="0">
        <dgm:presLayoutVars>
          <dgm:dir/>
          <dgm:animLvl val="lvl"/>
          <dgm:resizeHandles val="exact"/>
        </dgm:presLayoutVars>
      </dgm:prSet>
      <dgm:spPr/>
    </dgm:pt>
    <dgm:pt modelId="{9273C186-A069-4D4E-A574-6DB3ACEDCB8F}" type="pres">
      <dgm:prSet presAssocID="{9FE0C741-FB8C-475A-8079-E38039FC83B1}" presName="composite" presStyleCnt="0"/>
      <dgm:spPr/>
    </dgm:pt>
    <dgm:pt modelId="{69193A79-D820-6046-980E-321BB0431037}" type="pres">
      <dgm:prSet presAssocID="{9FE0C741-FB8C-475A-8079-E38039FC83B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8F59E3A-A789-1540-9432-68C10DBA10D1}" type="pres">
      <dgm:prSet presAssocID="{9FE0C741-FB8C-475A-8079-E38039FC83B1}" presName="desTx" presStyleLbl="alignAccFollowNode1" presStyleIdx="0" presStyleCnt="4">
        <dgm:presLayoutVars>
          <dgm:bulletEnabled val="1"/>
        </dgm:presLayoutVars>
      </dgm:prSet>
      <dgm:spPr/>
    </dgm:pt>
    <dgm:pt modelId="{ADB60152-CAD5-7E44-A083-C5AB569EA27A}" type="pres">
      <dgm:prSet presAssocID="{12646175-5FDD-411F-ACEA-7E03460CB60C}" presName="space" presStyleCnt="0"/>
      <dgm:spPr/>
    </dgm:pt>
    <dgm:pt modelId="{9EB3C7CA-4A6D-204D-9DDB-8D7726D18313}" type="pres">
      <dgm:prSet presAssocID="{5795CDE5-EC60-487E-B26D-487176F0BCAD}" presName="composite" presStyleCnt="0"/>
      <dgm:spPr/>
    </dgm:pt>
    <dgm:pt modelId="{E4C6061D-82C9-3B4D-904B-68B8841E320F}" type="pres">
      <dgm:prSet presAssocID="{5795CDE5-EC60-487E-B26D-487176F0BCA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DC766E8-5AE1-5A4A-BD22-57215E7576B8}" type="pres">
      <dgm:prSet presAssocID="{5795CDE5-EC60-487E-B26D-487176F0BCAD}" presName="desTx" presStyleLbl="alignAccFollowNode1" presStyleIdx="1" presStyleCnt="4">
        <dgm:presLayoutVars>
          <dgm:bulletEnabled val="1"/>
        </dgm:presLayoutVars>
      </dgm:prSet>
      <dgm:spPr/>
    </dgm:pt>
    <dgm:pt modelId="{ED1A440E-B2BA-0C48-A0FD-7A286FF23516}" type="pres">
      <dgm:prSet presAssocID="{41C4C3CC-4D36-4F27-8C40-2DC4F7293685}" presName="space" presStyleCnt="0"/>
      <dgm:spPr/>
    </dgm:pt>
    <dgm:pt modelId="{7DD5FB6B-1769-9E42-833F-C5556C5A1B1B}" type="pres">
      <dgm:prSet presAssocID="{808425F1-65F3-45A4-AAC7-F0B1C28A9DE2}" presName="composite" presStyleCnt="0"/>
      <dgm:spPr/>
    </dgm:pt>
    <dgm:pt modelId="{285026BD-2905-CC4D-939A-4FE87DC3D196}" type="pres">
      <dgm:prSet presAssocID="{808425F1-65F3-45A4-AAC7-F0B1C28A9DE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76B2A7F-B5AA-DB42-822C-6C40478E9ACD}" type="pres">
      <dgm:prSet presAssocID="{808425F1-65F3-45A4-AAC7-F0B1C28A9DE2}" presName="desTx" presStyleLbl="alignAccFollowNode1" presStyleIdx="2" presStyleCnt="4">
        <dgm:presLayoutVars>
          <dgm:bulletEnabled val="1"/>
        </dgm:presLayoutVars>
      </dgm:prSet>
      <dgm:spPr/>
    </dgm:pt>
    <dgm:pt modelId="{E46A7D89-77DD-F94B-AEB1-3D970460922C}" type="pres">
      <dgm:prSet presAssocID="{BDFE308C-56C6-4E54-8B0B-13E3C8C3C8F0}" presName="space" presStyleCnt="0"/>
      <dgm:spPr/>
    </dgm:pt>
    <dgm:pt modelId="{8A55F8AA-1A85-A547-906A-3943CF8E4D7A}" type="pres">
      <dgm:prSet presAssocID="{BD41686A-5164-4F58-AC89-C746D5F3145E}" presName="composite" presStyleCnt="0"/>
      <dgm:spPr/>
    </dgm:pt>
    <dgm:pt modelId="{F31A9A1C-BFEE-B848-A93D-78C1379DCF53}" type="pres">
      <dgm:prSet presAssocID="{BD41686A-5164-4F58-AC89-C746D5F3145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A3EA03D-956B-0943-965F-794DF5E3B10D}" type="pres">
      <dgm:prSet presAssocID="{BD41686A-5164-4F58-AC89-C746D5F3145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6D6842F-A7CB-464D-A6D9-0C9478CDF1CF}" type="presOf" srcId="{7D820EDE-DE9F-4EBA-B408-E4DFC3AA7D69}" destId="{1DC766E8-5AE1-5A4A-BD22-57215E7576B8}" srcOrd="0" destOrd="0" presId="urn:microsoft.com/office/officeart/2005/8/layout/hList1"/>
    <dgm:cxn modelId="{D0F0794C-2D00-C84D-B851-5E67FAD96AD6}" type="presOf" srcId="{99A8773B-4FD5-4CC8-8C56-4049638C6272}" destId="{38F59E3A-A789-1540-9432-68C10DBA10D1}" srcOrd="0" destOrd="0" presId="urn:microsoft.com/office/officeart/2005/8/layout/hList1"/>
    <dgm:cxn modelId="{0398D15B-4687-4FAE-BAD3-9A879DFBA872}" srcId="{BD41686A-5164-4F58-AC89-C746D5F3145E}" destId="{1A63AA68-C6E7-4AFA-A8C3-359894C49BEE}" srcOrd="0" destOrd="0" parTransId="{48AD53BA-7809-4FA3-996E-BD8C78E4B2C4}" sibTransId="{03A0DCC2-4EFA-43F7-AA4B-EC92D8514694}"/>
    <dgm:cxn modelId="{26EDBA7C-4D35-FE4E-97D3-2ABF83D0F3F5}" type="presOf" srcId="{7ACB6D62-FDF8-43D7-8735-4AA533C2B2F2}" destId="{276B2A7F-B5AA-DB42-822C-6C40478E9ACD}" srcOrd="0" destOrd="0" presId="urn:microsoft.com/office/officeart/2005/8/layout/hList1"/>
    <dgm:cxn modelId="{B62DA77F-C0A7-4893-B11F-65BE1E5356D7}" srcId="{5795CDE5-EC60-487E-B26D-487176F0BCAD}" destId="{7D820EDE-DE9F-4EBA-B408-E4DFC3AA7D69}" srcOrd="0" destOrd="0" parTransId="{58DB9065-2410-41D6-BFF7-C9B13CA68281}" sibTransId="{396C768A-147C-409C-AA7D-66CCC8BB0EB0}"/>
    <dgm:cxn modelId="{5DBE3685-77C9-4651-87EB-BDBCE2E19232}" srcId="{808425F1-65F3-45A4-AAC7-F0B1C28A9DE2}" destId="{7ACB6D62-FDF8-43D7-8735-4AA533C2B2F2}" srcOrd="0" destOrd="0" parTransId="{B2206425-4CFE-4B59-BA9C-A79F857B067A}" sibTransId="{00EDBF7E-77AE-4A32-A3A6-CA3396602BD5}"/>
    <dgm:cxn modelId="{5120729E-420C-8340-B112-7E672A06A76D}" type="presOf" srcId="{9FE0C741-FB8C-475A-8079-E38039FC83B1}" destId="{69193A79-D820-6046-980E-321BB0431037}" srcOrd="0" destOrd="0" presId="urn:microsoft.com/office/officeart/2005/8/layout/hList1"/>
    <dgm:cxn modelId="{49E028A2-3037-C34C-A258-8CA81DDC489A}" type="presOf" srcId="{808425F1-65F3-45A4-AAC7-F0B1C28A9DE2}" destId="{285026BD-2905-CC4D-939A-4FE87DC3D196}" srcOrd="0" destOrd="0" presId="urn:microsoft.com/office/officeart/2005/8/layout/hList1"/>
    <dgm:cxn modelId="{8D36CCA7-50AA-4204-ABCD-5F988C49B5ED}" srcId="{FB9D7B4E-6F5F-4407-903C-2ACBB641C96A}" destId="{9FE0C741-FB8C-475A-8079-E38039FC83B1}" srcOrd="0" destOrd="0" parTransId="{B4DE80AB-5673-4DDC-8E54-BBE89380D1F6}" sibTransId="{12646175-5FDD-411F-ACEA-7E03460CB60C}"/>
    <dgm:cxn modelId="{0B0C19C0-B3D9-42FF-9C4F-3464211A8210}" srcId="{FB9D7B4E-6F5F-4407-903C-2ACBB641C96A}" destId="{BD41686A-5164-4F58-AC89-C746D5F3145E}" srcOrd="3" destOrd="0" parTransId="{E6AEB291-092F-44F0-A674-50F850BA2EC6}" sibTransId="{1AF8A74B-ECD5-4A12-8855-A9511C7E695A}"/>
    <dgm:cxn modelId="{A29CBECA-70C0-4551-BC83-F4E215A3571C}" srcId="{FB9D7B4E-6F5F-4407-903C-2ACBB641C96A}" destId="{808425F1-65F3-45A4-AAC7-F0B1C28A9DE2}" srcOrd="2" destOrd="0" parTransId="{1C249939-BF13-45EF-89D6-F80B29C03237}" sibTransId="{BDFE308C-56C6-4E54-8B0B-13E3C8C3C8F0}"/>
    <dgm:cxn modelId="{57C6ADDE-3BC2-2E4C-BC6B-22D0713F6BBB}" type="presOf" srcId="{FB9D7B4E-6F5F-4407-903C-2ACBB641C96A}" destId="{8F1C0BA9-E41F-834D-A207-F098D18EED8A}" srcOrd="0" destOrd="0" presId="urn:microsoft.com/office/officeart/2005/8/layout/hList1"/>
    <dgm:cxn modelId="{95CB43E6-DAD2-2F42-AC24-6A52BB6C0EB8}" type="presOf" srcId="{1A63AA68-C6E7-4AFA-A8C3-359894C49BEE}" destId="{4A3EA03D-956B-0943-965F-794DF5E3B10D}" srcOrd="0" destOrd="0" presId="urn:microsoft.com/office/officeart/2005/8/layout/hList1"/>
    <dgm:cxn modelId="{695564ED-DCA5-48FC-BAEF-4BBDA5E757EE}" srcId="{FB9D7B4E-6F5F-4407-903C-2ACBB641C96A}" destId="{5795CDE5-EC60-487E-B26D-487176F0BCAD}" srcOrd="1" destOrd="0" parTransId="{8AD25473-22D7-42D2-BD15-214A50B98411}" sibTransId="{41C4C3CC-4D36-4F27-8C40-2DC4F7293685}"/>
    <dgm:cxn modelId="{A86A94F8-2D2D-4C24-9B91-C0D42E4D710F}" srcId="{9FE0C741-FB8C-475A-8079-E38039FC83B1}" destId="{99A8773B-4FD5-4CC8-8C56-4049638C6272}" srcOrd="0" destOrd="0" parTransId="{698D1FBD-B0C0-4A6F-A009-406A3CB6C89E}" sibTransId="{B8940E93-1C20-4E63-A207-568DBE8D340B}"/>
    <dgm:cxn modelId="{1028C5F8-B258-AD49-ABD9-8885E1922A56}" type="presOf" srcId="{5795CDE5-EC60-487E-B26D-487176F0BCAD}" destId="{E4C6061D-82C9-3B4D-904B-68B8841E320F}" srcOrd="0" destOrd="0" presId="urn:microsoft.com/office/officeart/2005/8/layout/hList1"/>
    <dgm:cxn modelId="{540808FF-6D51-9C47-AD92-F46FE0A2BE96}" type="presOf" srcId="{BD41686A-5164-4F58-AC89-C746D5F3145E}" destId="{F31A9A1C-BFEE-B848-A93D-78C1379DCF53}" srcOrd="0" destOrd="0" presId="urn:microsoft.com/office/officeart/2005/8/layout/hList1"/>
    <dgm:cxn modelId="{6FB6ED3A-01F1-F54C-88B2-5BF11A4A98CB}" type="presParOf" srcId="{8F1C0BA9-E41F-834D-A207-F098D18EED8A}" destId="{9273C186-A069-4D4E-A574-6DB3ACEDCB8F}" srcOrd="0" destOrd="0" presId="urn:microsoft.com/office/officeart/2005/8/layout/hList1"/>
    <dgm:cxn modelId="{AF1AD5B5-2CB9-2F43-832B-E553FAF6EDD1}" type="presParOf" srcId="{9273C186-A069-4D4E-A574-6DB3ACEDCB8F}" destId="{69193A79-D820-6046-980E-321BB0431037}" srcOrd="0" destOrd="0" presId="urn:microsoft.com/office/officeart/2005/8/layout/hList1"/>
    <dgm:cxn modelId="{93AA0BE7-1827-3D44-95E7-84C1637A000F}" type="presParOf" srcId="{9273C186-A069-4D4E-A574-6DB3ACEDCB8F}" destId="{38F59E3A-A789-1540-9432-68C10DBA10D1}" srcOrd="1" destOrd="0" presId="urn:microsoft.com/office/officeart/2005/8/layout/hList1"/>
    <dgm:cxn modelId="{1F48FC2E-1A0C-2040-834E-248746C6DB45}" type="presParOf" srcId="{8F1C0BA9-E41F-834D-A207-F098D18EED8A}" destId="{ADB60152-CAD5-7E44-A083-C5AB569EA27A}" srcOrd="1" destOrd="0" presId="urn:microsoft.com/office/officeart/2005/8/layout/hList1"/>
    <dgm:cxn modelId="{A36F1436-615D-E34D-94A8-37D672C5760A}" type="presParOf" srcId="{8F1C0BA9-E41F-834D-A207-F098D18EED8A}" destId="{9EB3C7CA-4A6D-204D-9DDB-8D7726D18313}" srcOrd="2" destOrd="0" presId="urn:microsoft.com/office/officeart/2005/8/layout/hList1"/>
    <dgm:cxn modelId="{B5EC20D6-1BAA-D649-A593-71A9AC60E4FF}" type="presParOf" srcId="{9EB3C7CA-4A6D-204D-9DDB-8D7726D18313}" destId="{E4C6061D-82C9-3B4D-904B-68B8841E320F}" srcOrd="0" destOrd="0" presId="urn:microsoft.com/office/officeart/2005/8/layout/hList1"/>
    <dgm:cxn modelId="{27A6955F-C553-9544-BCEB-4F7576B1979F}" type="presParOf" srcId="{9EB3C7CA-4A6D-204D-9DDB-8D7726D18313}" destId="{1DC766E8-5AE1-5A4A-BD22-57215E7576B8}" srcOrd="1" destOrd="0" presId="urn:microsoft.com/office/officeart/2005/8/layout/hList1"/>
    <dgm:cxn modelId="{98666F4E-429B-5E43-BF1E-FAF14851FC81}" type="presParOf" srcId="{8F1C0BA9-E41F-834D-A207-F098D18EED8A}" destId="{ED1A440E-B2BA-0C48-A0FD-7A286FF23516}" srcOrd="3" destOrd="0" presId="urn:microsoft.com/office/officeart/2005/8/layout/hList1"/>
    <dgm:cxn modelId="{07206695-F31B-1744-9CC1-CA98B39A33B9}" type="presParOf" srcId="{8F1C0BA9-E41F-834D-A207-F098D18EED8A}" destId="{7DD5FB6B-1769-9E42-833F-C5556C5A1B1B}" srcOrd="4" destOrd="0" presId="urn:microsoft.com/office/officeart/2005/8/layout/hList1"/>
    <dgm:cxn modelId="{5AA77D06-9AEC-C648-A8B5-14721766687B}" type="presParOf" srcId="{7DD5FB6B-1769-9E42-833F-C5556C5A1B1B}" destId="{285026BD-2905-CC4D-939A-4FE87DC3D196}" srcOrd="0" destOrd="0" presId="urn:microsoft.com/office/officeart/2005/8/layout/hList1"/>
    <dgm:cxn modelId="{D0F206CD-EE3E-AB43-A957-5E80B3BE97D9}" type="presParOf" srcId="{7DD5FB6B-1769-9E42-833F-C5556C5A1B1B}" destId="{276B2A7F-B5AA-DB42-822C-6C40478E9ACD}" srcOrd="1" destOrd="0" presId="urn:microsoft.com/office/officeart/2005/8/layout/hList1"/>
    <dgm:cxn modelId="{FFFFB046-142E-7149-A609-6661309C1D8B}" type="presParOf" srcId="{8F1C0BA9-E41F-834D-A207-F098D18EED8A}" destId="{E46A7D89-77DD-F94B-AEB1-3D970460922C}" srcOrd="5" destOrd="0" presId="urn:microsoft.com/office/officeart/2005/8/layout/hList1"/>
    <dgm:cxn modelId="{B6DDA807-54A2-A14C-9001-FBF3409152C0}" type="presParOf" srcId="{8F1C0BA9-E41F-834D-A207-F098D18EED8A}" destId="{8A55F8AA-1A85-A547-906A-3943CF8E4D7A}" srcOrd="6" destOrd="0" presId="urn:microsoft.com/office/officeart/2005/8/layout/hList1"/>
    <dgm:cxn modelId="{AA647931-610C-8447-98F0-3F0334A86E49}" type="presParOf" srcId="{8A55F8AA-1A85-A547-906A-3943CF8E4D7A}" destId="{F31A9A1C-BFEE-B848-A93D-78C1379DCF53}" srcOrd="0" destOrd="0" presId="urn:microsoft.com/office/officeart/2005/8/layout/hList1"/>
    <dgm:cxn modelId="{AB213FB0-A848-484D-AF48-4FBCAF3F9E75}" type="presParOf" srcId="{8A55F8AA-1A85-A547-906A-3943CF8E4D7A}" destId="{4A3EA03D-956B-0943-965F-794DF5E3B1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1F3815-7D40-4D4F-B0BE-F233FE448BE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5D4DD3-5735-4CA4-8813-2E4F3D421408}">
      <dgm:prSet/>
      <dgm:spPr/>
      <dgm:t>
        <a:bodyPr/>
        <a:lstStyle/>
        <a:p>
          <a:r>
            <a:rPr kumimoji="1" lang="zh-TW"/>
            <a:t>迴歸類</a:t>
          </a:r>
          <a:endParaRPr lang="en-US"/>
        </a:p>
      </dgm:t>
    </dgm:pt>
    <dgm:pt modelId="{2AEEA7DD-98CB-4FBA-94CD-DE4714C27205}" type="parTrans" cxnId="{1F8CB6A8-502A-444B-87CE-19F5CEBCFEB8}">
      <dgm:prSet/>
      <dgm:spPr/>
      <dgm:t>
        <a:bodyPr/>
        <a:lstStyle/>
        <a:p>
          <a:endParaRPr lang="en-US"/>
        </a:p>
      </dgm:t>
    </dgm:pt>
    <dgm:pt modelId="{9F21AC17-B755-49CE-B228-30937A750D0B}" type="sibTrans" cxnId="{1F8CB6A8-502A-444B-87CE-19F5CEBCFEB8}">
      <dgm:prSet/>
      <dgm:spPr/>
      <dgm:t>
        <a:bodyPr/>
        <a:lstStyle/>
        <a:p>
          <a:endParaRPr lang="en-US"/>
        </a:p>
      </dgm:t>
    </dgm:pt>
    <dgm:pt modelId="{EB8B77DC-5F91-4EF5-87B5-A1F9DDF95CB0}">
      <dgm:prSet/>
      <dgm:spPr/>
      <dgm:t>
        <a:bodyPr/>
        <a:lstStyle/>
        <a:p>
          <a:r>
            <a:rPr lang="en-US"/>
            <a:t>MSE</a:t>
          </a:r>
          <a:r>
            <a:rPr lang="zh-TW"/>
            <a:t> </a:t>
          </a:r>
          <a:r>
            <a:rPr lang="en-US"/>
            <a:t>(Mean square error)</a:t>
          </a:r>
        </a:p>
      </dgm:t>
    </dgm:pt>
    <dgm:pt modelId="{DB9D96E3-0028-4BC7-95CF-B58284E206BF}" type="parTrans" cxnId="{2319603E-D26C-433F-9636-5C000C48B5D1}">
      <dgm:prSet/>
      <dgm:spPr/>
      <dgm:t>
        <a:bodyPr/>
        <a:lstStyle/>
        <a:p>
          <a:endParaRPr lang="en-US"/>
        </a:p>
      </dgm:t>
    </dgm:pt>
    <dgm:pt modelId="{300D4044-F92E-4DA6-9D6B-8C5609AAEEAD}" type="sibTrans" cxnId="{2319603E-D26C-433F-9636-5C000C48B5D1}">
      <dgm:prSet/>
      <dgm:spPr/>
      <dgm:t>
        <a:bodyPr/>
        <a:lstStyle/>
        <a:p>
          <a:endParaRPr lang="en-US"/>
        </a:p>
      </dgm:t>
    </dgm:pt>
    <dgm:pt modelId="{6B7F136D-33BD-4964-980A-986A444B8EA2}">
      <dgm:prSet/>
      <dgm:spPr/>
      <dgm:t>
        <a:bodyPr/>
        <a:lstStyle/>
        <a:p>
          <a:r>
            <a:rPr lang="en-US"/>
            <a:t>MAE</a:t>
          </a:r>
          <a:r>
            <a:rPr lang="zh-TW"/>
            <a:t> </a:t>
          </a:r>
          <a:r>
            <a:rPr lang="en-US"/>
            <a:t>(Mean absolute error)</a:t>
          </a:r>
        </a:p>
      </dgm:t>
    </dgm:pt>
    <dgm:pt modelId="{869AD6D6-0234-4406-AE42-D5D90487A014}" type="parTrans" cxnId="{9DAEB98A-7631-4D3A-8D92-F1A031953441}">
      <dgm:prSet/>
      <dgm:spPr/>
      <dgm:t>
        <a:bodyPr/>
        <a:lstStyle/>
        <a:p>
          <a:endParaRPr lang="en-US"/>
        </a:p>
      </dgm:t>
    </dgm:pt>
    <dgm:pt modelId="{D48EB2F3-14B1-4E76-ACFD-1DEE74461303}" type="sibTrans" cxnId="{9DAEB98A-7631-4D3A-8D92-F1A031953441}">
      <dgm:prSet/>
      <dgm:spPr/>
      <dgm:t>
        <a:bodyPr/>
        <a:lstStyle/>
        <a:p>
          <a:endParaRPr lang="en-US"/>
        </a:p>
      </dgm:t>
    </dgm:pt>
    <dgm:pt modelId="{855A19A5-9A75-4A72-809B-3122721C8650}">
      <dgm:prSet/>
      <dgm:spPr/>
      <dgm:t>
        <a:bodyPr/>
        <a:lstStyle/>
        <a:p>
          <a:r>
            <a:rPr kumimoji="1" lang="zh-TW"/>
            <a:t>分類</a:t>
          </a:r>
          <a:endParaRPr lang="en-US"/>
        </a:p>
      </dgm:t>
    </dgm:pt>
    <dgm:pt modelId="{05650BD1-C76F-49B7-8373-FA03C8B1F318}" type="parTrans" cxnId="{16217185-D074-4516-ABB9-8794FBCA57F5}">
      <dgm:prSet/>
      <dgm:spPr/>
      <dgm:t>
        <a:bodyPr/>
        <a:lstStyle/>
        <a:p>
          <a:endParaRPr lang="en-US"/>
        </a:p>
      </dgm:t>
    </dgm:pt>
    <dgm:pt modelId="{4AD1CA0C-CC62-484A-9F81-DF50453D13F8}" type="sibTrans" cxnId="{16217185-D074-4516-ABB9-8794FBCA57F5}">
      <dgm:prSet/>
      <dgm:spPr/>
      <dgm:t>
        <a:bodyPr/>
        <a:lstStyle/>
        <a:p>
          <a:endParaRPr lang="en-US"/>
        </a:p>
      </dgm:t>
    </dgm:pt>
    <dgm:pt modelId="{3F2A8D6F-91C3-4F2E-896A-B67052F1DAC5}">
      <dgm:prSet/>
      <dgm:spPr/>
      <dgm:t>
        <a:bodyPr/>
        <a:lstStyle/>
        <a:p>
          <a:r>
            <a:rPr kumimoji="1" lang="zh-TW"/>
            <a:t>二元分類</a:t>
          </a:r>
          <a:endParaRPr lang="en-US"/>
        </a:p>
      </dgm:t>
    </dgm:pt>
    <dgm:pt modelId="{B114CC11-8206-4CA8-8B7D-EC442C543B7C}" type="parTrans" cxnId="{5122F8E9-3E25-4ADA-9FAC-D752C526E7FC}">
      <dgm:prSet/>
      <dgm:spPr/>
      <dgm:t>
        <a:bodyPr/>
        <a:lstStyle/>
        <a:p>
          <a:endParaRPr lang="en-US"/>
        </a:p>
      </dgm:t>
    </dgm:pt>
    <dgm:pt modelId="{096DFAD4-618F-4F82-B667-410A743E631B}" type="sibTrans" cxnId="{5122F8E9-3E25-4ADA-9FAC-D752C526E7FC}">
      <dgm:prSet/>
      <dgm:spPr/>
      <dgm:t>
        <a:bodyPr/>
        <a:lstStyle/>
        <a:p>
          <a:endParaRPr lang="en-US"/>
        </a:p>
      </dgm:t>
    </dgm:pt>
    <dgm:pt modelId="{1B1741C9-34B5-427D-8685-5108CAEF18A7}">
      <dgm:prSet/>
      <dgm:spPr/>
      <dgm:t>
        <a:bodyPr/>
        <a:lstStyle/>
        <a:p>
          <a:r>
            <a:rPr kumimoji="1" lang="en-US"/>
            <a:t>BCE</a:t>
          </a:r>
          <a:r>
            <a:rPr lang="en-US"/>
            <a:t> (binary cross entropy)</a:t>
          </a:r>
        </a:p>
      </dgm:t>
    </dgm:pt>
    <dgm:pt modelId="{14F840A0-7719-44DA-9507-84607F10A48C}" type="parTrans" cxnId="{1B5E614A-2246-47E3-96D4-B088E377E8EF}">
      <dgm:prSet/>
      <dgm:spPr/>
      <dgm:t>
        <a:bodyPr/>
        <a:lstStyle/>
        <a:p>
          <a:endParaRPr lang="en-US"/>
        </a:p>
      </dgm:t>
    </dgm:pt>
    <dgm:pt modelId="{93D74548-B8E4-42E6-9164-7A7437DF205F}" type="sibTrans" cxnId="{1B5E614A-2246-47E3-96D4-B088E377E8EF}">
      <dgm:prSet/>
      <dgm:spPr/>
      <dgm:t>
        <a:bodyPr/>
        <a:lstStyle/>
        <a:p>
          <a:endParaRPr lang="en-US"/>
        </a:p>
      </dgm:t>
    </dgm:pt>
    <dgm:pt modelId="{9D82BF0A-2147-406A-BDF8-062F72270216}">
      <dgm:prSet/>
      <dgm:spPr/>
      <dgm:t>
        <a:bodyPr/>
        <a:lstStyle/>
        <a:p>
          <a:r>
            <a:rPr lang="zh-TW"/>
            <a:t>「</a:t>
          </a:r>
          <a:r>
            <a:rPr lang="en-US"/>
            <a:t>Sigmoid</a:t>
          </a:r>
          <a:r>
            <a:rPr lang="zh-TW"/>
            <a:t>激活函數」和「</a:t>
          </a:r>
          <a:r>
            <a:rPr lang="en-US"/>
            <a:t> cross entropy</a:t>
          </a:r>
          <a:r>
            <a:rPr lang="zh-TW"/>
            <a:t>」的組合，又稱「</a:t>
          </a:r>
          <a:r>
            <a:rPr lang="en-US"/>
            <a:t> Sigmoid cross entropy </a:t>
          </a:r>
          <a:r>
            <a:rPr lang="zh-TW"/>
            <a:t>」</a:t>
          </a:r>
          <a:endParaRPr lang="en-US"/>
        </a:p>
      </dgm:t>
    </dgm:pt>
    <dgm:pt modelId="{5B6B00B1-7A71-4B17-9B1C-ABBD09F4025A}" type="parTrans" cxnId="{B17D9F4B-FF54-4D40-B36D-27351B8EB8B7}">
      <dgm:prSet/>
      <dgm:spPr/>
      <dgm:t>
        <a:bodyPr/>
        <a:lstStyle/>
        <a:p>
          <a:endParaRPr lang="en-US"/>
        </a:p>
      </dgm:t>
    </dgm:pt>
    <dgm:pt modelId="{B33CF575-FC1C-4E47-8F4C-0205FAF0AE36}" type="sibTrans" cxnId="{B17D9F4B-FF54-4D40-B36D-27351B8EB8B7}">
      <dgm:prSet/>
      <dgm:spPr/>
      <dgm:t>
        <a:bodyPr/>
        <a:lstStyle/>
        <a:p>
          <a:endParaRPr lang="en-US"/>
        </a:p>
      </dgm:t>
    </dgm:pt>
    <dgm:pt modelId="{5FDAD360-2139-4453-9CCE-A38573628AE8}">
      <dgm:prSet/>
      <dgm:spPr/>
      <dgm:t>
        <a:bodyPr/>
        <a:lstStyle/>
        <a:p>
          <a:r>
            <a:rPr kumimoji="1" lang="zh-TW"/>
            <a:t>多元類別</a:t>
          </a:r>
          <a:endParaRPr lang="en-US"/>
        </a:p>
      </dgm:t>
    </dgm:pt>
    <dgm:pt modelId="{F15DA0C4-9BE9-4CFD-AF0D-B6D380639B77}" type="parTrans" cxnId="{9C55FEAD-A7C6-4B2B-A45F-C40EE05EB448}">
      <dgm:prSet/>
      <dgm:spPr/>
      <dgm:t>
        <a:bodyPr/>
        <a:lstStyle/>
        <a:p>
          <a:endParaRPr lang="en-US"/>
        </a:p>
      </dgm:t>
    </dgm:pt>
    <dgm:pt modelId="{B204FD79-BB41-4259-869B-15DB07D6DD10}" type="sibTrans" cxnId="{9C55FEAD-A7C6-4B2B-A45F-C40EE05EB448}">
      <dgm:prSet/>
      <dgm:spPr/>
      <dgm:t>
        <a:bodyPr/>
        <a:lstStyle/>
        <a:p>
          <a:endParaRPr lang="en-US"/>
        </a:p>
      </dgm:t>
    </dgm:pt>
    <dgm:pt modelId="{7A8AF53D-35DC-491B-B026-164EE718E178}">
      <dgm:prSet/>
      <dgm:spPr/>
      <dgm:t>
        <a:bodyPr/>
        <a:lstStyle/>
        <a:p>
          <a:r>
            <a:rPr kumimoji="1" lang="en-US"/>
            <a:t>CCE</a:t>
          </a:r>
          <a:r>
            <a:rPr lang="en-US"/>
            <a:t> (categorical cross entropy) </a:t>
          </a:r>
          <a:r>
            <a:rPr lang="zh-TW"/>
            <a:t>簡稱</a:t>
          </a:r>
          <a:r>
            <a:rPr lang="en-US"/>
            <a:t>CE</a:t>
          </a:r>
        </a:p>
      </dgm:t>
    </dgm:pt>
    <dgm:pt modelId="{F7A8CEFE-BEE6-4849-95D5-6B9BE2B205B3}" type="parTrans" cxnId="{DEC88AB9-8894-4577-BD61-B7D0BF139366}">
      <dgm:prSet/>
      <dgm:spPr/>
      <dgm:t>
        <a:bodyPr/>
        <a:lstStyle/>
        <a:p>
          <a:endParaRPr lang="en-US"/>
        </a:p>
      </dgm:t>
    </dgm:pt>
    <dgm:pt modelId="{8C9975BE-95AD-4FA3-96E7-1F36720D4278}" type="sibTrans" cxnId="{DEC88AB9-8894-4577-BD61-B7D0BF139366}">
      <dgm:prSet/>
      <dgm:spPr/>
      <dgm:t>
        <a:bodyPr/>
        <a:lstStyle/>
        <a:p>
          <a:endParaRPr lang="en-US"/>
        </a:p>
      </dgm:t>
    </dgm:pt>
    <dgm:pt modelId="{928F8C4A-33ED-2247-B537-C4837EF51110}" type="pres">
      <dgm:prSet presAssocID="{A01F3815-7D40-4D4F-B0BE-F233FE448BEA}" presName="Name0" presStyleCnt="0">
        <dgm:presLayoutVars>
          <dgm:dir/>
          <dgm:animLvl val="lvl"/>
          <dgm:resizeHandles val="exact"/>
        </dgm:presLayoutVars>
      </dgm:prSet>
      <dgm:spPr/>
    </dgm:pt>
    <dgm:pt modelId="{FBFF5F57-FDD3-3B4D-BAE4-3D71E20176D7}" type="pres">
      <dgm:prSet presAssocID="{0C5D4DD3-5735-4CA4-8813-2E4F3D421408}" presName="composite" presStyleCnt="0"/>
      <dgm:spPr/>
    </dgm:pt>
    <dgm:pt modelId="{70A09BC7-6110-2941-B59F-330A3CEEA389}" type="pres">
      <dgm:prSet presAssocID="{0C5D4DD3-5735-4CA4-8813-2E4F3D4214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075E7F5-E2B2-1E49-839F-077131DA4CB7}" type="pres">
      <dgm:prSet presAssocID="{0C5D4DD3-5735-4CA4-8813-2E4F3D421408}" presName="desTx" presStyleLbl="alignAccFollowNode1" presStyleIdx="0" presStyleCnt="2">
        <dgm:presLayoutVars>
          <dgm:bulletEnabled val="1"/>
        </dgm:presLayoutVars>
      </dgm:prSet>
      <dgm:spPr/>
    </dgm:pt>
    <dgm:pt modelId="{87AEFA7D-9FEF-FE41-8D99-552ADEAD51A7}" type="pres">
      <dgm:prSet presAssocID="{9F21AC17-B755-49CE-B228-30937A750D0B}" presName="space" presStyleCnt="0"/>
      <dgm:spPr/>
    </dgm:pt>
    <dgm:pt modelId="{A87824A6-EEE7-4243-87C8-1900296C262A}" type="pres">
      <dgm:prSet presAssocID="{855A19A5-9A75-4A72-809B-3122721C8650}" presName="composite" presStyleCnt="0"/>
      <dgm:spPr/>
    </dgm:pt>
    <dgm:pt modelId="{270E8072-2DE4-B64A-8843-C041759A55EF}" type="pres">
      <dgm:prSet presAssocID="{855A19A5-9A75-4A72-809B-3122721C86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A464F07-9132-9244-B5A8-EF1452BC084D}" type="pres">
      <dgm:prSet presAssocID="{855A19A5-9A75-4A72-809B-3122721C865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319603E-D26C-433F-9636-5C000C48B5D1}" srcId="{0C5D4DD3-5735-4CA4-8813-2E4F3D421408}" destId="{EB8B77DC-5F91-4EF5-87B5-A1F9DDF95CB0}" srcOrd="0" destOrd="0" parTransId="{DB9D96E3-0028-4BC7-95CF-B58284E206BF}" sibTransId="{300D4044-F92E-4DA6-9D6B-8C5609AAEEAD}"/>
    <dgm:cxn modelId="{E66FC140-B908-2341-92E8-F02EF1C952D8}" type="presOf" srcId="{5FDAD360-2139-4453-9CCE-A38573628AE8}" destId="{2A464F07-9132-9244-B5A8-EF1452BC084D}" srcOrd="0" destOrd="3" presId="urn:microsoft.com/office/officeart/2005/8/layout/hList1"/>
    <dgm:cxn modelId="{1B5E614A-2246-47E3-96D4-B088E377E8EF}" srcId="{3F2A8D6F-91C3-4F2E-896A-B67052F1DAC5}" destId="{1B1741C9-34B5-427D-8685-5108CAEF18A7}" srcOrd="0" destOrd="0" parTransId="{14F840A0-7719-44DA-9507-84607F10A48C}" sibTransId="{93D74548-B8E4-42E6-9164-7A7437DF205F}"/>
    <dgm:cxn modelId="{B17D9F4B-FF54-4D40-B36D-27351B8EB8B7}" srcId="{1B1741C9-34B5-427D-8685-5108CAEF18A7}" destId="{9D82BF0A-2147-406A-BDF8-062F72270216}" srcOrd="0" destOrd="0" parTransId="{5B6B00B1-7A71-4B17-9B1C-ABBD09F4025A}" sibTransId="{B33CF575-FC1C-4E47-8F4C-0205FAF0AE36}"/>
    <dgm:cxn modelId="{61A5716B-6B50-5E40-BBAD-F4C31C3C415B}" type="presOf" srcId="{3F2A8D6F-91C3-4F2E-896A-B67052F1DAC5}" destId="{2A464F07-9132-9244-B5A8-EF1452BC084D}" srcOrd="0" destOrd="0" presId="urn:microsoft.com/office/officeart/2005/8/layout/hList1"/>
    <dgm:cxn modelId="{16217185-D074-4516-ABB9-8794FBCA57F5}" srcId="{A01F3815-7D40-4D4F-B0BE-F233FE448BEA}" destId="{855A19A5-9A75-4A72-809B-3122721C8650}" srcOrd="1" destOrd="0" parTransId="{05650BD1-C76F-49B7-8373-FA03C8B1F318}" sibTransId="{4AD1CA0C-CC62-484A-9F81-DF50453D13F8}"/>
    <dgm:cxn modelId="{266A5D86-B7C1-2D43-B4C3-D5246DC2ACBE}" type="presOf" srcId="{7A8AF53D-35DC-491B-B026-164EE718E178}" destId="{2A464F07-9132-9244-B5A8-EF1452BC084D}" srcOrd="0" destOrd="4" presId="urn:microsoft.com/office/officeart/2005/8/layout/hList1"/>
    <dgm:cxn modelId="{9DAEB98A-7631-4D3A-8D92-F1A031953441}" srcId="{0C5D4DD3-5735-4CA4-8813-2E4F3D421408}" destId="{6B7F136D-33BD-4964-980A-986A444B8EA2}" srcOrd="1" destOrd="0" parTransId="{869AD6D6-0234-4406-AE42-D5D90487A014}" sibTransId="{D48EB2F3-14B1-4E76-ACFD-1DEE74461303}"/>
    <dgm:cxn modelId="{B4611DA6-FEDF-C945-86BE-8B216F81670D}" type="presOf" srcId="{1B1741C9-34B5-427D-8685-5108CAEF18A7}" destId="{2A464F07-9132-9244-B5A8-EF1452BC084D}" srcOrd="0" destOrd="1" presId="urn:microsoft.com/office/officeart/2005/8/layout/hList1"/>
    <dgm:cxn modelId="{CE365AA6-F315-D64A-B9D6-308D30287E8B}" type="presOf" srcId="{6B7F136D-33BD-4964-980A-986A444B8EA2}" destId="{6075E7F5-E2B2-1E49-839F-077131DA4CB7}" srcOrd="0" destOrd="1" presId="urn:microsoft.com/office/officeart/2005/8/layout/hList1"/>
    <dgm:cxn modelId="{1F8CB6A8-502A-444B-87CE-19F5CEBCFEB8}" srcId="{A01F3815-7D40-4D4F-B0BE-F233FE448BEA}" destId="{0C5D4DD3-5735-4CA4-8813-2E4F3D421408}" srcOrd="0" destOrd="0" parTransId="{2AEEA7DD-98CB-4FBA-94CD-DE4714C27205}" sibTransId="{9F21AC17-B755-49CE-B228-30937A750D0B}"/>
    <dgm:cxn modelId="{FAABA5AA-2271-8F4C-BD16-96C9F0518D70}" type="presOf" srcId="{0C5D4DD3-5735-4CA4-8813-2E4F3D421408}" destId="{70A09BC7-6110-2941-B59F-330A3CEEA389}" srcOrd="0" destOrd="0" presId="urn:microsoft.com/office/officeart/2005/8/layout/hList1"/>
    <dgm:cxn modelId="{9C55FEAD-A7C6-4B2B-A45F-C40EE05EB448}" srcId="{855A19A5-9A75-4A72-809B-3122721C8650}" destId="{5FDAD360-2139-4453-9CCE-A38573628AE8}" srcOrd="1" destOrd="0" parTransId="{F15DA0C4-9BE9-4CFD-AF0D-B6D380639B77}" sibTransId="{B204FD79-BB41-4259-869B-15DB07D6DD10}"/>
    <dgm:cxn modelId="{CEBECEB1-C2AC-3E44-8D25-9681BF318369}" type="presOf" srcId="{855A19A5-9A75-4A72-809B-3122721C8650}" destId="{270E8072-2DE4-B64A-8843-C041759A55EF}" srcOrd="0" destOrd="0" presId="urn:microsoft.com/office/officeart/2005/8/layout/hList1"/>
    <dgm:cxn modelId="{DEC88AB9-8894-4577-BD61-B7D0BF139366}" srcId="{5FDAD360-2139-4453-9CCE-A38573628AE8}" destId="{7A8AF53D-35DC-491B-B026-164EE718E178}" srcOrd="0" destOrd="0" parTransId="{F7A8CEFE-BEE6-4849-95D5-6B9BE2B205B3}" sibTransId="{8C9975BE-95AD-4FA3-96E7-1F36720D4278}"/>
    <dgm:cxn modelId="{C4F66FBE-B93D-7F43-9A95-040E1A546DDF}" type="presOf" srcId="{9D82BF0A-2147-406A-BDF8-062F72270216}" destId="{2A464F07-9132-9244-B5A8-EF1452BC084D}" srcOrd="0" destOrd="2" presId="urn:microsoft.com/office/officeart/2005/8/layout/hList1"/>
    <dgm:cxn modelId="{4EB8ADE3-E202-244E-965A-D892BCC63453}" type="presOf" srcId="{A01F3815-7D40-4D4F-B0BE-F233FE448BEA}" destId="{928F8C4A-33ED-2247-B537-C4837EF51110}" srcOrd="0" destOrd="0" presId="urn:microsoft.com/office/officeart/2005/8/layout/hList1"/>
    <dgm:cxn modelId="{08D7A3E9-7887-2040-B226-4DB319BF5139}" type="presOf" srcId="{EB8B77DC-5F91-4EF5-87B5-A1F9DDF95CB0}" destId="{6075E7F5-E2B2-1E49-839F-077131DA4CB7}" srcOrd="0" destOrd="0" presId="urn:microsoft.com/office/officeart/2005/8/layout/hList1"/>
    <dgm:cxn modelId="{5122F8E9-3E25-4ADA-9FAC-D752C526E7FC}" srcId="{855A19A5-9A75-4A72-809B-3122721C8650}" destId="{3F2A8D6F-91C3-4F2E-896A-B67052F1DAC5}" srcOrd="0" destOrd="0" parTransId="{B114CC11-8206-4CA8-8B7D-EC442C543B7C}" sibTransId="{096DFAD4-618F-4F82-B667-410A743E631B}"/>
    <dgm:cxn modelId="{5E3182FA-A344-AF4D-B742-E30C856871E6}" type="presParOf" srcId="{928F8C4A-33ED-2247-B537-C4837EF51110}" destId="{FBFF5F57-FDD3-3B4D-BAE4-3D71E20176D7}" srcOrd="0" destOrd="0" presId="urn:microsoft.com/office/officeart/2005/8/layout/hList1"/>
    <dgm:cxn modelId="{44D28284-7F4F-FB42-8773-FCE94BD103B2}" type="presParOf" srcId="{FBFF5F57-FDD3-3B4D-BAE4-3D71E20176D7}" destId="{70A09BC7-6110-2941-B59F-330A3CEEA389}" srcOrd="0" destOrd="0" presId="urn:microsoft.com/office/officeart/2005/8/layout/hList1"/>
    <dgm:cxn modelId="{49676360-1BC1-A34B-B542-32461DCEEE98}" type="presParOf" srcId="{FBFF5F57-FDD3-3B4D-BAE4-3D71E20176D7}" destId="{6075E7F5-E2B2-1E49-839F-077131DA4CB7}" srcOrd="1" destOrd="0" presId="urn:microsoft.com/office/officeart/2005/8/layout/hList1"/>
    <dgm:cxn modelId="{6BE8F2E6-3AE7-6842-9264-8D3EE187FD25}" type="presParOf" srcId="{928F8C4A-33ED-2247-B537-C4837EF51110}" destId="{87AEFA7D-9FEF-FE41-8D99-552ADEAD51A7}" srcOrd="1" destOrd="0" presId="urn:microsoft.com/office/officeart/2005/8/layout/hList1"/>
    <dgm:cxn modelId="{E92FF160-2930-6C42-A3C5-33A5763F189F}" type="presParOf" srcId="{928F8C4A-33ED-2247-B537-C4837EF51110}" destId="{A87824A6-EEE7-4243-87C8-1900296C262A}" srcOrd="2" destOrd="0" presId="urn:microsoft.com/office/officeart/2005/8/layout/hList1"/>
    <dgm:cxn modelId="{D40F82CC-68AB-FD4A-81A0-75D509372ADE}" type="presParOf" srcId="{A87824A6-EEE7-4243-87C8-1900296C262A}" destId="{270E8072-2DE4-B64A-8843-C041759A55EF}" srcOrd="0" destOrd="0" presId="urn:microsoft.com/office/officeart/2005/8/layout/hList1"/>
    <dgm:cxn modelId="{D927E0AF-4142-7147-98E3-F3F04DF32E77}" type="presParOf" srcId="{A87824A6-EEE7-4243-87C8-1900296C262A}" destId="{2A464F07-9132-9244-B5A8-EF1452BC08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93A79-D820-6046-980E-321BB0431037}">
      <dsp:nvSpPr>
        <dsp:cNvPr id="0" name=""/>
        <dsp:cNvSpPr/>
      </dsp:nvSpPr>
      <dsp:spPr>
        <a:xfrm>
          <a:off x="3781" y="270167"/>
          <a:ext cx="2273944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500" kern="1200"/>
            <a:t>監督式學習</a:t>
          </a:r>
          <a:endParaRPr lang="en-US" sz="2500" kern="1200"/>
        </a:p>
      </dsp:txBody>
      <dsp:txXfrm>
        <a:off x="3781" y="270167"/>
        <a:ext cx="2273944" cy="720000"/>
      </dsp:txXfrm>
    </dsp:sp>
    <dsp:sp modelId="{38F59E3A-A789-1540-9432-68C10DBA10D1}">
      <dsp:nvSpPr>
        <dsp:cNvPr id="0" name=""/>
        <dsp:cNvSpPr/>
      </dsp:nvSpPr>
      <dsp:spPr>
        <a:xfrm>
          <a:off x="3781" y="990167"/>
          <a:ext cx="2273944" cy="23575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500" kern="1200"/>
            <a:t>分類標籤的資訊樣本</a:t>
          </a:r>
          <a:endParaRPr lang="en-US" sz="2500" kern="1200"/>
        </a:p>
      </dsp:txBody>
      <dsp:txXfrm>
        <a:off x="3781" y="990167"/>
        <a:ext cx="2273944" cy="2357510"/>
      </dsp:txXfrm>
    </dsp:sp>
    <dsp:sp modelId="{E4C6061D-82C9-3B4D-904B-68B8841E320F}">
      <dsp:nvSpPr>
        <dsp:cNvPr id="0" name=""/>
        <dsp:cNvSpPr/>
      </dsp:nvSpPr>
      <dsp:spPr>
        <a:xfrm>
          <a:off x="2596078" y="270167"/>
          <a:ext cx="2273944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500" kern="1200"/>
            <a:t>非監督式學習</a:t>
          </a:r>
          <a:endParaRPr lang="en-US" sz="2500" kern="1200"/>
        </a:p>
      </dsp:txBody>
      <dsp:txXfrm>
        <a:off x="2596078" y="270167"/>
        <a:ext cx="2273944" cy="720000"/>
      </dsp:txXfrm>
    </dsp:sp>
    <dsp:sp modelId="{1DC766E8-5AE1-5A4A-BD22-57215E7576B8}">
      <dsp:nvSpPr>
        <dsp:cNvPr id="0" name=""/>
        <dsp:cNvSpPr/>
      </dsp:nvSpPr>
      <dsp:spPr>
        <a:xfrm>
          <a:off x="2596078" y="990167"/>
          <a:ext cx="2273944" cy="23575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500" kern="1200"/>
            <a:t>不具有分類標籤的資訊樣本</a:t>
          </a:r>
          <a:endParaRPr lang="en-US" sz="2500" kern="1200"/>
        </a:p>
      </dsp:txBody>
      <dsp:txXfrm>
        <a:off x="2596078" y="990167"/>
        <a:ext cx="2273944" cy="2357510"/>
      </dsp:txXfrm>
    </dsp:sp>
    <dsp:sp modelId="{285026BD-2905-CC4D-939A-4FE87DC3D196}">
      <dsp:nvSpPr>
        <dsp:cNvPr id="0" name=""/>
        <dsp:cNvSpPr/>
      </dsp:nvSpPr>
      <dsp:spPr>
        <a:xfrm>
          <a:off x="5188376" y="270167"/>
          <a:ext cx="2273944" cy="720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500" kern="1200"/>
            <a:t>半監督式學習</a:t>
          </a:r>
          <a:endParaRPr lang="en-US" sz="2500" kern="1200"/>
        </a:p>
      </dsp:txBody>
      <dsp:txXfrm>
        <a:off x="5188376" y="270167"/>
        <a:ext cx="2273944" cy="720000"/>
      </dsp:txXfrm>
    </dsp:sp>
    <dsp:sp modelId="{276B2A7F-B5AA-DB42-822C-6C40478E9ACD}">
      <dsp:nvSpPr>
        <dsp:cNvPr id="0" name=""/>
        <dsp:cNvSpPr/>
      </dsp:nvSpPr>
      <dsp:spPr>
        <a:xfrm>
          <a:off x="5188376" y="990167"/>
          <a:ext cx="2273944" cy="23575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500" kern="1200"/>
            <a:t>同時有標籤和無標籤的資訊樣本</a:t>
          </a:r>
          <a:endParaRPr lang="en-US" sz="2500" kern="1200"/>
        </a:p>
      </dsp:txBody>
      <dsp:txXfrm>
        <a:off x="5188376" y="990167"/>
        <a:ext cx="2273944" cy="2357510"/>
      </dsp:txXfrm>
    </dsp:sp>
    <dsp:sp modelId="{F31A9A1C-BFEE-B848-A93D-78C1379DCF53}">
      <dsp:nvSpPr>
        <dsp:cNvPr id="0" name=""/>
        <dsp:cNvSpPr/>
      </dsp:nvSpPr>
      <dsp:spPr>
        <a:xfrm>
          <a:off x="7780673" y="270167"/>
          <a:ext cx="2273944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500" kern="1200"/>
            <a:t>增強式學習</a:t>
          </a:r>
          <a:endParaRPr lang="en-US" sz="2500" kern="1200"/>
        </a:p>
      </dsp:txBody>
      <dsp:txXfrm>
        <a:off x="7780673" y="270167"/>
        <a:ext cx="2273944" cy="720000"/>
      </dsp:txXfrm>
    </dsp:sp>
    <dsp:sp modelId="{4A3EA03D-956B-0943-965F-794DF5E3B10D}">
      <dsp:nvSpPr>
        <dsp:cNvPr id="0" name=""/>
        <dsp:cNvSpPr/>
      </dsp:nvSpPr>
      <dsp:spPr>
        <a:xfrm>
          <a:off x="7780673" y="990167"/>
          <a:ext cx="2273944" cy="235751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500" kern="1200"/>
            <a:t>給予獎勵或處罰訊號，以此修改學習</a:t>
          </a:r>
          <a:endParaRPr lang="en-US" sz="2500" kern="1200"/>
        </a:p>
      </dsp:txBody>
      <dsp:txXfrm>
        <a:off x="7780673" y="990167"/>
        <a:ext cx="2273944" cy="2357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09BC7-6110-2941-B59F-330A3CEEA389}">
      <dsp:nvSpPr>
        <dsp:cNvPr id="0" name=""/>
        <dsp:cNvSpPr/>
      </dsp:nvSpPr>
      <dsp:spPr>
        <a:xfrm>
          <a:off x="49" y="116832"/>
          <a:ext cx="4700141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1800" kern="1200"/>
            <a:t>迴歸類</a:t>
          </a:r>
          <a:endParaRPr lang="en-US" sz="1800" kern="1200"/>
        </a:p>
      </dsp:txBody>
      <dsp:txXfrm>
        <a:off x="49" y="116832"/>
        <a:ext cx="4700141" cy="518400"/>
      </dsp:txXfrm>
    </dsp:sp>
    <dsp:sp modelId="{6075E7F5-E2B2-1E49-839F-077131DA4CB7}">
      <dsp:nvSpPr>
        <dsp:cNvPr id="0" name=""/>
        <dsp:cNvSpPr/>
      </dsp:nvSpPr>
      <dsp:spPr>
        <a:xfrm>
          <a:off x="49" y="635232"/>
          <a:ext cx="4700141" cy="28657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MSE</a:t>
          </a:r>
          <a:r>
            <a:rPr lang="zh-TW" sz="1800" kern="1200"/>
            <a:t> </a:t>
          </a:r>
          <a:r>
            <a:rPr lang="en-US" sz="1800" kern="1200"/>
            <a:t>(Mean square error)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MAE</a:t>
          </a:r>
          <a:r>
            <a:rPr lang="zh-TW" sz="1800" kern="1200"/>
            <a:t> </a:t>
          </a:r>
          <a:r>
            <a:rPr lang="en-US" sz="1800" kern="1200"/>
            <a:t>(Mean absolute error)</a:t>
          </a:r>
        </a:p>
      </dsp:txBody>
      <dsp:txXfrm>
        <a:off x="49" y="635232"/>
        <a:ext cx="4700141" cy="2865779"/>
      </dsp:txXfrm>
    </dsp:sp>
    <dsp:sp modelId="{270E8072-2DE4-B64A-8843-C041759A55EF}">
      <dsp:nvSpPr>
        <dsp:cNvPr id="0" name=""/>
        <dsp:cNvSpPr/>
      </dsp:nvSpPr>
      <dsp:spPr>
        <a:xfrm>
          <a:off x="5358209" y="116832"/>
          <a:ext cx="4700141" cy="518400"/>
        </a:xfrm>
        <a:prstGeom prst="rect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2700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1800" kern="1200"/>
            <a:t>分類</a:t>
          </a:r>
          <a:endParaRPr lang="en-US" sz="1800" kern="1200"/>
        </a:p>
      </dsp:txBody>
      <dsp:txXfrm>
        <a:off x="5358209" y="116832"/>
        <a:ext cx="4700141" cy="518400"/>
      </dsp:txXfrm>
    </dsp:sp>
    <dsp:sp modelId="{2A464F07-9132-9244-B5A8-EF1452BC084D}">
      <dsp:nvSpPr>
        <dsp:cNvPr id="0" name=""/>
        <dsp:cNvSpPr/>
      </dsp:nvSpPr>
      <dsp:spPr>
        <a:xfrm>
          <a:off x="5358209" y="635232"/>
          <a:ext cx="4700141" cy="2865779"/>
        </a:xfrm>
        <a:prstGeom prst="rect">
          <a:avLst/>
        </a:prstGeom>
        <a:solidFill>
          <a:schemeClr val="accent2">
            <a:tint val="40000"/>
            <a:alpha val="90000"/>
            <a:hueOff val="1588271"/>
            <a:satOff val="4783"/>
            <a:lumOff val="13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88271"/>
              <a:satOff val="4783"/>
              <a:lumOff val="1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1800" kern="1200"/>
            <a:t>二元分類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800" kern="1200"/>
            <a:t>BCE</a:t>
          </a:r>
          <a:r>
            <a:rPr lang="en-US" sz="1800" kern="1200"/>
            <a:t> (binary cross entropy)</a:t>
          </a: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800" kern="1200"/>
            <a:t>「</a:t>
          </a:r>
          <a:r>
            <a:rPr lang="en-US" sz="1800" kern="1200"/>
            <a:t>Sigmoid</a:t>
          </a:r>
          <a:r>
            <a:rPr lang="zh-TW" sz="1800" kern="1200"/>
            <a:t>激活函數」和「</a:t>
          </a:r>
          <a:r>
            <a:rPr lang="en-US" sz="1800" kern="1200"/>
            <a:t> cross entropy</a:t>
          </a:r>
          <a:r>
            <a:rPr lang="zh-TW" sz="1800" kern="1200"/>
            <a:t>」的組合，又稱「</a:t>
          </a:r>
          <a:r>
            <a:rPr lang="en-US" sz="1800" kern="1200"/>
            <a:t> Sigmoid cross entropy </a:t>
          </a:r>
          <a:r>
            <a:rPr lang="zh-TW" sz="1800" kern="1200"/>
            <a:t>」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1800" kern="1200"/>
            <a:t>多元類別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800" kern="1200"/>
            <a:t>CCE</a:t>
          </a:r>
          <a:r>
            <a:rPr lang="en-US" sz="1800" kern="1200"/>
            <a:t> (categorical cross entropy) </a:t>
          </a:r>
          <a:r>
            <a:rPr lang="zh-TW" sz="1800" kern="1200"/>
            <a:t>簡稱</a:t>
          </a:r>
          <a:r>
            <a:rPr lang="en-US" sz="1800" kern="1200"/>
            <a:t>CE</a:t>
          </a:r>
        </a:p>
      </dsp:txBody>
      <dsp:txXfrm>
        <a:off x="5358209" y="635232"/>
        <a:ext cx="4700141" cy="2865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9C432-3572-E147-A943-7C1157EDB061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7A812-AA51-C34C-B876-AEF5FA5C33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707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監督式學習：</a:t>
            </a:r>
            <a:endParaRPr kumimoji="1" lang="en-US" altLang="zh-TW" dirty="0"/>
          </a:p>
          <a:p>
            <a:r>
              <a:rPr lang="zh-TW" altLang="en-US" dirty="0"/>
              <a:t>所有資料都有標準答案，可以提 供機器學習在輸出時判斷誤差使 用，預測時比較精準，就好像摸 擬考有提供答案，學生考後可以 比對誤差，這樣學測時成績會比 較好。 </a:t>
            </a:r>
            <a:r>
              <a:rPr lang="en-US" altLang="zh-TW" dirty="0"/>
              <a:t>• </a:t>
            </a:r>
            <a:r>
              <a:rPr lang="zh-TW" altLang="en-US" dirty="0"/>
              <a:t>例如：我們任意選出</a:t>
            </a:r>
            <a:r>
              <a:rPr lang="en-US" altLang="zh-TW" dirty="0"/>
              <a:t>100</a:t>
            </a:r>
            <a:r>
              <a:rPr lang="zh-TW" altLang="en-US" dirty="0"/>
              <a:t>張照片並 且「標註（</a:t>
            </a:r>
            <a:r>
              <a:rPr lang="en" altLang="zh-TW" dirty="0"/>
              <a:t>label</a:t>
            </a:r>
            <a:r>
              <a:rPr lang="zh-TW" altLang="en" dirty="0"/>
              <a:t>）」</a:t>
            </a:r>
            <a:r>
              <a:rPr lang="zh-TW" altLang="en-US" dirty="0"/>
              <a:t>哪些是貓、 哪些是狗，輸入電腦後讓電腦學 習認識貓與狗的外觀，因為照片 已經標註，電腦只要把照片內的 「特徵（</a:t>
            </a:r>
            <a:r>
              <a:rPr lang="en" altLang="zh-TW" dirty="0"/>
              <a:t>feature</a:t>
            </a:r>
            <a:r>
              <a:rPr lang="zh-TW" altLang="en" dirty="0"/>
              <a:t>）」</a:t>
            </a:r>
            <a:r>
              <a:rPr lang="zh-TW" altLang="en-US" dirty="0"/>
              <a:t>取出來，將來 在做預測時只要尋找這個特徵 （四隻腳、尖耳朵、長鬍子）就 可以辨識貓了</a:t>
            </a:r>
            <a:endParaRPr lang="en-US" altLang="zh-TW" dirty="0"/>
          </a:p>
          <a:p>
            <a:r>
              <a:rPr kumimoji="1" lang="zh-TW" altLang="en-US" dirty="0"/>
              <a:t>非監督是學習：</a:t>
            </a:r>
            <a:endParaRPr kumimoji="1" lang="en-US" altLang="zh-TW" dirty="0"/>
          </a:p>
          <a:p>
            <a:r>
              <a:rPr lang="zh-TW" altLang="en-US" dirty="0"/>
              <a:t>所有資料都沒有標準答案 </a:t>
            </a:r>
            <a:r>
              <a:rPr lang="en-US" altLang="zh-TW" dirty="0"/>
              <a:t>(</a:t>
            </a:r>
            <a:r>
              <a:rPr lang="zh-TW" altLang="en-US" dirty="0"/>
              <a:t>沒有標 籤</a:t>
            </a:r>
            <a:r>
              <a:rPr lang="en" altLang="zh-TW" dirty="0"/>
              <a:t>label)</a:t>
            </a:r>
            <a:r>
              <a:rPr lang="zh-TW" altLang="en" dirty="0"/>
              <a:t>，</a:t>
            </a:r>
            <a:r>
              <a:rPr lang="zh-TW" altLang="en-US" dirty="0"/>
              <a:t>無法提供機器學習輸出 判斷誤差使用，機器必須自己尋 找答案，預測時比較不準，就好 像摸擬考沒有提供答案，學生考 後無法比對誤差。 </a:t>
            </a:r>
            <a:r>
              <a:rPr lang="en-US" altLang="zh-TW" dirty="0"/>
              <a:t>• </a:t>
            </a:r>
            <a:r>
              <a:rPr lang="zh-TW" altLang="en-US" dirty="0"/>
              <a:t>例如：我們任意選出</a:t>
            </a:r>
            <a:r>
              <a:rPr lang="en-US" altLang="zh-TW" dirty="0"/>
              <a:t>100</a:t>
            </a:r>
            <a:r>
              <a:rPr lang="zh-TW" altLang="en-US" dirty="0"/>
              <a:t>張照片但 是沒有標註，輸入電腦後讓電腦 學習認識貓與狗的外觀，因為照 片沒有標註，因此電腦必須自己 嘗試把照片內的「特徵」取出來， 同時自己進行「分類」，將來在 做預測時只要尋找這個特徵（四 隻腳、尖耳朵、長鬍子）就可以 辨識是「哪一類動物」了！</a:t>
            </a:r>
            <a:endParaRPr lang="en-US" altLang="zh-TW" dirty="0"/>
          </a:p>
          <a:p>
            <a:r>
              <a:rPr kumimoji="1" lang="zh-TW" altLang="en-US" dirty="0"/>
              <a:t>半監督是</a:t>
            </a:r>
            <a:endParaRPr kumimoji="1" lang="en-US" altLang="zh-TW" dirty="0"/>
          </a:p>
          <a:p>
            <a:r>
              <a:rPr lang="zh-TW" altLang="en-US" dirty="0"/>
              <a:t>少部分資料有標準答案，可提供 機器學習輸出判斷誤差使用；大 部分資料沒有標準答案，機器必 須自己尋找答案，等於是結合監 督式與非監督式學習的優點。 </a:t>
            </a:r>
            <a:r>
              <a:rPr lang="en-US" altLang="zh-TW" dirty="0"/>
              <a:t>• </a:t>
            </a:r>
            <a:r>
              <a:rPr lang="zh-TW" altLang="en-US" dirty="0"/>
              <a:t>例如：我們任意選出</a:t>
            </a:r>
            <a:r>
              <a:rPr lang="en-US" altLang="zh-TW" dirty="0"/>
              <a:t>100</a:t>
            </a:r>
            <a:r>
              <a:rPr lang="zh-TW" altLang="en-US" dirty="0"/>
              <a:t>張照片， 其中</a:t>
            </a:r>
            <a:r>
              <a:rPr lang="en-US" altLang="zh-TW" dirty="0"/>
              <a:t>10</a:t>
            </a:r>
            <a:r>
              <a:rPr lang="zh-TW" altLang="en-US" dirty="0"/>
              <a:t>張標註哪些是貓、哪些是 狗，輸入電腦後讓電腦學習認識 貓與狗的外觀，等電腦只要把照 片內的特徵取出來，再自己嘗試 把另外</a:t>
            </a:r>
            <a:r>
              <a:rPr lang="en-US" altLang="zh-TW" dirty="0"/>
              <a:t>90</a:t>
            </a:r>
            <a:r>
              <a:rPr lang="zh-TW" altLang="en-US" dirty="0"/>
              <a:t>張照片內的特徵取出來， 同時自己進行分類。這種方法只 需要少量的人工分類，又可以讓 預測時比較精準，是目前最常使 用的一種方式。</a:t>
            </a:r>
            <a:endParaRPr lang="en-US" altLang="zh-TW" dirty="0"/>
          </a:p>
          <a:p>
            <a:r>
              <a:rPr kumimoji="1" lang="zh-TW" altLang="en-US" dirty="0"/>
              <a:t>增強事</a:t>
            </a:r>
            <a:endParaRPr kumimoji="1" lang="en-US" altLang="zh-TW" dirty="0"/>
          </a:p>
          <a:p>
            <a:r>
              <a:rPr lang="zh-TW" altLang="en-US" dirty="0"/>
              <a:t>機器自己嘗試錯誤並且找出最佳 答案，可以視為一種「非監督式 學習」。前面介紹的三種學習方 式，都必須有明確的答案，也有 明確的決策，例如：這封信是不 是垃圾郵件？這張照片是不是貓？ 如果遇到必須做出連續決策的時 候，就必須一步步修正答案與決 策。 </a:t>
            </a:r>
            <a:r>
              <a:rPr lang="en-US" altLang="zh-TW" dirty="0"/>
              <a:t>• </a:t>
            </a:r>
            <a:r>
              <a:rPr lang="zh-TW" altLang="en-US" dirty="0"/>
              <a:t>例如：進行圍棋遊戲時，必須依 照對手的每一步棋來修正下一步 要怎麼走，或是自動駕駛車，必 須依照路況的變化來修正下一步 要怎麼走等。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7A812-AA51-C34C-B876-AEF5FA5C33A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65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函數的輸出介於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之間，例如判斷性別為男或女、是貓還是狗、考試有沒有通過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7A812-AA51-C34C-B876-AEF5FA5C33A8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754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均方誤差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 error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MSE)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預測值與真實值之間差異的均方值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平均絕對值誤差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absolute error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MAE)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預測值和實際值的差值內有正有負，直接相加會有問題，除了平方讓差值變成正數，當然還可以用絕對值讓差值變成正數。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7A812-AA51-C34C-B876-AEF5FA5C33A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119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7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2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2.wdp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BC7C3-B75C-E044-9A35-3DD5D5F45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二元分類問題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C27B7-995E-B14A-9803-68D43BD4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Chapter 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97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4B5EC-4E72-D44C-8748-E5CD4BD7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zh-TW" altLang="en-US"/>
              <a:t>機器學習</a:t>
            </a:r>
            <a:endParaRPr kumimoji="1" lang="zh-TW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59DA186D-CAED-4835-B03A-5BB9E925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03494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1013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43002-8D44-7A44-B3AA-5A95BE18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邏輯迴歸 </a:t>
            </a:r>
            <a:r>
              <a:rPr kumimoji="1" lang="en-US" altLang="zh-TW"/>
              <a:t>&amp; Sigmoid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4889EB-4408-BF47-9698-0B741C199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8475" y="2216150"/>
            <a:ext cx="6121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B3D1B-6A15-7E4E-AB6C-C4D6EF66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損失函數</a:t>
            </a:r>
            <a:r>
              <a:rPr lang="en-US" altLang="zh-TW" dirty="0"/>
              <a:t> (</a:t>
            </a:r>
            <a:r>
              <a:rPr lang="en" altLang="zh-TW" dirty="0"/>
              <a:t>loss function)</a:t>
            </a:r>
            <a:endParaRPr kumimoji="1"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166E67BC-F069-472B-8A27-455B941AE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67839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6673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9C07A-8CE2-5946-914B-250421AF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獨熱編碼</a:t>
            </a:r>
            <a:r>
              <a:rPr lang="en-US" altLang="zh-TW"/>
              <a:t> (</a:t>
            </a:r>
            <a:r>
              <a:rPr lang="en" altLang="zh-TW"/>
              <a:t>One-Hot Encoding</a:t>
            </a:r>
            <a:r>
              <a:rPr lang="en-US" altLang="zh-TW"/>
              <a:t>)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5D050-0729-B94C-8952-154DF3A6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將不同的類別分別獨立為一欄，並且以</a:t>
            </a:r>
            <a:r>
              <a:rPr lang="en-US" altLang="zh-TW" dirty="0"/>
              <a:t>1</a:t>
            </a:r>
            <a:r>
              <a:rPr lang="zh-TW" altLang="en-US" dirty="0"/>
              <a:t>與</a:t>
            </a:r>
            <a:r>
              <a:rPr lang="en-US" altLang="zh-TW" dirty="0"/>
              <a:t>0</a:t>
            </a:r>
            <a:r>
              <a:rPr lang="zh-TW" altLang="en-US" dirty="0"/>
              <a:t>的形式表示</a:t>
            </a:r>
          </a:p>
          <a:p>
            <a:r>
              <a:rPr lang="zh-TW" altLang="en-US" dirty="0"/>
              <a:t>缺點是需要較大的記憶空間與計算時間，且類別數量越多時越嚴重</a:t>
            </a:r>
          </a:p>
        </p:txBody>
      </p:sp>
    </p:spTree>
    <p:extLst>
      <p:ext uri="{BB962C8B-B14F-4D97-AF65-F5344CB8AC3E}">
        <p14:creationId xmlns:p14="http://schemas.microsoft.com/office/powerpoint/2010/main" val="96368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955D3-58CC-0B40-9B7B-1B832583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1283147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木刻字型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{4B6F4B79-9D2A-254A-B71F-51C621A0A7B3}tf10001070</Template>
  <TotalTime>3719</TotalTime>
  <Words>818</Words>
  <Application>Microsoft Macintosh PowerPoint</Application>
  <PresentationFormat>寬螢幕</PresentationFormat>
  <Paragraphs>42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Rockwell Extra Bold</vt:lpstr>
      <vt:lpstr>Wingdings</vt:lpstr>
      <vt:lpstr>木刻字型</vt:lpstr>
      <vt:lpstr>二元分類問題</vt:lpstr>
      <vt:lpstr>機器學習</vt:lpstr>
      <vt:lpstr>邏輯迴歸 &amp; Sigmoid</vt:lpstr>
      <vt:lpstr>損失函數 (loss function)</vt:lpstr>
      <vt:lpstr>獨熱編碼 (One-Hot Encoding)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二元分類問題</dc:title>
  <dc:creator>Nicole Lin 林雨柔</dc:creator>
  <cp:lastModifiedBy>旖旎 林</cp:lastModifiedBy>
  <cp:revision>9</cp:revision>
  <dcterms:created xsi:type="dcterms:W3CDTF">2021-04-30T10:42:24Z</dcterms:created>
  <dcterms:modified xsi:type="dcterms:W3CDTF">2021-05-18T12:00:10Z</dcterms:modified>
</cp:coreProperties>
</file>