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3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1" r:id="rId7"/>
    <p:sldId id="296" r:id="rId8"/>
    <p:sldId id="298" r:id="rId9"/>
    <p:sldId id="266" r:id="rId10"/>
    <p:sldId id="300" r:id="rId11"/>
    <p:sldId id="308" r:id="rId12"/>
    <p:sldId id="309" r:id="rId13"/>
    <p:sldId id="310" r:id="rId14"/>
    <p:sldId id="311" r:id="rId15"/>
    <p:sldId id="265" r:id="rId16"/>
    <p:sldId id="307" r:id="rId17"/>
    <p:sldId id="295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Doppio One" panose="020B0604020202020204" charset="0"/>
      <p:regular r:id="rId21"/>
    </p:embeddedFont>
    <p:embeddedFont>
      <p:font typeface="Encode Sans" panose="020B0604020202020204" charset="0"/>
      <p:regular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CCDC01D-CF2C-418A-AA00-303F122C17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641CCC91-1AB6-4B8B-A432-A93EDB0DE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960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53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780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a5d1115b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a5d1115b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81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a5d1115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a5d1115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84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a5d1115b7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a5d1115b7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40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88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>
            <a:fillRect/>
          </a:stretch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>
            <a:fillRect/>
          </a:stretch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 panose="00000506000000000000"/>
                <a:ea typeface="Encode Sans Condensed" panose="00000506000000000000"/>
                <a:cs typeface="Encode Sans Condensed" panose="00000506000000000000"/>
                <a:sym typeface="Encode Sans Condensed" panose="00000506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>
            <a:fillRect/>
          </a:stretch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>
            <a:fillRect/>
          </a:stretch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 panose="020B0503020203020204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 panose="020B0503020203020204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 panose="020B0503020203020204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>
            <a:fillRect/>
          </a:stretch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>
            <a:fillRect/>
          </a:stretch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>
            <a:fillRect/>
          </a:stretch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>
            <a:fillRect/>
          </a:stretch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>
            <a:fillRect/>
          </a:stretch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9/16/2024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2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>
            <a:fillRect/>
          </a:stretch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>
            <a:fillRect/>
          </a:stretch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>
            <a:fillRect/>
          </a:stretch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>
            <a:fillRect/>
          </a:stretch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>
            <a:fillRect/>
          </a:stretch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>
            <a:fillRect/>
          </a:stretch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l="5619" t="33705" r="56047" b="5922"/>
          <a:stretch>
            <a:fillRect/>
          </a:stretch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l="42908" t="33702" r="27507" b="6752"/>
          <a:stretch>
            <a:fillRect/>
          </a:stretch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 panose="02010603030000020804"/>
              <a:buNone/>
              <a:defRPr sz="2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 panose="02010603030000020804"/>
              <a:buNone/>
              <a:defRPr sz="2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 panose="02010603030000020804"/>
              <a:buNone/>
              <a:defRPr sz="2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 panose="02010603030000020804"/>
              <a:buNone/>
              <a:defRPr sz="2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 panose="02010603030000020804"/>
              <a:buNone/>
              <a:defRPr sz="2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 panose="02010603030000020804"/>
              <a:buNone/>
              <a:defRPr sz="2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 panose="02010603030000020804"/>
              <a:buNone/>
              <a:defRPr sz="2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 panose="02010603030000020804"/>
              <a:buNone/>
              <a:defRPr sz="2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 panose="02010603030000020804"/>
              <a:buNone/>
              <a:defRPr sz="2800" b="1">
                <a:solidFill>
                  <a:schemeClr val="dk1"/>
                </a:solidFill>
                <a:latin typeface="Doppio One" panose="02010603030000020804"/>
                <a:ea typeface="Doppio One" panose="02010603030000020804"/>
                <a:cs typeface="Doppio One" panose="02010603030000020804"/>
                <a:sym typeface="Doppio One" panose="020106030300000208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6" r:id="rId12"/>
    <p:sldLayoutId id="2147483670" r:id="rId13"/>
    <p:sldLayoutId id="2147483671" r:id="rId14"/>
    <p:sldLayoutId id="214748367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00101"/>
            <a:ext cx="41148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178176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9/16/2024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178176"/>
            <a:ext cx="1447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178176"/>
            <a:ext cx="1066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23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9" indent="-171459" algn="l" defTabSz="45722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94" indent="-142883" algn="l" defTabSz="457223" rtl="0" eaLnBrk="1" latinLnBrk="0" hangingPunct="1">
        <a:spcBef>
          <a:spcPct val="20000"/>
        </a:spcBef>
        <a:buFont typeface="Arial" pitchFamily="34" charset="0"/>
        <a:buChar char="–"/>
        <a:defRPr sz="1401" kern="1200">
          <a:solidFill>
            <a:schemeClr val="tx1"/>
          </a:solidFill>
          <a:latin typeface="+mn-lt"/>
          <a:ea typeface="+mn-ea"/>
          <a:cs typeface="+mn-cs"/>
        </a:defRPr>
      </a:lvl2pPr>
      <a:lvl3pPr marL="571529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40" indent="-114306" algn="l" defTabSz="457223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52" indent="-114306" algn="l" defTabSz="457223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63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75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86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98" indent="-114306" algn="l" defTabSz="45722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12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23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35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46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57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69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8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92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inychameleon5/baitapnh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Thiết kế phần mềm </a:t>
            </a:r>
            <a:br>
              <a:rPr lang="en-GB" b="1"/>
            </a:br>
            <a:r>
              <a:rPr lang="en-GB" b="1"/>
              <a:t>dựa trên mã nguồn mở</a:t>
            </a:r>
            <a:endParaRPr b="1"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ncode Sans"/>
                <a:ea typeface="Encode Sans"/>
                <a:cs typeface="Encode Sans"/>
                <a:sym typeface="Encode Sans"/>
              </a:rPr>
              <a:t>Nhóm 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t="40896" b="23395"/>
          <a:stretch>
            <a:fillRect/>
          </a:stretch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396F871-CF84-45D0-9904-0A92F6427672}"/>
              </a:ext>
            </a:extLst>
          </p:cNvPr>
          <p:cNvSpPr txBox="1"/>
          <p:nvPr/>
        </p:nvSpPr>
        <p:spPr>
          <a:xfrm>
            <a:off x="1341120" y="585216"/>
            <a:ext cx="3145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Tính định thức ma trận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94E8E-9F2B-6C47-579E-A68E2B018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93" y="1455323"/>
            <a:ext cx="5685013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71488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396F871-CF84-45D0-9904-0A92F6427672}"/>
              </a:ext>
            </a:extLst>
          </p:cNvPr>
          <p:cNvSpPr txBox="1"/>
          <p:nvPr/>
        </p:nvSpPr>
        <p:spPr>
          <a:xfrm>
            <a:off x="1341120" y="585216"/>
            <a:ext cx="3145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Tính nghịch đảo ma trận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6CA7D-0305-2832-26DF-F991435F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32" y="1481995"/>
            <a:ext cx="7795936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6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396F871-CF84-45D0-9904-0A92F6427672}"/>
              </a:ext>
            </a:extLst>
          </p:cNvPr>
          <p:cNvSpPr txBox="1"/>
          <p:nvPr/>
        </p:nvSpPr>
        <p:spPr>
          <a:xfrm>
            <a:off x="1341120" y="585216"/>
            <a:ext cx="3145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Cộng ma trận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405ED-B73D-B422-8B0D-6E7E2546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90" y="1683943"/>
            <a:ext cx="7605419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31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396F871-CF84-45D0-9904-0A92F6427672}"/>
              </a:ext>
            </a:extLst>
          </p:cNvPr>
          <p:cNvSpPr txBox="1"/>
          <p:nvPr/>
        </p:nvSpPr>
        <p:spPr>
          <a:xfrm>
            <a:off x="1341120" y="585216"/>
            <a:ext cx="3145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Nhân ma trận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278CC-7032-32B2-0E88-74A96E34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4" y="1306720"/>
            <a:ext cx="7529212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1079400" y="2571750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Đánh giá và cải tiến ví dụ</a:t>
            </a:r>
          </a:p>
        </p:txBody>
      </p:sp>
      <p:pic>
        <p:nvPicPr>
          <p:cNvPr id="289" name="Google Shape;289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/>
          <a:srcRect l="1475" r="1475"/>
          <a:stretch>
            <a:fillRect/>
          </a:stretch>
        </p:blipFill>
        <p:spPr>
          <a:xfrm>
            <a:off x="5715000" y="-2250"/>
            <a:ext cx="3429002" cy="51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E5C84AF-41FB-91ED-858D-6698D4E58665}"/>
              </a:ext>
            </a:extLst>
          </p:cNvPr>
          <p:cNvSpPr txBox="1"/>
          <p:nvPr/>
        </p:nvSpPr>
        <p:spPr>
          <a:xfrm>
            <a:off x="1128485" y="478869"/>
            <a:ext cx="688703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Ưu điểm:</a:t>
            </a:r>
          </a:p>
          <a:p>
            <a:r>
              <a:rPr lang="en-US">
                <a:solidFill>
                  <a:schemeClr val="tx1"/>
                </a:solidFill>
              </a:rPr>
              <a:t>- Tạo được ma trận mới từ danh sách phần tử nhập từ bàn phím</a:t>
            </a:r>
          </a:p>
          <a:p>
            <a:r>
              <a:rPr lang="en-US">
                <a:solidFill>
                  <a:schemeClr val="tx1"/>
                </a:solidFill>
              </a:rPr>
              <a:t>- Tính được các phép toán như cộng, nhân, tính định thức, nghịch đảo ma trận </a:t>
            </a:r>
          </a:p>
          <a:p>
            <a:r>
              <a:rPr lang="en-US">
                <a:solidFill>
                  <a:schemeClr val="tx1"/>
                </a:solidFill>
              </a:rPr>
              <a:t>Nhược điểm:</a:t>
            </a:r>
          </a:p>
          <a:p>
            <a:r>
              <a:rPr lang="en-US">
                <a:solidFill>
                  <a:schemeClr val="tx1"/>
                </a:solidFill>
              </a:rPr>
              <a:t>- Mỗi lần thực hiện chỉ thực hiện được một lần, phải nhập lại nếu muốn chỉnh sửa khi chạy chung với nhau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Đề xuất hướng giải quyết:</a:t>
            </a:r>
          </a:p>
          <a:p>
            <a:r>
              <a:rPr lang="en-US">
                <a:solidFill>
                  <a:schemeClr val="tx1"/>
                </a:solidFill>
              </a:rPr>
              <a:t>- Sử dụng thư viện Tkinter để thiết kế giao diện cho phép thực hiện đầy đủ tất cả các tính năng trên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Kết quả của nhóm:</a:t>
            </a:r>
          </a:p>
          <a:p>
            <a:r>
              <a:rPr lang="en-US">
                <a:solidFill>
                  <a:schemeClr val="tx1"/>
                </a:solidFill>
              </a:rPr>
              <a:t>- File vidunumpy.py đã được cập nhật trong đường link: </a:t>
            </a:r>
            <a:r>
              <a:rPr lang="en-US">
                <a:solidFill>
                  <a:schemeClr val="tx1"/>
                </a:solidFill>
                <a:hlinkClick r:id="rId3"/>
              </a:rPr>
              <a:t>https://github.com/rainychameleon5/baitapnhom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Đề xuất thêm các cải tiến khác:</a:t>
            </a:r>
          </a:p>
          <a:p>
            <a:r>
              <a:rPr lang="en-US">
                <a:solidFill>
                  <a:schemeClr val="tx1"/>
                </a:solidFill>
              </a:rPr>
              <a:t>- Thêm phép trừ các ma trận</a:t>
            </a:r>
          </a:p>
          <a:p>
            <a:r>
              <a:rPr lang="en-US">
                <a:solidFill>
                  <a:schemeClr val="tx1"/>
                </a:solidFill>
              </a:rPr>
              <a:t>- Thêm chức năng xóa các ma trận hiện tại</a:t>
            </a:r>
          </a:p>
          <a:p>
            <a:r>
              <a:rPr lang="en-US">
                <a:solidFill>
                  <a:schemeClr val="tx1"/>
                </a:solidFill>
              </a:rPr>
              <a:t>- Thêm chức năng chỉnh sửa ma trận</a:t>
            </a:r>
          </a:p>
        </p:txBody>
      </p:sp>
    </p:spTree>
    <p:extLst>
      <p:ext uri="{BB962C8B-B14F-4D97-AF65-F5344CB8AC3E}">
        <p14:creationId xmlns:p14="http://schemas.microsoft.com/office/powerpoint/2010/main" val="387499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58A5A-85D7-B57F-0132-772F102AD920}"/>
              </a:ext>
            </a:extLst>
          </p:cNvPr>
          <p:cNvSpPr txBox="1"/>
          <p:nvPr/>
        </p:nvSpPr>
        <p:spPr>
          <a:xfrm>
            <a:off x="-5573934" y="1729210"/>
            <a:ext cx="57338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5250" kern="1200">
                <a:solidFill>
                  <a:srgbClr val="FFC000"/>
                </a:solidFill>
                <a:latin typeface="Calibri"/>
                <a:ea typeface="+mn-ea"/>
                <a:cs typeface="+mn-cs"/>
              </a:rPr>
              <a:t>THANKS FOR </a:t>
            </a:r>
          </a:p>
          <a:p>
            <a:pPr defTabSz="685800">
              <a:buClrTx/>
              <a:defRPr/>
            </a:pPr>
            <a:r>
              <a:rPr lang="en-US" sz="5250" kern="1200">
                <a:solidFill>
                  <a:srgbClr val="FFC000"/>
                </a:solidFill>
                <a:latin typeface="Calibri"/>
                <a:ea typeface="+mn-ea"/>
                <a:cs typeface="+mn-cs"/>
              </a:rPr>
              <a:t>WATCHING!!!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836A5-DD75-F242-AE87-46FEDE12AF00}"/>
              </a:ext>
            </a:extLst>
          </p:cNvPr>
          <p:cNvSpPr/>
          <p:nvPr/>
        </p:nvSpPr>
        <p:spPr>
          <a:xfrm>
            <a:off x="-2819883" y="1250607"/>
            <a:ext cx="5796024" cy="2482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1EFA4C-21AD-13BF-6619-66E52FFAECC8}"/>
              </a:ext>
            </a:extLst>
          </p:cNvPr>
          <p:cNvSpPr/>
          <p:nvPr/>
        </p:nvSpPr>
        <p:spPr>
          <a:xfrm>
            <a:off x="4858474" y="1410121"/>
            <a:ext cx="121534" cy="23232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041083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2123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63 0 L 1.01002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3621024" y="897559"/>
            <a:ext cx="4584192" cy="320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Thành viên nhóm: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algn="ctr"/>
            <a:r>
              <a:rPr lang="en-GB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Đào Duy Vũ – MSV: 2021602555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Mai Thanh Phú – MSV: 2021602250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Nguyễn Hoàng Quân – MSV: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Tô Trung Thái – MSV: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407851" y="1894875"/>
            <a:ext cx="3133343" cy="135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Nghiên cứu </a:t>
            </a:r>
            <a:br>
              <a:rPr lang="en-GB"/>
            </a:br>
            <a:r>
              <a:rPr lang="en-GB"/>
              <a:t>thư viện numpy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Nội dung</a:t>
            </a:r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618650" y="23479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4204650" y="23479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6"/>
          </p:nvPr>
        </p:nvSpPr>
        <p:spPr>
          <a:xfrm>
            <a:off x="6790650" y="23479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720000" y="2902292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Giới thiệu thư viện numpy</a:t>
            </a:r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3306000" y="2902292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Ví dụ thư viện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</a:t>
            </a:r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9"/>
          </p:nvPr>
        </p:nvSpPr>
        <p:spPr>
          <a:xfrm>
            <a:off x="5892000" y="2902292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Cải tiến ví dụ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</a:t>
            </a:r>
            <a:br>
              <a:rPr lang="en-US"/>
            </a:br>
            <a:r>
              <a:rPr lang="en-US"/>
              <a:t>thư viện numpy</a:t>
            </a:r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/>
          <a:srcRect t="37146" b="27145"/>
          <a:stretch>
            <a:fillRect/>
          </a:stretch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Thư viện numpy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86A36-F246-0036-D4DC-59C1A3E9019F}"/>
              </a:ext>
            </a:extLst>
          </p:cNvPr>
          <p:cNvSpPr txBox="1"/>
          <p:nvPr/>
        </p:nvSpPr>
        <p:spPr>
          <a:xfrm>
            <a:off x="720000" y="1743456"/>
            <a:ext cx="770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Numpy (Numeric Python)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Thư viện toán học phổ biến và mạnh mẽ</a:t>
            </a:r>
          </a:p>
          <a:p>
            <a:pPr marL="342900" indent="-34290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Trang bị các hàm số đã được tối ưu, cho phép làm việc với ma trận và mảng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183706-573F-572B-5DB6-4CF89B87C9A5}"/>
              </a:ext>
            </a:extLst>
          </p:cNvPr>
          <p:cNvSpPr txBox="1"/>
          <p:nvPr/>
        </p:nvSpPr>
        <p:spPr>
          <a:xfrm>
            <a:off x="1225296" y="1294477"/>
            <a:ext cx="7016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Sử dụng thư viện Numpy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  <a:p>
            <a:pPr algn="ctr"/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Các phép toán toán học và logic trên mảng</a:t>
            </a:r>
          </a:p>
          <a:p>
            <a:pPr marL="285750" indent="-285750">
              <a:buFontTx/>
              <a:buChar char="-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Các biến đổi Fourier và các quy trình để thao tác shape</a:t>
            </a:r>
          </a:p>
          <a:p>
            <a:pPr marL="285750" indent="-285750">
              <a:buFontTx/>
              <a:buChar char="-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Các phép toán liên quan đến đại số tuyến tính</a:t>
            </a:r>
          </a:p>
        </p:txBody>
      </p:sp>
    </p:spTree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43178C-8332-DEBB-AC2C-9DE3176BDA9D}"/>
              </a:ext>
            </a:extLst>
          </p:cNvPr>
          <p:cNvSpPr txBox="1"/>
          <p:nvPr/>
        </p:nvSpPr>
        <p:spPr>
          <a:xfrm>
            <a:off x="1423416" y="1294477"/>
            <a:ext cx="6297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Cài đặt thư viện Numpy: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</a:rPr>
              <a:t>Mở Command Prompt hoặc Terminal, sau đó gõ lệnh: pip install numpy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Khai báo thư viện Numpy:</a:t>
            </a:r>
          </a:p>
          <a:p>
            <a:pPr algn="ctr"/>
            <a:endParaRPr lang="en-US" sz="2000" b="1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</a:rPr>
              <a:t>Sử dụng câu lệnh: import numpy as np</a:t>
            </a:r>
          </a:p>
        </p:txBody>
      </p:sp>
    </p:spTree>
    <p:extLst>
      <p:ext uri="{BB962C8B-B14F-4D97-AF65-F5344CB8AC3E}">
        <p14:creationId xmlns:p14="http://schemas.microsoft.com/office/powerpoint/2010/main" val="946817288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Ví dụ numpy</a:t>
            </a:r>
          </a:p>
        </p:txBody>
      </p:sp>
      <p:pic>
        <p:nvPicPr>
          <p:cNvPr id="296" name="Google Shape;296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t="32147" b="32144"/>
          <a:stretch>
            <a:fillRect/>
          </a:stretch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396F871-CF84-45D0-9904-0A92F6427672}"/>
              </a:ext>
            </a:extLst>
          </p:cNvPr>
          <p:cNvSpPr txBox="1"/>
          <p:nvPr/>
        </p:nvSpPr>
        <p:spPr>
          <a:xfrm>
            <a:off x="1341120" y="585216"/>
            <a:ext cx="3145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Khởi tạo ma trận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7CB827-1A88-3929-BAFE-9444C11F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7" y="1413864"/>
            <a:ext cx="7799466" cy="23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06924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367</Words>
  <Application>Microsoft Office PowerPoint</Application>
  <PresentationFormat>On-screen Show (16:9)</PresentationFormat>
  <Paragraphs>69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PT Sans</vt:lpstr>
      <vt:lpstr>Arial</vt:lpstr>
      <vt:lpstr>Encode Sans Condensed</vt:lpstr>
      <vt:lpstr>Encode Sans</vt:lpstr>
      <vt:lpstr>Bebas Neue</vt:lpstr>
      <vt:lpstr>Doppio One</vt:lpstr>
      <vt:lpstr>Calibri</vt:lpstr>
      <vt:lpstr>Computer Networking Project Proposal by Slidesgo</vt:lpstr>
      <vt:lpstr>1_Office Theme</vt:lpstr>
      <vt:lpstr>Thiết kế phần mềm  dựa trên mã nguồn mở</vt:lpstr>
      <vt:lpstr>Nghiên cứu  thư viện numpy</vt:lpstr>
      <vt:lpstr>Nội dung</vt:lpstr>
      <vt:lpstr>Giới thiệu  thư viện numpy</vt:lpstr>
      <vt:lpstr>Thư viện numpy</vt:lpstr>
      <vt:lpstr>PowerPoint Presentation</vt:lpstr>
      <vt:lpstr>PowerPoint Presentation</vt:lpstr>
      <vt:lpstr>Ví dụ 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Đánh giá và cải tiến ví dụ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daoduyvu5@gmail.com</cp:lastModifiedBy>
  <cp:revision>25</cp:revision>
  <dcterms:created xsi:type="dcterms:W3CDTF">2024-08-27T08:45:32Z</dcterms:created>
  <dcterms:modified xsi:type="dcterms:W3CDTF">2024-09-16T09:12:11Z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CBD1B2F26D534A6DB3F868896F5918D7_12</vt:lpwstr>
  </property>
  <property fmtid="{D5CDD505-2E9C-101B-9397-08002B2CF9AE}" pid="3" name="KSOProductBuildVer">
    <vt:lpwstr>1033-12.2.0.18165</vt:lpwstr>
  </property>
</Properties>
</file>