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1F1C48-79F5-4BAD-8B53-D4AFE2610AD0}" type="datetimeFigureOut">
              <a:rPr lang="en-GB" smtClean="0"/>
              <a:t>06/01/2017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04725-540B-452D-B0FD-93B33E055DA6}" type="slidenum">
              <a:rPr lang="en-GB" smtClean="0"/>
              <a:t>‹#›</a:t>
            </a:fld>
            <a:endParaRPr lang="en-GB"/>
          </a:p>
        </p:txBody>
      </p:sp>
    </p:spTree>
    <p:extLst>
      <p:ext uri="{BB962C8B-B14F-4D97-AF65-F5344CB8AC3E}">
        <p14:creationId xmlns:p14="http://schemas.microsoft.com/office/powerpoint/2010/main" val="353363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7E6C9CD-7379-441C-A6A8-29C9B7334156}" type="datetime1">
              <a:rPr lang="en-GB" smtClean="0"/>
              <a:t>06/01/2017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3953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0197C0-B356-47C3-9791-41E3470C4812}" type="datetime1">
              <a:rPr lang="en-GB" smtClean="0"/>
              <a:t>06/01/2017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99455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1CCBD52-4404-4679-AD0E-5B1A181093B3}" type="datetime1">
              <a:rPr lang="en-GB" smtClean="0"/>
              <a:t>06/01/2017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66234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9CAAF4C-DA43-4B0B-B89D-B6BA7DD681AB}" type="datetime1">
              <a:rPr lang="en-GB" smtClean="0"/>
              <a:t>06/01/2017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56416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8F6306-0CCA-4980-82C6-D3068F6305C7}" type="datetime1">
              <a:rPr lang="en-GB" smtClean="0"/>
              <a:t>06/01/2017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591460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3696CE2-01E0-4DF1-A106-95799929B187}" type="datetime1">
              <a:rPr lang="en-GB" smtClean="0"/>
              <a:t>06/01/2017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31442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2090FD3-D285-4179-92BD-591F158C5418}" type="datetime1">
              <a:rPr lang="en-GB" smtClean="0"/>
              <a:t>06/01/2017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68490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44E45B7-A622-4222-A80E-196BC8CCA7F7}" type="datetime1">
              <a:rPr lang="en-GB" smtClean="0"/>
              <a:t>06/01/2017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375160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7BAF0-324E-4D1E-AA07-C2DCEDCFE6FC}" type="datetime1">
              <a:rPr lang="en-GB" smtClean="0"/>
              <a:t>06/01/2017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04824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B207E2-AE5D-4291-9605-29BA914D2E47}" type="datetime1">
              <a:rPr lang="en-GB" smtClean="0"/>
              <a:t>06/01/2017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284526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0477EFB-93AB-4F72-AA71-BF558E1492A4}" type="datetime1">
              <a:rPr lang="en-GB" smtClean="0"/>
              <a:t>06/01/2017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0626D4-4E0B-403F-918B-E82125F5E912}" type="slidenum">
              <a:rPr lang="en-GB" smtClean="0"/>
              <a:t>‹#›</a:t>
            </a:fld>
            <a:endParaRPr lang="en-GB"/>
          </a:p>
        </p:txBody>
      </p:sp>
    </p:spTree>
    <p:extLst>
      <p:ext uri="{BB962C8B-B14F-4D97-AF65-F5344CB8AC3E}">
        <p14:creationId xmlns:p14="http://schemas.microsoft.com/office/powerpoint/2010/main" val="173159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8BB12-A9A3-46E3-AA03-D86BBABF0BA4}" type="datetime1">
              <a:rPr lang="en-GB" smtClean="0"/>
              <a:t>06/01/2017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626D4-4E0B-403F-918B-E82125F5E912}" type="slidenum">
              <a:rPr lang="en-GB" smtClean="0"/>
              <a:t>‹#›</a:t>
            </a:fld>
            <a:endParaRPr lang="en-GB"/>
          </a:p>
        </p:txBody>
      </p:sp>
    </p:spTree>
    <p:extLst>
      <p:ext uri="{BB962C8B-B14F-4D97-AF65-F5344CB8AC3E}">
        <p14:creationId xmlns:p14="http://schemas.microsoft.com/office/powerpoint/2010/main" val="3223456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endParaRPr lang="en-GB" dirty="0"/>
          </a:p>
        </p:txBody>
      </p:sp>
      <p:sp>
        <p:nvSpPr>
          <p:cNvPr id="3" name="Subtitle 2"/>
          <p:cNvSpPr>
            <a:spLocks noGrp="1"/>
          </p:cNvSpPr>
          <p:nvPr>
            <p:ph type="subTitle" idx="1"/>
          </p:nvPr>
        </p:nvSpPr>
        <p:spPr/>
        <p:txBody>
          <a:bodyPr/>
          <a:lstStyle/>
          <a:p>
            <a:r>
              <a:rPr lang="en-US" dirty="0"/>
              <a:t>Some Patterns Overview</a:t>
            </a:r>
          </a:p>
          <a:p>
            <a:r>
              <a:rPr lang="en-US" sz="1600" dirty="0"/>
              <a:t>Dec 2016, Wesley</a:t>
            </a:r>
            <a:endParaRPr lang="en-GB" sz="1600" dirty="0"/>
          </a:p>
        </p:txBody>
      </p:sp>
      <p:sp>
        <p:nvSpPr>
          <p:cNvPr id="4" name="Slide Number Placeholder 3"/>
          <p:cNvSpPr>
            <a:spLocks noGrp="1"/>
          </p:cNvSpPr>
          <p:nvPr>
            <p:ph type="sldNum" sz="quarter" idx="12"/>
          </p:nvPr>
        </p:nvSpPr>
        <p:spPr/>
        <p:txBody>
          <a:bodyPr/>
          <a:lstStyle/>
          <a:p>
            <a:fld id="{AD0626D4-4E0B-403F-918B-E82125F5E912}" type="slidenum">
              <a:rPr lang="en-GB" smtClean="0"/>
              <a:t>1</a:t>
            </a:fld>
            <a:endParaRPr lang="en-GB"/>
          </a:p>
        </p:txBody>
      </p:sp>
    </p:spTree>
    <p:extLst>
      <p:ext uri="{BB962C8B-B14F-4D97-AF65-F5344CB8AC3E}">
        <p14:creationId xmlns:p14="http://schemas.microsoft.com/office/powerpoint/2010/main" val="1223645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Abstract Factory</a:t>
            </a:r>
            <a:endParaRPr lang="en-GB" b="1" dirty="0">
              <a:solidFill>
                <a:srgbClr val="FF0000"/>
              </a:solidFill>
            </a:endParaRPr>
          </a:p>
        </p:txBody>
      </p:sp>
      <p:sp>
        <p:nvSpPr>
          <p:cNvPr id="3" name="Content Placeholder 2"/>
          <p:cNvSpPr>
            <a:spLocks noGrp="1"/>
          </p:cNvSpPr>
          <p:nvPr>
            <p:ph idx="1"/>
          </p:nvPr>
        </p:nvSpPr>
        <p:spPr/>
        <p:txBody>
          <a:bodyPr/>
          <a:lstStyle/>
          <a:p>
            <a:r>
              <a:rPr lang="en-GB" dirty="0"/>
              <a:t>Abstract Factory pattern provides an interface for creating families of related or dependent objects without specifying their concrete classes.</a:t>
            </a:r>
            <a:endParaRPr lang="en-GB" dirty="0"/>
          </a:p>
        </p:txBody>
      </p:sp>
      <p:pic>
        <p:nvPicPr>
          <p:cNvPr id="4" name="Picture 3"/>
          <p:cNvPicPr>
            <a:picLocks noChangeAspect="1"/>
          </p:cNvPicPr>
          <p:nvPr/>
        </p:nvPicPr>
        <p:blipFill>
          <a:blip r:embed="rId2"/>
          <a:stretch>
            <a:fillRect/>
          </a:stretch>
        </p:blipFill>
        <p:spPr>
          <a:xfrm>
            <a:off x="2821056" y="2811280"/>
            <a:ext cx="8058979" cy="3589651"/>
          </a:xfrm>
          <a:prstGeom prst="rect">
            <a:avLst/>
          </a:prstGeom>
        </p:spPr>
      </p:pic>
      <p:sp>
        <p:nvSpPr>
          <p:cNvPr id="5" name="Slide Number Placeholder 4"/>
          <p:cNvSpPr>
            <a:spLocks noGrp="1"/>
          </p:cNvSpPr>
          <p:nvPr>
            <p:ph type="sldNum" sz="quarter" idx="12"/>
          </p:nvPr>
        </p:nvSpPr>
        <p:spPr/>
        <p:txBody>
          <a:bodyPr/>
          <a:lstStyle/>
          <a:p>
            <a:fld id="{AD0626D4-4E0B-403F-918B-E82125F5E912}" type="slidenum">
              <a:rPr lang="en-GB" smtClean="0"/>
              <a:t>2</a:t>
            </a:fld>
            <a:endParaRPr lang="en-GB" dirty="0"/>
          </a:p>
        </p:txBody>
      </p:sp>
    </p:spTree>
    <p:extLst>
      <p:ext uri="{BB962C8B-B14F-4D97-AF65-F5344CB8AC3E}">
        <p14:creationId xmlns:p14="http://schemas.microsoft.com/office/powerpoint/2010/main" val="2208283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Adaptor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Adapter pattern converts the interface of a class into another interface clients expect. Adapter lets classes work together that couldn't otherwise because of incompatible interfaces.</a:t>
            </a:r>
          </a:p>
          <a:p>
            <a:r>
              <a:rPr lang="en-GB" dirty="0"/>
              <a:t>The pre-</a:t>
            </a:r>
            <a:r>
              <a:rPr lang="en-GB" dirty="0" err="1"/>
              <a:t>condiction</a:t>
            </a:r>
            <a:r>
              <a:rPr lang="en-GB" dirty="0"/>
              <a:t> is that do not change the existing interface/class, but leverage (inherit/composite) an existing object to implement a new interface. </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3</a:t>
            </a:fld>
            <a:endParaRPr lang="en-GB" dirty="0"/>
          </a:p>
        </p:txBody>
      </p:sp>
      <p:pic>
        <p:nvPicPr>
          <p:cNvPr id="6" name="Picture 5"/>
          <p:cNvPicPr>
            <a:picLocks noChangeAspect="1"/>
          </p:cNvPicPr>
          <p:nvPr/>
        </p:nvPicPr>
        <p:blipFill>
          <a:blip r:embed="rId2"/>
          <a:stretch>
            <a:fillRect/>
          </a:stretch>
        </p:blipFill>
        <p:spPr>
          <a:xfrm>
            <a:off x="3390892" y="3941189"/>
            <a:ext cx="7663426" cy="2780285"/>
          </a:xfrm>
          <a:prstGeom prst="rect">
            <a:avLst/>
          </a:prstGeom>
        </p:spPr>
      </p:pic>
    </p:spTree>
    <p:extLst>
      <p:ext uri="{BB962C8B-B14F-4D97-AF65-F5344CB8AC3E}">
        <p14:creationId xmlns:p14="http://schemas.microsoft.com/office/powerpoint/2010/main" val="311389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Decorator</a:t>
            </a:r>
            <a:endParaRPr lang="en-GB" b="1" dirty="0">
              <a:solidFill>
                <a:srgbClr val="FF0000"/>
              </a:solidFill>
            </a:endParaRPr>
          </a:p>
        </p:txBody>
      </p:sp>
      <p:sp>
        <p:nvSpPr>
          <p:cNvPr id="3" name="Content Placeholder 2"/>
          <p:cNvSpPr>
            <a:spLocks noGrp="1"/>
          </p:cNvSpPr>
          <p:nvPr>
            <p:ph idx="1"/>
          </p:nvPr>
        </p:nvSpPr>
        <p:spPr/>
        <p:txBody>
          <a:bodyPr/>
          <a:lstStyle/>
          <a:p>
            <a:r>
              <a:rPr lang="en-GB" dirty="0"/>
              <a:t>Decorator attaches additional responsibilities to an object dynamically. Decorators provide a flexible alternative to </a:t>
            </a:r>
            <a:r>
              <a:rPr lang="en-GB" dirty="0" err="1"/>
              <a:t>subclassing</a:t>
            </a:r>
            <a:r>
              <a:rPr lang="en-GB" dirty="0"/>
              <a:t> for extending functionality.</a:t>
            </a:r>
          </a:p>
          <a:p>
            <a:r>
              <a:rPr lang="en-GB" dirty="0"/>
              <a:t>The pre-</a:t>
            </a:r>
            <a:r>
              <a:rPr lang="en-GB" dirty="0" err="1"/>
              <a:t>condiction</a:t>
            </a:r>
            <a:r>
              <a:rPr lang="en-GB" dirty="0"/>
              <a:t> is that existing interface should not be changed, and it's required to supplement functions to existing implementations.</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4</a:t>
            </a:fld>
            <a:endParaRPr lang="en-GB" dirty="0"/>
          </a:p>
        </p:txBody>
      </p:sp>
      <p:pic>
        <p:nvPicPr>
          <p:cNvPr id="6" name="Picture 5"/>
          <p:cNvPicPr>
            <a:picLocks noChangeAspect="1"/>
          </p:cNvPicPr>
          <p:nvPr/>
        </p:nvPicPr>
        <p:blipFill>
          <a:blip r:embed="rId2"/>
          <a:stretch>
            <a:fillRect/>
          </a:stretch>
        </p:blipFill>
        <p:spPr>
          <a:xfrm>
            <a:off x="4439070" y="3957597"/>
            <a:ext cx="6255091" cy="2763878"/>
          </a:xfrm>
          <a:prstGeom prst="rect">
            <a:avLst/>
          </a:prstGeom>
        </p:spPr>
      </p:pic>
    </p:spTree>
    <p:extLst>
      <p:ext uri="{BB962C8B-B14F-4D97-AF65-F5344CB8AC3E}">
        <p14:creationId xmlns:p14="http://schemas.microsoft.com/office/powerpoint/2010/main" val="33832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Proxy</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Proxy pattern provides a surrogate or placeholder for another object to control access to it.</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5</a:t>
            </a:fld>
            <a:endParaRPr lang="en-GB" dirty="0"/>
          </a:p>
        </p:txBody>
      </p:sp>
      <p:pic>
        <p:nvPicPr>
          <p:cNvPr id="6" name="Picture 5"/>
          <p:cNvPicPr>
            <a:picLocks noChangeAspect="1"/>
          </p:cNvPicPr>
          <p:nvPr/>
        </p:nvPicPr>
        <p:blipFill>
          <a:blip r:embed="rId2"/>
          <a:stretch>
            <a:fillRect/>
          </a:stretch>
        </p:blipFill>
        <p:spPr>
          <a:xfrm>
            <a:off x="3097904" y="2841675"/>
            <a:ext cx="7969272" cy="3335288"/>
          </a:xfrm>
          <a:prstGeom prst="rect">
            <a:avLst/>
          </a:prstGeom>
        </p:spPr>
      </p:pic>
    </p:spTree>
    <p:extLst>
      <p:ext uri="{BB962C8B-B14F-4D97-AF65-F5344CB8AC3E}">
        <p14:creationId xmlns:p14="http://schemas.microsoft.com/office/powerpoint/2010/main" val="1171909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Facade</a:t>
            </a:r>
            <a:endParaRPr lang="en-GB" b="1" dirty="0">
              <a:solidFill>
                <a:srgbClr val="FF0000"/>
              </a:solidFill>
            </a:endParaRPr>
          </a:p>
        </p:txBody>
      </p:sp>
      <p:sp>
        <p:nvSpPr>
          <p:cNvPr id="3" name="Content Placeholder 2"/>
          <p:cNvSpPr>
            <a:spLocks noGrp="1"/>
          </p:cNvSpPr>
          <p:nvPr>
            <p:ph idx="1"/>
          </p:nvPr>
        </p:nvSpPr>
        <p:spPr/>
        <p:txBody>
          <a:bodyPr/>
          <a:lstStyle/>
          <a:p>
            <a:r>
              <a:rPr lang="en-GB" dirty="0"/>
              <a:t>Provide a unified interface to a set of interfaces in a subsystem. Facade defines a higher-level interface that makes the subsystem easier to use.</a:t>
            </a:r>
          </a:p>
          <a:p>
            <a:r>
              <a:rPr lang="en-GB" dirty="0"/>
              <a:t>The pre-</a:t>
            </a:r>
            <a:r>
              <a:rPr lang="en-GB" dirty="0" err="1"/>
              <a:t>condiction</a:t>
            </a:r>
            <a:r>
              <a:rPr lang="en-GB" dirty="0"/>
              <a:t> is that not changing the existing several </a:t>
            </a:r>
            <a:r>
              <a:rPr lang="en-GB" dirty="0" err="1"/>
              <a:t>intefaces</a:t>
            </a:r>
            <a:r>
              <a:rPr lang="en-GB" dirty="0"/>
              <a:t>, but build a new one and consolidate/simplify the interface to caller.</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6</a:t>
            </a:fld>
            <a:endParaRPr lang="en-GB" dirty="0"/>
          </a:p>
        </p:txBody>
      </p:sp>
      <p:pic>
        <p:nvPicPr>
          <p:cNvPr id="6" name="Picture 5"/>
          <p:cNvPicPr>
            <a:picLocks noChangeAspect="1"/>
          </p:cNvPicPr>
          <p:nvPr/>
        </p:nvPicPr>
        <p:blipFill>
          <a:blip r:embed="rId2"/>
          <a:stretch>
            <a:fillRect/>
          </a:stretch>
        </p:blipFill>
        <p:spPr>
          <a:xfrm>
            <a:off x="3086868" y="3896751"/>
            <a:ext cx="6873057" cy="2671251"/>
          </a:xfrm>
          <a:prstGeom prst="rect">
            <a:avLst/>
          </a:prstGeom>
        </p:spPr>
      </p:pic>
    </p:spTree>
    <p:extLst>
      <p:ext uri="{BB962C8B-B14F-4D97-AF65-F5344CB8AC3E}">
        <p14:creationId xmlns:p14="http://schemas.microsoft.com/office/powerpoint/2010/main" val="3556420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Strategy</a:t>
            </a:r>
            <a:endParaRPr lang="en-GB" b="1" dirty="0">
              <a:solidFill>
                <a:srgbClr val="FF0000"/>
              </a:solidFill>
            </a:endParaRPr>
          </a:p>
        </p:txBody>
      </p:sp>
      <p:sp>
        <p:nvSpPr>
          <p:cNvPr id="3" name="Content Placeholder 2"/>
          <p:cNvSpPr>
            <a:spLocks noGrp="1"/>
          </p:cNvSpPr>
          <p:nvPr>
            <p:ph idx="1"/>
          </p:nvPr>
        </p:nvSpPr>
        <p:spPr/>
        <p:txBody>
          <a:bodyPr/>
          <a:lstStyle/>
          <a:p>
            <a:r>
              <a:rPr lang="en-GB" dirty="0"/>
              <a:t>Strategy define a family of algorithms, encapsulate each one, and make them interchangeable. Strategy lets the algorithm vary independently from clients that use it.</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7</a:t>
            </a:fld>
            <a:endParaRPr lang="en-GB" dirty="0"/>
          </a:p>
        </p:txBody>
      </p:sp>
      <p:pic>
        <p:nvPicPr>
          <p:cNvPr id="7" name="Picture 6"/>
          <p:cNvPicPr>
            <a:picLocks noChangeAspect="1"/>
          </p:cNvPicPr>
          <p:nvPr/>
        </p:nvPicPr>
        <p:blipFill>
          <a:blip r:embed="rId2"/>
          <a:stretch>
            <a:fillRect/>
          </a:stretch>
        </p:blipFill>
        <p:spPr>
          <a:xfrm>
            <a:off x="2649985" y="3544063"/>
            <a:ext cx="7832070" cy="2702718"/>
          </a:xfrm>
          <a:prstGeom prst="rect">
            <a:avLst/>
          </a:prstGeom>
        </p:spPr>
      </p:pic>
    </p:spTree>
    <p:extLst>
      <p:ext uri="{BB962C8B-B14F-4D97-AF65-F5344CB8AC3E}">
        <p14:creationId xmlns:p14="http://schemas.microsoft.com/office/powerpoint/2010/main" val="2564867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Template Method</a:t>
            </a:r>
            <a:endParaRPr lang="en-GB" b="1" dirty="0">
              <a:solidFill>
                <a:srgbClr val="FF0000"/>
              </a:solidFill>
            </a:endParaRPr>
          </a:p>
        </p:txBody>
      </p:sp>
      <p:sp>
        <p:nvSpPr>
          <p:cNvPr id="3" name="Content Placeholder 2"/>
          <p:cNvSpPr>
            <a:spLocks noGrp="1"/>
          </p:cNvSpPr>
          <p:nvPr>
            <p:ph idx="1"/>
          </p:nvPr>
        </p:nvSpPr>
        <p:spPr/>
        <p:txBody>
          <a:bodyPr/>
          <a:lstStyle/>
          <a:p>
            <a:r>
              <a:rPr lang="en-GB" dirty="0"/>
              <a:t>Template Method Pattern defines the skeleton of an algorithm in an operation, deferring some steps to subclasses. Template Method lets subclasses redefine certain steps of an algorithm without changing the algorithm's structure.</a:t>
            </a:r>
            <a:endParaRPr lang="en-GB" dirty="0"/>
          </a:p>
        </p:txBody>
      </p:sp>
      <p:sp>
        <p:nvSpPr>
          <p:cNvPr id="5" name="Slide Number Placeholder 4"/>
          <p:cNvSpPr>
            <a:spLocks noGrp="1"/>
          </p:cNvSpPr>
          <p:nvPr>
            <p:ph type="sldNum" sz="quarter" idx="12"/>
          </p:nvPr>
        </p:nvSpPr>
        <p:spPr/>
        <p:txBody>
          <a:bodyPr/>
          <a:lstStyle/>
          <a:p>
            <a:fld id="{AD0626D4-4E0B-403F-918B-E82125F5E912}" type="slidenum">
              <a:rPr lang="en-GB" smtClean="0"/>
              <a:t>8</a:t>
            </a:fld>
            <a:endParaRPr lang="en-GB" dirty="0"/>
          </a:p>
        </p:txBody>
      </p:sp>
      <p:pic>
        <p:nvPicPr>
          <p:cNvPr id="6" name="Picture 5"/>
          <p:cNvPicPr>
            <a:picLocks noChangeAspect="1"/>
          </p:cNvPicPr>
          <p:nvPr/>
        </p:nvPicPr>
        <p:blipFill>
          <a:blip r:embed="rId2"/>
          <a:stretch>
            <a:fillRect/>
          </a:stretch>
        </p:blipFill>
        <p:spPr>
          <a:xfrm>
            <a:off x="4116338" y="3568889"/>
            <a:ext cx="5182407" cy="2952004"/>
          </a:xfrm>
          <a:prstGeom prst="rect">
            <a:avLst/>
          </a:prstGeom>
        </p:spPr>
      </p:pic>
    </p:spTree>
    <p:extLst>
      <p:ext uri="{BB962C8B-B14F-4D97-AF65-F5344CB8AC3E}">
        <p14:creationId xmlns:p14="http://schemas.microsoft.com/office/powerpoint/2010/main" val="1216053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273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Design Patterns</vt:lpstr>
      <vt:lpstr>Abstract Factory</vt:lpstr>
      <vt:lpstr>Adaptor</vt:lpstr>
      <vt:lpstr>Decorator</vt:lpstr>
      <vt:lpstr>Proxy</vt:lpstr>
      <vt:lpstr>Facade</vt:lpstr>
      <vt:lpstr>Strategy</vt:lpstr>
      <vt:lpstr>Template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祝志伟</dc:creator>
  <cp:lastModifiedBy>祝志伟</cp:lastModifiedBy>
  <cp:revision>13</cp:revision>
  <dcterms:created xsi:type="dcterms:W3CDTF">2017-01-06T01:35:54Z</dcterms:created>
  <dcterms:modified xsi:type="dcterms:W3CDTF">2017-01-06T02:01:44Z</dcterms:modified>
</cp:coreProperties>
</file>