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74" r:id="rId3"/>
    <p:sldId id="256" r:id="rId4"/>
    <p:sldId id="269" r:id="rId5"/>
    <p:sldId id="272" r:id="rId6"/>
    <p:sldId id="273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 autoAdjust="0"/>
    <p:restoredTop sz="94660"/>
  </p:normalViewPr>
  <p:slideViewPr>
    <p:cSldViewPr>
      <p:cViewPr varScale="1">
        <p:scale>
          <a:sx n="108" d="100"/>
          <a:sy n="108" d="100"/>
        </p:scale>
        <p:origin x="73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14.emf"/><Relationship Id="rId7" Type="http://schemas.openxmlformats.org/officeDocument/2006/relationships/image" Target="../media/image18.wmf"/><Relationship Id="rId2" Type="http://schemas.openxmlformats.org/officeDocument/2006/relationships/image" Target="../media/image13.e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63F77-CE9D-41C5-97B0-9480B15B85CA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954F7-89EE-4107-A171-2C2172A4E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99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heel spokes="8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pidesign.c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png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5.wmf"/><Relationship Id="rId5" Type="http://schemas.openxmlformats.org/officeDocument/2006/relationships/image" Target="../media/image8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7.png"/><Relationship Id="rId9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9.wmf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3.bin"/><Relationship Id="rId3" Type="http://schemas.openxmlformats.org/officeDocument/2006/relationships/oleObject" Target="../embeddings/oleObject7.bin"/><Relationship Id="rId21" Type="http://schemas.openxmlformats.org/officeDocument/2006/relationships/image" Target="../media/image11.emf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8.bin"/><Relationship Id="rId15" Type="http://schemas.openxmlformats.org/officeDocument/2006/relationships/image" Target="../media/image16.wmf"/><Relationship Id="rId23" Type="http://schemas.openxmlformats.org/officeDocument/2006/relationships/image" Target="../media/image19.wmf"/><Relationship Id="rId10" Type="http://schemas.openxmlformats.org/officeDocument/2006/relationships/image" Target="../media/image7.png"/><Relationship Id="rId19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6.png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5" name="Freeform 2517"/>
          <p:cNvSpPr>
            <a:spLocks noEditPoints="1"/>
          </p:cNvSpPr>
          <p:nvPr/>
        </p:nvSpPr>
        <p:spPr bwMode="auto">
          <a:xfrm>
            <a:off x="5857884" y="381000"/>
            <a:ext cx="649288" cy="725488"/>
          </a:xfrm>
          <a:custGeom>
            <a:avLst/>
            <a:gdLst/>
            <a:ahLst/>
            <a:cxnLst>
              <a:cxn ang="0">
                <a:pos x="4" y="338"/>
              </a:cxn>
              <a:cxn ang="0">
                <a:pos x="53" y="356"/>
              </a:cxn>
              <a:cxn ang="0">
                <a:pos x="141" y="350"/>
              </a:cxn>
              <a:cxn ang="0">
                <a:pos x="181" y="446"/>
              </a:cxn>
              <a:cxn ang="0">
                <a:pos x="220" y="453"/>
              </a:cxn>
              <a:cxn ang="0">
                <a:pos x="254" y="403"/>
              </a:cxn>
              <a:cxn ang="0">
                <a:pos x="329" y="354"/>
              </a:cxn>
              <a:cxn ang="0">
                <a:pos x="395" y="347"/>
              </a:cxn>
              <a:cxn ang="0">
                <a:pos x="407" y="309"/>
              </a:cxn>
              <a:cxn ang="0">
                <a:pos x="341" y="228"/>
              </a:cxn>
              <a:cxn ang="0">
                <a:pos x="405" y="154"/>
              </a:cxn>
              <a:cxn ang="0">
                <a:pos x="401" y="113"/>
              </a:cxn>
              <a:cxn ang="0">
                <a:pos x="345" y="101"/>
              </a:cxn>
              <a:cxn ang="0">
                <a:pos x="259" y="71"/>
              </a:cxn>
              <a:cxn ang="0">
                <a:pos x="223" y="7"/>
              </a:cxn>
              <a:cxn ang="0">
                <a:pos x="188" y="6"/>
              </a:cxn>
              <a:cxn ang="0">
                <a:pos x="142" y="96"/>
              </a:cxn>
              <a:cxn ang="0">
                <a:pos x="51" y="101"/>
              </a:cxn>
              <a:cxn ang="0">
                <a:pos x="4" y="118"/>
              </a:cxn>
              <a:cxn ang="0">
                <a:pos x="19" y="179"/>
              </a:cxn>
              <a:cxn ang="0">
                <a:pos x="50" y="246"/>
              </a:cxn>
              <a:cxn ang="0">
                <a:pos x="255" y="369"/>
              </a:cxn>
              <a:cxn ang="0">
                <a:pos x="220" y="442"/>
              </a:cxn>
              <a:cxn ang="0">
                <a:pos x="189" y="440"/>
              </a:cxn>
              <a:cxn ang="0">
                <a:pos x="153" y="364"/>
              </a:cxn>
              <a:cxn ang="0">
                <a:pos x="233" y="325"/>
              </a:cxn>
              <a:cxn ang="0">
                <a:pos x="131" y="262"/>
              </a:cxn>
              <a:cxn ang="0">
                <a:pos x="130" y="195"/>
              </a:cxn>
              <a:cxn ang="0">
                <a:pos x="205" y="154"/>
              </a:cxn>
              <a:cxn ang="0">
                <a:pos x="271" y="267"/>
              </a:cxn>
              <a:cxn ang="0">
                <a:pos x="140" y="267"/>
              </a:cxn>
              <a:cxn ang="0">
                <a:pos x="146" y="130"/>
              </a:cxn>
              <a:cxn ang="0">
                <a:pos x="140" y="179"/>
              </a:cxn>
              <a:cxn ang="0">
                <a:pos x="270" y="179"/>
              </a:cxn>
              <a:cxn ang="0">
                <a:pos x="303" y="212"/>
              </a:cxn>
              <a:cxn ang="0">
                <a:pos x="280" y="207"/>
              </a:cxn>
              <a:cxn ang="0">
                <a:pos x="239" y="318"/>
              </a:cxn>
              <a:cxn ang="0">
                <a:pos x="195" y="308"/>
              </a:cxn>
              <a:cxn ang="0">
                <a:pos x="169" y="295"/>
              </a:cxn>
              <a:cxn ang="0">
                <a:pos x="393" y="339"/>
              </a:cxn>
              <a:cxn ang="0">
                <a:pos x="315" y="342"/>
              </a:cxn>
              <a:cxn ang="0">
                <a:pos x="279" y="272"/>
              </a:cxn>
              <a:cxn ang="0">
                <a:pos x="383" y="283"/>
              </a:cxn>
              <a:cxn ang="0">
                <a:pos x="336" y="111"/>
              </a:cxn>
              <a:cxn ang="0">
                <a:pos x="394" y="119"/>
              </a:cxn>
              <a:cxn ang="0">
                <a:pos x="390" y="164"/>
              </a:cxn>
              <a:cxn ang="0">
                <a:pos x="321" y="213"/>
              </a:cxn>
              <a:cxn ang="0">
                <a:pos x="318" y="114"/>
              </a:cxn>
              <a:cxn ang="0">
                <a:pos x="177" y="28"/>
              </a:cxn>
              <a:cxn ang="0">
                <a:pos x="207" y="9"/>
              </a:cxn>
              <a:cxn ang="0">
                <a:pos x="246" y="61"/>
              </a:cxn>
              <a:cxn ang="0">
                <a:pos x="258" y="122"/>
              </a:cxn>
              <a:cxn ang="0">
                <a:pos x="151" y="101"/>
              </a:cxn>
              <a:cxn ang="0">
                <a:pos x="12" y="150"/>
              </a:cxn>
              <a:cxn ang="0">
                <a:pos x="14" y="120"/>
              </a:cxn>
              <a:cxn ang="0">
                <a:pos x="101" y="117"/>
              </a:cxn>
              <a:cxn ang="0">
                <a:pos x="131" y="185"/>
              </a:cxn>
              <a:cxn ang="0">
                <a:pos x="134" y="302"/>
              </a:cxn>
              <a:cxn ang="0">
                <a:pos x="58" y="347"/>
              </a:cxn>
              <a:cxn ang="0">
                <a:pos x="7" y="324"/>
              </a:cxn>
              <a:cxn ang="0">
                <a:pos x="75" y="235"/>
              </a:cxn>
            </a:cxnLst>
            <a:rect l="0" t="0" r="r" b="b"/>
            <a:pathLst>
              <a:path w="409" h="457">
                <a:moveTo>
                  <a:pt x="3" y="306"/>
                </a:moveTo>
                <a:lnTo>
                  <a:pt x="3" y="306"/>
                </a:lnTo>
                <a:lnTo>
                  <a:pt x="1" y="315"/>
                </a:lnTo>
                <a:lnTo>
                  <a:pt x="0" y="320"/>
                </a:lnTo>
                <a:lnTo>
                  <a:pt x="0" y="325"/>
                </a:lnTo>
                <a:lnTo>
                  <a:pt x="1" y="329"/>
                </a:lnTo>
                <a:lnTo>
                  <a:pt x="2" y="334"/>
                </a:lnTo>
                <a:lnTo>
                  <a:pt x="4" y="338"/>
                </a:lnTo>
                <a:lnTo>
                  <a:pt x="7" y="342"/>
                </a:lnTo>
                <a:lnTo>
                  <a:pt x="7" y="342"/>
                </a:lnTo>
                <a:lnTo>
                  <a:pt x="11" y="346"/>
                </a:lnTo>
                <a:lnTo>
                  <a:pt x="16" y="350"/>
                </a:lnTo>
                <a:lnTo>
                  <a:pt x="22" y="352"/>
                </a:lnTo>
                <a:lnTo>
                  <a:pt x="29" y="354"/>
                </a:lnTo>
                <a:lnTo>
                  <a:pt x="41" y="355"/>
                </a:lnTo>
                <a:lnTo>
                  <a:pt x="53" y="356"/>
                </a:lnTo>
                <a:lnTo>
                  <a:pt x="53" y="356"/>
                </a:lnTo>
                <a:lnTo>
                  <a:pt x="75" y="355"/>
                </a:lnTo>
                <a:lnTo>
                  <a:pt x="96" y="351"/>
                </a:lnTo>
                <a:lnTo>
                  <a:pt x="118" y="347"/>
                </a:lnTo>
                <a:lnTo>
                  <a:pt x="139" y="340"/>
                </a:lnTo>
                <a:lnTo>
                  <a:pt x="139" y="340"/>
                </a:lnTo>
                <a:lnTo>
                  <a:pt x="141" y="350"/>
                </a:lnTo>
                <a:lnTo>
                  <a:pt x="141" y="350"/>
                </a:lnTo>
                <a:lnTo>
                  <a:pt x="145" y="372"/>
                </a:lnTo>
                <a:lnTo>
                  <a:pt x="152" y="393"/>
                </a:lnTo>
                <a:lnTo>
                  <a:pt x="159" y="413"/>
                </a:lnTo>
                <a:lnTo>
                  <a:pt x="164" y="423"/>
                </a:lnTo>
                <a:lnTo>
                  <a:pt x="170" y="432"/>
                </a:lnTo>
                <a:lnTo>
                  <a:pt x="170" y="432"/>
                </a:lnTo>
                <a:lnTo>
                  <a:pt x="177" y="442"/>
                </a:lnTo>
                <a:lnTo>
                  <a:pt x="181" y="446"/>
                </a:lnTo>
                <a:lnTo>
                  <a:pt x="185" y="451"/>
                </a:lnTo>
                <a:lnTo>
                  <a:pt x="191" y="454"/>
                </a:lnTo>
                <a:lnTo>
                  <a:pt x="197" y="456"/>
                </a:lnTo>
                <a:lnTo>
                  <a:pt x="202" y="457"/>
                </a:lnTo>
                <a:lnTo>
                  <a:pt x="208" y="457"/>
                </a:lnTo>
                <a:lnTo>
                  <a:pt x="208" y="457"/>
                </a:lnTo>
                <a:lnTo>
                  <a:pt x="215" y="456"/>
                </a:lnTo>
                <a:lnTo>
                  <a:pt x="220" y="453"/>
                </a:lnTo>
                <a:lnTo>
                  <a:pt x="226" y="449"/>
                </a:lnTo>
                <a:lnTo>
                  <a:pt x="230" y="444"/>
                </a:lnTo>
                <a:lnTo>
                  <a:pt x="235" y="439"/>
                </a:lnTo>
                <a:lnTo>
                  <a:pt x="238" y="433"/>
                </a:lnTo>
                <a:lnTo>
                  <a:pt x="245" y="423"/>
                </a:lnTo>
                <a:lnTo>
                  <a:pt x="245" y="423"/>
                </a:lnTo>
                <a:lnTo>
                  <a:pt x="249" y="413"/>
                </a:lnTo>
                <a:lnTo>
                  <a:pt x="254" y="403"/>
                </a:lnTo>
                <a:lnTo>
                  <a:pt x="261" y="382"/>
                </a:lnTo>
                <a:lnTo>
                  <a:pt x="266" y="360"/>
                </a:lnTo>
                <a:lnTo>
                  <a:pt x="271" y="339"/>
                </a:lnTo>
                <a:lnTo>
                  <a:pt x="271" y="339"/>
                </a:lnTo>
                <a:lnTo>
                  <a:pt x="286" y="344"/>
                </a:lnTo>
                <a:lnTo>
                  <a:pt x="286" y="344"/>
                </a:lnTo>
                <a:lnTo>
                  <a:pt x="307" y="349"/>
                </a:lnTo>
                <a:lnTo>
                  <a:pt x="329" y="354"/>
                </a:lnTo>
                <a:lnTo>
                  <a:pt x="340" y="355"/>
                </a:lnTo>
                <a:lnTo>
                  <a:pt x="352" y="356"/>
                </a:lnTo>
                <a:lnTo>
                  <a:pt x="363" y="356"/>
                </a:lnTo>
                <a:lnTo>
                  <a:pt x="374" y="355"/>
                </a:lnTo>
                <a:lnTo>
                  <a:pt x="374" y="355"/>
                </a:lnTo>
                <a:lnTo>
                  <a:pt x="385" y="352"/>
                </a:lnTo>
                <a:lnTo>
                  <a:pt x="390" y="350"/>
                </a:lnTo>
                <a:lnTo>
                  <a:pt x="395" y="347"/>
                </a:lnTo>
                <a:lnTo>
                  <a:pt x="400" y="344"/>
                </a:lnTo>
                <a:lnTo>
                  <a:pt x="403" y="340"/>
                </a:lnTo>
                <a:lnTo>
                  <a:pt x="406" y="335"/>
                </a:lnTo>
                <a:lnTo>
                  <a:pt x="408" y="330"/>
                </a:lnTo>
                <a:lnTo>
                  <a:pt x="408" y="330"/>
                </a:lnTo>
                <a:lnTo>
                  <a:pt x="409" y="323"/>
                </a:lnTo>
                <a:lnTo>
                  <a:pt x="409" y="316"/>
                </a:lnTo>
                <a:lnTo>
                  <a:pt x="407" y="309"/>
                </a:lnTo>
                <a:lnTo>
                  <a:pt x="404" y="303"/>
                </a:lnTo>
                <a:lnTo>
                  <a:pt x="397" y="290"/>
                </a:lnTo>
                <a:lnTo>
                  <a:pt x="390" y="278"/>
                </a:lnTo>
                <a:lnTo>
                  <a:pt x="390" y="278"/>
                </a:lnTo>
                <a:lnTo>
                  <a:pt x="379" y="265"/>
                </a:lnTo>
                <a:lnTo>
                  <a:pt x="367" y="252"/>
                </a:lnTo>
                <a:lnTo>
                  <a:pt x="355" y="240"/>
                </a:lnTo>
                <a:lnTo>
                  <a:pt x="341" y="228"/>
                </a:lnTo>
                <a:lnTo>
                  <a:pt x="341" y="228"/>
                </a:lnTo>
                <a:lnTo>
                  <a:pt x="358" y="214"/>
                </a:lnTo>
                <a:lnTo>
                  <a:pt x="373" y="198"/>
                </a:lnTo>
                <a:lnTo>
                  <a:pt x="387" y="182"/>
                </a:lnTo>
                <a:lnTo>
                  <a:pt x="394" y="173"/>
                </a:lnTo>
                <a:lnTo>
                  <a:pt x="399" y="164"/>
                </a:lnTo>
                <a:lnTo>
                  <a:pt x="399" y="164"/>
                </a:lnTo>
                <a:lnTo>
                  <a:pt x="405" y="154"/>
                </a:lnTo>
                <a:lnTo>
                  <a:pt x="407" y="148"/>
                </a:lnTo>
                <a:lnTo>
                  <a:pt x="408" y="142"/>
                </a:lnTo>
                <a:lnTo>
                  <a:pt x="409" y="136"/>
                </a:lnTo>
                <a:lnTo>
                  <a:pt x="408" y="131"/>
                </a:lnTo>
                <a:lnTo>
                  <a:pt x="407" y="125"/>
                </a:lnTo>
                <a:lnTo>
                  <a:pt x="405" y="118"/>
                </a:lnTo>
                <a:lnTo>
                  <a:pt x="405" y="118"/>
                </a:lnTo>
                <a:lnTo>
                  <a:pt x="401" y="113"/>
                </a:lnTo>
                <a:lnTo>
                  <a:pt x="395" y="109"/>
                </a:lnTo>
                <a:lnTo>
                  <a:pt x="390" y="106"/>
                </a:lnTo>
                <a:lnTo>
                  <a:pt x="383" y="104"/>
                </a:lnTo>
                <a:lnTo>
                  <a:pt x="376" y="102"/>
                </a:lnTo>
                <a:lnTo>
                  <a:pt x="369" y="102"/>
                </a:lnTo>
                <a:lnTo>
                  <a:pt x="356" y="101"/>
                </a:lnTo>
                <a:lnTo>
                  <a:pt x="356" y="101"/>
                </a:lnTo>
                <a:lnTo>
                  <a:pt x="345" y="101"/>
                </a:lnTo>
                <a:lnTo>
                  <a:pt x="334" y="102"/>
                </a:lnTo>
                <a:lnTo>
                  <a:pt x="313" y="106"/>
                </a:lnTo>
                <a:lnTo>
                  <a:pt x="292" y="111"/>
                </a:lnTo>
                <a:lnTo>
                  <a:pt x="271" y="118"/>
                </a:lnTo>
                <a:lnTo>
                  <a:pt x="271" y="118"/>
                </a:lnTo>
                <a:lnTo>
                  <a:pt x="264" y="90"/>
                </a:lnTo>
                <a:lnTo>
                  <a:pt x="264" y="90"/>
                </a:lnTo>
                <a:lnTo>
                  <a:pt x="259" y="71"/>
                </a:lnTo>
                <a:lnTo>
                  <a:pt x="253" y="53"/>
                </a:lnTo>
                <a:lnTo>
                  <a:pt x="249" y="42"/>
                </a:lnTo>
                <a:lnTo>
                  <a:pt x="245" y="34"/>
                </a:lnTo>
                <a:lnTo>
                  <a:pt x="240" y="25"/>
                </a:lnTo>
                <a:lnTo>
                  <a:pt x="234" y="17"/>
                </a:lnTo>
                <a:lnTo>
                  <a:pt x="234" y="17"/>
                </a:lnTo>
                <a:lnTo>
                  <a:pt x="227" y="10"/>
                </a:lnTo>
                <a:lnTo>
                  <a:pt x="223" y="7"/>
                </a:lnTo>
                <a:lnTo>
                  <a:pt x="218" y="4"/>
                </a:lnTo>
                <a:lnTo>
                  <a:pt x="214" y="2"/>
                </a:lnTo>
                <a:lnTo>
                  <a:pt x="209" y="1"/>
                </a:lnTo>
                <a:lnTo>
                  <a:pt x="204" y="0"/>
                </a:lnTo>
                <a:lnTo>
                  <a:pt x="199" y="1"/>
                </a:lnTo>
                <a:lnTo>
                  <a:pt x="199" y="1"/>
                </a:lnTo>
                <a:lnTo>
                  <a:pt x="193" y="3"/>
                </a:lnTo>
                <a:lnTo>
                  <a:pt x="188" y="6"/>
                </a:lnTo>
                <a:lnTo>
                  <a:pt x="182" y="9"/>
                </a:lnTo>
                <a:lnTo>
                  <a:pt x="177" y="14"/>
                </a:lnTo>
                <a:lnTo>
                  <a:pt x="170" y="24"/>
                </a:lnTo>
                <a:lnTo>
                  <a:pt x="164" y="34"/>
                </a:lnTo>
                <a:lnTo>
                  <a:pt x="164" y="34"/>
                </a:lnTo>
                <a:lnTo>
                  <a:pt x="155" y="55"/>
                </a:lnTo>
                <a:lnTo>
                  <a:pt x="148" y="75"/>
                </a:lnTo>
                <a:lnTo>
                  <a:pt x="142" y="96"/>
                </a:lnTo>
                <a:lnTo>
                  <a:pt x="137" y="118"/>
                </a:lnTo>
                <a:lnTo>
                  <a:pt x="137" y="118"/>
                </a:lnTo>
                <a:lnTo>
                  <a:pt x="118" y="112"/>
                </a:lnTo>
                <a:lnTo>
                  <a:pt x="97" y="107"/>
                </a:lnTo>
                <a:lnTo>
                  <a:pt x="97" y="107"/>
                </a:lnTo>
                <a:lnTo>
                  <a:pt x="79" y="103"/>
                </a:lnTo>
                <a:lnTo>
                  <a:pt x="60" y="101"/>
                </a:lnTo>
                <a:lnTo>
                  <a:pt x="51" y="101"/>
                </a:lnTo>
                <a:lnTo>
                  <a:pt x="41" y="101"/>
                </a:lnTo>
                <a:lnTo>
                  <a:pt x="32" y="103"/>
                </a:lnTo>
                <a:lnTo>
                  <a:pt x="22" y="105"/>
                </a:lnTo>
                <a:lnTo>
                  <a:pt x="22" y="105"/>
                </a:lnTo>
                <a:lnTo>
                  <a:pt x="16" y="108"/>
                </a:lnTo>
                <a:lnTo>
                  <a:pt x="11" y="111"/>
                </a:lnTo>
                <a:lnTo>
                  <a:pt x="7" y="114"/>
                </a:lnTo>
                <a:lnTo>
                  <a:pt x="4" y="118"/>
                </a:lnTo>
                <a:lnTo>
                  <a:pt x="2" y="123"/>
                </a:lnTo>
                <a:lnTo>
                  <a:pt x="1" y="129"/>
                </a:lnTo>
                <a:lnTo>
                  <a:pt x="1" y="134"/>
                </a:lnTo>
                <a:lnTo>
                  <a:pt x="1" y="139"/>
                </a:lnTo>
                <a:lnTo>
                  <a:pt x="3" y="149"/>
                </a:lnTo>
                <a:lnTo>
                  <a:pt x="7" y="160"/>
                </a:lnTo>
                <a:lnTo>
                  <a:pt x="13" y="170"/>
                </a:lnTo>
                <a:lnTo>
                  <a:pt x="19" y="179"/>
                </a:lnTo>
                <a:lnTo>
                  <a:pt x="19" y="179"/>
                </a:lnTo>
                <a:lnTo>
                  <a:pt x="31" y="192"/>
                </a:lnTo>
                <a:lnTo>
                  <a:pt x="42" y="206"/>
                </a:lnTo>
                <a:lnTo>
                  <a:pt x="55" y="218"/>
                </a:lnTo>
                <a:lnTo>
                  <a:pt x="68" y="230"/>
                </a:lnTo>
                <a:lnTo>
                  <a:pt x="68" y="230"/>
                </a:lnTo>
                <a:lnTo>
                  <a:pt x="50" y="246"/>
                </a:lnTo>
                <a:lnTo>
                  <a:pt x="50" y="246"/>
                </a:lnTo>
                <a:lnTo>
                  <a:pt x="36" y="259"/>
                </a:lnTo>
                <a:lnTo>
                  <a:pt x="23" y="273"/>
                </a:lnTo>
                <a:lnTo>
                  <a:pt x="17" y="280"/>
                </a:lnTo>
                <a:lnTo>
                  <a:pt x="12" y="289"/>
                </a:lnTo>
                <a:lnTo>
                  <a:pt x="7" y="297"/>
                </a:lnTo>
                <a:lnTo>
                  <a:pt x="3" y="306"/>
                </a:lnTo>
                <a:lnTo>
                  <a:pt x="3" y="306"/>
                </a:lnTo>
                <a:close/>
                <a:moveTo>
                  <a:pt x="255" y="369"/>
                </a:moveTo>
                <a:lnTo>
                  <a:pt x="255" y="369"/>
                </a:lnTo>
                <a:lnTo>
                  <a:pt x="249" y="389"/>
                </a:lnTo>
                <a:lnTo>
                  <a:pt x="246" y="398"/>
                </a:lnTo>
                <a:lnTo>
                  <a:pt x="242" y="408"/>
                </a:lnTo>
                <a:lnTo>
                  <a:pt x="238" y="417"/>
                </a:lnTo>
                <a:lnTo>
                  <a:pt x="233" y="426"/>
                </a:lnTo>
                <a:lnTo>
                  <a:pt x="227" y="434"/>
                </a:lnTo>
                <a:lnTo>
                  <a:pt x="220" y="442"/>
                </a:lnTo>
                <a:lnTo>
                  <a:pt x="220" y="442"/>
                </a:lnTo>
                <a:lnTo>
                  <a:pt x="217" y="444"/>
                </a:lnTo>
                <a:lnTo>
                  <a:pt x="213" y="446"/>
                </a:lnTo>
                <a:lnTo>
                  <a:pt x="210" y="447"/>
                </a:lnTo>
                <a:lnTo>
                  <a:pt x="207" y="449"/>
                </a:lnTo>
                <a:lnTo>
                  <a:pt x="200" y="447"/>
                </a:lnTo>
                <a:lnTo>
                  <a:pt x="194" y="444"/>
                </a:lnTo>
                <a:lnTo>
                  <a:pt x="189" y="440"/>
                </a:lnTo>
                <a:lnTo>
                  <a:pt x="183" y="435"/>
                </a:lnTo>
                <a:lnTo>
                  <a:pt x="178" y="429"/>
                </a:lnTo>
                <a:lnTo>
                  <a:pt x="174" y="423"/>
                </a:lnTo>
                <a:lnTo>
                  <a:pt x="174" y="423"/>
                </a:lnTo>
                <a:lnTo>
                  <a:pt x="169" y="414"/>
                </a:lnTo>
                <a:lnTo>
                  <a:pt x="165" y="405"/>
                </a:lnTo>
                <a:lnTo>
                  <a:pt x="158" y="385"/>
                </a:lnTo>
                <a:lnTo>
                  <a:pt x="153" y="364"/>
                </a:lnTo>
                <a:lnTo>
                  <a:pt x="148" y="343"/>
                </a:lnTo>
                <a:lnTo>
                  <a:pt x="148" y="343"/>
                </a:lnTo>
                <a:lnTo>
                  <a:pt x="147" y="337"/>
                </a:lnTo>
                <a:lnTo>
                  <a:pt x="147" y="337"/>
                </a:lnTo>
                <a:lnTo>
                  <a:pt x="176" y="326"/>
                </a:lnTo>
                <a:lnTo>
                  <a:pt x="205" y="313"/>
                </a:lnTo>
                <a:lnTo>
                  <a:pt x="205" y="313"/>
                </a:lnTo>
                <a:lnTo>
                  <a:pt x="233" y="325"/>
                </a:lnTo>
                <a:lnTo>
                  <a:pt x="262" y="336"/>
                </a:lnTo>
                <a:lnTo>
                  <a:pt x="262" y="336"/>
                </a:lnTo>
                <a:lnTo>
                  <a:pt x="255" y="369"/>
                </a:lnTo>
                <a:lnTo>
                  <a:pt x="255" y="369"/>
                </a:lnTo>
                <a:close/>
                <a:moveTo>
                  <a:pt x="130" y="229"/>
                </a:moveTo>
                <a:lnTo>
                  <a:pt x="130" y="229"/>
                </a:lnTo>
                <a:lnTo>
                  <a:pt x="131" y="262"/>
                </a:lnTo>
                <a:lnTo>
                  <a:pt x="131" y="262"/>
                </a:lnTo>
                <a:lnTo>
                  <a:pt x="107" y="246"/>
                </a:lnTo>
                <a:lnTo>
                  <a:pt x="83" y="229"/>
                </a:lnTo>
                <a:lnTo>
                  <a:pt x="83" y="229"/>
                </a:lnTo>
                <a:lnTo>
                  <a:pt x="88" y="225"/>
                </a:lnTo>
                <a:lnTo>
                  <a:pt x="88" y="225"/>
                </a:lnTo>
                <a:lnTo>
                  <a:pt x="109" y="210"/>
                </a:lnTo>
                <a:lnTo>
                  <a:pt x="130" y="195"/>
                </a:lnTo>
                <a:lnTo>
                  <a:pt x="130" y="195"/>
                </a:lnTo>
                <a:lnTo>
                  <a:pt x="130" y="229"/>
                </a:lnTo>
                <a:lnTo>
                  <a:pt x="130" y="229"/>
                </a:lnTo>
                <a:close/>
                <a:moveTo>
                  <a:pt x="138" y="229"/>
                </a:moveTo>
                <a:lnTo>
                  <a:pt x="138" y="229"/>
                </a:lnTo>
                <a:lnTo>
                  <a:pt x="140" y="189"/>
                </a:lnTo>
                <a:lnTo>
                  <a:pt x="140" y="189"/>
                </a:lnTo>
                <a:lnTo>
                  <a:pt x="171" y="170"/>
                </a:lnTo>
                <a:lnTo>
                  <a:pt x="205" y="154"/>
                </a:lnTo>
                <a:lnTo>
                  <a:pt x="205" y="154"/>
                </a:lnTo>
                <a:lnTo>
                  <a:pt x="238" y="170"/>
                </a:lnTo>
                <a:lnTo>
                  <a:pt x="271" y="189"/>
                </a:lnTo>
                <a:lnTo>
                  <a:pt x="271" y="189"/>
                </a:lnTo>
                <a:lnTo>
                  <a:pt x="272" y="209"/>
                </a:lnTo>
                <a:lnTo>
                  <a:pt x="272" y="228"/>
                </a:lnTo>
                <a:lnTo>
                  <a:pt x="272" y="248"/>
                </a:lnTo>
                <a:lnTo>
                  <a:pt x="271" y="267"/>
                </a:lnTo>
                <a:lnTo>
                  <a:pt x="271" y="267"/>
                </a:lnTo>
                <a:lnTo>
                  <a:pt x="236" y="288"/>
                </a:lnTo>
                <a:lnTo>
                  <a:pt x="236" y="288"/>
                </a:lnTo>
                <a:lnTo>
                  <a:pt x="205" y="303"/>
                </a:lnTo>
                <a:lnTo>
                  <a:pt x="205" y="303"/>
                </a:lnTo>
                <a:lnTo>
                  <a:pt x="173" y="288"/>
                </a:lnTo>
                <a:lnTo>
                  <a:pt x="173" y="288"/>
                </a:lnTo>
                <a:lnTo>
                  <a:pt x="140" y="267"/>
                </a:lnTo>
                <a:lnTo>
                  <a:pt x="140" y="267"/>
                </a:lnTo>
                <a:lnTo>
                  <a:pt x="138" y="229"/>
                </a:lnTo>
                <a:lnTo>
                  <a:pt x="138" y="229"/>
                </a:lnTo>
                <a:close/>
                <a:moveTo>
                  <a:pt x="140" y="179"/>
                </a:moveTo>
                <a:lnTo>
                  <a:pt x="140" y="179"/>
                </a:lnTo>
                <a:lnTo>
                  <a:pt x="142" y="155"/>
                </a:lnTo>
                <a:lnTo>
                  <a:pt x="146" y="130"/>
                </a:lnTo>
                <a:lnTo>
                  <a:pt x="146" y="130"/>
                </a:lnTo>
                <a:lnTo>
                  <a:pt x="170" y="139"/>
                </a:lnTo>
                <a:lnTo>
                  <a:pt x="195" y="150"/>
                </a:lnTo>
                <a:lnTo>
                  <a:pt x="195" y="150"/>
                </a:lnTo>
                <a:lnTo>
                  <a:pt x="167" y="163"/>
                </a:lnTo>
                <a:lnTo>
                  <a:pt x="141" y="178"/>
                </a:lnTo>
                <a:lnTo>
                  <a:pt x="141" y="178"/>
                </a:lnTo>
                <a:lnTo>
                  <a:pt x="140" y="179"/>
                </a:lnTo>
                <a:lnTo>
                  <a:pt x="140" y="179"/>
                </a:lnTo>
                <a:close/>
                <a:moveTo>
                  <a:pt x="214" y="149"/>
                </a:moveTo>
                <a:lnTo>
                  <a:pt x="214" y="149"/>
                </a:lnTo>
                <a:lnTo>
                  <a:pt x="238" y="139"/>
                </a:lnTo>
                <a:lnTo>
                  <a:pt x="263" y="130"/>
                </a:lnTo>
                <a:lnTo>
                  <a:pt x="263" y="130"/>
                </a:lnTo>
                <a:lnTo>
                  <a:pt x="268" y="154"/>
                </a:lnTo>
                <a:lnTo>
                  <a:pt x="270" y="179"/>
                </a:lnTo>
                <a:lnTo>
                  <a:pt x="270" y="179"/>
                </a:lnTo>
                <a:lnTo>
                  <a:pt x="241" y="163"/>
                </a:lnTo>
                <a:lnTo>
                  <a:pt x="214" y="149"/>
                </a:lnTo>
                <a:lnTo>
                  <a:pt x="214" y="149"/>
                </a:lnTo>
                <a:close/>
                <a:moveTo>
                  <a:pt x="280" y="207"/>
                </a:moveTo>
                <a:lnTo>
                  <a:pt x="280" y="207"/>
                </a:lnTo>
                <a:lnTo>
                  <a:pt x="279" y="194"/>
                </a:lnTo>
                <a:lnTo>
                  <a:pt x="279" y="194"/>
                </a:lnTo>
                <a:lnTo>
                  <a:pt x="303" y="212"/>
                </a:lnTo>
                <a:lnTo>
                  <a:pt x="327" y="229"/>
                </a:lnTo>
                <a:lnTo>
                  <a:pt x="327" y="229"/>
                </a:lnTo>
                <a:lnTo>
                  <a:pt x="303" y="246"/>
                </a:lnTo>
                <a:lnTo>
                  <a:pt x="279" y="262"/>
                </a:lnTo>
                <a:lnTo>
                  <a:pt x="279" y="262"/>
                </a:lnTo>
                <a:lnTo>
                  <a:pt x="280" y="235"/>
                </a:lnTo>
                <a:lnTo>
                  <a:pt x="280" y="207"/>
                </a:lnTo>
                <a:lnTo>
                  <a:pt x="280" y="207"/>
                </a:lnTo>
                <a:close/>
                <a:moveTo>
                  <a:pt x="240" y="295"/>
                </a:moveTo>
                <a:lnTo>
                  <a:pt x="240" y="295"/>
                </a:lnTo>
                <a:lnTo>
                  <a:pt x="270" y="277"/>
                </a:lnTo>
                <a:lnTo>
                  <a:pt x="270" y="277"/>
                </a:lnTo>
                <a:lnTo>
                  <a:pt x="268" y="303"/>
                </a:lnTo>
                <a:lnTo>
                  <a:pt x="263" y="327"/>
                </a:lnTo>
                <a:lnTo>
                  <a:pt x="263" y="327"/>
                </a:lnTo>
                <a:lnTo>
                  <a:pt x="239" y="318"/>
                </a:lnTo>
                <a:lnTo>
                  <a:pt x="215" y="308"/>
                </a:lnTo>
                <a:lnTo>
                  <a:pt x="215" y="308"/>
                </a:lnTo>
                <a:lnTo>
                  <a:pt x="240" y="295"/>
                </a:lnTo>
                <a:lnTo>
                  <a:pt x="240" y="295"/>
                </a:lnTo>
                <a:close/>
                <a:moveTo>
                  <a:pt x="169" y="295"/>
                </a:moveTo>
                <a:lnTo>
                  <a:pt x="169" y="295"/>
                </a:lnTo>
                <a:lnTo>
                  <a:pt x="195" y="308"/>
                </a:lnTo>
                <a:lnTo>
                  <a:pt x="195" y="308"/>
                </a:lnTo>
                <a:lnTo>
                  <a:pt x="170" y="318"/>
                </a:lnTo>
                <a:lnTo>
                  <a:pt x="146" y="327"/>
                </a:lnTo>
                <a:lnTo>
                  <a:pt x="146" y="327"/>
                </a:lnTo>
                <a:lnTo>
                  <a:pt x="142" y="303"/>
                </a:lnTo>
                <a:lnTo>
                  <a:pt x="140" y="278"/>
                </a:lnTo>
                <a:lnTo>
                  <a:pt x="140" y="278"/>
                </a:lnTo>
                <a:lnTo>
                  <a:pt x="169" y="295"/>
                </a:lnTo>
                <a:lnTo>
                  <a:pt x="169" y="295"/>
                </a:lnTo>
                <a:close/>
                <a:moveTo>
                  <a:pt x="400" y="319"/>
                </a:moveTo>
                <a:lnTo>
                  <a:pt x="400" y="319"/>
                </a:lnTo>
                <a:lnTo>
                  <a:pt x="400" y="323"/>
                </a:lnTo>
                <a:lnTo>
                  <a:pt x="400" y="327"/>
                </a:lnTo>
                <a:lnTo>
                  <a:pt x="399" y="330"/>
                </a:lnTo>
                <a:lnTo>
                  <a:pt x="398" y="333"/>
                </a:lnTo>
                <a:lnTo>
                  <a:pt x="395" y="336"/>
                </a:lnTo>
                <a:lnTo>
                  <a:pt x="393" y="339"/>
                </a:lnTo>
                <a:lnTo>
                  <a:pt x="386" y="342"/>
                </a:lnTo>
                <a:lnTo>
                  <a:pt x="379" y="345"/>
                </a:lnTo>
                <a:lnTo>
                  <a:pt x="371" y="346"/>
                </a:lnTo>
                <a:lnTo>
                  <a:pt x="356" y="347"/>
                </a:lnTo>
                <a:lnTo>
                  <a:pt x="356" y="347"/>
                </a:lnTo>
                <a:lnTo>
                  <a:pt x="345" y="347"/>
                </a:lnTo>
                <a:lnTo>
                  <a:pt x="335" y="346"/>
                </a:lnTo>
                <a:lnTo>
                  <a:pt x="315" y="342"/>
                </a:lnTo>
                <a:lnTo>
                  <a:pt x="295" y="337"/>
                </a:lnTo>
                <a:lnTo>
                  <a:pt x="275" y="331"/>
                </a:lnTo>
                <a:lnTo>
                  <a:pt x="275" y="331"/>
                </a:lnTo>
                <a:lnTo>
                  <a:pt x="272" y="330"/>
                </a:lnTo>
                <a:lnTo>
                  <a:pt x="272" y="330"/>
                </a:lnTo>
                <a:lnTo>
                  <a:pt x="276" y="302"/>
                </a:lnTo>
                <a:lnTo>
                  <a:pt x="279" y="272"/>
                </a:lnTo>
                <a:lnTo>
                  <a:pt x="279" y="272"/>
                </a:lnTo>
                <a:lnTo>
                  <a:pt x="306" y="254"/>
                </a:lnTo>
                <a:lnTo>
                  <a:pt x="333" y="234"/>
                </a:lnTo>
                <a:lnTo>
                  <a:pt x="333" y="234"/>
                </a:lnTo>
                <a:lnTo>
                  <a:pt x="357" y="255"/>
                </a:lnTo>
                <a:lnTo>
                  <a:pt x="357" y="255"/>
                </a:lnTo>
                <a:lnTo>
                  <a:pt x="370" y="268"/>
                </a:lnTo>
                <a:lnTo>
                  <a:pt x="377" y="275"/>
                </a:lnTo>
                <a:lnTo>
                  <a:pt x="383" y="283"/>
                </a:lnTo>
                <a:lnTo>
                  <a:pt x="389" y="292"/>
                </a:lnTo>
                <a:lnTo>
                  <a:pt x="394" y="301"/>
                </a:lnTo>
                <a:lnTo>
                  <a:pt x="397" y="309"/>
                </a:lnTo>
                <a:lnTo>
                  <a:pt x="400" y="319"/>
                </a:lnTo>
                <a:lnTo>
                  <a:pt x="400" y="319"/>
                </a:lnTo>
                <a:close/>
                <a:moveTo>
                  <a:pt x="318" y="114"/>
                </a:moveTo>
                <a:lnTo>
                  <a:pt x="318" y="114"/>
                </a:lnTo>
                <a:lnTo>
                  <a:pt x="336" y="111"/>
                </a:lnTo>
                <a:lnTo>
                  <a:pt x="346" y="110"/>
                </a:lnTo>
                <a:lnTo>
                  <a:pt x="358" y="109"/>
                </a:lnTo>
                <a:lnTo>
                  <a:pt x="368" y="109"/>
                </a:lnTo>
                <a:lnTo>
                  <a:pt x="378" y="111"/>
                </a:lnTo>
                <a:lnTo>
                  <a:pt x="387" y="114"/>
                </a:lnTo>
                <a:lnTo>
                  <a:pt x="391" y="117"/>
                </a:lnTo>
                <a:lnTo>
                  <a:pt x="394" y="119"/>
                </a:lnTo>
                <a:lnTo>
                  <a:pt x="394" y="119"/>
                </a:lnTo>
                <a:lnTo>
                  <a:pt x="397" y="122"/>
                </a:lnTo>
                <a:lnTo>
                  <a:pt x="399" y="127"/>
                </a:lnTo>
                <a:lnTo>
                  <a:pt x="400" y="130"/>
                </a:lnTo>
                <a:lnTo>
                  <a:pt x="401" y="134"/>
                </a:lnTo>
                <a:lnTo>
                  <a:pt x="400" y="141"/>
                </a:lnTo>
                <a:lnTo>
                  <a:pt x="398" y="149"/>
                </a:lnTo>
                <a:lnTo>
                  <a:pt x="394" y="157"/>
                </a:lnTo>
                <a:lnTo>
                  <a:pt x="390" y="164"/>
                </a:lnTo>
                <a:lnTo>
                  <a:pt x="381" y="176"/>
                </a:lnTo>
                <a:lnTo>
                  <a:pt x="381" y="176"/>
                </a:lnTo>
                <a:lnTo>
                  <a:pt x="371" y="188"/>
                </a:lnTo>
                <a:lnTo>
                  <a:pt x="360" y="200"/>
                </a:lnTo>
                <a:lnTo>
                  <a:pt x="347" y="212"/>
                </a:lnTo>
                <a:lnTo>
                  <a:pt x="335" y="223"/>
                </a:lnTo>
                <a:lnTo>
                  <a:pt x="335" y="223"/>
                </a:lnTo>
                <a:lnTo>
                  <a:pt x="321" y="213"/>
                </a:lnTo>
                <a:lnTo>
                  <a:pt x="307" y="202"/>
                </a:lnTo>
                <a:lnTo>
                  <a:pt x="279" y="184"/>
                </a:lnTo>
                <a:lnTo>
                  <a:pt x="279" y="184"/>
                </a:lnTo>
                <a:lnTo>
                  <a:pt x="276" y="155"/>
                </a:lnTo>
                <a:lnTo>
                  <a:pt x="272" y="127"/>
                </a:lnTo>
                <a:lnTo>
                  <a:pt x="272" y="127"/>
                </a:lnTo>
                <a:lnTo>
                  <a:pt x="295" y="120"/>
                </a:lnTo>
                <a:lnTo>
                  <a:pt x="318" y="114"/>
                </a:lnTo>
                <a:lnTo>
                  <a:pt x="318" y="114"/>
                </a:lnTo>
                <a:close/>
                <a:moveTo>
                  <a:pt x="151" y="101"/>
                </a:moveTo>
                <a:lnTo>
                  <a:pt x="151" y="101"/>
                </a:lnTo>
                <a:lnTo>
                  <a:pt x="156" y="80"/>
                </a:lnTo>
                <a:lnTo>
                  <a:pt x="163" y="59"/>
                </a:lnTo>
                <a:lnTo>
                  <a:pt x="167" y="48"/>
                </a:lnTo>
                <a:lnTo>
                  <a:pt x="172" y="38"/>
                </a:lnTo>
                <a:lnTo>
                  <a:pt x="177" y="28"/>
                </a:lnTo>
                <a:lnTo>
                  <a:pt x="184" y="20"/>
                </a:lnTo>
                <a:lnTo>
                  <a:pt x="184" y="20"/>
                </a:lnTo>
                <a:lnTo>
                  <a:pt x="189" y="16"/>
                </a:lnTo>
                <a:lnTo>
                  <a:pt x="193" y="13"/>
                </a:lnTo>
                <a:lnTo>
                  <a:pt x="196" y="11"/>
                </a:lnTo>
                <a:lnTo>
                  <a:pt x="200" y="9"/>
                </a:lnTo>
                <a:lnTo>
                  <a:pt x="204" y="8"/>
                </a:lnTo>
                <a:lnTo>
                  <a:pt x="207" y="9"/>
                </a:lnTo>
                <a:lnTo>
                  <a:pt x="211" y="9"/>
                </a:lnTo>
                <a:lnTo>
                  <a:pt x="214" y="11"/>
                </a:lnTo>
                <a:lnTo>
                  <a:pt x="220" y="15"/>
                </a:lnTo>
                <a:lnTo>
                  <a:pt x="226" y="22"/>
                </a:lnTo>
                <a:lnTo>
                  <a:pt x="232" y="30"/>
                </a:lnTo>
                <a:lnTo>
                  <a:pt x="237" y="40"/>
                </a:lnTo>
                <a:lnTo>
                  <a:pt x="241" y="51"/>
                </a:lnTo>
                <a:lnTo>
                  <a:pt x="246" y="61"/>
                </a:lnTo>
                <a:lnTo>
                  <a:pt x="253" y="83"/>
                </a:lnTo>
                <a:lnTo>
                  <a:pt x="258" y="101"/>
                </a:lnTo>
                <a:lnTo>
                  <a:pt x="260" y="113"/>
                </a:lnTo>
                <a:lnTo>
                  <a:pt x="260" y="113"/>
                </a:lnTo>
                <a:lnTo>
                  <a:pt x="262" y="121"/>
                </a:lnTo>
                <a:lnTo>
                  <a:pt x="262" y="121"/>
                </a:lnTo>
                <a:lnTo>
                  <a:pt x="258" y="122"/>
                </a:lnTo>
                <a:lnTo>
                  <a:pt x="258" y="122"/>
                </a:lnTo>
                <a:lnTo>
                  <a:pt x="231" y="133"/>
                </a:lnTo>
                <a:lnTo>
                  <a:pt x="205" y="145"/>
                </a:lnTo>
                <a:lnTo>
                  <a:pt x="205" y="145"/>
                </a:lnTo>
                <a:lnTo>
                  <a:pt x="176" y="133"/>
                </a:lnTo>
                <a:lnTo>
                  <a:pt x="147" y="121"/>
                </a:lnTo>
                <a:lnTo>
                  <a:pt x="147" y="121"/>
                </a:lnTo>
                <a:lnTo>
                  <a:pt x="151" y="101"/>
                </a:lnTo>
                <a:lnTo>
                  <a:pt x="151" y="101"/>
                </a:lnTo>
                <a:close/>
                <a:moveTo>
                  <a:pt x="68" y="217"/>
                </a:moveTo>
                <a:lnTo>
                  <a:pt x="68" y="217"/>
                </a:lnTo>
                <a:lnTo>
                  <a:pt x="52" y="202"/>
                </a:lnTo>
                <a:lnTo>
                  <a:pt x="36" y="186"/>
                </a:lnTo>
                <a:lnTo>
                  <a:pt x="29" y="177"/>
                </a:lnTo>
                <a:lnTo>
                  <a:pt x="22" y="169"/>
                </a:lnTo>
                <a:lnTo>
                  <a:pt x="16" y="159"/>
                </a:lnTo>
                <a:lnTo>
                  <a:pt x="12" y="150"/>
                </a:lnTo>
                <a:lnTo>
                  <a:pt x="12" y="150"/>
                </a:lnTo>
                <a:lnTo>
                  <a:pt x="10" y="144"/>
                </a:lnTo>
                <a:lnTo>
                  <a:pt x="9" y="139"/>
                </a:lnTo>
                <a:lnTo>
                  <a:pt x="8" y="134"/>
                </a:lnTo>
                <a:lnTo>
                  <a:pt x="9" y="130"/>
                </a:lnTo>
                <a:lnTo>
                  <a:pt x="10" y="127"/>
                </a:lnTo>
                <a:lnTo>
                  <a:pt x="11" y="122"/>
                </a:lnTo>
                <a:lnTo>
                  <a:pt x="14" y="120"/>
                </a:lnTo>
                <a:lnTo>
                  <a:pt x="16" y="117"/>
                </a:lnTo>
                <a:lnTo>
                  <a:pt x="25" y="114"/>
                </a:lnTo>
                <a:lnTo>
                  <a:pt x="33" y="112"/>
                </a:lnTo>
                <a:lnTo>
                  <a:pt x="44" y="111"/>
                </a:lnTo>
                <a:lnTo>
                  <a:pt x="55" y="111"/>
                </a:lnTo>
                <a:lnTo>
                  <a:pt x="66" y="112"/>
                </a:lnTo>
                <a:lnTo>
                  <a:pt x="78" y="113"/>
                </a:lnTo>
                <a:lnTo>
                  <a:pt x="101" y="117"/>
                </a:lnTo>
                <a:lnTo>
                  <a:pt x="122" y="122"/>
                </a:lnTo>
                <a:lnTo>
                  <a:pt x="134" y="127"/>
                </a:lnTo>
                <a:lnTo>
                  <a:pt x="134" y="127"/>
                </a:lnTo>
                <a:lnTo>
                  <a:pt x="136" y="127"/>
                </a:lnTo>
                <a:lnTo>
                  <a:pt x="136" y="127"/>
                </a:lnTo>
                <a:lnTo>
                  <a:pt x="133" y="156"/>
                </a:lnTo>
                <a:lnTo>
                  <a:pt x="131" y="185"/>
                </a:lnTo>
                <a:lnTo>
                  <a:pt x="131" y="185"/>
                </a:lnTo>
                <a:lnTo>
                  <a:pt x="102" y="203"/>
                </a:lnTo>
                <a:lnTo>
                  <a:pt x="76" y="223"/>
                </a:lnTo>
                <a:lnTo>
                  <a:pt x="76" y="223"/>
                </a:lnTo>
                <a:lnTo>
                  <a:pt x="68" y="217"/>
                </a:lnTo>
                <a:lnTo>
                  <a:pt x="68" y="217"/>
                </a:lnTo>
                <a:close/>
                <a:moveTo>
                  <a:pt x="131" y="273"/>
                </a:moveTo>
                <a:lnTo>
                  <a:pt x="131" y="273"/>
                </a:lnTo>
                <a:lnTo>
                  <a:pt x="134" y="302"/>
                </a:lnTo>
                <a:lnTo>
                  <a:pt x="137" y="330"/>
                </a:lnTo>
                <a:lnTo>
                  <a:pt x="137" y="330"/>
                </a:lnTo>
                <a:lnTo>
                  <a:pt x="113" y="338"/>
                </a:lnTo>
                <a:lnTo>
                  <a:pt x="113" y="338"/>
                </a:lnTo>
                <a:lnTo>
                  <a:pt x="91" y="343"/>
                </a:lnTo>
                <a:lnTo>
                  <a:pt x="80" y="345"/>
                </a:lnTo>
                <a:lnTo>
                  <a:pt x="69" y="347"/>
                </a:lnTo>
                <a:lnTo>
                  <a:pt x="58" y="347"/>
                </a:lnTo>
                <a:lnTo>
                  <a:pt x="47" y="347"/>
                </a:lnTo>
                <a:lnTo>
                  <a:pt x="36" y="346"/>
                </a:lnTo>
                <a:lnTo>
                  <a:pt x="26" y="343"/>
                </a:lnTo>
                <a:lnTo>
                  <a:pt x="26" y="343"/>
                </a:lnTo>
                <a:lnTo>
                  <a:pt x="17" y="340"/>
                </a:lnTo>
                <a:lnTo>
                  <a:pt x="11" y="335"/>
                </a:lnTo>
                <a:lnTo>
                  <a:pt x="8" y="330"/>
                </a:lnTo>
                <a:lnTo>
                  <a:pt x="7" y="324"/>
                </a:lnTo>
                <a:lnTo>
                  <a:pt x="8" y="317"/>
                </a:lnTo>
                <a:lnTo>
                  <a:pt x="11" y="309"/>
                </a:lnTo>
                <a:lnTo>
                  <a:pt x="14" y="302"/>
                </a:lnTo>
                <a:lnTo>
                  <a:pt x="19" y="294"/>
                </a:lnTo>
                <a:lnTo>
                  <a:pt x="33" y="277"/>
                </a:lnTo>
                <a:lnTo>
                  <a:pt x="48" y="261"/>
                </a:lnTo>
                <a:lnTo>
                  <a:pt x="62" y="247"/>
                </a:lnTo>
                <a:lnTo>
                  <a:pt x="75" y="235"/>
                </a:lnTo>
                <a:lnTo>
                  <a:pt x="75" y="235"/>
                </a:lnTo>
                <a:lnTo>
                  <a:pt x="89" y="245"/>
                </a:lnTo>
                <a:lnTo>
                  <a:pt x="102" y="255"/>
                </a:lnTo>
                <a:lnTo>
                  <a:pt x="131" y="273"/>
                </a:lnTo>
                <a:lnTo>
                  <a:pt x="131" y="27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06" name="Freeform 2518"/>
          <p:cNvSpPr>
            <a:spLocks/>
          </p:cNvSpPr>
          <p:nvPr/>
        </p:nvSpPr>
        <p:spPr bwMode="auto">
          <a:xfrm>
            <a:off x="2044683" y="4160853"/>
            <a:ext cx="169863" cy="441325"/>
          </a:xfrm>
          <a:custGeom>
            <a:avLst/>
            <a:gdLst/>
            <a:ahLst/>
            <a:cxnLst>
              <a:cxn ang="0">
                <a:pos x="11" y="124"/>
              </a:cxn>
              <a:cxn ang="0">
                <a:pos x="18" y="63"/>
              </a:cxn>
              <a:cxn ang="0">
                <a:pos x="28" y="36"/>
              </a:cxn>
              <a:cxn ang="0">
                <a:pos x="43" y="18"/>
              </a:cxn>
              <a:cxn ang="0">
                <a:pos x="59" y="10"/>
              </a:cxn>
              <a:cxn ang="0">
                <a:pos x="69" y="9"/>
              </a:cxn>
              <a:cxn ang="0">
                <a:pos x="83" y="18"/>
              </a:cxn>
              <a:cxn ang="0">
                <a:pos x="93" y="38"/>
              </a:cxn>
              <a:cxn ang="0">
                <a:pos x="97" y="63"/>
              </a:cxn>
              <a:cxn ang="0">
                <a:pos x="98" y="130"/>
              </a:cxn>
              <a:cxn ang="0">
                <a:pos x="94" y="183"/>
              </a:cxn>
              <a:cxn ang="0">
                <a:pos x="90" y="225"/>
              </a:cxn>
              <a:cxn ang="0">
                <a:pos x="85" y="249"/>
              </a:cxn>
              <a:cxn ang="0">
                <a:pos x="71" y="266"/>
              </a:cxn>
              <a:cxn ang="0">
                <a:pos x="63" y="269"/>
              </a:cxn>
              <a:cxn ang="0">
                <a:pos x="54" y="268"/>
              </a:cxn>
              <a:cxn ang="0">
                <a:pos x="45" y="254"/>
              </a:cxn>
              <a:cxn ang="0">
                <a:pos x="40" y="233"/>
              </a:cxn>
              <a:cxn ang="0">
                <a:pos x="35" y="179"/>
              </a:cxn>
              <a:cxn ang="0">
                <a:pos x="37" y="123"/>
              </a:cxn>
              <a:cxn ang="0">
                <a:pos x="42" y="98"/>
              </a:cxn>
              <a:cxn ang="0">
                <a:pos x="48" y="90"/>
              </a:cxn>
              <a:cxn ang="0">
                <a:pos x="54" y="87"/>
              </a:cxn>
              <a:cxn ang="0">
                <a:pos x="67" y="95"/>
              </a:cxn>
              <a:cxn ang="0">
                <a:pos x="74" y="107"/>
              </a:cxn>
              <a:cxn ang="0">
                <a:pos x="74" y="132"/>
              </a:cxn>
              <a:cxn ang="0">
                <a:pos x="72" y="169"/>
              </a:cxn>
              <a:cxn ang="0">
                <a:pos x="67" y="204"/>
              </a:cxn>
              <a:cxn ang="0">
                <a:pos x="70" y="209"/>
              </a:cxn>
              <a:cxn ang="0">
                <a:pos x="75" y="206"/>
              </a:cxn>
              <a:cxn ang="0">
                <a:pos x="81" y="170"/>
              </a:cxn>
              <a:cxn ang="0">
                <a:pos x="83" y="117"/>
              </a:cxn>
              <a:cxn ang="0">
                <a:pos x="79" y="95"/>
              </a:cxn>
              <a:cxn ang="0">
                <a:pos x="67" y="82"/>
              </a:cxn>
              <a:cxn ang="0">
                <a:pos x="58" y="80"/>
              </a:cxn>
              <a:cxn ang="0">
                <a:pos x="47" y="81"/>
              </a:cxn>
              <a:cxn ang="0">
                <a:pos x="36" y="91"/>
              </a:cxn>
              <a:cxn ang="0">
                <a:pos x="29" y="122"/>
              </a:cxn>
              <a:cxn ang="0">
                <a:pos x="26" y="170"/>
              </a:cxn>
              <a:cxn ang="0">
                <a:pos x="30" y="218"/>
              </a:cxn>
              <a:cxn ang="0">
                <a:pos x="34" y="255"/>
              </a:cxn>
              <a:cxn ang="0">
                <a:pos x="42" y="271"/>
              </a:cxn>
              <a:cxn ang="0">
                <a:pos x="54" y="277"/>
              </a:cxn>
              <a:cxn ang="0">
                <a:pos x="65" y="277"/>
              </a:cxn>
              <a:cxn ang="0">
                <a:pos x="79" y="271"/>
              </a:cxn>
              <a:cxn ang="0">
                <a:pos x="92" y="254"/>
              </a:cxn>
              <a:cxn ang="0">
                <a:pos x="101" y="211"/>
              </a:cxn>
              <a:cxn ang="0">
                <a:pos x="106" y="149"/>
              </a:cxn>
              <a:cxn ang="0">
                <a:pos x="107" y="88"/>
              </a:cxn>
              <a:cxn ang="0">
                <a:pos x="103" y="42"/>
              </a:cxn>
              <a:cxn ang="0">
                <a:pos x="92" y="17"/>
              </a:cxn>
              <a:cxn ang="0">
                <a:pos x="80" y="5"/>
              </a:cxn>
              <a:cxn ang="0">
                <a:pos x="71" y="1"/>
              </a:cxn>
              <a:cxn ang="0">
                <a:pos x="59" y="0"/>
              </a:cxn>
              <a:cxn ang="0">
                <a:pos x="38" y="11"/>
              </a:cxn>
              <a:cxn ang="0">
                <a:pos x="20" y="32"/>
              </a:cxn>
              <a:cxn ang="0">
                <a:pos x="15" y="43"/>
              </a:cxn>
              <a:cxn ang="0">
                <a:pos x="7" y="83"/>
              </a:cxn>
              <a:cxn ang="0">
                <a:pos x="0" y="153"/>
              </a:cxn>
              <a:cxn ang="0">
                <a:pos x="1" y="156"/>
              </a:cxn>
              <a:cxn ang="0">
                <a:pos x="7" y="156"/>
              </a:cxn>
              <a:cxn ang="0">
                <a:pos x="9" y="153"/>
              </a:cxn>
            </a:cxnLst>
            <a:rect l="0" t="0" r="r" b="b"/>
            <a:pathLst>
              <a:path w="107" h="278">
                <a:moveTo>
                  <a:pt x="9" y="153"/>
                </a:moveTo>
                <a:lnTo>
                  <a:pt x="9" y="153"/>
                </a:lnTo>
                <a:lnTo>
                  <a:pt x="11" y="124"/>
                </a:lnTo>
                <a:lnTo>
                  <a:pt x="13" y="94"/>
                </a:lnTo>
                <a:lnTo>
                  <a:pt x="15" y="79"/>
                </a:lnTo>
                <a:lnTo>
                  <a:pt x="18" y="63"/>
                </a:lnTo>
                <a:lnTo>
                  <a:pt x="22" y="49"/>
                </a:lnTo>
                <a:lnTo>
                  <a:pt x="28" y="36"/>
                </a:lnTo>
                <a:lnTo>
                  <a:pt x="28" y="36"/>
                </a:lnTo>
                <a:lnTo>
                  <a:pt x="34" y="26"/>
                </a:lnTo>
                <a:lnTo>
                  <a:pt x="38" y="22"/>
                </a:lnTo>
                <a:lnTo>
                  <a:pt x="43" y="18"/>
                </a:lnTo>
                <a:lnTo>
                  <a:pt x="49" y="14"/>
                </a:lnTo>
                <a:lnTo>
                  <a:pt x="54" y="11"/>
                </a:lnTo>
                <a:lnTo>
                  <a:pt x="59" y="10"/>
                </a:lnTo>
                <a:lnTo>
                  <a:pt x="65" y="9"/>
                </a:lnTo>
                <a:lnTo>
                  <a:pt x="65" y="9"/>
                </a:lnTo>
                <a:lnTo>
                  <a:pt x="69" y="9"/>
                </a:lnTo>
                <a:lnTo>
                  <a:pt x="72" y="10"/>
                </a:lnTo>
                <a:lnTo>
                  <a:pt x="78" y="13"/>
                </a:lnTo>
                <a:lnTo>
                  <a:pt x="83" y="18"/>
                </a:lnTo>
                <a:lnTo>
                  <a:pt x="87" y="24"/>
                </a:lnTo>
                <a:lnTo>
                  <a:pt x="90" y="31"/>
                </a:lnTo>
                <a:lnTo>
                  <a:pt x="93" y="38"/>
                </a:lnTo>
                <a:lnTo>
                  <a:pt x="96" y="51"/>
                </a:lnTo>
                <a:lnTo>
                  <a:pt x="96" y="51"/>
                </a:lnTo>
                <a:lnTo>
                  <a:pt x="97" y="63"/>
                </a:lnTo>
                <a:lnTo>
                  <a:pt x="98" y="76"/>
                </a:lnTo>
                <a:lnTo>
                  <a:pt x="99" y="103"/>
                </a:lnTo>
                <a:lnTo>
                  <a:pt x="98" y="130"/>
                </a:lnTo>
                <a:lnTo>
                  <a:pt x="96" y="155"/>
                </a:lnTo>
                <a:lnTo>
                  <a:pt x="96" y="155"/>
                </a:lnTo>
                <a:lnTo>
                  <a:pt x="94" y="183"/>
                </a:lnTo>
                <a:lnTo>
                  <a:pt x="92" y="211"/>
                </a:lnTo>
                <a:lnTo>
                  <a:pt x="92" y="211"/>
                </a:lnTo>
                <a:lnTo>
                  <a:pt x="90" y="225"/>
                </a:lnTo>
                <a:lnTo>
                  <a:pt x="89" y="233"/>
                </a:lnTo>
                <a:lnTo>
                  <a:pt x="87" y="241"/>
                </a:lnTo>
                <a:lnTo>
                  <a:pt x="85" y="249"/>
                </a:lnTo>
                <a:lnTo>
                  <a:pt x="81" y="255"/>
                </a:lnTo>
                <a:lnTo>
                  <a:pt x="77" y="261"/>
                </a:lnTo>
                <a:lnTo>
                  <a:pt x="71" y="266"/>
                </a:lnTo>
                <a:lnTo>
                  <a:pt x="71" y="266"/>
                </a:lnTo>
                <a:lnTo>
                  <a:pt x="67" y="268"/>
                </a:lnTo>
                <a:lnTo>
                  <a:pt x="63" y="269"/>
                </a:lnTo>
                <a:lnTo>
                  <a:pt x="60" y="270"/>
                </a:lnTo>
                <a:lnTo>
                  <a:pt x="57" y="269"/>
                </a:lnTo>
                <a:lnTo>
                  <a:pt x="54" y="268"/>
                </a:lnTo>
                <a:lnTo>
                  <a:pt x="52" y="266"/>
                </a:lnTo>
                <a:lnTo>
                  <a:pt x="48" y="261"/>
                </a:lnTo>
                <a:lnTo>
                  <a:pt x="45" y="254"/>
                </a:lnTo>
                <a:lnTo>
                  <a:pt x="42" y="247"/>
                </a:lnTo>
                <a:lnTo>
                  <a:pt x="40" y="233"/>
                </a:lnTo>
                <a:lnTo>
                  <a:pt x="40" y="233"/>
                </a:lnTo>
                <a:lnTo>
                  <a:pt x="37" y="206"/>
                </a:lnTo>
                <a:lnTo>
                  <a:pt x="35" y="179"/>
                </a:lnTo>
                <a:lnTo>
                  <a:pt x="35" y="179"/>
                </a:lnTo>
                <a:lnTo>
                  <a:pt x="35" y="161"/>
                </a:lnTo>
                <a:lnTo>
                  <a:pt x="35" y="141"/>
                </a:lnTo>
                <a:lnTo>
                  <a:pt x="37" y="123"/>
                </a:lnTo>
                <a:lnTo>
                  <a:pt x="41" y="105"/>
                </a:lnTo>
                <a:lnTo>
                  <a:pt x="41" y="105"/>
                </a:lnTo>
                <a:lnTo>
                  <a:pt x="42" y="98"/>
                </a:lnTo>
                <a:lnTo>
                  <a:pt x="46" y="92"/>
                </a:lnTo>
                <a:lnTo>
                  <a:pt x="46" y="92"/>
                </a:lnTo>
                <a:lnTo>
                  <a:pt x="48" y="90"/>
                </a:lnTo>
                <a:lnTo>
                  <a:pt x="50" y="88"/>
                </a:lnTo>
                <a:lnTo>
                  <a:pt x="52" y="87"/>
                </a:lnTo>
                <a:lnTo>
                  <a:pt x="54" y="87"/>
                </a:lnTo>
                <a:lnTo>
                  <a:pt x="59" y="88"/>
                </a:lnTo>
                <a:lnTo>
                  <a:pt x="63" y="91"/>
                </a:lnTo>
                <a:lnTo>
                  <a:pt x="67" y="95"/>
                </a:lnTo>
                <a:lnTo>
                  <a:pt x="70" y="99"/>
                </a:lnTo>
                <a:lnTo>
                  <a:pt x="73" y="103"/>
                </a:lnTo>
                <a:lnTo>
                  <a:pt x="74" y="107"/>
                </a:lnTo>
                <a:lnTo>
                  <a:pt x="74" y="107"/>
                </a:lnTo>
                <a:lnTo>
                  <a:pt x="74" y="120"/>
                </a:lnTo>
                <a:lnTo>
                  <a:pt x="74" y="132"/>
                </a:lnTo>
                <a:lnTo>
                  <a:pt x="74" y="132"/>
                </a:lnTo>
                <a:lnTo>
                  <a:pt x="73" y="150"/>
                </a:lnTo>
                <a:lnTo>
                  <a:pt x="72" y="169"/>
                </a:lnTo>
                <a:lnTo>
                  <a:pt x="70" y="186"/>
                </a:lnTo>
                <a:lnTo>
                  <a:pt x="67" y="204"/>
                </a:lnTo>
                <a:lnTo>
                  <a:pt x="67" y="204"/>
                </a:lnTo>
                <a:lnTo>
                  <a:pt x="66" y="205"/>
                </a:lnTo>
                <a:lnTo>
                  <a:pt x="67" y="207"/>
                </a:lnTo>
                <a:lnTo>
                  <a:pt x="70" y="209"/>
                </a:lnTo>
                <a:lnTo>
                  <a:pt x="73" y="209"/>
                </a:lnTo>
                <a:lnTo>
                  <a:pt x="74" y="208"/>
                </a:lnTo>
                <a:lnTo>
                  <a:pt x="75" y="206"/>
                </a:lnTo>
                <a:lnTo>
                  <a:pt x="75" y="206"/>
                </a:lnTo>
                <a:lnTo>
                  <a:pt x="79" y="188"/>
                </a:lnTo>
                <a:lnTo>
                  <a:pt x="81" y="170"/>
                </a:lnTo>
                <a:lnTo>
                  <a:pt x="82" y="132"/>
                </a:lnTo>
                <a:lnTo>
                  <a:pt x="82" y="132"/>
                </a:lnTo>
                <a:lnTo>
                  <a:pt x="83" y="117"/>
                </a:lnTo>
                <a:lnTo>
                  <a:pt x="82" y="110"/>
                </a:lnTo>
                <a:lnTo>
                  <a:pt x="81" y="102"/>
                </a:lnTo>
                <a:lnTo>
                  <a:pt x="79" y="95"/>
                </a:lnTo>
                <a:lnTo>
                  <a:pt x="75" y="89"/>
                </a:lnTo>
                <a:lnTo>
                  <a:pt x="70" y="84"/>
                </a:lnTo>
                <a:lnTo>
                  <a:pt x="67" y="82"/>
                </a:lnTo>
                <a:lnTo>
                  <a:pt x="63" y="81"/>
                </a:lnTo>
                <a:lnTo>
                  <a:pt x="63" y="81"/>
                </a:lnTo>
                <a:lnTo>
                  <a:pt x="58" y="80"/>
                </a:lnTo>
                <a:lnTo>
                  <a:pt x="54" y="79"/>
                </a:lnTo>
                <a:lnTo>
                  <a:pt x="50" y="80"/>
                </a:lnTo>
                <a:lnTo>
                  <a:pt x="47" y="81"/>
                </a:lnTo>
                <a:lnTo>
                  <a:pt x="43" y="83"/>
                </a:lnTo>
                <a:lnTo>
                  <a:pt x="40" y="85"/>
                </a:lnTo>
                <a:lnTo>
                  <a:pt x="36" y="91"/>
                </a:lnTo>
                <a:lnTo>
                  <a:pt x="33" y="99"/>
                </a:lnTo>
                <a:lnTo>
                  <a:pt x="31" y="106"/>
                </a:lnTo>
                <a:lnTo>
                  <a:pt x="29" y="122"/>
                </a:lnTo>
                <a:lnTo>
                  <a:pt x="29" y="122"/>
                </a:lnTo>
                <a:lnTo>
                  <a:pt x="26" y="146"/>
                </a:lnTo>
                <a:lnTo>
                  <a:pt x="26" y="170"/>
                </a:lnTo>
                <a:lnTo>
                  <a:pt x="27" y="194"/>
                </a:lnTo>
                <a:lnTo>
                  <a:pt x="30" y="218"/>
                </a:lnTo>
                <a:lnTo>
                  <a:pt x="30" y="218"/>
                </a:lnTo>
                <a:lnTo>
                  <a:pt x="31" y="235"/>
                </a:lnTo>
                <a:lnTo>
                  <a:pt x="32" y="245"/>
                </a:lnTo>
                <a:lnTo>
                  <a:pt x="34" y="255"/>
                </a:lnTo>
                <a:lnTo>
                  <a:pt x="38" y="264"/>
                </a:lnTo>
                <a:lnTo>
                  <a:pt x="40" y="268"/>
                </a:lnTo>
                <a:lnTo>
                  <a:pt x="42" y="271"/>
                </a:lnTo>
                <a:lnTo>
                  <a:pt x="46" y="274"/>
                </a:lnTo>
                <a:lnTo>
                  <a:pt x="50" y="276"/>
                </a:lnTo>
                <a:lnTo>
                  <a:pt x="54" y="277"/>
                </a:lnTo>
                <a:lnTo>
                  <a:pt x="59" y="278"/>
                </a:lnTo>
                <a:lnTo>
                  <a:pt x="59" y="278"/>
                </a:lnTo>
                <a:lnTo>
                  <a:pt x="65" y="277"/>
                </a:lnTo>
                <a:lnTo>
                  <a:pt x="70" y="276"/>
                </a:lnTo>
                <a:lnTo>
                  <a:pt x="75" y="274"/>
                </a:lnTo>
                <a:lnTo>
                  <a:pt x="79" y="271"/>
                </a:lnTo>
                <a:lnTo>
                  <a:pt x="83" y="267"/>
                </a:lnTo>
                <a:lnTo>
                  <a:pt x="86" y="264"/>
                </a:lnTo>
                <a:lnTo>
                  <a:pt x="92" y="254"/>
                </a:lnTo>
                <a:lnTo>
                  <a:pt x="95" y="244"/>
                </a:lnTo>
                <a:lnTo>
                  <a:pt x="98" y="232"/>
                </a:lnTo>
                <a:lnTo>
                  <a:pt x="101" y="211"/>
                </a:lnTo>
                <a:lnTo>
                  <a:pt x="101" y="211"/>
                </a:lnTo>
                <a:lnTo>
                  <a:pt x="104" y="180"/>
                </a:lnTo>
                <a:lnTo>
                  <a:pt x="106" y="149"/>
                </a:lnTo>
                <a:lnTo>
                  <a:pt x="107" y="118"/>
                </a:lnTo>
                <a:lnTo>
                  <a:pt x="107" y="88"/>
                </a:lnTo>
                <a:lnTo>
                  <a:pt x="107" y="88"/>
                </a:lnTo>
                <a:lnTo>
                  <a:pt x="106" y="64"/>
                </a:lnTo>
                <a:lnTo>
                  <a:pt x="105" y="53"/>
                </a:lnTo>
                <a:lnTo>
                  <a:pt x="103" y="42"/>
                </a:lnTo>
                <a:lnTo>
                  <a:pt x="100" y="31"/>
                </a:lnTo>
                <a:lnTo>
                  <a:pt x="95" y="21"/>
                </a:lnTo>
                <a:lnTo>
                  <a:pt x="92" y="17"/>
                </a:lnTo>
                <a:lnTo>
                  <a:pt x="89" y="12"/>
                </a:lnTo>
                <a:lnTo>
                  <a:pt x="85" y="8"/>
                </a:lnTo>
                <a:lnTo>
                  <a:pt x="80" y="5"/>
                </a:lnTo>
                <a:lnTo>
                  <a:pt x="80" y="5"/>
                </a:lnTo>
                <a:lnTo>
                  <a:pt x="76" y="2"/>
                </a:lnTo>
                <a:lnTo>
                  <a:pt x="71" y="1"/>
                </a:lnTo>
                <a:lnTo>
                  <a:pt x="67" y="0"/>
                </a:lnTo>
                <a:lnTo>
                  <a:pt x="63" y="0"/>
                </a:lnTo>
                <a:lnTo>
                  <a:pt x="59" y="0"/>
                </a:lnTo>
                <a:lnTo>
                  <a:pt x="54" y="2"/>
                </a:lnTo>
                <a:lnTo>
                  <a:pt x="46" y="6"/>
                </a:lnTo>
                <a:lnTo>
                  <a:pt x="38" y="11"/>
                </a:lnTo>
                <a:lnTo>
                  <a:pt x="31" y="18"/>
                </a:lnTo>
                <a:lnTo>
                  <a:pt x="25" y="25"/>
                </a:lnTo>
                <a:lnTo>
                  <a:pt x="20" y="32"/>
                </a:lnTo>
                <a:lnTo>
                  <a:pt x="20" y="32"/>
                </a:lnTo>
                <a:lnTo>
                  <a:pt x="17" y="37"/>
                </a:lnTo>
                <a:lnTo>
                  <a:pt x="15" y="43"/>
                </a:lnTo>
                <a:lnTo>
                  <a:pt x="11" y="56"/>
                </a:lnTo>
                <a:lnTo>
                  <a:pt x="9" y="69"/>
                </a:lnTo>
                <a:lnTo>
                  <a:pt x="7" y="83"/>
                </a:lnTo>
                <a:lnTo>
                  <a:pt x="7" y="83"/>
                </a:lnTo>
                <a:lnTo>
                  <a:pt x="3" y="118"/>
                </a:lnTo>
                <a:lnTo>
                  <a:pt x="0" y="153"/>
                </a:lnTo>
                <a:lnTo>
                  <a:pt x="0" y="153"/>
                </a:lnTo>
                <a:lnTo>
                  <a:pt x="0" y="155"/>
                </a:lnTo>
                <a:lnTo>
                  <a:pt x="1" y="156"/>
                </a:lnTo>
                <a:lnTo>
                  <a:pt x="2" y="157"/>
                </a:lnTo>
                <a:lnTo>
                  <a:pt x="4" y="157"/>
                </a:lnTo>
                <a:lnTo>
                  <a:pt x="7" y="156"/>
                </a:lnTo>
                <a:lnTo>
                  <a:pt x="8" y="155"/>
                </a:lnTo>
                <a:lnTo>
                  <a:pt x="9" y="153"/>
                </a:lnTo>
                <a:lnTo>
                  <a:pt x="9" y="15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07" name="Freeform 2519"/>
          <p:cNvSpPr>
            <a:spLocks noEditPoints="1"/>
          </p:cNvSpPr>
          <p:nvPr/>
        </p:nvSpPr>
        <p:spPr bwMode="auto">
          <a:xfrm>
            <a:off x="317483" y="2806715"/>
            <a:ext cx="560388" cy="1065213"/>
          </a:xfrm>
          <a:custGeom>
            <a:avLst/>
            <a:gdLst/>
            <a:ahLst/>
            <a:cxnLst>
              <a:cxn ang="0">
                <a:pos x="212" y="635"/>
              </a:cxn>
              <a:cxn ang="0">
                <a:pos x="232" y="671"/>
              </a:cxn>
              <a:cxn ang="0">
                <a:pos x="349" y="633"/>
              </a:cxn>
              <a:cxn ang="0">
                <a:pos x="297" y="473"/>
              </a:cxn>
              <a:cxn ang="0">
                <a:pos x="185" y="163"/>
              </a:cxn>
              <a:cxn ang="0">
                <a:pos x="61" y="24"/>
              </a:cxn>
              <a:cxn ang="0">
                <a:pos x="0" y="56"/>
              </a:cxn>
              <a:cxn ang="0">
                <a:pos x="47" y="75"/>
              </a:cxn>
              <a:cxn ang="0">
                <a:pos x="66" y="55"/>
              </a:cxn>
              <a:cxn ang="0">
                <a:pos x="63" y="32"/>
              </a:cxn>
              <a:cxn ang="0">
                <a:pos x="227" y="318"/>
              </a:cxn>
              <a:cxn ang="0">
                <a:pos x="344" y="627"/>
              </a:cxn>
              <a:cxn ang="0">
                <a:pos x="228" y="651"/>
              </a:cxn>
              <a:cxn ang="0">
                <a:pos x="273" y="633"/>
              </a:cxn>
              <a:cxn ang="0">
                <a:pos x="236" y="639"/>
              </a:cxn>
              <a:cxn ang="0">
                <a:pos x="222" y="629"/>
              </a:cxn>
              <a:cxn ang="0">
                <a:pos x="273" y="598"/>
              </a:cxn>
              <a:cxn ang="0">
                <a:pos x="217" y="622"/>
              </a:cxn>
              <a:cxn ang="0">
                <a:pos x="258" y="586"/>
              </a:cxn>
              <a:cxn ang="0">
                <a:pos x="206" y="595"/>
              </a:cxn>
              <a:cxn ang="0">
                <a:pos x="256" y="557"/>
              </a:cxn>
              <a:cxn ang="0">
                <a:pos x="225" y="561"/>
              </a:cxn>
              <a:cxn ang="0">
                <a:pos x="187" y="537"/>
              </a:cxn>
              <a:cxn ang="0">
                <a:pos x="240" y="508"/>
              </a:cxn>
              <a:cxn ang="0">
                <a:pos x="182" y="531"/>
              </a:cxn>
              <a:cxn ang="0">
                <a:pos x="218" y="494"/>
              </a:cxn>
              <a:cxn ang="0">
                <a:pos x="203" y="491"/>
              </a:cxn>
              <a:cxn ang="0">
                <a:pos x="169" y="490"/>
              </a:cxn>
              <a:cxn ang="0">
                <a:pos x="225" y="458"/>
              </a:cxn>
              <a:cxn ang="0">
                <a:pos x="165" y="483"/>
              </a:cxn>
              <a:cxn ang="0">
                <a:pos x="209" y="440"/>
              </a:cxn>
              <a:cxn ang="0">
                <a:pos x="178" y="444"/>
              </a:cxn>
              <a:cxn ang="0">
                <a:pos x="158" y="437"/>
              </a:cxn>
              <a:cxn ang="0">
                <a:pos x="210" y="409"/>
              </a:cxn>
              <a:cxn ang="0">
                <a:pos x="147" y="434"/>
              </a:cxn>
              <a:cxn ang="0">
                <a:pos x="189" y="395"/>
              </a:cxn>
              <a:cxn ang="0">
                <a:pos x="138" y="390"/>
              </a:cxn>
              <a:cxn ang="0">
                <a:pos x="190" y="372"/>
              </a:cxn>
              <a:cxn ang="0">
                <a:pos x="144" y="380"/>
              </a:cxn>
              <a:cxn ang="0">
                <a:pos x="133" y="351"/>
              </a:cxn>
              <a:cxn ang="0">
                <a:pos x="171" y="335"/>
              </a:cxn>
              <a:cxn ang="0">
                <a:pos x="116" y="349"/>
              </a:cxn>
              <a:cxn ang="0">
                <a:pos x="174" y="313"/>
              </a:cxn>
              <a:cxn ang="0">
                <a:pos x="139" y="314"/>
              </a:cxn>
              <a:cxn ang="0">
                <a:pos x="128" y="303"/>
              </a:cxn>
              <a:cxn ang="0">
                <a:pos x="146" y="285"/>
              </a:cxn>
              <a:cxn ang="0">
                <a:pos x="92" y="280"/>
              </a:cxn>
              <a:cxn ang="0">
                <a:pos x="151" y="259"/>
              </a:cxn>
              <a:cxn ang="0">
                <a:pos x="90" y="271"/>
              </a:cxn>
              <a:cxn ang="0">
                <a:pos x="136" y="242"/>
              </a:cxn>
              <a:cxn ang="0">
                <a:pos x="82" y="252"/>
              </a:cxn>
              <a:cxn ang="0">
                <a:pos x="124" y="214"/>
              </a:cxn>
              <a:cxn ang="0">
                <a:pos x="87" y="218"/>
              </a:cxn>
              <a:cxn ang="0">
                <a:pos x="63" y="203"/>
              </a:cxn>
              <a:cxn ang="0">
                <a:pos x="126" y="175"/>
              </a:cxn>
              <a:cxn ang="0">
                <a:pos x="53" y="174"/>
              </a:cxn>
              <a:cxn ang="0">
                <a:pos x="106" y="152"/>
              </a:cxn>
              <a:cxn ang="0">
                <a:pos x="63" y="162"/>
              </a:cxn>
              <a:cxn ang="0">
                <a:pos x="80" y="128"/>
              </a:cxn>
              <a:cxn ang="0">
                <a:pos x="92" y="116"/>
              </a:cxn>
              <a:cxn ang="0">
                <a:pos x="78" y="96"/>
              </a:cxn>
              <a:cxn ang="0">
                <a:pos x="29" y="106"/>
              </a:cxn>
            </a:cxnLst>
            <a:rect l="0" t="0" r="r" b="b"/>
            <a:pathLst>
              <a:path w="353" h="671">
                <a:moveTo>
                  <a:pt x="48" y="185"/>
                </a:moveTo>
                <a:lnTo>
                  <a:pt x="48" y="185"/>
                </a:lnTo>
                <a:lnTo>
                  <a:pt x="98" y="323"/>
                </a:lnTo>
                <a:lnTo>
                  <a:pt x="98" y="323"/>
                </a:lnTo>
                <a:lnTo>
                  <a:pt x="140" y="443"/>
                </a:lnTo>
                <a:lnTo>
                  <a:pt x="185" y="564"/>
                </a:lnTo>
                <a:lnTo>
                  <a:pt x="185" y="564"/>
                </a:lnTo>
                <a:lnTo>
                  <a:pt x="198" y="599"/>
                </a:lnTo>
                <a:lnTo>
                  <a:pt x="212" y="635"/>
                </a:lnTo>
                <a:lnTo>
                  <a:pt x="212" y="635"/>
                </a:lnTo>
                <a:lnTo>
                  <a:pt x="219" y="651"/>
                </a:lnTo>
                <a:lnTo>
                  <a:pt x="222" y="659"/>
                </a:lnTo>
                <a:lnTo>
                  <a:pt x="227" y="666"/>
                </a:lnTo>
                <a:lnTo>
                  <a:pt x="227" y="666"/>
                </a:lnTo>
                <a:lnTo>
                  <a:pt x="227" y="669"/>
                </a:lnTo>
                <a:lnTo>
                  <a:pt x="228" y="670"/>
                </a:lnTo>
                <a:lnTo>
                  <a:pt x="230" y="671"/>
                </a:lnTo>
                <a:lnTo>
                  <a:pt x="232" y="671"/>
                </a:lnTo>
                <a:lnTo>
                  <a:pt x="232" y="671"/>
                </a:lnTo>
                <a:lnTo>
                  <a:pt x="261" y="662"/>
                </a:lnTo>
                <a:lnTo>
                  <a:pt x="289" y="653"/>
                </a:lnTo>
                <a:lnTo>
                  <a:pt x="318" y="645"/>
                </a:lnTo>
                <a:lnTo>
                  <a:pt x="346" y="635"/>
                </a:lnTo>
                <a:lnTo>
                  <a:pt x="346" y="635"/>
                </a:lnTo>
                <a:lnTo>
                  <a:pt x="348" y="634"/>
                </a:lnTo>
                <a:lnTo>
                  <a:pt x="349" y="633"/>
                </a:lnTo>
                <a:lnTo>
                  <a:pt x="349" y="633"/>
                </a:lnTo>
                <a:lnTo>
                  <a:pt x="351" y="632"/>
                </a:lnTo>
                <a:lnTo>
                  <a:pt x="352" y="631"/>
                </a:lnTo>
                <a:lnTo>
                  <a:pt x="353" y="629"/>
                </a:lnTo>
                <a:lnTo>
                  <a:pt x="353" y="627"/>
                </a:lnTo>
                <a:lnTo>
                  <a:pt x="353" y="627"/>
                </a:lnTo>
                <a:lnTo>
                  <a:pt x="326" y="550"/>
                </a:lnTo>
                <a:lnTo>
                  <a:pt x="311" y="511"/>
                </a:lnTo>
                <a:lnTo>
                  <a:pt x="297" y="473"/>
                </a:lnTo>
                <a:lnTo>
                  <a:pt x="297" y="473"/>
                </a:lnTo>
                <a:lnTo>
                  <a:pt x="282" y="434"/>
                </a:lnTo>
                <a:lnTo>
                  <a:pt x="266" y="397"/>
                </a:lnTo>
                <a:lnTo>
                  <a:pt x="252" y="359"/>
                </a:lnTo>
                <a:lnTo>
                  <a:pt x="237" y="321"/>
                </a:lnTo>
                <a:lnTo>
                  <a:pt x="237" y="321"/>
                </a:lnTo>
                <a:lnTo>
                  <a:pt x="212" y="242"/>
                </a:lnTo>
                <a:lnTo>
                  <a:pt x="199" y="203"/>
                </a:lnTo>
                <a:lnTo>
                  <a:pt x="185" y="163"/>
                </a:lnTo>
                <a:lnTo>
                  <a:pt x="185" y="163"/>
                </a:lnTo>
                <a:lnTo>
                  <a:pt x="154" y="83"/>
                </a:lnTo>
                <a:lnTo>
                  <a:pt x="124" y="3"/>
                </a:lnTo>
                <a:lnTo>
                  <a:pt x="124" y="3"/>
                </a:lnTo>
                <a:lnTo>
                  <a:pt x="123" y="1"/>
                </a:lnTo>
                <a:lnTo>
                  <a:pt x="123" y="1"/>
                </a:lnTo>
                <a:lnTo>
                  <a:pt x="121" y="0"/>
                </a:lnTo>
                <a:lnTo>
                  <a:pt x="119" y="0"/>
                </a:lnTo>
                <a:lnTo>
                  <a:pt x="119" y="0"/>
                </a:lnTo>
                <a:lnTo>
                  <a:pt x="61" y="24"/>
                </a:lnTo>
                <a:lnTo>
                  <a:pt x="32" y="35"/>
                </a:lnTo>
                <a:lnTo>
                  <a:pt x="3" y="47"/>
                </a:lnTo>
                <a:lnTo>
                  <a:pt x="3" y="47"/>
                </a:lnTo>
                <a:lnTo>
                  <a:pt x="2" y="48"/>
                </a:lnTo>
                <a:lnTo>
                  <a:pt x="1" y="49"/>
                </a:lnTo>
                <a:lnTo>
                  <a:pt x="0" y="52"/>
                </a:lnTo>
                <a:lnTo>
                  <a:pt x="0" y="52"/>
                </a:lnTo>
                <a:lnTo>
                  <a:pt x="0" y="54"/>
                </a:lnTo>
                <a:lnTo>
                  <a:pt x="0" y="56"/>
                </a:lnTo>
                <a:lnTo>
                  <a:pt x="0" y="56"/>
                </a:lnTo>
                <a:lnTo>
                  <a:pt x="7" y="71"/>
                </a:lnTo>
                <a:lnTo>
                  <a:pt x="14" y="87"/>
                </a:lnTo>
                <a:lnTo>
                  <a:pt x="26" y="119"/>
                </a:lnTo>
                <a:lnTo>
                  <a:pt x="48" y="185"/>
                </a:lnTo>
                <a:lnTo>
                  <a:pt x="48" y="185"/>
                </a:lnTo>
                <a:close/>
                <a:moveTo>
                  <a:pt x="22" y="85"/>
                </a:moveTo>
                <a:lnTo>
                  <a:pt x="22" y="85"/>
                </a:lnTo>
                <a:lnTo>
                  <a:pt x="47" y="75"/>
                </a:lnTo>
                <a:lnTo>
                  <a:pt x="60" y="70"/>
                </a:lnTo>
                <a:lnTo>
                  <a:pt x="71" y="63"/>
                </a:lnTo>
                <a:lnTo>
                  <a:pt x="71" y="63"/>
                </a:lnTo>
                <a:lnTo>
                  <a:pt x="73" y="61"/>
                </a:lnTo>
                <a:lnTo>
                  <a:pt x="73" y="60"/>
                </a:lnTo>
                <a:lnTo>
                  <a:pt x="72" y="57"/>
                </a:lnTo>
                <a:lnTo>
                  <a:pt x="70" y="55"/>
                </a:lnTo>
                <a:lnTo>
                  <a:pt x="68" y="55"/>
                </a:lnTo>
                <a:lnTo>
                  <a:pt x="66" y="55"/>
                </a:lnTo>
                <a:lnTo>
                  <a:pt x="66" y="55"/>
                </a:lnTo>
                <a:lnTo>
                  <a:pt x="55" y="62"/>
                </a:lnTo>
                <a:lnTo>
                  <a:pt x="43" y="68"/>
                </a:lnTo>
                <a:lnTo>
                  <a:pt x="19" y="77"/>
                </a:lnTo>
                <a:lnTo>
                  <a:pt x="19" y="77"/>
                </a:lnTo>
                <a:lnTo>
                  <a:pt x="9" y="54"/>
                </a:lnTo>
                <a:lnTo>
                  <a:pt x="9" y="54"/>
                </a:lnTo>
                <a:lnTo>
                  <a:pt x="36" y="44"/>
                </a:lnTo>
                <a:lnTo>
                  <a:pt x="63" y="32"/>
                </a:lnTo>
                <a:lnTo>
                  <a:pt x="118" y="10"/>
                </a:lnTo>
                <a:lnTo>
                  <a:pt x="118" y="10"/>
                </a:lnTo>
                <a:lnTo>
                  <a:pt x="146" y="86"/>
                </a:lnTo>
                <a:lnTo>
                  <a:pt x="175" y="161"/>
                </a:lnTo>
                <a:lnTo>
                  <a:pt x="175" y="161"/>
                </a:lnTo>
                <a:lnTo>
                  <a:pt x="189" y="199"/>
                </a:lnTo>
                <a:lnTo>
                  <a:pt x="202" y="239"/>
                </a:lnTo>
                <a:lnTo>
                  <a:pt x="227" y="318"/>
                </a:lnTo>
                <a:lnTo>
                  <a:pt x="227" y="318"/>
                </a:lnTo>
                <a:lnTo>
                  <a:pt x="240" y="356"/>
                </a:lnTo>
                <a:lnTo>
                  <a:pt x="256" y="395"/>
                </a:lnTo>
                <a:lnTo>
                  <a:pt x="286" y="471"/>
                </a:lnTo>
                <a:lnTo>
                  <a:pt x="286" y="471"/>
                </a:lnTo>
                <a:lnTo>
                  <a:pt x="301" y="509"/>
                </a:lnTo>
                <a:lnTo>
                  <a:pt x="315" y="549"/>
                </a:lnTo>
                <a:lnTo>
                  <a:pt x="344" y="627"/>
                </a:lnTo>
                <a:lnTo>
                  <a:pt x="344" y="627"/>
                </a:lnTo>
                <a:lnTo>
                  <a:pt x="344" y="627"/>
                </a:lnTo>
                <a:lnTo>
                  <a:pt x="344" y="627"/>
                </a:lnTo>
                <a:lnTo>
                  <a:pt x="316" y="636"/>
                </a:lnTo>
                <a:lnTo>
                  <a:pt x="289" y="644"/>
                </a:lnTo>
                <a:lnTo>
                  <a:pt x="262" y="653"/>
                </a:lnTo>
                <a:lnTo>
                  <a:pt x="234" y="662"/>
                </a:lnTo>
                <a:lnTo>
                  <a:pt x="234" y="662"/>
                </a:lnTo>
                <a:lnTo>
                  <a:pt x="231" y="656"/>
                </a:lnTo>
                <a:lnTo>
                  <a:pt x="228" y="651"/>
                </a:lnTo>
                <a:lnTo>
                  <a:pt x="228" y="651"/>
                </a:lnTo>
                <a:lnTo>
                  <a:pt x="230" y="651"/>
                </a:lnTo>
                <a:lnTo>
                  <a:pt x="230" y="651"/>
                </a:lnTo>
                <a:lnTo>
                  <a:pt x="240" y="647"/>
                </a:lnTo>
                <a:lnTo>
                  <a:pt x="251" y="644"/>
                </a:lnTo>
                <a:lnTo>
                  <a:pt x="261" y="640"/>
                </a:lnTo>
                <a:lnTo>
                  <a:pt x="271" y="636"/>
                </a:lnTo>
                <a:lnTo>
                  <a:pt x="271" y="636"/>
                </a:lnTo>
                <a:lnTo>
                  <a:pt x="273" y="635"/>
                </a:lnTo>
                <a:lnTo>
                  <a:pt x="273" y="633"/>
                </a:lnTo>
                <a:lnTo>
                  <a:pt x="273" y="632"/>
                </a:lnTo>
                <a:lnTo>
                  <a:pt x="272" y="630"/>
                </a:lnTo>
                <a:lnTo>
                  <a:pt x="270" y="628"/>
                </a:lnTo>
                <a:lnTo>
                  <a:pt x="268" y="628"/>
                </a:lnTo>
                <a:lnTo>
                  <a:pt x="266" y="629"/>
                </a:lnTo>
                <a:lnTo>
                  <a:pt x="266" y="629"/>
                </a:lnTo>
                <a:lnTo>
                  <a:pt x="257" y="633"/>
                </a:lnTo>
                <a:lnTo>
                  <a:pt x="247" y="636"/>
                </a:lnTo>
                <a:lnTo>
                  <a:pt x="236" y="639"/>
                </a:lnTo>
                <a:lnTo>
                  <a:pt x="227" y="642"/>
                </a:lnTo>
                <a:lnTo>
                  <a:pt x="227" y="642"/>
                </a:lnTo>
                <a:lnTo>
                  <a:pt x="225" y="643"/>
                </a:lnTo>
                <a:lnTo>
                  <a:pt x="225" y="643"/>
                </a:lnTo>
                <a:lnTo>
                  <a:pt x="223" y="637"/>
                </a:lnTo>
                <a:lnTo>
                  <a:pt x="223" y="637"/>
                </a:lnTo>
                <a:lnTo>
                  <a:pt x="219" y="629"/>
                </a:lnTo>
                <a:lnTo>
                  <a:pt x="219" y="629"/>
                </a:lnTo>
                <a:lnTo>
                  <a:pt x="222" y="629"/>
                </a:lnTo>
                <a:lnTo>
                  <a:pt x="222" y="629"/>
                </a:lnTo>
                <a:lnTo>
                  <a:pt x="249" y="619"/>
                </a:lnTo>
                <a:lnTo>
                  <a:pt x="262" y="614"/>
                </a:lnTo>
                <a:lnTo>
                  <a:pt x="275" y="606"/>
                </a:lnTo>
                <a:lnTo>
                  <a:pt x="275" y="606"/>
                </a:lnTo>
                <a:lnTo>
                  <a:pt x="276" y="605"/>
                </a:lnTo>
                <a:lnTo>
                  <a:pt x="277" y="603"/>
                </a:lnTo>
                <a:lnTo>
                  <a:pt x="276" y="600"/>
                </a:lnTo>
                <a:lnTo>
                  <a:pt x="273" y="598"/>
                </a:lnTo>
                <a:lnTo>
                  <a:pt x="271" y="598"/>
                </a:lnTo>
                <a:lnTo>
                  <a:pt x="270" y="599"/>
                </a:lnTo>
                <a:lnTo>
                  <a:pt x="270" y="599"/>
                </a:lnTo>
                <a:lnTo>
                  <a:pt x="258" y="605"/>
                </a:lnTo>
                <a:lnTo>
                  <a:pt x="245" y="611"/>
                </a:lnTo>
                <a:lnTo>
                  <a:pt x="219" y="621"/>
                </a:lnTo>
                <a:lnTo>
                  <a:pt x="219" y="621"/>
                </a:lnTo>
                <a:lnTo>
                  <a:pt x="217" y="622"/>
                </a:lnTo>
                <a:lnTo>
                  <a:pt x="217" y="622"/>
                </a:lnTo>
                <a:lnTo>
                  <a:pt x="209" y="603"/>
                </a:lnTo>
                <a:lnTo>
                  <a:pt x="209" y="603"/>
                </a:lnTo>
                <a:lnTo>
                  <a:pt x="233" y="598"/>
                </a:lnTo>
                <a:lnTo>
                  <a:pt x="246" y="595"/>
                </a:lnTo>
                <a:lnTo>
                  <a:pt x="251" y="592"/>
                </a:lnTo>
                <a:lnTo>
                  <a:pt x="256" y="589"/>
                </a:lnTo>
                <a:lnTo>
                  <a:pt x="256" y="589"/>
                </a:lnTo>
                <a:lnTo>
                  <a:pt x="258" y="588"/>
                </a:lnTo>
                <a:lnTo>
                  <a:pt x="258" y="586"/>
                </a:lnTo>
                <a:lnTo>
                  <a:pt x="257" y="583"/>
                </a:lnTo>
                <a:lnTo>
                  <a:pt x="255" y="582"/>
                </a:lnTo>
                <a:lnTo>
                  <a:pt x="253" y="581"/>
                </a:lnTo>
                <a:lnTo>
                  <a:pt x="251" y="582"/>
                </a:lnTo>
                <a:lnTo>
                  <a:pt x="251" y="582"/>
                </a:lnTo>
                <a:lnTo>
                  <a:pt x="246" y="585"/>
                </a:lnTo>
                <a:lnTo>
                  <a:pt x="240" y="587"/>
                </a:lnTo>
                <a:lnTo>
                  <a:pt x="229" y="591"/>
                </a:lnTo>
                <a:lnTo>
                  <a:pt x="206" y="595"/>
                </a:lnTo>
                <a:lnTo>
                  <a:pt x="206" y="595"/>
                </a:lnTo>
                <a:lnTo>
                  <a:pt x="201" y="582"/>
                </a:lnTo>
                <a:lnTo>
                  <a:pt x="201" y="582"/>
                </a:lnTo>
                <a:lnTo>
                  <a:pt x="199" y="577"/>
                </a:lnTo>
                <a:lnTo>
                  <a:pt x="199" y="577"/>
                </a:lnTo>
                <a:lnTo>
                  <a:pt x="206" y="575"/>
                </a:lnTo>
                <a:lnTo>
                  <a:pt x="214" y="574"/>
                </a:lnTo>
                <a:lnTo>
                  <a:pt x="228" y="569"/>
                </a:lnTo>
                <a:lnTo>
                  <a:pt x="256" y="557"/>
                </a:lnTo>
                <a:lnTo>
                  <a:pt x="256" y="557"/>
                </a:lnTo>
                <a:lnTo>
                  <a:pt x="257" y="556"/>
                </a:lnTo>
                <a:lnTo>
                  <a:pt x="258" y="555"/>
                </a:lnTo>
                <a:lnTo>
                  <a:pt x="258" y="552"/>
                </a:lnTo>
                <a:lnTo>
                  <a:pt x="256" y="549"/>
                </a:lnTo>
                <a:lnTo>
                  <a:pt x="255" y="549"/>
                </a:lnTo>
                <a:lnTo>
                  <a:pt x="253" y="549"/>
                </a:lnTo>
                <a:lnTo>
                  <a:pt x="253" y="549"/>
                </a:lnTo>
                <a:lnTo>
                  <a:pt x="225" y="561"/>
                </a:lnTo>
                <a:lnTo>
                  <a:pt x="210" y="565"/>
                </a:lnTo>
                <a:lnTo>
                  <a:pt x="203" y="567"/>
                </a:lnTo>
                <a:lnTo>
                  <a:pt x="196" y="568"/>
                </a:lnTo>
                <a:lnTo>
                  <a:pt x="196" y="568"/>
                </a:lnTo>
                <a:lnTo>
                  <a:pt x="184" y="537"/>
                </a:lnTo>
                <a:lnTo>
                  <a:pt x="184" y="537"/>
                </a:lnTo>
                <a:lnTo>
                  <a:pt x="186" y="537"/>
                </a:lnTo>
                <a:lnTo>
                  <a:pt x="187" y="537"/>
                </a:lnTo>
                <a:lnTo>
                  <a:pt x="187" y="537"/>
                </a:lnTo>
                <a:lnTo>
                  <a:pt x="214" y="527"/>
                </a:lnTo>
                <a:lnTo>
                  <a:pt x="227" y="521"/>
                </a:lnTo>
                <a:lnTo>
                  <a:pt x="242" y="517"/>
                </a:lnTo>
                <a:lnTo>
                  <a:pt x="242" y="517"/>
                </a:lnTo>
                <a:lnTo>
                  <a:pt x="243" y="516"/>
                </a:lnTo>
                <a:lnTo>
                  <a:pt x="244" y="514"/>
                </a:lnTo>
                <a:lnTo>
                  <a:pt x="244" y="511"/>
                </a:lnTo>
                <a:lnTo>
                  <a:pt x="242" y="509"/>
                </a:lnTo>
                <a:lnTo>
                  <a:pt x="240" y="508"/>
                </a:lnTo>
                <a:lnTo>
                  <a:pt x="238" y="508"/>
                </a:lnTo>
                <a:lnTo>
                  <a:pt x="238" y="508"/>
                </a:lnTo>
                <a:lnTo>
                  <a:pt x="224" y="513"/>
                </a:lnTo>
                <a:lnTo>
                  <a:pt x="211" y="518"/>
                </a:lnTo>
                <a:lnTo>
                  <a:pt x="184" y="529"/>
                </a:lnTo>
                <a:lnTo>
                  <a:pt x="184" y="529"/>
                </a:lnTo>
                <a:lnTo>
                  <a:pt x="183" y="530"/>
                </a:lnTo>
                <a:lnTo>
                  <a:pt x="182" y="531"/>
                </a:lnTo>
                <a:lnTo>
                  <a:pt x="182" y="531"/>
                </a:lnTo>
                <a:lnTo>
                  <a:pt x="174" y="510"/>
                </a:lnTo>
                <a:lnTo>
                  <a:pt x="174" y="510"/>
                </a:lnTo>
                <a:lnTo>
                  <a:pt x="175" y="510"/>
                </a:lnTo>
                <a:lnTo>
                  <a:pt x="175" y="510"/>
                </a:lnTo>
                <a:lnTo>
                  <a:pt x="186" y="505"/>
                </a:lnTo>
                <a:lnTo>
                  <a:pt x="197" y="502"/>
                </a:lnTo>
                <a:lnTo>
                  <a:pt x="208" y="499"/>
                </a:lnTo>
                <a:lnTo>
                  <a:pt x="218" y="494"/>
                </a:lnTo>
                <a:lnTo>
                  <a:pt x="218" y="494"/>
                </a:lnTo>
                <a:lnTo>
                  <a:pt x="220" y="493"/>
                </a:lnTo>
                <a:lnTo>
                  <a:pt x="220" y="491"/>
                </a:lnTo>
                <a:lnTo>
                  <a:pt x="220" y="490"/>
                </a:lnTo>
                <a:lnTo>
                  <a:pt x="219" y="488"/>
                </a:lnTo>
                <a:lnTo>
                  <a:pt x="217" y="486"/>
                </a:lnTo>
                <a:lnTo>
                  <a:pt x="215" y="486"/>
                </a:lnTo>
                <a:lnTo>
                  <a:pt x="213" y="487"/>
                </a:lnTo>
                <a:lnTo>
                  <a:pt x="213" y="487"/>
                </a:lnTo>
                <a:lnTo>
                  <a:pt x="203" y="491"/>
                </a:lnTo>
                <a:lnTo>
                  <a:pt x="193" y="494"/>
                </a:lnTo>
                <a:lnTo>
                  <a:pt x="182" y="498"/>
                </a:lnTo>
                <a:lnTo>
                  <a:pt x="172" y="501"/>
                </a:lnTo>
                <a:lnTo>
                  <a:pt x="172" y="501"/>
                </a:lnTo>
                <a:lnTo>
                  <a:pt x="172" y="502"/>
                </a:lnTo>
                <a:lnTo>
                  <a:pt x="172" y="502"/>
                </a:lnTo>
                <a:lnTo>
                  <a:pt x="167" y="490"/>
                </a:lnTo>
                <a:lnTo>
                  <a:pt x="167" y="490"/>
                </a:lnTo>
                <a:lnTo>
                  <a:pt x="169" y="490"/>
                </a:lnTo>
                <a:lnTo>
                  <a:pt x="169" y="490"/>
                </a:lnTo>
                <a:lnTo>
                  <a:pt x="199" y="479"/>
                </a:lnTo>
                <a:lnTo>
                  <a:pt x="213" y="473"/>
                </a:lnTo>
                <a:lnTo>
                  <a:pt x="227" y="466"/>
                </a:lnTo>
                <a:lnTo>
                  <a:pt x="227" y="466"/>
                </a:lnTo>
                <a:lnTo>
                  <a:pt x="228" y="465"/>
                </a:lnTo>
                <a:lnTo>
                  <a:pt x="229" y="463"/>
                </a:lnTo>
                <a:lnTo>
                  <a:pt x="228" y="460"/>
                </a:lnTo>
                <a:lnTo>
                  <a:pt x="225" y="458"/>
                </a:lnTo>
                <a:lnTo>
                  <a:pt x="223" y="458"/>
                </a:lnTo>
                <a:lnTo>
                  <a:pt x="222" y="459"/>
                </a:lnTo>
                <a:lnTo>
                  <a:pt x="222" y="459"/>
                </a:lnTo>
                <a:lnTo>
                  <a:pt x="208" y="466"/>
                </a:lnTo>
                <a:lnTo>
                  <a:pt x="195" y="472"/>
                </a:lnTo>
                <a:lnTo>
                  <a:pt x="166" y="482"/>
                </a:lnTo>
                <a:lnTo>
                  <a:pt x="166" y="482"/>
                </a:lnTo>
                <a:lnTo>
                  <a:pt x="165" y="483"/>
                </a:lnTo>
                <a:lnTo>
                  <a:pt x="165" y="483"/>
                </a:lnTo>
                <a:lnTo>
                  <a:pt x="155" y="459"/>
                </a:lnTo>
                <a:lnTo>
                  <a:pt x="155" y="459"/>
                </a:lnTo>
                <a:lnTo>
                  <a:pt x="169" y="456"/>
                </a:lnTo>
                <a:lnTo>
                  <a:pt x="182" y="452"/>
                </a:lnTo>
                <a:lnTo>
                  <a:pt x="195" y="448"/>
                </a:lnTo>
                <a:lnTo>
                  <a:pt x="201" y="444"/>
                </a:lnTo>
                <a:lnTo>
                  <a:pt x="207" y="441"/>
                </a:lnTo>
                <a:lnTo>
                  <a:pt x="207" y="441"/>
                </a:lnTo>
                <a:lnTo>
                  <a:pt x="209" y="440"/>
                </a:lnTo>
                <a:lnTo>
                  <a:pt x="209" y="438"/>
                </a:lnTo>
                <a:lnTo>
                  <a:pt x="208" y="435"/>
                </a:lnTo>
                <a:lnTo>
                  <a:pt x="206" y="433"/>
                </a:lnTo>
                <a:lnTo>
                  <a:pt x="204" y="433"/>
                </a:lnTo>
                <a:lnTo>
                  <a:pt x="202" y="434"/>
                </a:lnTo>
                <a:lnTo>
                  <a:pt x="202" y="434"/>
                </a:lnTo>
                <a:lnTo>
                  <a:pt x="196" y="437"/>
                </a:lnTo>
                <a:lnTo>
                  <a:pt x="191" y="440"/>
                </a:lnTo>
                <a:lnTo>
                  <a:pt x="178" y="444"/>
                </a:lnTo>
                <a:lnTo>
                  <a:pt x="166" y="448"/>
                </a:lnTo>
                <a:lnTo>
                  <a:pt x="152" y="451"/>
                </a:lnTo>
                <a:lnTo>
                  <a:pt x="152" y="451"/>
                </a:lnTo>
                <a:lnTo>
                  <a:pt x="149" y="441"/>
                </a:lnTo>
                <a:lnTo>
                  <a:pt x="149" y="441"/>
                </a:lnTo>
                <a:lnTo>
                  <a:pt x="150" y="441"/>
                </a:lnTo>
                <a:lnTo>
                  <a:pt x="152" y="441"/>
                </a:lnTo>
                <a:lnTo>
                  <a:pt x="152" y="441"/>
                </a:lnTo>
                <a:lnTo>
                  <a:pt x="158" y="437"/>
                </a:lnTo>
                <a:lnTo>
                  <a:pt x="166" y="434"/>
                </a:lnTo>
                <a:lnTo>
                  <a:pt x="179" y="430"/>
                </a:lnTo>
                <a:lnTo>
                  <a:pt x="179" y="430"/>
                </a:lnTo>
                <a:lnTo>
                  <a:pt x="210" y="417"/>
                </a:lnTo>
                <a:lnTo>
                  <a:pt x="210" y="417"/>
                </a:lnTo>
                <a:lnTo>
                  <a:pt x="211" y="416"/>
                </a:lnTo>
                <a:lnTo>
                  <a:pt x="212" y="415"/>
                </a:lnTo>
                <a:lnTo>
                  <a:pt x="212" y="412"/>
                </a:lnTo>
                <a:lnTo>
                  <a:pt x="210" y="409"/>
                </a:lnTo>
                <a:lnTo>
                  <a:pt x="209" y="409"/>
                </a:lnTo>
                <a:lnTo>
                  <a:pt x="207" y="409"/>
                </a:lnTo>
                <a:lnTo>
                  <a:pt x="207" y="409"/>
                </a:lnTo>
                <a:lnTo>
                  <a:pt x="176" y="422"/>
                </a:lnTo>
                <a:lnTo>
                  <a:pt x="176" y="422"/>
                </a:lnTo>
                <a:lnTo>
                  <a:pt x="162" y="427"/>
                </a:lnTo>
                <a:lnTo>
                  <a:pt x="154" y="430"/>
                </a:lnTo>
                <a:lnTo>
                  <a:pt x="147" y="434"/>
                </a:lnTo>
                <a:lnTo>
                  <a:pt x="147" y="434"/>
                </a:lnTo>
                <a:lnTo>
                  <a:pt x="146" y="434"/>
                </a:lnTo>
                <a:lnTo>
                  <a:pt x="146" y="434"/>
                </a:lnTo>
                <a:lnTo>
                  <a:pt x="140" y="416"/>
                </a:lnTo>
                <a:lnTo>
                  <a:pt x="140" y="416"/>
                </a:lnTo>
                <a:lnTo>
                  <a:pt x="187" y="401"/>
                </a:lnTo>
                <a:lnTo>
                  <a:pt x="187" y="401"/>
                </a:lnTo>
                <a:lnTo>
                  <a:pt x="188" y="400"/>
                </a:lnTo>
                <a:lnTo>
                  <a:pt x="189" y="398"/>
                </a:lnTo>
                <a:lnTo>
                  <a:pt x="189" y="395"/>
                </a:lnTo>
                <a:lnTo>
                  <a:pt x="187" y="393"/>
                </a:lnTo>
                <a:lnTo>
                  <a:pt x="186" y="392"/>
                </a:lnTo>
                <a:lnTo>
                  <a:pt x="184" y="393"/>
                </a:lnTo>
                <a:lnTo>
                  <a:pt x="184" y="393"/>
                </a:lnTo>
                <a:lnTo>
                  <a:pt x="137" y="408"/>
                </a:lnTo>
                <a:lnTo>
                  <a:pt x="137" y="408"/>
                </a:lnTo>
                <a:lnTo>
                  <a:pt x="131" y="393"/>
                </a:lnTo>
                <a:lnTo>
                  <a:pt x="131" y="393"/>
                </a:lnTo>
                <a:lnTo>
                  <a:pt x="138" y="390"/>
                </a:lnTo>
                <a:lnTo>
                  <a:pt x="144" y="389"/>
                </a:lnTo>
                <a:lnTo>
                  <a:pt x="158" y="386"/>
                </a:lnTo>
                <a:lnTo>
                  <a:pt x="158" y="386"/>
                </a:lnTo>
                <a:lnTo>
                  <a:pt x="166" y="384"/>
                </a:lnTo>
                <a:lnTo>
                  <a:pt x="174" y="381"/>
                </a:lnTo>
                <a:lnTo>
                  <a:pt x="188" y="374"/>
                </a:lnTo>
                <a:lnTo>
                  <a:pt x="188" y="374"/>
                </a:lnTo>
                <a:lnTo>
                  <a:pt x="190" y="373"/>
                </a:lnTo>
                <a:lnTo>
                  <a:pt x="190" y="372"/>
                </a:lnTo>
                <a:lnTo>
                  <a:pt x="190" y="369"/>
                </a:lnTo>
                <a:lnTo>
                  <a:pt x="188" y="366"/>
                </a:lnTo>
                <a:lnTo>
                  <a:pt x="187" y="366"/>
                </a:lnTo>
                <a:lnTo>
                  <a:pt x="185" y="366"/>
                </a:lnTo>
                <a:lnTo>
                  <a:pt x="185" y="366"/>
                </a:lnTo>
                <a:lnTo>
                  <a:pt x="159" y="377"/>
                </a:lnTo>
                <a:lnTo>
                  <a:pt x="159" y="377"/>
                </a:lnTo>
                <a:lnTo>
                  <a:pt x="151" y="379"/>
                </a:lnTo>
                <a:lnTo>
                  <a:pt x="144" y="380"/>
                </a:lnTo>
                <a:lnTo>
                  <a:pt x="136" y="382"/>
                </a:lnTo>
                <a:lnTo>
                  <a:pt x="128" y="384"/>
                </a:lnTo>
                <a:lnTo>
                  <a:pt x="128" y="384"/>
                </a:lnTo>
                <a:lnTo>
                  <a:pt x="118" y="355"/>
                </a:lnTo>
                <a:lnTo>
                  <a:pt x="118" y="355"/>
                </a:lnTo>
                <a:lnTo>
                  <a:pt x="120" y="355"/>
                </a:lnTo>
                <a:lnTo>
                  <a:pt x="122" y="355"/>
                </a:lnTo>
                <a:lnTo>
                  <a:pt x="122" y="355"/>
                </a:lnTo>
                <a:lnTo>
                  <a:pt x="133" y="351"/>
                </a:lnTo>
                <a:lnTo>
                  <a:pt x="145" y="349"/>
                </a:lnTo>
                <a:lnTo>
                  <a:pt x="170" y="344"/>
                </a:lnTo>
                <a:lnTo>
                  <a:pt x="170" y="344"/>
                </a:lnTo>
                <a:lnTo>
                  <a:pt x="172" y="343"/>
                </a:lnTo>
                <a:lnTo>
                  <a:pt x="173" y="342"/>
                </a:lnTo>
                <a:lnTo>
                  <a:pt x="174" y="339"/>
                </a:lnTo>
                <a:lnTo>
                  <a:pt x="173" y="337"/>
                </a:lnTo>
                <a:lnTo>
                  <a:pt x="173" y="336"/>
                </a:lnTo>
                <a:lnTo>
                  <a:pt x="171" y="335"/>
                </a:lnTo>
                <a:lnTo>
                  <a:pt x="169" y="335"/>
                </a:lnTo>
                <a:lnTo>
                  <a:pt x="169" y="335"/>
                </a:lnTo>
                <a:lnTo>
                  <a:pt x="143" y="340"/>
                </a:lnTo>
                <a:lnTo>
                  <a:pt x="131" y="343"/>
                </a:lnTo>
                <a:lnTo>
                  <a:pt x="119" y="347"/>
                </a:lnTo>
                <a:lnTo>
                  <a:pt x="119" y="347"/>
                </a:lnTo>
                <a:lnTo>
                  <a:pt x="117" y="348"/>
                </a:lnTo>
                <a:lnTo>
                  <a:pt x="116" y="349"/>
                </a:lnTo>
                <a:lnTo>
                  <a:pt x="116" y="349"/>
                </a:lnTo>
                <a:lnTo>
                  <a:pt x="110" y="333"/>
                </a:lnTo>
                <a:lnTo>
                  <a:pt x="110" y="333"/>
                </a:lnTo>
                <a:lnTo>
                  <a:pt x="112" y="332"/>
                </a:lnTo>
                <a:lnTo>
                  <a:pt x="112" y="332"/>
                </a:lnTo>
                <a:lnTo>
                  <a:pt x="142" y="322"/>
                </a:lnTo>
                <a:lnTo>
                  <a:pt x="157" y="318"/>
                </a:lnTo>
                <a:lnTo>
                  <a:pt x="173" y="314"/>
                </a:lnTo>
                <a:lnTo>
                  <a:pt x="173" y="314"/>
                </a:lnTo>
                <a:lnTo>
                  <a:pt x="174" y="313"/>
                </a:lnTo>
                <a:lnTo>
                  <a:pt x="175" y="312"/>
                </a:lnTo>
                <a:lnTo>
                  <a:pt x="176" y="310"/>
                </a:lnTo>
                <a:lnTo>
                  <a:pt x="175" y="309"/>
                </a:lnTo>
                <a:lnTo>
                  <a:pt x="173" y="306"/>
                </a:lnTo>
                <a:lnTo>
                  <a:pt x="172" y="306"/>
                </a:lnTo>
                <a:lnTo>
                  <a:pt x="170" y="306"/>
                </a:lnTo>
                <a:lnTo>
                  <a:pt x="170" y="306"/>
                </a:lnTo>
                <a:lnTo>
                  <a:pt x="154" y="309"/>
                </a:lnTo>
                <a:lnTo>
                  <a:pt x="139" y="314"/>
                </a:lnTo>
                <a:lnTo>
                  <a:pt x="109" y="324"/>
                </a:lnTo>
                <a:lnTo>
                  <a:pt x="109" y="324"/>
                </a:lnTo>
                <a:lnTo>
                  <a:pt x="107" y="325"/>
                </a:lnTo>
                <a:lnTo>
                  <a:pt x="107" y="325"/>
                </a:lnTo>
                <a:lnTo>
                  <a:pt x="102" y="311"/>
                </a:lnTo>
                <a:lnTo>
                  <a:pt x="102" y="311"/>
                </a:lnTo>
                <a:lnTo>
                  <a:pt x="103" y="311"/>
                </a:lnTo>
                <a:lnTo>
                  <a:pt x="103" y="311"/>
                </a:lnTo>
                <a:lnTo>
                  <a:pt x="128" y="303"/>
                </a:lnTo>
                <a:lnTo>
                  <a:pt x="140" y="298"/>
                </a:lnTo>
                <a:lnTo>
                  <a:pt x="151" y="292"/>
                </a:lnTo>
                <a:lnTo>
                  <a:pt x="151" y="292"/>
                </a:lnTo>
                <a:lnTo>
                  <a:pt x="152" y="290"/>
                </a:lnTo>
                <a:lnTo>
                  <a:pt x="153" y="289"/>
                </a:lnTo>
                <a:lnTo>
                  <a:pt x="152" y="286"/>
                </a:lnTo>
                <a:lnTo>
                  <a:pt x="149" y="284"/>
                </a:lnTo>
                <a:lnTo>
                  <a:pt x="148" y="284"/>
                </a:lnTo>
                <a:lnTo>
                  <a:pt x="146" y="285"/>
                </a:lnTo>
                <a:lnTo>
                  <a:pt x="146" y="285"/>
                </a:lnTo>
                <a:lnTo>
                  <a:pt x="135" y="291"/>
                </a:lnTo>
                <a:lnTo>
                  <a:pt x="124" y="295"/>
                </a:lnTo>
                <a:lnTo>
                  <a:pt x="100" y="303"/>
                </a:lnTo>
                <a:lnTo>
                  <a:pt x="100" y="303"/>
                </a:lnTo>
                <a:lnTo>
                  <a:pt x="100" y="303"/>
                </a:lnTo>
                <a:lnTo>
                  <a:pt x="100" y="303"/>
                </a:lnTo>
                <a:lnTo>
                  <a:pt x="92" y="280"/>
                </a:lnTo>
                <a:lnTo>
                  <a:pt x="92" y="280"/>
                </a:lnTo>
                <a:lnTo>
                  <a:pt x="93" y="279"/>
                </a:lnTo>
                <a:lnTo>
                  <a:pt x="93" y="279"/>
                </a:lnTo>
                <a:lnTo>
                  <a:pt x="120" y="271"/>
                </a:lnTo>
                <a:lnTo>
                  <a:pt x="133" y="267"/>
                </a:lnTo>
                <a:lnTo>
                  <a:pt x="147" y="265"/>
                </a:lnTo>
                <a:lnTo>
                  <a:pt x="147" y="265"/>
                </a:lnTo>
                <a:lnTo>
                  <a:pt x="149" y="264"/>
                </a:lnTo>
                <a:lnTo>
                  <a:pt x="150" y="263"/>
                </a:lnTo>
                <a:lnTo>
                  <a:pt x="151" y="259"/>
                </a:lnTo>
                <a:lnTo>
                  <a:pt x="150" y="258"/>
                </a:lnTo>
                <a:lnTo>
                  <a:pt x="149" y="257"/>
                </a:lnTo>
                <a:lnTo>
                  <a:pt x="148" y="256"/>
                </a:lnTo>
                <a:lnTo>
                  <a:pt x="146" y="256"/>
                </a:lnTo>
                <a:lnTo>
                  <a:pt x="146" y="256"/>
                </a:lnTo>
                <a:lnTo>
                  <a:pt x="132" y="259"/>
                </a:lnTo>
                <a:lnTo>
                  <a:pt x="118" y="262"/>
                </a:lnTo>
                <a:lnTo>
                  <a:pt x="90" y="271"/>
                </a:lnTo>
                <a:lnTo>
                  <a:pt x="90" y="271"/>
                </a:lnTo>
                <a:lnTo>
                  <a:pt x="89" y="272"/>
                </a:lnTo>
                <a:lnTo>
                  <a:pt x="89" y="272"/>
                </a:lnTo>
                <a:lnTo>
                  <a:pt x="84" y="259"/>
                </a:lnTo>
                <a:lnTo>
                  <a:pt x="84" y="259"/>
                </a:lnTo>
                <a:lnTo>
                  <a:pt x="86" y="259"/>
                </a:lnTo>
                <a:lnTo>
                  <a:pt x="86" y="259"/>
                </a:lnTo>
                <a:lnTo>
                  <a:pt x="134" y="243"/>
                </a:lnTo>
                <a:lnTo>
                  <a:pt x="134" y="243"/>
                </a:lnTo>
                <a:lnTo>
                  <a:pt x="136" y="242"/>
                </a:lnTo>
                <a:lnTo>
                  <a:pt x="137" y="241"/>
                </a:lnTo>
                <a:lnTo>
                  <a:pt x="137" y="238"/>
                </a:lnTo>
                <a:lnTo>
                  <a:pt x="135" y="235"/>
                </a:lnTo>
                <a:lnTo>
                  <a:pt x="133" y="235"/>
                </a:lnTo>
                <a:lnTo>
                  <a:pt x="131" y="235"/>
                </a:lnTo>
                <a:lnTo>
                  <a:pt x="131" y="235"/>
                </a:lnTo>
                <a:lnTo>
                  <a:pt x="83" y="251"/>
                </a:lnTo>
                <a:lnTo>
                  <a:pt x="83" y="251"/>
                </a:lnTo>
                <a:lnTo>
                  <a:pt x="82" y="252"/>
                </a:lnTo>
                <a:lnTo>
                  <a:pt x="82" y="252"/>
                </a:lnTo>
                <a:lnTo>
                  <a:pt x="73" y="230"/>
                </a:lnTo>
                <a:lnTo>
                  <a:pt x="73" y="230"/>
                </a:lnTo>
                <a:lnTo>
                  <a:pt x="75" y="230"/>
                </a:lnTo>
                <a:lnTo>
                  <a:pt x="75" y="230"/>
                </a:lnTo>
                <a:lnTo>
                  <a:pt x="88" y="227"/>
                </a:lnTo>
                <a:lnTo>
                  <a:pt x="100" y="223"/>
                </a:lnTo>
                <a:lnTo>
                  <a:pt x="124" y="214"/>
                </a:lnTo>
                <a:lnTo>
                  <a:pt x="124" y="214"/>
                </a:lnTo>
                <a:lnTo>
                  <a:pt x="125" y="213"/>
                </a:lnTo>
                <a:lnTo>
                  <a:pt x="126" y="212"/>
                </a:lnTo>
                <a:lnTo>
                  <a:pt x="126" y="209"/>
                </a:lnTo>
                <a:lnTo>
                  <a:pt x="124" y="206"/>
                </a:lnTo>
                <a:lnTo>
                  <a:pt x="123" y="206"/>
                </a:lnTo>
                <a:lnTo>
                  <a:pt x="121" y="206"/>
                </a:lnTo>
                <a:lnTo>
                  <a:pt x="121" y="206"/>
                </a:lnTo>
                <a:lnTo>
                  <a:pt x="98" y="215"/>
                </a:lnTo>
                <a:lnTo>
                  <a:pt x="87" y="218"/>
                </a:lnTo>
                <a:lnTo>
                  <a:pt x="74" y="221"/>
                </a:lnTo>
                <a:lnTo>
                  <a:pt x="74" y="221"/>
                </a:lnTo>
                <a:lnTo>
                  <a:pt x="72" y="222"/>
                </a:lnTo>
                <a:lnTo>
                  <a:pt x="71" y="224"/>
                </a:lnTo>
                <a:lnTo>
                  <a:pt x="71" y="224"/>
                </a:lnTo>
                <a:lnTo>
                  <a:pt x="66" y="210"/>
                </a:lnTo>
                <a:lnTo>
                  <a:pt x="66" y="210"/>
                </a:lnTo>
                <a:lnTo>
                  <a:pt x="63" y="203"/>
                </a:lnTo>
                <a:lnTo>
                  <a:pt x="63" y="203"/>
                </a:lnTo>
                <a:lnTo>
                  <a:pt x="80" y="198"/>
                </a:lnTo>
                <a:lnTo>
                  <a:pt x="95" y="193"/>
                </a:lnTo>
                <a:lnTo>
                  <a:pt x="110" y="189"/>
                </a:lnTo>
                <a:lnTo>
                  <a:pt x="125" y="184"/>
                </a:lnTo>
                <a:lnTo>
                  <a:pt x="125" y="184"/>
                </a:lnTo>
                <a:lnTo>
                  <a:pt x="127" y="182"/>
                </a:lnTo>
                <a:lnTo>
                  <a:pt x="128" y="181"/>
                </a:lnTo>
                <a:lnTo>
                  <a:pt x="128" y="178"/>
                </a:lnTo>
                <a:lnTo>
                  <a:pt x="126" y="175"/>
                </a:lnTo>
                <a:lnTo>
                  <a:pt x="124" y="175"/>
                </a:lnTo>
                <a:lnTo>
                  <a:pt x="122" y="175"/>
                </a:lnTo>
                <a:lnTo>
                  <a:pt x="122" y="175"/>
                </a:lnTo>
                <a:lnTo>
                  <a:pt x="107" y="181"/>
                </a:lnTo>
                <a:lnTo>
                  <a:pt x="92" y="185"/>
                </a:lnTo>
                <a:lnTo>
                  <a:pt x="76" y="190"/>
                </a:lnTo>
                <a:lnTo>
                  <a:pt x="61" y="194"/>
                </a:lnTo>
                <a:lnTo>
                  <a:pt x="61" y="194"/>
                </a:lnTo>
                <a:lnTo>
                  <a:pt x="53" y="174"/>
                </a:lnTo>
                <a:lnTo>
                  <a:pt x="53" y="174"/>
                </a:lnTo>
                <a:lnTo>
                  <a:pt x="66" y="170"/>
                </a:lnTo>
                <a:lnTo>
                  <a:pt x="80" y="167"/>
                </a:lnTo>
                <a:lnTo>
                  <a:pt x="93" y="162"/>
                </a:lnTo>
                <a:lnTo>
                  <a:pt x="99" y="159"/>
                </a:lnTo>
                <a:lnTo>
                  <a:pt x="104" y="156"/>
                </a:lnTo>
                <a:lnTo>
                  <a:pt x="104" y="156"/>
                </a:lnTo>
                <a:lnTo>
                  <a:pt x="105" y="154"/>
                </a:lnTo>
                <a:lnTo>
                  <a:pt x="106" y="152"/>
                </a:lnTo>
                <a:lnTo>
                  <a:pt x="105" y="149"/>
                </a:lnTo>
                <a:lnTo>
                  <a:pt x="102" y="148"/>
                </a:lnTo>
                <a:lnTo>
                  <a:pt x="101" y="148"/>
                </a:lnTo>
                <a:lnTo>
                  <a:pt x="99" y="148"/>
                </a:lnTo>
                <a:lnTo>
                  <a:pt x="99" y="148"/>
                </a:lnTo>
                <a:lnTo>
                  <a:pt x="94" y="152"/>
                </a:lnTo>
                <a:lnTo>
                  <a:pt x="88" y="155"/>
                </a:lnTo>
                <a:lnTo>
                  <a:pt x="75" y="159"/>
                </a:lnTo>
                <a:lnTo>
                  <a:pt x="63" y="162"/>
                </a:lnTo>
                <a:lnTo>
                  <a:pt x="50" y="166"/>
                </a:lnTo>
                <a:lnTo>
                  <a:pt x="50" y="166"/>
                </a:lnTo>
                <a:lnTo>
                  <a:pt x="42" y="142"/>
                </a:lnTo>
                <a:lnTo>
                  <a:pt x="42" y="142"/>
                </a:lnTo>
                <a:lnTo>
                  <a:pt x="43" y="142"/>
                </a:lnTo>
                <a:lnTo>
                  <a:pt x="43" y="142"/>
                </a:lnTo>
                <a:lnTo>
                  <a:pt x="54" y="136"/>
                </a:lnTo>
                <a:lnTo>
                  <a:pt x="66" y="132"/>
                </a:lnTo>
                <a:lnTo>
                  <a:pt x="80" y="128"/>
                </a:lnTo>
                <a:lnTo>
                  <a:pt x="92" y="126"/>
                </a:lnTo>
                <a:lnTo>
                  <a:pt x="92" y="126"/>
                </a:lnTo>
                <a:lnTo>
                  <a:pt x="94" y="125"/>
                </a:lnTo>
                <a:lnTo>
                  <a:pt x="95" y="124"/>
                </a:lnTo>
                <a:lnTo>
                  <a:pt x="96" y="120"/>
                </a:lnTo>
                <a:lnTo>
                  <a:pt x="96" y="118"/>
                </a:lnTo>
                <a:lnTo>
                  <a:pt x="95" y="117"/>
                </a:lnTo>
                <a:lnTo>
                  <a:pt x="94" y="116"/>
                </a:lnTo>
                <a:lnTo>
                  <a:pt x="92" y="116"/>
                </a:lnTo>
                <a:lnTo>
                  <a:pt x="92" y="116"/>
                </a:lnTo>
                <a:lnTo>
                  <a:pt x="77" y="119"/>
                </a:lnTo>
                <a:lnTo>
                  <a:pt x="64" y="124"/>
                </a:lnTo>
                <a:lnTo>
                  <a:pt x="51" y="128"/>
                </a:lnTo>
                <a:lnTo>
                  <a:pt x="39" y="134"/>
                </a:lnTo>
                <a:lnTo>
                  <a:pt x="39" y="134"/>
                </a:lnTo>
                <a:lnTo>
                  <a:pt x="32" y="114"/>
                </a:lnTo>
                <a:lnTo>
                  <a:pt x="32" y="114"/>
                </a:lnTo>
                <a:lnTo>
                  <a:pt x="78" y="96"/>
                </a:lnTo>
                <a:lnTo>
                  <a:pt x="78" y="96"/>
                </a:lnTo>
                <a:lnTo>
                  <a:pt x="80" y="95"/>
                </a:lnTo>
                <a:lnTo>
                  <a:pt x="81" y="94"/>
                </a:lnTo>
                <a:lnTo>
                  <a:pt x="81" y="90"/>
                </a:lnTo>
                <a:lnTo>
                  <a:pt x="78" y="88"/>
                </a:lnTo>
                <a:lnTo>
                  <a:pt x="77" y="88"/>
                </a:lnTo>
                <a:lnTo>
                  <a:pt x="75" y="88"/>
                </a:lnTo>
                <a:lnTo>
                  <a:pt x="75" y="88"/>
                </a:lnTo>
                <a:lnTo>
                  <a:pt x="29" y="106"/>
                </a:lnTo>
                <a:lnTo>
                  <a:pt x="29" y="106"/>
                </a:lnTo>
                <a:lnTo>
                  <a:pt x="22" y="85"/>
                </a:lnTo>
                <a:lnTo>
                  <a:pt x="22" y="8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08" name="Freeform 2520"/>
          <p:cNvSpPr>
            <a:spLocks/>
          </p:cNvSpPr>
          <p:nvPr/>
        </p:nvSpPr>
        <p:spPr bwMode="auto">
          <a:xfrm>
            <a:off x="619108" y="3651265"/>
            <a:ext cx="79375" cy="34925"/>
          </a:xfrm>
          <a:custGeom>
            <a:avLst/>
            <a:gdLst/>
            <a:ahLst/>
            <a:cxnLst>
              <a:cxn ang="0">
                <a:pos x="5" y="22"/>
              </a:cxn>
              <a:cxn ang="0">
                <a:pos x="5" y="22"/>
              </a:cxn>
              <a:cxn ang="0">
                <a:pos x="48" y="8"/>
              </a:cxn>
              <a:cxn ang="0">
                <a:pos x="48" y="8"/>
              </a:cxn>
              <a:cxn ang="0">
                <a:pos x="50" y="7"/>
              </a:cxn>
              <a:cxn ang="0">
                <a:pos x="50" y="6"/>
              </a:cxn>
              <a:cxn ang="0">
                <a:pos x="50" y="3"/>
              </a:cxn>
              <a:cxn ang="0">
                <a:pos x="48" y="0"/>
              </a:cxn>
              <a:cxn ang="0">
                <a:pos x="47" y="0"/>
              </a:cxn>
              <a:cxn ang="0">
                <a:pos x="45" y="0"/>
              </a:cxn>
              <a:cxn ang="0">
                <a:pos x="45" y="0"/>
              </a:cxn>
              <a:cxn ang="0">
                <a:pos x="2" y="14"/>
              </a:cxn>
              <a:cxn ang="0">
                <a:pos x="2" y="14"/>
              </a:cxn>
              <a:cxn ang="0">
                <a:pos x="1" y="15"/>
              </a:cxn>
              <a:cxn ang="0">
                <a:pos x="0" y="16"/>
              </a:cxn>
              <a:cxn ang="0">
                <a:pos x="0" y="19"/>
              </a:cxn>
              <a:cxn ang="0">
                <a:pos x="2" y="22"/>
              </a:cxn>
              <a:cxn ang="0">
                <a:pos x="3" y="22"/>
              </a:cxn>
              <a:cxn ang="0">
                <a:pos x="5" y="22"/>
              </a:cxn>
              <a:cxn ang="0">
                <a:pos x="5" y="22"/>
              </a:cxn>
            </a:cxnLst>
            <a:rect l="0" t="0" r="r" b="b"/>
            <a:pathLst>
              <a:path w="50" h="22">
                <a:moveTo>
                  <a:pt x="5" y="22"/>
                </a:moveTo>
                <a:lnTo>
                  <a:pt x="5" y="22"/>
                </a:lnTo>
                <a:lnTo>
                  <a:pt x="48" y="8"/>
                </a:lnTo>
                <a:lnTo>
                  <a:pt x="48" y="8"/>
                </a:lnTo>
                <a:lnTo>
                  <a:pt x="50" y="7"/>
                </a:lnTo>
                <a:lnTo>
                  <a:pt x="50" y="6"/>
                </a:lnTo>
                <a:lnTo>
                  <a:pt x="50" y="3"/>
                </a:lnTo>
                <a:lnTo>
                  <a:pt x="48" y="0"/>
                </a:lnTo>
                <a:lnTo>
                  <a:pt x="47" y="0"/>
                </a:lnTo>
                <a:lnTo>
                  <a:pt x="45" y="0"/>
                </a:lnTo>
                <a:lnTo>
                  <a:pt x="45" y="0"/>
                </a:lnTo>
                <a:lnTo>
                  <a:pt x="2" y="14"/>
                </a:lnTo>
                <a:lnTo>
                  <a:pt x="2" y="14"/>
                </a:lnTo>
                <a:lnTo>
                  <a:pt x="1" y="15"/>
                </a:lnTo>
                <a:lnTo>
                  <a:pt x="0" y="16"/>
                </a:lnTo>
                <a:lnTo>
                  <a:pt x="0" y="19"/>
                </a:lnTo>
                <a:lnTo>
                  <a:pt x="2" y="22"/>
                </a:lnTo>
                <a:lnTo>
                  <a:pt x="3" y="22"/>
                </a:lnTo>
                <a:lnTo>
                  <a:pt x="5" y="22"/>
                </a:lnTo>
                <a:lnTo>
                  <a:pt x="5" y="2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09" name="Freeform 2521"/>
          <p:cNvSpPr>
            <a:spLocks noEditPoints="1"/>
          </p:cNvSpPr>
          <p:nvPr/>
        </p:nvSpPr>
        <p:spPr bwMode="auto">
          <a:xfrm>
            <a:off x="407971" y="2281253"/>
            <a:ext cx="638175" cy="436563"/>
          </a:xfrm>
          <a:custGeom>
            <a:avLst/>
            <a:gdLst/>
            <a:ahLst/>
            <a:cxnLst>
              <a:cxn ang="0">
                <a:pos x="203" y="272"/>
              </a:cxn>
              <a:cxn ang="0">
                <a:pos x="397" y="275"/>
              </a:cxn>
              <a:cxn ang="0">
                <a:pos x="399" y="274"/>
              </a:cxn>
              <a:cxn ang="0">
                <a:pos x="400" y="271"/>
              </a:cxn>
              <a:cxn ang="0">
                <a:pos x="399" y="151"/>
              </a:cxn>
              <a:cxn ang="0">
                <a:pos x="401" y="75"/>
              </a:cxn>
              <a:cxn ang="0">
                <a:pos x="400" y="8"/>
              </a:cxn>
              <a:cxn ang="0">
                <a:pos x="397" y="3"/>
              </a:cxn>
              <a:cxn ang="0">
                <a:pos x="348" y="6"/>
              </a:cxn>
              <a:cxn ang="0">
                <a:pos x="249" y="4"/>
              </a:cxn>
              <a:cxn ang="0">
                <a:pos x="99" y="0"/>
              </a:cxn>
              <a:cxn ang="0">
                <a:pos x="17" y="2"/>
              </a:cxn>
              <a:cxn ang="0">
                <a:pos x="2" y="3"/>
              </a:cxn>
              <a:cxn ang="0">
                <a:pos x="0" y="13"/>
              </a:cxn>
              <a:cxn ang="0">
                <a:pos x="3" y="103"/>
              </a:cxn>
              <a:cxn ang="0">
                <a:pos x="13" y="259"/>
              </a:cxn>
              <a:cxn ang="0">
                <a:pos x="17" y="263"/>
              </a:cxn>
              <a:cxn ang="0">
                <a:pos x="20" y="264"/>
              </a:cxn>
              <a:cxn ang="0">
                <a:pos x="108" y="269"/>
              </a:cxn>
              <a:cxn ang="0">
                <a:pos x="36" y="256"/>
              </a:cxn>
              <a:cxn ang="0">
                <a:pos x="86" y="215"/>
              </a:cxn>
              <a:cxn ang="0">
                <a:pos x="146" y="162"/>
              </a:cxn>
              <a:cxn ang="0">
                <a:pos x="164" y="141"/>
              </a:cxn>
              <a:cxn ang="0">
                <a:pos x="203" y="174"/>
              </a:cxn>
              <a:cxn ang="0">
                <a:pos x="210" y="173"/>
              </a:cxn>
              <a:cxn ang="0">
                <a:pos x="214" y="171"/>
              </a:cxn>
              <a:cxn ang="0">
                <a:pos x="242" y="145"/>
              </a:cxn>
              <a:cxn ang="0">
                <a:pos x="292" y="163"/>
              </a:cxn>
              <a:cxn ang="0">
                <a:pos x="388" y="266"/>
              </a:cxn>
              <a:cxn ang="0">
                <a:pos x="209" y="264"/>
              </a:cxn>
              <a:cxn ang="0">
                <a:pos x="392" y="81"/>
              </a:cxn>
              <a:cxn ang="0">
                <a:pos x="390" y="203"/>
              </a:cxn>
              <a:cxn ang="0">
                <a:pos x="330" y="189"/>
              </a:cxn>
              <a:cxn ang="0">
                <a:pos x="263" y="126"/>
              </a:cxn>
              <a:cxn ang="0">
                <a:pos x="393" y="20"/>
              </a:cxn>
              <a:cxn ang="0">
                <a:pos x="392" y="81"/>
              </a:cxn>
              <a:cxn ang="0">
                <a:pos x="199" y="12"/>
              </a:cxn>
              <a:cxn ang="0">
                <a:pos x="305" y="14"/>
              </a:cxn>
              <a:cxn ang="0">
                <a:pos x="390" y="12"/>
              </a:cxn>
              <a:cxn ang="0">
                <a:pos x="238" y="137"/>
              </a:cxn>
              <a:cxn ang="0">
                <a:pos x="207" y="165"/>
              </a:cxn>
              <a:cxn ang="0">
                <a:pos x="179" y="143"/>
              </a:cxn>
              <a:cxn ang="0">
                <a:pos x="97" y="71"/>
              </a:cxn>
              <a:cxn ang="0">
                <a:pos x="58" y="9"/>
              </a:cxn>
              <a:cxn ang="0">
                <a:pos x="12" y="106"/>
              </a:cxn>
              <a:cxn ang="0">
                <a:pos x="8" y="29"/>
              </a:cxn>
              <a:cxn ang="0">
                <a:pos x="91" y="77"/>
              </a:cxn>
              <a:cxn ang="0">
                <a:pos x="158" y="135"/>
              </a:cxn>
              <a:cxn ang="0">
                <a:pos x="149" y="146"/>
              </a:cxn>
              <a:cxn ang="0">
                <a:pos x="82" y="206"/>
              </a:cxn>
              <a:cxn ang="0">
                <a:pos x="25" y="255"/>
              </a:cxn>
              <a:cxn ang="0">
                <a:pos x="18" y="218"/>
              </a:cxn>
            </a:cxnLst>
            <a:rect l="0" t="0" r="r" b="b"/>
            <a:pathLst>
              <a:path w="402" h="275">
                <a:moveTo>
                  <a:pt x="108" y="269"/>
                </a:moveTo>
                <a:lnTo>
                  <a:pt x="108" y="269"/>
                </a:lnTo>
                <a:lnTo>
                  <a:pt x="203" y="272"/>
                </a:lnTo>
                <a:lnTo>
                  <a:pt x="203" y="272"/>
                </a:lnTo>
                <a:lnTo>
                  <a:pt x="299" y="274"/>
                </a:lnTo>
                <a:lnTo>
                  <a:pt x="395" y="275"/>
                </a:lnTo>
                <a:lnTo>
                  <a:pt x="395" y="275"/>
                </a:lnTo>
                <a:lnTo>
                  <a:pt x="397" y="275"/>
                </a:lnTo>
                <a:lnTo>
                  <a:pt x="398" y="274"/>
                </a:lnTo>
                <a:lnTo>
                  <a:pt x="398" y="274"/>
                </a:lnTo>
                <a:lnTo>
                  <a:pt x="399" y="274"/>
                </a:lnTo>
                <a:lnTo>
                  <a:pt x="399" y="274"/>
                </a:lnTo>
                <a:lnTo>
                  <a:pt x="399" y="274"/>
                </a:lnTo>
                <a:lnTo>
                  <a:pt x="399" y="274"/>
                </a:lnTo>
                <a:lnTo>
                  <a:pt x="399" y="273"/>
                </a:lnTo>
                <a:lnTo>
                  <a:pt x="400" y="271"/>
                </a:lnTo>
                <a:lnTo>
                  <a:pt x="400" y="271"/>
                </a:lnTo>
                <a:lnTo>
                  <a:pt x="399" y="212"/>
                </a:lnTo>
                <a:lnTo>
                  <a:pt x="399" y="181"/>
                </a:lnTo>
                <a:lnTo>
                  <a:pt x="399" y="151"/>
                </a:lnTo>
                <a:lnTo>
                  <a:pt x="399" y="151"/>
                </a:lnTo>
                <a:lnTo>
                  <a:pt x="400" y="113"/>
                </a:lnTo>
                <a:lnTo>
                  <a:pt x="401" y="75"/>
                </a:lnTo>
                <a:lnTo>
                  <a:pt x="401" y="75"/>
                </a:lnTo>
                <a:lnTo>
                  <a:pt x="402" y="59"/>
                </a:lnTo>
                <a:lnTo>
                  <a:pt x="402" y="41"/>
                </a:lnTo>
                <a:lnTo>
                  <a:pt x="402" y="24"/>
                </a:lnTo>
                <a:lnTo>
                  <a:pt x="400" y="8"/>
                </a:lnTo>
                <a:lnTo>
                  <a:pt x="400" y="8"/>
                </a:lnTo>
                <a:lnTo>
                  <a:pt x="399" y="6"/>
                </a:lnTo>
                <a:lnTo>
                  <a:pt x="398" y="4"/>
                </a:lnTo>
                <a:lnTo>
                  <a:pt x="397" y="3"/>
                </a:lnTo>
                <a:lnTo>
                  <a:pt x="394" y="2"/>
                </a:lnTo>
                <a:lnTo>
                  <a:pt x="394" y="2"/>
                </a:lnTo>
                <a:lnTo>
                  <a:pt x="371" y="5"/>
                </a:lnTo>
                <a:lnTo>
                  <a:pt x="348" y="6"/>
                </a:lnTo>
                <a:lnTo>
                  <a:pt x="323" y="6"/>
                </a:lnTo>
                <a:lnTo>
                  <a:pt x="300" y="5"/>
                </a:lnTo>
                <a:lnTo>
                  <a:pt x="300" y="5"/>
                </a:lnTo>
                <a:lnTo>
                  <a:pt x="249" y="4"/>
                </a:lnTo>
                <a:lnTo>
                  <a:pt x="199" y="3"/>
                </a:lnTo>
                <a:lnTo>
                  <a:pt x="199" y="3"/>
                </a:lnTo>
                <a:lnTo>
                  <a:pt x="99" y="0"/>
                </a:lnTo>
                <a:lnTo>
                  <a:pt x="99" y="0"/>
                </a:lnTo>
                <a:lnTo>
                  <a:pt x="76" y="0"/>
                </a:lnTo>
                <a:lnTo>
                  <a:pt x="53" y="1"/>
                </a:lnTo>
                <a:lnTo>
                  <a:pt x="30" y="2"/>
                </a:lnTo>
                <a:lnTo>
                  <a:pt x="17" y="2"/>
                </a:lnTo>
                <a:lnTo>
                  <a:pt x="6" y="1"/>
                </a:lnTo>
                <a:lnTo>
                  <a:pt x="6" y="1"/>
                </a:lnTo>
                <a:lnTo>
                  <a:pt x="3" y="1"/>
                </a:lnTo>
                <a:lnTo>
                  <a:pt x="2" y="3"/>
                </a:lnTo>
                <a:lnTo>
                  <a:pt x="2" y="3"/>
                </a:lnTo>
                <a:lnTo>
                  <a:pt x="2" y="4"/>
                </a:lnTo>
                <a:lnTo>
                  <a:pt x="2" y="4"/>
                </a:lnTo>
                <a:lnTo>
                  <a:pt x="0" y="13"/>
                </a:lnTo>
                <a:lnTo>
                  <a:pt x="0" y="22"/>
                </a:lnTo>
                <a:lnTo>
                  <a:pt x="0" y="41"/>
                </a:lnTo>
                <a:lnTo>
                  <a:pt x="0" y="41"/>
                </a:lnTo>
                <a:lnTo>
                  <a:pt x="3" y="103"/>
                </a:lnTo>
                <a:lnTo>
                  <a:pt x="3" y="103"/>
                </a:lnTo>
                <a:lnTo>
                  <a:pt x="7" y="181"/>
                </a:lnTo>
                <a:lnTo>
                  <a:pt x="9" y="221"/>
                </a:lnTo>
                <a:lnTo>
                  <a:pt x="13" y="259"/>
                </a:lnTo>
                <a:lnTo>
                  <a:pt x="13" y="259"/>
                </a:lnTo>
                <a:lnTo>
                  <a:pt x="14" y="261"/>
                </a:lnTo>
                <a:lnTo>
                  <a:pt x="15" y="263"/>
                </a:lnTo>
                <a:lnTo>
                  <a:pt x="17" y="263"/>
                </a:lnTo>
                <a:lnTo>
                  <a:pt x="19" y="263"/>
                </a:lnTo>
                <a:lnTo>
                  <a:pt x="19" y="263"/>
                </a:lnTo>
                <a:lnTo>
                  <a:pt x="20" y="264"/>
                </a:lnTo>
                <a:lnTo>
                  <a:pt x="20" y="264"/>
                </a:lnTo>
                <a:lnTo>
                  <a:pt x="42" y="266"/>
                </a:lnTo>
                <a:lnTo>
                  <a:pt x="64" y="267"/>
                </a:lnTo>
                <a:lnTo>
                  <a:pt x="108" y="269"/>
                </a:lnTo>
                <a:lnTo>
                  <a:pt x="108" y="269"/>
                </a:lnTo>
                <a:close/>
                <a:moveTo>
                  <a:pt x="113" y="261"/>
                </a:moveTo>
                <a:lnTo>
                  <a:pt x="113" y="261"/>
                </a:lnTo>
                <a:lnTo>
                  <a:pt x="74" y="259"/>
                </a:lnTo>
                <a:lnTo>
                  <a:pt x="36" y="256"/>
                </a:lnTo>
                <a:lnTo>
                  <a:pt x="36" y="256"/>
                </a:lnTo>
                <a:lnTo>
                  <a:pt x="48" y="245"/>
                </a:lnTo>
                <a:lnTo>
                  <a:pt x="60" y="235"/>
                </a:lnTo>
                <a:lnTo>
                  <a:pt x="86" y="215"/>
                </a:lnTo>
                <a:lnTo>
                  <a:pt x="86" y="215"/>
                </a:lnTo>
                <a:lnTo>
                  <a:pt x="107" y="197"/>
                </a:lnTo>
                <a:lnTo>
                  <a:pt x="127" y="180"/>
                </a:lnTo>
                <a:lnTo>
                  <a:pt x="146" y="162"/>
                </a:lnTo>
                <a:lnTo>
                  <a:pt x="155" y="152"/>
                </a:lnTo>
                <a:lnTo>
                  <a:pt x="163" y="142"/>
                </a:lnTo>
                <a:lnTo>
                  <a:pt x="163" y="142"/>
                </a:lnTo>
                <a:lnTo>
                  <a:pt x="164" y="141"/>
                </a:lnTo>
                <a:lnTo>
                  <a:pt x="164" y="141"/>
                </a:lnTo>
                <a:lnTo>
                  <a:pt x="183" y="158"/>
                </a:lnTo>
                <a:lnTo>
                  <a:pt x="203" y="174"/>
                </a:lnTo>
                <a:lnTo>
                  <a:pt x="203" y="174"/>
                </a:lnTo>
                <a:lnTo>
                  <a:pt x="205" y="175"/>
                </a:lnTo>
                <a:lnTo>
                  <a:pt x="207" y="175"/>
                </a:lnTo>
                <a:lnTo>
                  <a:pt x="209" y="174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1"/>
                </a:lnTo>
                <a:lnTo>
                  <a:pt x="220" y="164"/>
                </a:lnTo>
                <a:lnTo>
                  <a:pt x="227" y="158"/>
                </a:lnTo>
                <a:lnTo>
                  <a:pt x="242" y="145"/>
                </a:lnTo>
                <a:lnTo>
                  <a:pt x="242" y="145"/>
                </a:lnTo>
                <a:lnTo>
                  <a:pt x="257" y="133"/>
                </a:lnTo>
                <a:lnTo>
                  <a:pt x="257" y="133"/>
                </a:lnTo>
                <a:lnTo>
                  <a:pt x="275" y="148"/>
                </a:lnTo>
                <a:lnTo>
                  <a:pt x="292" y="163"/>
                </a:lnTo>
                <a:lnTo>
                  <a:pt x="309" y="180"/>
                </a:lnTo>
                <a:lnTo>
                  <a:pt x="325" y="196"/>
                </a:lnTo>
                <a:lnTo>
                  <a:pt x="357" y="232"/>
                </a:lnTo>
                <a:lnTo>
                  <a:pt x="388" y="266"/>
                </a:lnTo>
                <a:lnTo>
                  <a:pt x="388" y="266"/>
                </a:lnTo>
                <a:lnTo>
                  <a:pt x="298" y="266"/>
                </a:lnTo>
                <a:lnTo>
                  <a:pt x="209" y="264"/>
                </a:lnTo>
                <a:lnTo>
                  <a:pt x="209" y="264"/>
                </a:lnTo>
                <a:lnTo>
                  <a:pt x="113" y="261"/>
                </a:lnTo>
                <a:lnTo>
                  <a:pt x="113" y="261"/>
                </a:lnTo>
                <a:close/>
                <a:moveTo>
                  <a:pt x="392" y="81"/>
                </a:moveTo>
                <a:lnTo>
                  <a:pt x="392" y="81"/>
                </a:lnTo>
                <a:lnTo>
                  <a:pt x="391" y="115"/>
                </a:lnTo>
                <a:lnTo>
                  <a:pt x="390" y="151"/>
                </a:lnTo>
                <a:lnTo>
                  <a:pt x="390" y="151"/>
                </a:lnTo>
                <a:lnTo>
                  <a:pt x="390" y="203"/>
                </a:lnTo>
                <a:lnTo>
                  <a:pt x="391" y="257"/>
                </a:lnTo>
                <a:lnTo>
                  <a:pt x="391" y="257"/>
                </a:lnTo>
                <a:lnTo>
                  <a:pt x="361" y="223"/>
                </a:lnTo>
                <a:lnTo>
                  <a:pt x="330" y="189"/>
                </a:lnTo>
                <a:lnTo>
                  <a:pt x="314" y="173"/>
                </a:lnTo>
                <a:lnTo>
                  <a:pt x="298" y="157"/>
                </a:lnTo>
                <a:lnTo>
                  <a:pt x="281" y="142"/>
                </a:lnTo>
                <a:lnTo>
                  <a:pt x="263" y="126"/>
                </a:lnTo>
                <a:lnTo>
                  <a:pt x="263" y="126"/>
                </a:lnTo>
                <a:lnTo>
                  <a:pt x="297" y="99"/>
                </a:lnTo>
                <a:lnTo>
                  <a:pt x="297" y="99"/>
                </a:lnTo>
                <a:lnTo>
                  <a:pt x="393" y="20"/>
                </a:lnTo>
                <a:lnTo>
                  <a:pt x="393" y="20"/>
                </a:lnTo>
                <a:lnTo>
                  <a:pt x="394" y="35"/>
                </a:lnTo>
                <a:lnTo>
                  <a:pt x="393" y="51"/>
                </a:lnTo>
                <a:lnTo>
                  <a:pt x="392" y="81"/>
                </a:lnTo>
                <a:lnTo>
                  <a:pt x="392" y="81"/>
                </a:lnTo>
                <a:close/>
                <a:moveTo>
                  <a:pt x="93" y="8"/>
                </a:moveTo>
                <a:lnTo>
                  <a:pt x="93" y="8"/>
                </a:lnTo>
                <a:lnTo>
                  <a:pt x="199" y="12"/>
                </a:lnTo>
                <a:lnTo>
                  <a:pt x="199" y="12"/>
                </a:lnTo>
                <a:lnTo>
                  <a:pt x="252" y="13"/>
                </a:lnTo>
                <a:lnTo>
                  <a:pt x="305" y="14"/>
                </a:lnTo>
                <a:lnTo>
                  <a:pt x="305" y="14"/>
                </a:lnTo>
                <a:lnTo>
                  <a:pt x="326" y="15"/>
                </a:lnTo>
                <a:lnTo>
                  <a:pt x="348" y="15"/>
                </a:lnTo>
                <a:lnTo>
                  <a:pt x="369" y="14"/>
                </a:lnTo>
                <a:lnTo>
                  <a:pt x="390" y="12"/>
                </a:lnTo>
                <a:lnTo>
                  <a:pt x="390" y="12"/>
                </a:lnTo>
                <a:lnTo>
                  <a:pt x="293" y="91"/>
                </a:lnTo>
                <a:lnTo>
                  <a:pt x="293" y="91"/>
                </a:lnTo>
                <a:lnTo>
                  <a:pt x="238" y="137"/>
                </a:lnTo>
                <a:lnTo>
                  <a:pt x="238" y="137"/>
                </a:lnTo>
                <a:lnTo>
                  <a:pt x="222" y="151"/>
                </a:lnTo>
                <a:lnTo>
                  <a:pt x="214" y="158"/>
                </a:lnTo>
                <a:lnTo>
                  <a:pt x="207" y="165"/>
                </a:lnTo>
                <a:lnTo>
                  <a:pt x="207" y="165"/>
                </a:lnTo>
                <a:lnTo>
                  <a:pt x="207" y="166"/>
                </a:lnTo>
                <a:lnTo>
                  <a:pt x="207" y="166"/>
                </a:lnTo>
                <a:lnTo>
                  <a:pt x="179" y="143"/>
                </a:lnTo>
                <a:lnTo>
                  <a:pt x="152" y="118"/>
                </a:lnTo>
                <a:lnTo>
                  <a:pt x="126" y="94"/>
                </a:lnTo>
                <a:lnTo>
                  <a:pt x="97" y="71"/>
                </a:lnTo>
                <a:lnTo>
                  <a:pt x="97" y="71"/>
                </a:lnTo>
                <a:lnTo>
                  <a:pt x="21" y="10"/>
                </a:lnTo>
                <a:lnTo>
                  <a:pt x="21" y="10"/>
                </a:lnTo>
                <a:lnTo>
                  <a:pt x="40" y="10"/>
                </a:lnTo>
                <a:lnTo>
                  <a:pt x="58" y="9"/>
                </a:lnTo>
                <a:lnTo>
                  <a:pt x="76" y="8"/>
                </a:lnTo>
                <a:lnTo>
                  <a:pt x="93" y="8"/>
                </a:lnTo>
                <a:lnTo>
                  <a:pt x="93" y="8"/>
                </a:lnTo>
                <a:close/>
                <a:moveTo>
                  <a:pt x="12" y="106"/>
                </a:moveTo>
                <a:lnTo>
                  <a:pt x="12" y="106"/>
                </a:lnTo>
                <a:lnTo>
                  <a:pt x="9" y="48"/>
                </a:lnTo>
                <a:lnTo>
                  <a:pt x="9" y="48"/>
                </a:lnTo>
                <a:lnTo>
                  <a:pt x="8" y="29"/>
                </a:lnTo>
                <a:lnTo>
                  <a:pt x="8" y="20"/>
                </a:lnTo>
                <a:lnTo>
                  <a:pt x="9" y="11"/>
                </a:lnTo>
                <a:lnTo>
                  <a:pt x="9" y="11"/>
                </a:lnTo>
                <a:lnTo>
                  <a:pt x="91" y="77"/>
                </a:lnTo>
                <a:lnTo>
                  <a:pt x="91" y="77"/>
                </a:lnTo>
                <a:lnTo>
                  <a:pt x="109" y="91"/>
                </a:lnTo>
                <a:lnTo>
                  <a:pt x="125" y="105"/>
                </a:lnTo>
                <a:lnTo>
                  <a:pt x="158" y="135"/>
                </a:lnTo>
                <a:lnTo>
                  <a:pt x="158" y="135"/>
                </a:lnTo>
                <a:lnTo>
                  <a:pt x="157" y="136"/>
                </a:lnTo>
                <a:lnTo>
                  <a:pt x="157" y="136"/>
                </a:lnTo>
                <a:lnTo>
                  <a:pt x="149" y="146"/>
                </a:lnTo>
                <a:lnTo>
                  <a:pt x="140" y="155"/>
                </a:lnTo>
                <a:lnTo>
                  <a:pt x="122" y="173"/>
                </a:lnTo>
                <a:lnTo>
                  <a:pt x="102" y="190"/>
                </a:lnTo>
                <a:lnTo>
                  <a:pt x="82" y="206"/>
                </a:lnTo>
                <a:lnTo>
                  <a:pt x="82" y="206"/>
                </a:lnTo>
                <a:lnTo>
                  <a:pt x="53" y="230"/>
                </a:lnTo>
                <a:lnTo>
                  <a:pt x="38" y="242"/>
                </a:lnTo>
                <a:lnTo>
                  <a:pt x="25" y="255"/>
                </a:lnTo>
                <a:lnTo>
                  <a:pt x="25" y="255"/>
                </a:lnTo>
                <a:lnTo>
                  <a:pt x="21" y="255"/>
                </a:lnTo>
                <a:lnTo>
                  <a:pt x="21" y="255"/>
                </a:lnTo>
                <a:lnTo>
                  <a:pt x="18" y="218"/>
                </a:lnTo>
                <a:lnTo>
                  <a:pt x="15" y="181"/>
                </a:lnTo>
                <a:lnTo>
                  <a:pt x="12" y="106"/>
                </a:lnTo>
                <a:lnTo>
                  <a:pt x="12" y="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10" name="Freeform 2522"/>
          <p:cNvSpPr>
            <a:spLocks noEditPoints="1"/>
          </p:cNvSpPr>
          <p:nvPr/>
        </p:nvSpPr>
        <p:spPr bwMode="auto">
          <a:xfrm>
            <a:off x="7435859" y="219075"/>
            <a:ext cx="560388" cy="458788"/>
          </a:xfrm>
          <a:custGeom>
            <a:avLst/>
            <a:gdLst/>
            <a:ahLst/>
            <a:cxnLst>
              <a:cxn ang="0">
                <a:pos x="291" y="24"/>
              </a:cxn>
              <a:cxn ang="0">
                <a:pos x="247" y="7"/>
              </a:cxn>
              <a:cxn ang="0">
                <a:pos x="199" y="0"/>
              </a:cxn>
              <a:cxn ang="0">
                <a:pos x="127" y="6"/>
              </a:cxn>
              <a:cxn ang="0">
                <a:pos x="80" y="22"/>
              </a:cxn>
              <a:cxn ang="0">
                <a:pos x="41" y="53"/>
              </a:cxn>
              <a:cxn ang="0">
                <a:pos x="26" y="85"/>
              </a:cxn>
              <a:cxn ang="0">
                <a:pos x="18" y="133"/>
              </a:cxn>
              <a:cxn ang="0">
                <a:pos x="23" y="164"/>
              </a:cxn>
              <a:cxn ang="0">
                <a:pos x="42" y="197"/>
              </a:cxn>
              <a:cxn ang="0">
                <a:pos x="54" y="221"/>
              </a:cxn>
              <a:cxn ang="0">
                <a:pos x="31" y="259"/>
              </a:cxn>
              <a:cxn ang="0">
                <a:pos x="7" y="279"/>
              </a:cxn>
              <a:cxn ang="0">
                <a:pos x="4" y="280"/>
              </a:cxn>
              <a:cxn ang="0">
                <a:pos x="0" y="285"/>
              </a:cxn>
              <a:cxn ang="0">
                <a:pos x="6" y="289"/>
              </a:cxn>
              <a:cxn ang="0">
                <a:pos x="68" y="267"/>
              </a:cxn>
              <a:cxn ang="0">
                <a:pos x="113" y="229"/>
              </a:cxn>
              <a:cxn ang="0">
                <a:pos x="193" y="221"/>
              </a:cxn>
              <a:cxn ang="0">
                <a:pos x="256" y="213"/>
              </a:cxn>
              <a:cxn ang="0">
                <a:pos x="300" y="194"/>
              </a:cxn>
              <a:cxn ang="0">
                <a:pos x="329" y="171"/>
              </a:cxn>
              <a:cxn ang="0">
                <a:pos x="351" y="129"/>
              </a:cxn>
              <a:cxn ang="0">
                <a:pos x="352" y="95"/>
              </a:cxn>
              <a:cxn ang="0">
                <a:pos x="333" y="58"/>
              </a:cxn>
              <a:cxn ang="0">
                <a:pos x="311" y="37"/>
              </a:cxn>
              <a:cxn ang="0">
                <a:pos x="288" y="192"/>
              </a:cxn>
              <a:cxn ang="0">
                <a:pos x="241" y="208"/>
              </a:cxn>
              <a:cxn ang="0">
                <a:pos x="165" y="213"/>
              </a:cxn>
              <a:cxn ang="0">
                <a:pos x="114" y="213"/>
              </a:cxn>
              <a:cxn ang="0">
                <a:pos x="104" y="225"/>
              </a:cxn>
              <a:cxn ang="0">
                <a:pos x="63" y="260"/>
              </a:cxn>
              <a:cxn ang="0">
                <a:pos x="26" y="275"/>
              </a:cxn>
              <a:cxn ang="0">
                <a:pos x="57" y="238"/>
              </a:cxn>
              <a:cxn ang="0">
                <a:pos x="65" y="211"/>
              </a:cxn>
              <a:cxn ang="0">
                <a:pos x="63" y="206"/>
              </a:cxn>
              <a:cxn ang="0">
                <a:pos x="40" y="179"/>
              </a:cxn>
              <a:cxn ang="0">
                <a:pos x="27" y="133"/>
              </a:cxn>
              <a:cxn ang="0">
                <a:pos x="32" y="95"/>
              </a:cxn>
              <a:cxn ang="0">
                <a:pos x="57" y="50"/>
              </a:cxn>
              <a:cxn ang="0">
                <a:pos x="91" y="27"/>
              </a:cxn>
              <a:cxn ang="0">
                <a:pos x="144" y="12"/>
              </a:cxn>
              <a:cxn ang="0">
                <a:pos x="209" y="9"/>
              </a:cxn>
              <a:cxn ang="0">
                <a:pos x="255" y="18"/>
              </a:cxn>
              <a:cxn ang="0">
                <a:pos x="286" y="32"/>
              </a:cxn>
              <a:cxn ang="0">
                <a:pos x="321" y="58"/>
              </a:cxn>
              <a:cxn ang="0">
                <a:pos x="340" y="86"/>
              </a:cxn>
              <a:cxn ang="0">
                <a:pos x="344" y="112"/>
              </a:cxn>
              <a:cxn ang="0">
                <a:pos x="334" y="148"/>
              </a:cxn>
              <a:cxn ang="0">
                <a:pos x="308" y="178"/>
              </a:cxn>
            </a:cxnLst>
            <a:rect l="0" t="0" r="r" b="b"/>
            <a:pathLst>
              <a:path w="353" h="289">
                <a:moveTo>
                  <a:pt x="311" y="37"/>
                </a:moveTo>
                <a:lnTo>
                  <a:pt x="311" y="37"/>
                </a:lnTo>
                <a:lnTo>
                  <a:pt x="301" y="30"/>
                </a:lnTo>
                <a:lnTo>
                  <a:pt x="291" y="24"/>
                </a:lnTo>
                <a:lnTo>
                  <a:pt x="280" y="18"/>
                </a:lnTo>
                <a:lnTo>
                  <a:pt x="269" y="14"/>
                </a:lnTo>
                <a:lnTo>
                  <a:pt x="258" y="10"/>
                </a:lnTo>
                <a:lnTo>
                  <a:pt x="247" y="7"/>
                </a:lnTo>
                <a:lnTo>
                  <a:pt x="234" y="4"/>
                </a:lnTo>
                <a:lnTo>
                  <a:pt x="223" y="2"/>
                </a:lnTo>
                <a:lnTo>
                  <a:pt x="211" y="1"/>
                </a:lnTo>
                <a:lnTo>
                  <a:pt x="199" y="0"/>
                </a:lnTo>
                <a:lnTo>
                  <a:pt x="175" y="0"/>
                </a:lnTo>
                <a:lnTo>
                  <a:pt x="151" y="2"/>
                </a:lnTo>
                <a:lnTo>
                  <a:pt x="127" y="6"/>
                </a:lnTo>
                <a:lnTo>
                  <a:pt x="127" y="6"/>
                </a:lnTo>
                <a:lnTo>
                  <a:pt x="116" y="9"/>
                </a:lnTo>
                <a:lnTo>
                  <a:pt x="104" y="13"/>
                </a:lnTo>
                <a:lnTo>
                  <a:pt x="92" y="17"/>
                </a:lnTo>
                <a:lnTo>
                  <a:pt x="80" y="22"/>
                </a:lnTo>
                <a:lnTo>
                  <a:pt x="69" y="28"/>
                </a:lnTo>
                <a:lnTo>
                  <a:pt x="59" y="35"/>
                </a:lnTo>
                <a:lnTo>
                  <a:pt x="49" y="44"/>
                </a:lnTo>
                <a:lnTo>
                  <a:pt x="41" y="53"/>
                </a:lnTo>
                <a:lnTo>
                  <a:pt x="41" y="53"/>
                </a:lnTo>
                <a:lnTo>
                  <a:pt x="35" y="62"/>
                </a:lnTo>
                <a:lnTo>
                  <a:pt x="30" y="74"/>
                </a:lnTo>
                <a:lnTo>
                  <a:pt x="26" y="85"/>
                </a:lnTo>
                <a:lnTo>
                  <a:pt x="22" y="97"/>
                </a:lnTo>
                <a:lnTo>
                  <a:pt x="20" y="109"/>
                </a:lnTo>
                <a:lnTo>
                  <a:pt x="18" y="121"/>
                </a:lnTo>
                <a:lnTo>
                  <a:pt x="18" y="133"/>
                </a:lnTo>
                <a:lnTo>
                  <a:pt x="19" y="144"/>
                </a:lnTo>
                <a:lnTo>
                  <a:pt x="19" y="144"/>
                </a:lnTo>
                <a:lnTo>
                  <a:pt x="20" y="155"/>
                </a:lnTo>
                <a:lnTo>
                  <a:pt x="23" y="164"/>
                </a:lnTo>
                <a:lnTo>
                  <a:pt x="26" y="173"/>
                </a:lnTo>
                <a:lnTo>
                  <a:pt x="31" y="182"/>
                </a:lnTo>
                <a:lnTo>
                  <a:pt x="36" y="190"/>
                </a:lnTo>
                <a:lnTo>
                  <a:pt x="42" y="197"/>
                </a:lnTo>
                <a:lnTo>
                  <a:pt x="49" y="204"/>
                </a:lnTo>
                <a:lnTo>
                  <a:pt x="56" y="211"/>
                </a:lnTo>
                <a:lnTo>
                  <a:pt x="56" y="211"/>
                </a:lnTo>
                <a:lnTo>
                  <a:pt x="54" y="221"/>
                </a:lnTo>
                <a:lnTo>
                  <a:pt x="50" y="232"/>
                </a:lnTo>
                <a:lnTo>
                  <a:pt x="45" y="241"/>
                </a:lnTo>
                <a:lnTo>
                  <a:pt x="39" y="250"/>
                </a:lnTo>
                <a:lnTo>
                  <a:pt x="31" y="259"/>
                </a:lnTo>
                <a:lnTo>
                  <a:pt x="23" y="266"/>
                </a:lnTo>
                <a:lnTo>
                  <a:pt x="15" y="273"/>
                </a:lnTo>
                <a:lnTo>
                  <a:pt x="7" y="279"/>
                </a:lnTo>
                <a:lnTo>
                  <a:pt x="7" y="279"/>
                </a:lnTo>
                <a:lnTo>
                  <a:pt x="7" y="280"/>
                </a:lnTo>
                <a:lnTo>
                  <a:pt x="7" y="280"/>
                </a:lnTo>
                <a:lnTo>
                  <a:pt x="4" y="280"/>
                </a:lnTo>
                <a:lnTo>
                  <a:pt x="4" y="280"/>
                </a:lnTo>
                <a:lnTo>
                  <a:pt x="1" y="281"/>
                </a:lnTo>
                <a:lnTo>
                  <a:pt x="0" y="282"/>
                </a:lnTo>
                <a:lnTo>
                  <a:pt x="0" y="283"/>
                </a:lnTo>
                <a:lnTo>
                  <a:pt x="0" y="285"/>
                </a:lnTo>
                <a:lnTo>
                  <a:pt x="3" y="288"/>
                </a:lnTo>
                <a:lnTo>
                  <a:pt x="4" y="289"/>
                </a:lnTo>
                <a:lnTo>
                  <a:pt x="6" y="289"/>
                </a:lnTo>
                <a:lnTo>
                  <a:pt x="6" y="289"/>
                </a:lnTo>
                <a:lnTo>
                  <a:pt x="22" y="285"/>
                </a:lnTo>
                <a:lnTo>
                  <a:pt x="37" y="281"/>
                </a:lnTo>
                <a:lnTo>
                  <a:pt x="53" y="274"/>
                </a:lnTo>
                <a:lnTo>
                  <a:pt x="68" y="267"/>
                </a:lnTo>
                <a:lnTo>
                  <a:pt x="84" y="257"/>
                </a:lnTo>
                <a:lnTo>
                  <a:pt x="97" y="247"/>
                </a:lnTo>
                <a:lnTo>
                  <a:pt x="108" y="235"/>
                </a:lnTo>
                <a:lnTo>
                  <a:pt x="113" y="229"/>
                </a:lnTo>
                <a:lnTo>
                  <a:pt x="117" y="221"/>
                </a:lnTo>
                <a:lnTo>
                  <a:pt x="117" y="221"/>
                </a:lnTo>
                <a:lnTo>
                  <a:pt x="168" y="222"/>
                </a:lnTo>
                <a:lnTo>
                  <a:pt x="193" y="221"/>
                </a:lnTo>
                <a:lnTo>
                  <a:pt x="218" y="220"/>
                </a:lnTo>
                <a:lnTo>
                  <a:pt x="230" y="218"/>
                </a:lnTo>
                <a:lnTo>
                  <a:pt x="243" y="216"/>
                </a:lnTo>
                <a:lnTo>
                  <a:pt x="256" y="213"/>
                </a:lnTo>
                <a:lnTo>
                  <a:pt x="267" y="210"/>
                </a:lnTo>
                <a:lnTo>
                  <a:pt x="279" y="205"/>
                </a:lnTo>
                <a:lnTo>
                  <a:pt x="290" y="200"/>
                </a:lnTo>
                <a:lnTo>
                  <a:pt x="300" y="194"/>
                </a:lnTo>
                <a:lnTo>
                  <a:pt x="311" y="187"/>
                </a:lnTo>
                <a:lnTo>
                  <a:pt x="311" y="187"/>
                </a:lnTo>
                <a:lnTo>
                  <a:pt x="320" y="179"/>
                </a:lnTo>
                <a:lnTo>
                  <a:pt x="329" y="171"/>
                </a:lnTo>
                <a:lnTo>
                  <a:pt x="336" y="161"/>
                </a:lnTo>
                <a:lnTo>
                  <a:pt x="342" y="151"/>
                </a:lnTo>
                <a:lnTo>
                  <a:pt x="347" y="140"/>
                </a:lnTo>
                <a:lnTo>
                  <a:pt x="351" y="129"/>
                </a:lnTo>
                <a:lnTo>
                  <a:pt x="353" y="117"/>
                </a:lnTo>
                <a:lnTo>
                  <a:pt x="353" y="105"/>
                </a:lnTo>
                <a:lnTo>
                  <a:pt x="353" y="105"/>
                </a:lnTo>
                <a:lnTo>
                  <a:pt x="352" y="95"/>
                </a:lnTo>
                <a:lnTo>
                  <a:pt x="349" y="86"/>
                </a:lnTo>
                <a:lnTo>
                  <a:pt x="345" y="76"/>
                </a:lnTo>
                <a:lnTo>
                  <a:pt x="340" y="68"/>
                </a:lnTo>
                <a:lnTo>
                  <a:pt x="333" y="58"/>
                </a:lnTo>
                <a:lnTo>
                  <a:pt x="327" y="51"/>
                </a:lnTo>
                <a:lnTo>
                  <a:pt x="318" y="44"/>
                </a:lnTo>
                <a:lnTo>
                  <a:pt x="311" y="37"/>
                </a:lnTo>
                <a:lnTo>
                  <a:pt x="311" y="37"/>
                </a:lnTo>
                <a:close/>
                <a:moveTo>
                  <a:pt x="308" y="178"/>
                </a:moveTo>
                <a:lnTo>
                  <a:pt x="308" y="178"/>
                </a:lnTo>
                <a:lnTo>
                  <a:pt x="298" y="185"/>
                </a:lnTo>
                <a:lnTo>
                  <a:pt x="288" y="192"/>
                </a:lnTo>
                <a:lnTo>
                  <a:pt x="277" y="197"/>
                </a:lnTo>
                <a:lnTo>
                  <a:pt x="266" y="202"/>
                </a:lnTo>
                <a:lnTo>
                  <a:pt x="254" y="206"/>
                </a:lnTo>
                <a:lnTo>
                  <a:pt x="241" y="208"/>
                </a:lnTo>
                <a:lnTo>
                  <a:pt x="228" y="210"/>
                </a:lnTo>
                <a:lnTo>
                  <a:pt x="216" y="212"/>
                </a:lnTo>
                <a:lnTo>
                  <a:pt x="190" y="213"/>
                </a:lnTo>
                <a:lnTo>
                  <a:pt x="165" y="213"/>
                </a:lnTo>
                <a:lnTo>
                  <a:pt x="115" y="213"/>
                </a:lnTo>
                <a:lnTo>
                  <a:pt x="115" y="213"/>
                </a:lnTo>
                <a:lnTo>
                  <a:pt x="114" y="213"/>
                </a:lnTo>
                <a:lnTo>
                  <a:pt x="114" y="213"/>
                </a:lnTo>
                <a:lnTo>
                  <a:pt x="113" y="213"/>
                </a:lnTo>
                <a:lnTo>
                  <a:pt x="111" y="215"/>
                </a:lnTo>
                <a:lnTo>
                  <a:pt x="111" y="215"/>
                </a:lnTo>
                <a:lnTo>
                  <a:pt x="104" y="225"/>
                </a:lnTo>
                <a:lnTo>
                  <a:pt x="96" y="236"/>
                </a:lnTo>
                <a:lnTo>
                  <a:pt x="86" y="245"/>
                </a:lnTo>
                <a:lnTo>
                  <a:pt x="75" y="252"/>
                </a:lnTo>
                <a:lnTo>
                  <a:pt x="63" y="260"/>
                </a:lnTo>
                <a:lnTo>
                  <a:pt x="51" y="266"/>
                </a:lnTo>
                <a:lnTo>
                  <a:pt x="39" y="271"/>
                </a:lnTo>
                <a:lnTo>
                  <a:pt x="26" y="275"/>
                </a:lnTo>
                <a:lnTo>
                  <a:pt x="26" y="275"/>
                </a:lnTo>
                <a:lnTo>
                  <a:pt x="40" y="262"/>
                </a:lnTo>
                <a:lnTo>
                  <a:pt x="46" y="254"/>
                </a:lnTo>
                <a:lnTo>
                  <a:pt x="52" y="246"/>
                </a:lnTo>
                <a:lnTo>
                  <a:pt x="57" y="238"/>
                </a:lnTo>
                <a:lnTo>
                  <a:pt x="61" y="230"/>
                </a:lnTo>
                <a:lnTo>
                  <a:pt x="63" y="220"/>
                </a:lnTo>
                <a:lnTo>
                  <a:pt x="65" y="211"/>
                </a:lnTo>
                <a:lnTo>
                  <a:pt x="65" y="211"/>
                </a:lnTo>
                <a:lnTo>
                  <a:pt x="65" y="210"/>
                </a:lnTo>
                <a:lnTo>
                  <a:pt x="65" y="210"/>
                </a:lnTo>
                <a:lnTo>
                  <a:pt x="65" y="208"/>
                </a:lnTo>
                <a:lnTo>
                  <a:pt x="63" y="206"/>
                </a:lnTo>
                <a:lnTo>
                  <a:pt x="63" y="206"/>
                </a:lnTo>
                <a:lnTo>
                  <a:pt x="54" y="197"/>
                </a:lnTo>
                <a:lnTo>
                  <a:pt x="47" y="188"/>
                </a:lnTo>
                <a:lnTo>
                  <a:pt x="40" y="179"/>
                </a:lnTo>
                <a:lnTo>
                  <a:pt x="35" y="168"/>
                </a:lnTo>
                <a:lnTo>
                  <a:pt x="31" y="158"/>
                </a:lnTo>
                <a:lnTo>
                  <a:pt x="28" y="146"/>
                </a:lnTo>
                <a:lnTo>
                  <a:pt x="27" y="133"/>
                </a:lnTo>
                <a:lnTo>
                  <a:pt x="27" y="121"/>
                </a:lnTo>
                <a:lnTo>
                  <a:pt x="27" y="121"/>
                </a:lnTo>
                <a:lnTo>
                  <a:pt x="29" y="107"/>
                </a:lnTo>
                <a:lnTo>
                  <a:pt x="32" y="95"/>
                </a:lnTo>
                <a:lnTo>
                  <a:pt x="37" y="82"/>
                </a:lnTo>
                <a:lnTo>
                  <a:pt x="42" y="71"/>
                </a:lnTo>
                <a:lnTo>
                  <a:pt x="49" y="59"/>
                </a:lnTo>
                <a:lnTo>
                  <a:pt x="57" y="50"/>
                </a:lnTo>
                <a:lnTo>
                  <a:pt x="67" y="41"/>
                </a:lnTo>
                <a:lnTo>
                  <a:pt x="78" y="33"/>
                </a:lnTo>
                <a:lnTo>
                  <a:pt x="78" y="33"/>
                </a:lnTo>
                <a:lnTo>
                  <a:pt x="91" y="27"/>
                </a:lnTo>
                <a:lnTo>
                  <a:pt x="104" y="22"/>
                </a:lnTo>
                <a:lnTo>
                  <a:pt x="117" y="18"/>
                </a:lnTo>
                <a:lnTo>
                  <a:pt x="130" y="14"/>
                </a:lnTo>
                <a:lnTo>
                  <a:pt x="144" y="12"/>
                </a:lnTo>
                <a:lnTo>
                  <a:pt x="158" y="10"/>
                </a:lnTo>
                <a:lnTo>
                  <a:pt x="186" y="9"/>
                </a:lnTo>
                <a:lnTo>
                  <a:pt x="186" y="9"/>
                </a:lnTo>
                <a:lnTo>
                  <a:pt x="209" y="9"/>
                </a:lnTo>
                <a:lnTo>
                  <a:pt x="221" y="11"/>
                </a:lnTo>
                <a:lnTo>
                  <a:pt x="232" y="12"/>
                </a:lnTo>
                <a:lnTo>
                  <a:pt x="243" y="15"/>
                </a:lnTo>
                <a:lnTo>
                  <a:pt x="255" y="18"/>
                </a:lnTo>
                <a:lnTo>
                  <a:pt x="266" y="22"/>
                </a:lnTo>
                <a:lnTo>
                  <a:pt x="277" y="27"/>
                </a:lnTo>
                <a:lnTo>
                  <a:pt x="277" y="27"/>
                </a:lnTo>
                <a:lnTo>
                  <a:pt x="286" y="32"/>
                </a:lnTo>
                <a:lnTo>
                  <a:pt x="296" y="37"/>
                </a:lnTo>
                <a:lnTo>
                  <a:pt x="305" y="43"/>
                </a:lnTo>
                <a:lnTo>
                  <a:pt x="313" y="50"/>
                </a:lnTo>
                <a:lnTo>
                  <a:pt x="321" y="58"/>
                </a:lnTo>
                <a:lnTo>
                  <a:pt x="329" y="67"/>
                </a:lnTo>
                <a:lnTo>
                  <a:pt x="335" y="76"/>
                </a:lnTo>
                <a:lnTo>
                  <a:pt x="340" y="86"/>
                </a:lnTo>
                <a:lnTo>
                  <a:pt x="340" y="86"/>
                </a:lnTo>
                <a:lnTo>
                  <a:pt x="342" y="93"/>
                </a:lnTo>
                <a:lnTo>
                  <a:pt x="343" y="99"/>
                </a:lnTo>
                <a:lnTo>
                  <a:pt x="344" y="105"/>
                </a:lnTo>
                <a:lnTo>
                  <a:pt x="344" y="112"/>
                </a:lnTo>
                <a:lnTo>
                  <a:pt x="344" y="118"/>
                </a:lnTo>
                <a:lnTo>
                  <a:pt x="343" y="124"/>
                </a:lnTo>
                <a:lnTo>
                  <a:pt x="339" y="136"/>
                </a:lnTo>
                <a:lnTo>
                  <a:pt x="334" y="148"/>
                </a:lnTo>
                <a:lnTo>
                  <a:pt x="327" y="159"/>
                </a:lnTo>
                <a:lnTo>
                  <a:pt x="317" y="169"/>
                </a:lnTo>
                <a:lnTo>
                  <a:pt x="308" y="178"/>
                </a:lnTo>
                <a:lnTo>
                  <a:pt x="308" y="17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11" name="Freeform 2523"/>
          <p:cNvSpPr>
            <a:spLocks noEditPoints="1"/>
          </p:cNvSpPr>
          <p:nvPr/>
        </p:nvSpPr>
        <p:spPr bwMode="auto">
          <a:xfrm>
            <a:off x="8167698" y="2555890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12" name="Freeform 2524"/>
          <p:cNvSpPr>
            <a:spLocks noEditPoints="1"/>
          </p:cNvSpPr>
          <p:nvPr/>
        </p:nvSpPr>
        <p:spPr bwMode="auto">
          <a:xfrm>
            <a:off x="7996246" y="1401763"/>
            <a:ext cx="798513" cy="1022350"/>
          </a:xfrm>
          <a:custGeom>
            <a:avLst/>
            <a:gdLst/>
            <a:ahLst/>
            <a:cxnLst>
              <a:cxn ang="0">
                <a:pos x="314" y="1"/>
              </a:cxn>
              <a:cxn ang="0">
                <a:pos x="12" y="32"/>
              </a:cxn>
              <a:cxn ang="0">
                <a:pos x="17" y="65"/>
              </a:cxn>
              <a:cxn ang="0">
                <a:pos x="17" y="102"/>
              </a:cxn>
              <a:cxn ang="0">
                <a:pos x="17" y="131"/>
              </a:cxn>
              <a:cxn ang="0">
                <a:pos x="9" y="171"/>
              </a:cxn>
              <a:cxn ang="0">
                <a:pos x="11" y="196"/>
              </a:cxn>
              <a:cxn ang="0">
                <a:pos x="4" y="223"/>
              </a:cxn>
              <a:cxn ang="0">
                <a:pos x="0" y="246"/>
              </a:cxn>
              <a:cxn ang="0">
                <a:pos x="3" y="275"/>
              </a:cxn>
              <a:cxn ang="0">
                <a:pos x="4" y="302"/>
              </a:cxn>
              <a:cxn ang="0">
                <a:pos x="8" y="330"/>
              </a:cxn>
              <a:cxn ang="0">
                <a:pos x="11" y="353"/>
              </a:cxn>
              <a:cxn ang="0">
                <a:pos x="8" y="385"/>
              </a:cxn>
              <a:cxn ang="0">
                <a:pos x="10" y="414"/>
              </a:cxn>
              <a:cxn ang="0">
                <a:pos x="13" y="446"/>
              </a:cxn>
              <a:cxn ang="0">
                <a:pos x="17" y="476"/>
              </a:cxn>
              <a:cxn ang="0">
                <a:pos x="17" y="514"/>
              </a:cxn>
              <a:cxn ang="0">
                <a:pos x="17" y="549"/>
              </a:cxn>
              <a:cxn ang="0">
                <a:pos x="17" y="580"/>
              </a:cxn>
              <a:cxn ang="0">
                <a:pos x="20" y="621"/>
              </a:cxn>
              <a:cxn ang="0">
                <a:pos x="368" y="644"/>
              </a:cxn>
              <a:cxn ang="0">
                <a:pos x="502" y="173"/>
              </a:cxn>
              <a:cxn ang="0">
                <a:pos x="14" y="591"/>
              </a:cxn>
              <a:cxn ang="0">
                <a:pos x="15" y="558"/>
              </a:cxn>
              <a:cxn ang="0">
                <a:pos x="13" y="524"/>
              </a:cxn>
              <a:cxn ang="0">
                <a:pos x="17" y="485"/>
              </a:cxn>
              <a:cxn ang="0">
                <a:pos x="12" y="458"/>
              </a:cxn>
              <a:cxn ang="0">
                <a:pos x="11" y="424"/>
              </a:cxn>
              <a:cxn ang="0">
                <a:pos x="12" y="392"/>
              </a:cxn>
              <a:cxn ang="0">
                <a:pos x="17" y="361"/>
              </a:cxn>
              <a:cxn ang="0">
                <a:pos x="17" y="341"/>
              </a:cxn>
              <a:cxn ang="0">
                <a:pos x="17" y="280"/>
              </a:cxn>
              <a:cxn ang="0">
                <a:pos x="17" y="280"/>
              </a:cxn>
              <a:cxn ang="0">
                <a:pos x="17" y="249"/>
              </a:cxn>
              <a:cxn ang="0">
                <a:pos x="17" y="222"/>
              </a:cxn>
              <a:cxn ang="0">
                <a:pos x="11" y="161"/>
              </a:cxn>
              <a:cxn ang="0">
                <a:pos x="12" y="119"/>
              </a:cxn>
              <a:cxn ang="0">
                <a:pos x="11" y="82"/>
              </a:cxn>
              <a:cxn ang="0">
                <a:pos x="13" y="46"/>
              </a:cxn>
              <a:cxn ang="0">
                <a:pos x="493" y="617"/>
              </a:cxn>
              <a:cxn ang="0">
                <a:pos x="61" y="636"/>
              </a:cxn>
              <a:cxn ang="0">
                <a:pos x="31" y="593"/>
              </a:cxn>
              <a:cxn ang="0">
                <a:pos x="26" y="559"/>
              </a:cxn>
              <a:cxn ang="0">
                <a:pos x="32" y="527"/>
              </a:cxn>
              <a:cxn ang="0">
                <a:pos x="34" y="490"/>
              </a:cxn>
              <a:cxn ang="0">
                <a:pos x="32" y="458"/>
              </a:cxn>
              <a:cxn ang="0">
                <a:pos x="26" y="444"/>
              </a:cxn>
              <a:cxn ang="0">
                <a:pos x="26" y="414"/>
              </a:cxn>
              <a:cxn ang="0">
                <a:pos x="31" y="387"/>
              </a:cxn>
              <a:cxn ang="0">
                <a:pos x="35" y="359"/>
              </a:cxn>
              <a:cxn ang="0">
                <a:pos x="26" y="328"/>
              </a:cxn>
              <a:cxn ang="0">
                <a:pos x="26" y="297"/>
              </a:cxn>
              <a:cxn ang="0">
                <a:pos x="26" y="267"/>
              </a:cxn>
              <a:cxn ang="0">
                <a:pos x="26" y="237"/>
              </a:cxn>
              <a:cxn ang="0">
                <a:pos x="26" y="203"/>
              </a:cxn>
              <a:cxn ang="0">
                <a:pos x="26" y="176"/>
              </a:cxn>
              <a:cxn ang="0">
                <a:pos x="31" y="146"/>
              </a:cxn>
              <a:cxn ang="0">
                <a:pos x="32" y="104"/>
              </a:cxn>
              <a:cxn ang="0">
                <a:pos x="26" y="64"/>
              </a:cxn>
              <a:cxn ang="0">
                <a:pos x="38" y="32"/>
              </a:cxn>
              <a:cxn ang="0">
                <a:pos x="67" y="9"/>
              </a:cxn>
              <a:cxn ang="0">
                <a:pos x="493" y="35"/>
              </a:cxn>
            </a:cxnLst>
            <a:rect l="0" t="0" r="r" b="b"/>
            <a:pathLst>
              <a:path w="503" h="644">
                <a:moveTo>
                  <a:pt x="498" y="17"/>
                </a:moveTo>
                <a:lnTo>
                  <a:pt x="498" y="17"/>
                </a:lnTo>
                <a:lnTo>
                  <a:pt x="495" y="13"/>
                </a:lnTo>
                <a:lnTo>
                  <a:pt x="493" y="10"/>
                </a:lnTo>
                <a:lnTo>
                  <a:pt x="489" y="8"/>
                </a:lnTo>
                <a:lnTo>
                  <a:pt x="486" y="5"/>
                </a:lnTo>
                <a:lnTo>
                  <a:pt x="478" y="2"/>
                </a:lnTo>
                <a:lnTo>
                  <a:pt x="469" y="1"/>
                </a:lnTo>
                <a:lnTo>
                  <a:pt x="460" y="0"/>
                </a:lnTo>
                <a:lnTo>
                  <a:pt x="450" y="0"/>
                </a:lnTo>
                <a:lnTo>
                  <a:pt x="433" y="1"/>
                </a:lnTo>
                <a:lnTo>
                  <a:pt x="433" y="1"/>
                </a:lnTo>
                <a:lnTo>
                  <a:pt x="314" y="1"/>
                </a:lnTo>
                <a:lnTo>
                  <a:pt x="314" y="1"/>
                </a:lnTo>
                <a:lnTo>
                  <a:pt x="67" y="1"/>
                </a:lnTo>
                <a:lnTo>
                  <a:pt x="67" y="1"/>
                </a:lnTo>
                <a:lnTo>
                  <a:pt x="51" y="1"/>
                </a:lnTo>
                <a:lnTo>
                  <a:pt x="51" y="1"/>
                </a:lnTo>
                <a:lnTo>
                  <a:pt x="45" y="1"/>
                </a:lnTo>
                <a:lnTo>
                  <a:pt x="39" y="3"/>
                </a:lnTo>
                <a:lnTo>
                  <a:pt x="34" y="6"/>
                </a:lnTo>
                <a:lnTo>
                  <a:pt x="29" y="9"/>
                </a:lnTo>
                <a:lnTo>
                  <a:pt x="25" y="13"/>
                </a:lnTo>
                <a:lnTo>
                  <a:pt x="22" y="18"/>
                </a:lnTo>
                <a:lnTo>
                  <a:pt x="19" y="24"/>
                </a:lnTo>
                <a:lnTo>
                  <a:pt x="18" y="30"/>
                </a:lnTo>
                <a:lnTo>
                  <a:pt x="18" y="30"/>
                </a:lnTo>
                <a:lnTo>
                  <a:pt x="12" y="32"/>
                </a:lnTo>
                <a:lnTo>
                  <a:pt x="8" y="36"/>
                </a:lnTo>
                <a:lnTo>
                  <a:pt x="8" y="36"/>
                </a:lnTo>
                <a:lnTo>
                  <a:pt x="6" y="39"/>
                </a:lnTo>
                <a:lnTo>
                  <a:pt x="4" y="42"/>
                </a:lnTo>
                <a:lnTo>
                  <a:pt x="4" y="45"/>
                </a:lnTo>
                <a:lnTo>
                  <a:pt x="4" y="49"/>
                </a:lnTo>
                <a:lnTo>
                  <a:pt x="4" y="49"/>
                </a:lnTo>
                <a:lnTo>
                  <a:pt x="7" y="53"/>
                </a:lnTo>
                <a:lnTo>
                  <a:pt x="10" y="56"/>
                </a:lnTo>
                <a:lnTo>
                  <a:pt x="13" y="58"/>
                </a:lnTo>
                <a:lnTo>
                  <a:pt x="17" y="60"/>
                </a:lnTo>
                <a:lnTo>
                  <a:pt x="17" y="60"/>
                </a:lnTo>
                <a:lnTo>
                  <a:pt x="17" y="65"/>
                </a:lnTo>
                <a:lnTo>
                  <a:pt x="17" y="65"/>
                </a:lnTo>
                <a:lnTo>
                  <a:pt x="11" y="66"/>
                </a:lnTo>
                <a:lnTo>
                  <a:pt x="6" y="70"/>
                </a:lnTo>
                <a:lnTo>
                  <a:pt x="6" y="70"/>
                </a:lnTo>
                <a:lnTo>
                  <a:pt x="3" y="73"/>
                </a:lnTo>
                <a:lnTo>
                  <a:pt x="2" y="78"/>
                </a:lnTo>
                <a:lnTo>
                  <a:pt x="2" y="83"/>
                </a:lnTo>
                <a:lnTo>
                  <a:pt x="3" y="87"/>
                </a:lnTo>
                <a:lnTo>
                  <a:pt x="3" y="87"/>
                </a:lnTo>
                <a:lnTo>
                  <a:pt x="6" y="91"/>
                </a:lnTo>
                <a:lnTo>
                  <a:pt x="9" y="94"/>
                </a:lnTo>
                <a:lnTo>
                  <a:pt x="13" y="97"/>
                </a:lnTo>
                <a:lnTo>
                  <a:pt x="17" y="99"/>
                </a:lnTo>
                <a:lnTo>
                  <a:pt x="17" y="99"/>
                </a:lnTo>
                <a:lnTo>
                  <a:pt x="17" y="102"/>
                </a:lnTo>
                <a:lnTo>
                  <a:pt x="17" y="102"/>
                </a:lnTo>
                <a:lnTo>
                  <a:pt x="13" y="103"/>
                </a:lnTo>
                <a:lnTo>
                  <a:pt x="9" y="104"/>
                </a:lnTo>
                <a:lnTo>
                  <a:pt x="6" y="107"/>
                </a:lnTo>
                <a:lnTo>
                  <a:pt x="3" y="110"/>
                </a:lnTo>
                <a:lnTo>
                  <a:pt x="3" y="110"/>
                </a:lnTo>
                <a:lnTo>
                  <a:pt x="1" y="114"/>
                </a:lnTo>
                <a:lnTo>
                  <a:pt x="1" y="118"/>
                </a:lnTo>
                <a:lnTo>
                  <a:pt x="2" y="121"/>
                </a:lnTo>
                <a:lnTo>
                  <a:pt x="4" y="124"/>
                </a:lnTo>
                <a:lnTo>
                  <a:pt x="7" y="126"/>
                </a:lnTo>
                <a:lnTo>
                  <a:pt x="10" y="128"/>
                </a:lnTo>
                <a:lnTo>
                  <a:pt x="17" y="131"/>
                </a:lnTo>
                <a:lnTo>
                  <a:pt x="17" y="131"/>
                </a:lnTo>
                <a:lnTo>
                  <a:pt x="17" y="144"/>
                </a:lnTo>
                <a:lnTo>
                  <a:pt x="17" y="144"/>
                </a:lnTo>
                <a:lnTo>
                  <a:pt x="14" y="145"/>
                </a:lnTo>
                <a:lnTo>
                  <a:pt x="10" y="146"/>
                </a:lnTo>
                <a:lnTo>
                  <a:pt x="7" y="149"/>
                </a:lnTo>
                <a:lnTo>
                  <a:pt x="5" y="151"/>
                </a:lnTo>
                <a:lnTo>
                  <a:pt x="5" y="151"/>
                </a:lnTo>
                <a:lnTo>
                  <a:pt x="3" y="155"/>
                </a:lnTo>
                <a:lnTo>
                  <a:pt x="2" y="158"/>
                </a:lnTo>
                <a:lnTo>
                  <a:pt x="2" y="161"/>
                </a:lnTo>
                <a:lnTo>
                  <a:pt x="3" y="165"/>
                </a:lnTo>
                <a:lnTo>
                  <a:pt x="3" y="165"/>
                </a:lnTo>
                <a:lnTo>
                  <a:pt x="5" y="168"/>
                </a:lnTo>
                <a:lnTo>
                  <a:pt x="9" y="171"/>
                </a:lnTo>
                <a:lnTo>
                  <a:pt x="13" y="173"/>
                </a:lnTo>
                <a:lnTo>
                  <a:pt x="17" y="174"/>
                </a:lnTo>
                <a:lnTo>
                  <a:pt x="17" y="174"/>
                </a:lnTo>
                <a:lnTo>
                  <a:pt x="17" y="175"/>
                </a:lnTo>
                <a:lnTo>
                  <a:pt x="17" y="175"/>
                </a:lnTo>
                <a:lnTo>
                  <a:pt x="14" y="176"/>
                </a:lnTo>
                <a:lnTo>
                  <a:pt x="10" y="178"/>
                </a:lnTo>
                <a:lnTo>
                  <a:pt x="10" y="178"/>
                </a:lnTo>
                <a:lnTo>
                  <a:pt x="8" y="181"/>
                </a:lnTo>
                <a:lnTo>
                  <a:pt x="6" y="184"/>
                </a:lnTo>
                <a:lnTo>
                  <a:pt x="6" y="187"/>
                </a:lnTo>
                <a:lnTo>
                  <a:pt x="7" y="190"/>
                </a:lnTo>
                <a:lnTo>
                  <a:pt x="8" y="193"/>
                </a:lnTo>
                <a:lnTo>
                  <a:pt x="11" y="196"/>
                </a:lnTo>
                <a:lnTo>
                  <a:pt x="14" y="198"/>
                </a:lnTo>
                <a:lnTo>
                  <a:pt x="17" y="200"/>
                </a:lnTo>
                <a:lnTo>
                  <a:pt x="17" y="200"/>
                </a:lnTo>
                <a:lnTo>
                  <a:pt x="17" y="202"/>
                </a:lnTo>
                <a:lnTo>
                  <a:pt x="17" y="202"/>
                </a:lnTo>
                <a:lnTo>
                  <a:pt x="14" y="203"/>
                </a:lnTo>
                <a:lnTo>
                  <a:pt x="10" y="204"/>
                </a:lnTo>
                <a:lnTo>
                  <a:pt x="7" y="205"/>
                </a:lnTo>
                <a:lnTo>
                  <a:pt x="4" y="208"/>
                </a:lnTo>
                <a:lnTo>
                  <a:pt x="4" y="208"/>
                </a:lnTo>
                <a:lnTo>
                  <a:pt x="2" y="213"/>
                </a:lnTo>
                <a:lnTo>
                  <a:pt x="2" y="216"/>
                </a:lnTo>
                <a:lnTo>
                  <a:pt x="3" y="220"/>
                </a:lnTo>
                <a:lnTo>
                  <a:pt x="4" y="223"/>
                </a:lnTo>
                <a:lnTo>
                  <a:pt x="7" y="226"/>
                </a:lnTo>
                <a:lnTo>
                  <a:pt x="10" y="228"/>
                </a:lnTo>
                <a:lnTo>
                  <a:pt x="14" y="230"/>
                </a:lnTo>
                <a:lnTo>
                  <a:pt x="17" y="231"/>
                </a:lnTo>
                <a:lnTo>
                  <a:pt x="17" y="231"/>
                </a:lnTo>
                <a:lnTo>
                  <a:pt x="17" y="234"/>
                </a:lnTo>
                <a:lnTo>
                  <a:pt x="17" y="234"/>
                </a:lnTo>
                <a:lnTo>
                  <a:pt x="13" y="234"/>
                </a:lnTo>
                <a:lnTo>
                  <a:pt x="9" y="234"/>
                </a:lnTo>
                <a:lnTo>
                  <a:pt x="5" y="236"/>
                </a:lnTo>
                <a:lnTo>
                  <a:pt x="2" y="239"/>
                </a:lnTo>
                <a:lnTo>
                  <a:pt x="2" y="239"/>
                </a:lnTo>
                <a:lnTo>
                  <a:pt x="0" y="243"/>
                </a:lnTo>
                <a:lnTo>
                  <a:pt x="0" y="246"/>
                </a:lnTo>
                <a:lnTo>
                  <a:pt x="2" y="249"/>
                </a:lnTo>
                <a:lnTo>
                  <a:pt x="4" y="251"/>
                </a:lnTo>
                <a:lnTo>
                  <a:pt x="7" y="254"/>
                </a:lnTo>
                <a:lnTo>
                  <a:pt x="10" y="256"/>
                </a:lnTo>
                <a:lnTo>
                  <a:pt x="17" y="258"/>
                </a:lnTo>
                <a:lnTo>
                  <a:pt x="17" y="258"/>
                </a:lnTo>
                <a:lnTo>
                  <a:pt x="17" y="266"/>
                </a:lnTo>
                <a:lnTo>
                  <a:pt x="17" y="266"/>
                </a:lnTo>
                <a:lnTo>
                  <a:pt x="12" y="266"/>
                </a:lnTo>
                <a:lnTo>
                  <a:pt x="12" y="266"/>
                </a:lnTo>
                <a:lnTo>
                  <a:pt x="9" y="268"/>
                </a:lnTo>
                <a:lnTo>
                  <a:pt x="6" y="269"/>
                </a:lnTo>
                <a:lnTo>
                  <a:pt x="4" y="272"/>
                </a:lnTo>
                <a:lnTo>
                  <a:pt x="3" y="275"/>
                </a:lnTo>
                <a:lnTo>
                  <a:pt x="3" y="275"/>
                </a:lnTo>
                <a:lnTo>
                  <a:pt x="2" y="278"/>
                </a:lnTo>
                <a:lnTo>
                  <a:pt x="3" y="281"/>
                </a:lnTo>
                <a:lnTo>
                  <a:pt x="5" y="283"/>
                </a:lnTo>
                <a:lnTo>
                  <a:pt x="7" y="285"/>
                </a:lnTo>
                <a:lnTo>
                  <a:pt x="12" y="288"/>
                </a:lnTo>
                <a:lnTo>
                  <a:pt x="17" y="289"/>
                </a:lnTo>
                <a:lnTo>
                  <a:pt x="17" y="289"/>
                </a:lnTo>
                <a:lnTo>
                  <a:pt x="17" y="296"/>
                </a:lnTo>
                <a:lnTo>
                  <a:pt x="17" y="296"/>
                </a:lnTo>
                <a:lnTo>
                  <a:pt x="14" y="296"/>
                </a:lnTo>
                <a:lnTo>
                  <a:pt x="10" y="297"/>
                </a:lnTo>
                <a:lnTo>
                  <a:pt x="7" y="299"/>
                </a:lnTo>
                <a:lnTo>
                  <a:pt x="4" y="302"/>
                </a:lnTo>
                <a:lnTo>
                  <a:pt x="4" y="302"/>
                </a:lnTo>
                <a:lnTo>
                  <a:pt x="3" y="305"/>
                </a:lnTo>
                <a:lnTo>
                  <a:pt x="2" y="308"/>
                </a:lnTo>
                <a:lnTo>
                  <a:pt x="3" y="311"/>
                </a:lnTo>
                <a:lnTo>
                  <a:pt x="5" y="313"/>
                </a:lnTo>
                <a:lnTo>
                  <a:pt x="11" y="317"/>
                </a:lnTo>
                <a:lnTo>
                  <a:pt x="17" y="319"/>
                </a:lnTo>
                <a:lnTo>
                  <a:pt x="17" y="319"/>
                </a:lnTo>
                <a:lnTo>
                  <a:pt x="17" y="327"/>
                </a:lnTo>
                <a:lnTo>
                  <a:pt x="17" y="327"/>
                </a:lnTo>
                <a:lnTo>
                  <a:pt x="14" y="327"/>
                </a:lnTo>
                <a:lnTo>
                  <a:pt x="14" y="327"/>
                </a:lnTo>
                <a:lnTo>
                  <a:pt x="11" y="328"/>
                </a:lnTo>
                <a:lnTo>
                  <a:pt x="8" y="330"/>
                </a:lnTo>
                <a:lnTo>
                  <a:pt x="5" y="332"/>
                </a:lnTo>
                <a:lnTo>
                  <a:pt x="4" y="335"/>
                </a:lnTo>
                <a:lnTo>
                  <a:pt x="4" y="335"/>
                </a:lnTo>
                <a:lnTo>
                  <a:pt x="4" y="338"/>
                </a:lnTo>
                <a:lnTo>
                  <a:pt x="4" y="341"/>
                </a:lnTo>
                <a:lnTo>
                  <a:pt x="6" y="343"/>
                </a:lnTo>
                <a:lnTo>
                  <a:pt x="7" y="345"/>
                </a:lnTo>
                <a:lnTo>
                  <a:pt x="12" y="348"/>
                </a:lnTo>
                <a:lnTo>
                  <a:pt x="17" y="350"/>
                </a:lnTo>
                <a:lnTo>
                  <a:pt x="17" y="350"/>
                </a:lnTo>
                <a:lnTo>
                  <a:pt x="17" y="353"/>
                </a:lnTo>
                <a:lnTo>
                  <a:pt x="17" y="353"/>
                </a:lnTo>
                <a:lnTo>
                  <a:pt x="14" y="353"/>
                </a:lnTo>
                <a:lnTo>
                  <a:pt x="11" y="353"/>
                </a:lnTo>
                <a:lnTo>
                  <a:pt x="8" y="355"/>
                </a:lnTo>
                <a:lnTo>
                  <a:pt x="6" y="358"/>
                </a:lnTo>
                <a:lnTo>
                  <a:pt x="6" y="358"/>
                </a:lnTo>
                <a:lnTo>
                  <a:pt x="4" y="361"/>
                </a:lnTo>
                <a:lnTo>
                  <a:pt x="4" y="364"/>
                </a:lnTo>
                <a:lnTo>
                  <a:pt x="4" y="367"/>
                </a:lnTo>
                <a:lnTo>
                  <a:pt x="6" y="370"/>
                </a:lnTo>
                <a:lnTo>
                  <a:pt x="11" y="376"/>
                </a:lnTo>
                <a:lnTo>
                  <a:pt x="17" y="379"/>
                </a:lnTo>
                <a:lnTo>
                  <a:pt x="17" y="379"/>
                </a:lnTo>
                <a:lnTo>
                  <a:pt x="17" y="383"/>
                </a:lnTo>
                <a:lnTo>
                  <a:pt x="17" y="383"/>
                </a:lnTo>
                <a:lnTo>
                  <a:pt x="11" y="384"/>
                </a:lnTo>
                <a:lnTo>
                  <a:pt x="8" y="385"/>
                </a:lnTo>
                <a:lnTo>
                  <a:pt x="5" y="386"/>
                </a:lnTo>
                <a:lnTo>
                  <a:pt x="5" y="386"/>
                </a:lnTo>
                <a:lnTo>
                  <a:pt x="2" y="389"/>
                </a:lnTo>
                <a:lnTo>
                  <a:pt x="1" y="393"/>
                </a:lnTo>
                <a:lnTo>
                  <a:pt x="2" y="396"/>
                </a:lnTo>
                <a:lnTo>
                  <a:pt x="4" y="399"/>
                </a:lnTo>
                <a:lnTo>
                  <a:pt x="7" y="402"/>
                </a:lnTo>
                <a:lnTo>
                  <a:pt x="10" y="405"/>
                </a:lnTo>
                <a:lnTo>
                  <a:pt x="17" y="408"/>
                </a:lnTo>
                <a:lnTo>
                  <a:pt x="17" y="408"/>
                </a:lnTo>
                <a:lnTo>
                  <a:pt x="17" y="413"/>
                </a:lnTo>
                <a:lnTo>
                  <a:pt x="17" y="413"/>
                </a:lnTo>
                <a:lnTo>
                  <a:pt x="14" y="413"/>
                </a:lnTo>
                <a:lnTo>
                  <a:pt x="10" y="414"/>
                </a:lnTo>
                <a:lnTo>
                  <a:pt x="7" y="415"/>
                </a:lnTo>
                <a:lnTo>
                  <a:pt x="4" y="418"/>
                </a:lnTo>
                <a:lnTo>
                  <a:pt x="4" y="418"/>
                </a:lnTo>
                <a:lnTo>
                  <a:pt x="2" y="421"/>
                </a:lnTo>
                <a:lnTo>
                  <a:pt x="2" y="424"/>
                </a:lnTo>
                <a:lnTo>
                  <a:pt x="2" y="427"/>
                </a:lnTo>
                <a:lnTo>
                  <a:pt x="4" y="430"/>
                </a:lnTo>
                <a:lnTo>
                  <a:pt x="7" y="432"/>
                </a:lnTo>
                <a:lnTo>
                  <a:pt x="10" y="434"/>
                </a:lnTo>
                <a:lnTo>
                  <a:pt x="17" y="437"/>
                </a:lnTo>
                <a:lnTo>
                  <a:pt x="17" y="437"/>
                </a:lnTo>
                <a:lnTo>
                  <a:pt x="17" y="444"/>
                </a:lnTo>
                <a:lnTo>
                  <a:pt x="17" y="444"/>
                </a:lnTo>
                <a:lnTo>
                  <a:pt x="13" y="446"/>
                </a:lnTo>
                <a:lnTo>
                  <a:pt x="10" y="448"/>
                </a:lnTo>
                <a:lnTo>
                  <a:pt x="10" y="448"/>
                </a:lnTo>
                <a:lnTo>
                  <a:pt x="7" y="450"/>
                </a:lnTo>
                <a:lnTo>
                  <a:pt x="5" y="454"/>
                </a:lnTo>
                <a:lnTo>
                  <a:pt x="4" y="457"/>
                </a:lnTo>
                <a:lnTo>
                  <a:pt x="4" y="460"/>
                </a:lnTo>
                <a:lnTo>
                  <a:pt x="4" y="460"/>
                </a:lnTo>
                <a:lnTo>
                  <a:pt x="6" y="464"/>
                </a:lnTo>
                <a:lnTo>
                  <a:pt x="9" y="467"/>
                </a:lnTo>
                <a:lnTo>
                  <a:pt x="13" y="469"/>
                </a:lnTo>
                <a:lnTo>
                  <a:pt x="17" y="471"/>
                </a:lnTo>
                <a:lnTo>
                  <a:pt x="17" y="471"/>
                </a:lnTo>
                <a:lnTo>
                  <a:pt x="17" y="476"/>
                </a:lnTo>
                <a:lnTo>
                  <a:pt x="17" y="476"/>
                </a:lnTo>
                <a:lnTo>
                  <a:pt x="13" y="477"/>
                </a:lnTo>
                <a:lnTo>
                  <a:pt x="10" y="478"/>
                </a:lnTo>
                <a:lnTo>
                  <a:pt x="6" y="480"/>
                </a:lnTo>
                <a:lnTo>
                  <a:pt x="3" y="484"/>
                </a:lnTo>
                <a:lnTo>
                  <a:pt x="3" y="484"/>
                </a:lnTo>
                <a:lnTo>
                  <a:pt x="1" y="488"/>
                </a:lnTo>
                <a:lnTo>
                  <a:pt x="1" y="492"/>
                </a:lnTo>
                <a:lnTo>
                  <a:pt x="2" y="495"/>
                </a:lnTo>
                <a:lnTo>
                  <a:pt x="4" y="497"/>
                </a:lnTo>
                <a:lnTo>
                  <a:pt x="7" y="499"/>
                </a:lnTo>
                <a:lnTo>
                  <a:pt x="10" y="501"/>
                </a:lnTo>
                <a:lnTo>
                  <a:pt x="17" y="504"/>
                </a:lnTo>
                <a:lnTo>
                  <a:pt x="17" y="504"/>
                </a:lnTo>
                <a:lnTo>
                  <a:pt x="17" y="514"/>
                </a:lnTo>
                <a:lnTo>
                  <a:pt x="17" y="514"/>
                </a:lnTo>
                <a:lnTo>
                  <a:pt x="13" y="514"/>
                </a:lnTo>
                <a:lnTo>
                  <a:pt x="10" y="516"/>
                </a:lnTo>
                <a:lnTo>
                  <a:pt x="6" y="518"/>
                </a:lnTo>
                <a:lnTo>
                  <a:pt x="4" y="521"/>
                </a:lnTo>
                <a:lnTo>
                  <a:pt x="4" y="521"/>
                </a:lnTo>
                <a:lnTo>
                  <a:pt x="2" y="524"/>
                </a:lnTo>
                <a:lnTo>
                  <a:pt x="2" y="527"/>
                </a:lnTo>
                <a:lnTo>
                  <a:pt x="4" y="530"/>
                </a:lnTo>
                <a:lnTo>
                  <a:pt x="6" y="532"/>
                </a:lnTo>
                <a:lnTo>
                  <a:pt x="11" y="537"/>
                </a:lnTo>
                <a:lnTo>
                  <a:pt x="17" y="539"/>
                </a:lnTo>
                <a:lnTo>
                  <a:pt x="17" y="539"/>
                </a:lnTo>
                <a:lnTo>
                  <a:pt x="17" y="549"/>
                </a:lnTo>
                <a:lnTo>
                  <a:pt x="17" y="549"/>
                </a:lnTo>
                <a:lnTo>
                  <a:pt x="14" y="549"/>
                </a:lnTo>
                <a:lnTo>
                  <a:pt x="12" y="550"/>
                </a:lnTo>
                <a:lnTo>
                  <a:pt x="9" y="552"/>
                </a:lnTo>
                <a:lnTo>
                  <a:pt x="7" y="554"/>
                </a:lnTo>
                <a:lnTo>
                  <a:pt x="7" y="554"/>
                </a:lnTo>
                <a:lnTo>
                  <a:pt x="6" y="557"/>
                </a:lnTo>
                <a:lnTo>
                  <a:pt x="6" y="560"/>
                </a:lnTo>
                <a:lnTo>
                  <a:pt x="6" y="563"/>
                </a:lnTo>
                <a:lnTo>
                  <a:pt x="8" y="565"/>
                </a:lnTo>
                <a:lnTo>
                  <a:pt x="12" y="569"/>
                </a:lnTo>
                <a:lnTo>
                  <a:pt x="17" y="572"/>
                </a:lnTo>
                <a:lnTo>
                  <a:pt x="17" y="572"/>
                </a:lnTo>
                <a:lnTo>
                  <a:pt x="17" y="580"/>
                </a:lnTo>
                <a:lnTo>
                  <a:pt x="17" y="580"/>
                </a:lnTo>
                <a:lnTo>
                  <a:pt x="12" y="581"/>
                </a:lnTo>
                <a:lnTo>
                  <a:pt x="8" y="584"/>
                </a:lnTo>
                <a:lnTo>
                  <a:pt x="8" y="584"/>
                </a:lnTo>
                <a:lnTo>
                  <a:pt x="6" y="587"/>
                </a:lnTo>
                <a:lnTo>
                  <a:pt x="5" y="590"/>
                </a:lnTo>
                <a:lnTo>
                  <a:pt x="5" y="593"/>
                </a:lnTo>
                <a:lnTo>
                  <a:pt x="7" y="596"/>
                </a:lnTo>
                <a:lnTo>
                  <a:pt x="9" y="599"/>
                </a:lnTo>
                <a:lnTo>
                  <a:pt x="11" y="601"/>
                </a:lnTo>
                <a:lnTo>
                  <a:pt x="17" y="605"/>
                </a:lnTo>
                <a:lnTo>
                  <a:pt x="17" y="605"/>
                </a:lnTo>
                <a:lnTo>
                  <a:pt x="19" y="616"/>
                </a:lnTo>
                <a:lnTo>
                  <a:pt x="20" y="621"/>
                </a:lnTo>
                <a:lnTo>
                  <a:pt x="22" y="626"/>
                </a:lnTo>
                <a:lnTo>
                  <a:pt x="24" y="631"/>
                </a:lnTo>
                <a:lnTo>
                  <a:pt x="28" y="635"/>
                </a:lnTo>
                <a:lnTo>
                  <a:pt x="32" y="638"/>
                </a:lnTo>
                <a:lnTo>
                  <a:pt x="37" y="642"/>
                </a:lnTo>
                <a:lnTo>
                  <a:pt x="37" y="642"/>
                </a:lnTo>
                <a:lnTo>
                  <a:pt x="43" y="644"/>
                </a:lnTo>
                <a:lnTo>
                  <a:pt x="49" y="644"/>
                </a:lnTo>
                <a:lnTo>
                  <a:pt x="62" y="644"/>
                </a:lnTo>
                <a:lnTo>
                  <a:pt x="62" y="644"/>
                </a:lnTo>
                <a:lnTo>
                  <a:pt x="99" y="644"/>
                </a:lnTo>
                <a:lnTo>
                  <a:pt x="99" y="644"/>
                </a:lnTo>
                <a:lnTo>
                  <a:pt x="368" y="644"/>
                </a:lnTo>
                <a:lnTo>
                  <a:pt x="368" y="644"/>
                </a:lnTo>
                <a:lnTo>
                  <a:pt x="452" y="644"/>
                </a:lnTo>
                <a:lnTo>
                  <a:pt x="452" y="644"/>
                </a:lnTo>
                <a:lnTo>
                  <a:pt x="462" y="644"/>
                </a:lnTo>
                <a:lnTo>
                  <a:pt x="470" y="643"/>
                </a:lnTo>
                <a:lnTo>
                  <a:pt x="478" y="642"/>
                </a:lnTo>
                <a:lnTo>
                  <a:pt x="485" y="639"/>
                </a:lnTo>
                <a:lnTo>
                  <a:pt x="492" y="635"/>
                </a:lnTo>
                <a:lnTo>
                  <a:pt x="497" y="629"/>
                </a:lnTo>
                <a:lnTo>
                  <a:pt x="500" y="622"/>
                </a:lnTo>
                <a:lnTo>
                  <a:pt x="502" y="611"/>
                </a:lnTo>
                <a:lnTo>
                  <a:pt x="502" y="611"/>
                </a:lnTo>
                <a:lnTo>
                  <a:pt x="502" y="610"/>
                </a:lnTo>
                <a:lnTo>
                  <a:pt x="502" y="610"/>
                </a:lnTo>
                <a:lnTo>
                  <a:pt x="502" y="173"/>
                </a:lnTo>
                <a:lnTo>
                  <a:pt x="502" y="173"/>
                </a:lnTo>
                <a:lnTo>
                  <a:pt x="502" y="70"/>
                </a:lnTo>
                <a:lnTo>
                  <a:pt x="502" y="70"/>
                </a:lnTo>
                <a:lnTo>
                  <a:pt x="503" y="42"/>
                </a:lnTo>
                <a:lnTo>
                  <a:pt x="501" y="29"/>
                </a:lnTo>
                <a:lnTo>
                  <a:pt x="500" y="23"/>
                </a:lnTo>
                <a:lnTo>
                  <a:pt x="498" y="17"/>
                </a:lnTo>
                <a:lnTo>
                  <a:pt x="498" y="17"/>
                </a:lnTo>
                <a:close/>
                <a:moveTo>
                  <a:pt x="17" y="595"/>
                </a:moveTo>
                <a:lnTo>
                  <a:pt x="17" y="595"/>
                </a:lnTo>
                <a:lnTo>
                  <a:pt x="15" y="594"/>
                </a:lnTo>
                <a:lnTo>
                  <a:pt x="15" y="594"/>
                </a:lnTo>
                <a:lnTo>
                  <a:pt x="14" y="592"/>
                </a:lnTo>
                <a:lnTo>
                  <a:pt x="14" y="591"/>
                </a:lnTo>
                <a:lnTo>
                  <a:pt x="16" y="589"/>
                </a:lnTo>
                <a:lnTo>
                  <a:pt x="16" y="589"/>
                </a:lnTo>
                <a:lnTo>
                  <a:pt x="17" y="589"/>
                </a:lnTo>
                <a:lnTo>
                  <a:pt x="17" y="589"/>
                </a:lnTo>
                <a:lnTo>
                  <a:pt x="17" y="595"/>
                </a:lnTo>
                <a:lnTo>
                  <a:pt x="17" y="595"/>
                </a:lnTo>
                <a:close/>
                <a:moveTo>
                  <a:pt x="17" y="563"/>
                </a:moveTo>
                <a:lnTo>
                  <a:pt x="17" y="563"/>
                </a:lnTo>
                <a:lnTo>
                  <a:pt x="15" y="561"/>
                </a:lnTo>
                <a:lnTo>
                  <a:pt x="15" y="561"/>
                </a:lnTo>
                <a:lnTo>
                  <a:pt x="15" y="559"/>
                </a:lnTo>
                <a:lnTo>
                  <a:pt x="15" y="559"/>
                </a:lnTo>
                <a:lnTo>
                  <a:pt x="15" y="558"/>
                </a:lnTo>
                <a:lnTo>
                  <a:pt x="15" y="558"/>
                </a:lnTo>
                <a:lnTo>
                  <a:pt x="17" y="557"/>
                </a:lnTo>
                <a:lnTo>
                  <a:pt x="17" y="557"/>
                </a:lnTo>
                <a:lnTo>
                  <a:pt x="17" y="563"/>
                </a:lnTo>
                <a:lnTo>
                  <a:pt x="17" y="563"/>
                </a:lnTo>
                <a:close/>
                <a:moveTo>
                  <a:pt x="17" y="529"/>
                </a:moveTo>
                <a:lnTo>
                  <a:pt x="17" y="529"/>
                </a:lnTo>
                <a:lnTo>
                  <a:pt x="14" y="528"/>
                </a:lnTo>
                <a:lnTo>
                  <a:pt x="14" y="528"/>
                </a:lnTo>
                <a:lnTo>
                  <a:pt x="11" y="525"/>
                </a:lnTo>
                <a:lnTo>
                  <a:pt x="11" y="525"/>
                </a:lnTo>
                <a:lnTo>
                  <a:pt x="11" y="525"/>
                </a:lnTo>
                <a:lnTo>
                  <a:pt x="11" y="525"/>
                </a:lnTo>
                <a:lnTo>
                  <a:pt x="13" y="524"/>
                </a:lnTo>
                <a:lnTo>
                  <a:pt x="13" y="524"/>
                </a:lnTo>
                <a:lnTo>
                  <a:pt x="15" y="523"/>
                </a:lnTo>
                <a:lnTo>
                  <a:pt x="17" y="523"/>
                </a:lnTo>
                <a:lnTo>
                  <a:pt x="17" y="523"/>
                </a:lnTo>
                <a:lnTo>
                  <a:pt x="17" y="529"/>
                </a:lnTo>
                <a:lnTo>
                  <a:pt x="17" y="529"/>
                </a:lnTo>
                <a:close/>
                <a:moveTo>
                  <a:pt x="17" y="495"/>
                </a:moveTo>
                <a:lnTo>
                  <a:pt x="17" y="495"/>
                </a:lnTo>
                <a:lnTo>
                  <a:pt x="14" y="494"/>
                </a:lnTo>
                <a:lnTo>
                  <a:pt x="12" y="492"/>
                </a:lnTo>
                <a:lnTo>
                  <a:pt x="10" y="490"/>
                </a:lnTo>
                <a:lnTo>
                  <a:pt x="11" y="488"/>
                </a:lnTo>
                <a:lnTo>
                  <a:pt x="11" y="488"/>
                </a:lnTo>
                <a:lnTo>
                  <a:pt x="14" y="485"/>
                </a:lnTo>
                <a:lnTo>
                  <a:pt x="17" y="485"/>
                </a:lnTo>
                <a:lnTo>
                  <a:pt x="17" y="485"/>
                </a:lnTo>
                <a:lnTo>
                  <a:pt x="17" y="495"/>
                </a:lnTo>
                <a:lnTo>
                  <a:pt x="17" y="495"/>
                </a:lnTo>
                <a:close/>
                <a:moveTo>
                  <a:pt x="17" y="461"/>
                </a:moveTo>
                <a:lnTo>
                  <a:pt x="17" y="461"/>
                </a:lnTo>
                <a:lnTo>
                  <a:pt x="15" y="460"/>
                </a:lnTo>
                <a:lnTo>
                  <a:pt x="15" y="460"/>
                </a:lnTo>
                <a:lnTo>
                  <a:pt x="13" y="459"/>
                </a:lnTo>
                <a:lnTo>
                  <a:pt x="13" y="459"/>
                </a:lnTo>
                <a:lnTo>
                  <a:pt x="13" y="458"/>
                </a:lnTo>
                <a:lnTo>
                  <a:pt x="13" y="458"/>
                </a:lnTo>
                <a:lnTo>
                  <a:pt x="12" y="458"/>
                </a:lnTo>
                <a:lnTo>
                  <a:pt x="12" y="458"/>
                </a:lnTo>
                <a:lnTo>
                  <a:pt x="12" y="458"/>
                </a:lnTo>
                <a:lnTo>
                  <a:pt x="12" y="458"/>
                </a:lnTo>
                <a:lnTo>
                  <a:pt x="13" y="457"/>
                </a:lnTo>
                <a:lnTo>
                  <a:pt x="13" y="457"/>
                </a:lnTo>
                <a:lnTo>
                  <a:pt x="15" y="456"/>
                </a:lnTo>
                <a:lnTo>
                  <a:pt x="15" y="456"/>
                </a:lnTo>
                <a:lnTo>
                  <a:pt x="17" y="454"/>
                </a:lnTo>
                <a:lnTo>
                  <a:pt x="17" y="454"/>
                </a:lnTo>
                <a:lnTo>
                  <a:pt x="17" y="461"/>
                </a:lnTo>
                <a:lnTo>
                  <a:pt x="17" y="461"/>
                </a:lnTo>
                <a:close/>
                <a:moveTo>
                  <a:pt x="17" y="428"/>
                </a:moveTo>
                <a:lnTo>
                  <a:pt x="17" y="428"/>
                </a:lnTo>
                <a:lnTo>
                  <a:pt x="14" y="427"/>
                </a:lnTo>
                <a:lnTo>
                  <a:pt x="12" y="425"/>
                </a:lnTo>
                <a:lnTo>
                  <a:pt x="11" y="424"/>
                </a:lnTo>
                <a:lnTo>
                  <a:pt x="11" y="423"/>
                </a:lnTo>
                <a:lnTo>
                  <a:pt x="14" y="422"/>
                </a:lnTo>
                <a:lnTo>
                  <a:pt x="14" y="422"/>
                </a:lnTo>
                <a:lnTo>
                  <a:pt x="17" y="421"/>
                </a:lnTo>
                <a:lnTo>
                  <a:pt x="17" y="421"/>
                </a:lnTo>
                <a:lnTo>
                  <a:pt x="17" y="428"/>
                </a:lnTo>
                <a:lnTo>
                  <a:pt x="17" y="428"/>
                </a:lnTo>
                <a:close/>
                <a:moveTo>
                  <a:pt x="17" y="398"/>
                </a:moveTo>
                <a:lnTo>
                  <a:pt x="17" y="398"/>
                </a:lnTo>
                <a:lnTo>
                  <a:pt x="12" y="395"/>
                </a:lnTo>
                <a:lnTo>
                  <a:pt x="11" y="393"/>
                </a:lnTo>
                <a:lnTo>
                  <a:pt x="11" y="392"/>
                </a:lnTo>
                <a:lnTo>
                  <a:pt x="12" y="392"/>
                </a:lnTo>
                <a:lnTo>
                  <a:pt x="12" y="392"/>
                </a:lnTo>
                <a:lnTo>
                  <a:pt x="17" y="392"/>
                </a:lnTo>
                <a:lnTo>
                  <a:pt x="17" y="392"/>
                </a:lnTo>
                <a:lnTo>
                  <a:pt x="17" y="398"/>
                </a:lnTo>
                <a:lnTo>
                  <a:pt x="17" y="398"/>
                </a:lnTo>
                <a:close/>
                <a:moveTo>
                  <a:pt x="17" y="368"/>
                </a:moveTo>
                <a:lnTo>
                  <a:pt x="17" y="368"/>
                </a:lnTo>
                <a:lnTo>
                  <a:pt x="15" y="367"/>
                </a:lnTo>
                <a:lnTo>
                  <a:pt x="13" y="365"/>
                </a:lnTo>
                <a:lnTo>
                  <a:pt x="13" y="363"/>
                </a:lnTo>
                <a:lnTo>
                  <a:pt x="14" y="362"/>
                </a:lnTo>
                <a:lnTo>
                  <a:pt x="14" y="362"/>
                </a:lnTo>
                <a:lnTo>
                  <a:pt x="16" y="361"/>
                </a:lnTo>
                <a:lnTo>
                  <a:pt x="17" y="361"/>
                </a:lnTo>
                <a:lnTo>
                  <a:pt x="17" y="361"/>
                </a:lnTo>
                <a:lnTo>
                  <a:pt x="17" y="368"/>
                </a:lnTo>
                <a:lnTo>
                  <a:pt x="17" y="368"/>
                </a:lnTo>
                <a:close/>
                <a:moveTo>
                  <a:pt x="17" y="341"/>
                </a:moveTo>
                <a:lnTo>
                  <a:pt x="17" y="341"/>
                </a:lnTo>
                <a:lnTo>
                  <a:pt x="14" y="339"/>
                </a:lnTo>
                <a:lnTo>
                  <a:pt x="13" y="338"/>
                </a:lnTo>
                <a:lnTo>
                  <a:pt x="12" y="337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7" y="336"/>
                </a:lnTo>
                <a:lnTo>
                  <a:pt x="17" y="336"/>
                </a:lnTo>
                <a:lnTo>
                  <a:pt x="17" y="341"/>
                </a:lnTo>
                <a:lnTo>
                  <a:pt x="17" y="341"/>
                </a:lnTo>
                <a:close/>
                <a:moveTo>
                  <a:pt x="17" y="310"/>
                </a:moveTo>
                <a:lnTo>
                  <a:pt x="17" y="310"/>
                </a:lnTo>
                <a:lnTo>
                  <a:pt x="14" y="309"/>
                </a:lnTo>
                <a:lnTo>
                  <a:pt x="14" y="309"/>
                </a:lnTo>
                <a:lnTo>
                  <a:pt x="12" y="308"/>
                </a:lnTo>
                <a:lnTo>
                  <a:pt x="11" y="307"/>
                </a:lnTo>
                <a:lnTo>
                  <a:pt x="14" y="305"/>
                </a:lnTo>
                <a:lnTo>
                  <a:pt x="14" y="305"/>
                </a:lnTo>
                <a:lnTo>
                  <a:pt x="17" y="304"/>
                </a:lnTo>
                <a:lnTo>
                  <a:pt x="17" y="304"/>
                </a:lnTo>
                <a:lnTo>
                  <a:pt x="17" y="310"/>
                </a:lnTo>
                <a:lnTo>
                  <a:pt x="17" y="310"/>
                </a:lnTo>
                <a:close/>
                <a:moveTo>
                  <a:pt x="17" y="280"/>
                </a:moveTo>
                <a:lnTo>
                  <a:pt x="17" y="280"/>
                </a:lnTo>
                <a:lnTo>
                  <a:pt x="14" y="279"/>
                </a:lnTo>
                <a:lnTo>
                  <a:pt x="14" y="279"/>
                </a:lnTo>
                <a:lnTo>
                  <a:pt x="12" y="277"/>
                </a:lnTo>
                <a:lnTo>
                  <a:pt x="12" y="277"/>
                </a:lnTo>
                <a:lnTo>
                  <a:pt x="11" y="277"/>
                </a:lnTo>
                <a:lnTo>
                  <a:pt x="11" y="277"/>
                </a:lnTo>
                <a:lnTo>
                  <a:pt x="11" y="277"/>
                </a:lnTo>
                <a:lnTo>
                  <a:pt x="12" y="276"/>
                </a:lnTo>
                <a:lnTo>
                  <a:pt x="13" y="275"/>
                </a:lnTo>
                <a:lnTo>
                  <a:pt x="16" y="274"/>
                </a:lnTo>
                <a:lnTo>
                  <a:pt x="16" y="274"/>
                </a:lnTo>
                <a:lnTo>
                  <a:pt x="17" y="274"/>
                </a:lnTo>
                <a:lnTo>
                  <a:pt x="17" y="274"/>
                </a:lnTo>
                <a:lnTo>
                  <a:pt x="17" y="280"/>
                </a:lnTo>
                <a:lnTo>
                  <a:pt x="17" y="280"/>
                </a:lnTo>
                <a:close/>
                <a:moveTo>
                  <a:pt x="17" y="249"/>
                </a:moveTo>
                <a:lnTo>
                  <a:pt x="17" y="249"/>
                </a:lnTo>
                <a:lnTo>
                  <a:pt x="12" y="247"/>
                </a:lnTo>
                <a:lnTo>
                  <a:pt x="12" y="247"/>
                </a:lnTo>
                <a:lnTo>
                  <a:pt x="10" y="245"/>
                </a:lnTo>
                <a:lnTo>
                  <a:pt x="10" y="245"/>
                </a:lnTo>
                <a:lnTo>
                  <a:pt x="9" y="244"/>
                </a:lnTo>
                <a:lnTo>
                  <a:pt x="9" y="244"/>
                </a:lnTo>
                <a:lnTo>
                  <a:pt x="13" y="243"/>
                </a:lnTo>
                <a:lnTo>
                  <a:pt x="17" y="243"/>
                </a:lnTo>
                <a:lnTo>
                  <a:pt x="17" y="243"/>
                </a:lnTo>
                <a:lnTo>
                  <a:pt x="17" y="249"/>
                </a:lnTo>
                <a:lnTo>
                  <a:pt x="17" y="249"/>
                </a:lnTo>
                <a:close/>
                <a:moveTo>
                  <a:pt x="17" y="222"/>
                </a:moveTo>
                <a:lnTo>
                  <a:pt x="17" y="222"/>
                </a:lnTo>
                <a:lnTo>
                  <a:pt x="14" y="220"/>
                </a:lnTo>
                <a:lnTo>
                  <a:pt x="11" y="218"/>
                </a:lnTo>
                <a:lnTo>
                  <a:pt x="11" y="217"/>
                </a:lnTo>
                <a:lnTo>
                  <a:pt x="11" y="216"/>
                </a:lnTo>
                <a:lnTo>
                  <a:pt x="11" y="214"/>
                </a:lnTo>
                <a:lnTo>
                  <a:pt x="13" y="213"/>
                </a:lnTo>
                <a:lnTo>
                  <a:pt x="13" y="213"/>
                </a:lnTo>
                <a:lnTo>
                  <a:pt x="15" y="212"/>
                </a:lnTo>
                <a:lnTo>
                  <a:pt x="17" y="212"/>
                </a:lnTo>
                <a:lnTo>
                  <a:pt x="17" y="212"/>
                </a:lnTo>
                <a:lnTo>
                  <a:pt x="17" y="222"/>
                </a:lnTo>
                <a:lnTo>
                  <a:pt x="17" y="222"/>
                </a:lnTo>
                <a:close/>
                <a:moveTo>
                  <a:pt x="17" y="190"/>
                </a:moveTo>
                <a:lnTo>
                  <a:pt x="17" y="190"/>
                </a:lnTo>
                <a:lnTo>
                  <a:pt x="16" y="189"/>
                </a:lnTo>
                <a:lnTo>
                  <a:pt x="15" y="187"/>
                </a:lnTo>
                <a:lnTo>
                  <a:pt x="15" y="185"/>
                </a:lnTo>
                <a:lnTo>
                  <a:pt x="17" y="184"/>
                </a:lnTo>
                <a:lnTo>
                  <a:pt x="17" y="184"/>
                </a:lnTo>
                <a:lnTo>
                  <a:pt x="17" y="190"/>
                </a:lnTo>
                <a:lnTo>
                  <a:pt x="17" y="190"/>
                </a:lnTo>
                <a:close/>
                <a:moveTo>
                  <a:pt x="17" y="165"/>
                </a:moveTo>
                <a:lnTo>
                  <a:pt x="17" y="165"/>
                </a:lnTo>
                <a:lnTo>
                  <a:pt x="13" y="163"/>
                </a:lnTo>
                <a:lnTo>
                  <a:pt x="11" y="161"/>
                </a:lnTo>
                <a:lnTo>
                  <a:pt x="11" y="161"/>
                </a:lnTo>
                <a:lnTo>
                  <a:pt x="10" y="159"/>
                </a:lnTo>
                <a:lnTo>
                  <a:pt x="10" y="159"/>
                </a:lnTo>
                <a:lnTo>
                  <a:pt x="11" y="158"/>
                </a:lnTo>
                <a:lnTo>
                  <a:pt x="12" y="156"/>
                </a:lnTo>
                <a:lnTo>
                  <a:pt x="12" y="156"/>
                </a:lnTo>
                <a:lnTo>
                  <a:pt x="14" y="154"/>
                </a:lnTo>
                <a:lnTo>
                  <a:pt x="17" y="153"/>
                </a:lnTo>
                <a:lnTo>
                  <a:pt x="17" y="153"/>
                </a:lnTo>
                <a:lnTo>
                  <a:pt x="17" y="165"/>
                </a:lnTo>
                <a:lnTo>
                  <a:pt x="17" y="165"/>
                </a:lnTo>
                <a:close/>
                <a:moveTo>
                  <a:pt x="17" y="121"/>
                </a:moveTo>
                <a:lnTo>
                  <a:pt x="17" y="121"/>
                </a:lnTo>
                <a:lnTo>
                  <a:pt x="12" y="119"/>
                </a:lnTo>
                <a:lnTo>
                  <a:pt x="12" y="119"/>
                </a:lnTo>
                <a:lnTo>
                  <a:pt x="11" y="118"/>
                </a:lnTo>
                <a:lnTo>
                  <a:pt x="10" y="117"/>
                </a:lnTo>
                <a:lnTo>
                  <a:pt x="10" y="115"/>
                </a:lnTo>
                <a:lnTo>
                  <a:pt x="12" y="113"/>
                </a:lnTo>
                <a:lnTo>
                  <a:pt x="12" y="113"/>
                </a:lnTo>
                <a:lnTo>
                  <a:pt x="14" y="111"/>
                </a:lnTo>
                <a:lnTo>
                  <a:pt x="17" y="110"/>
                </a:lnTo>
                <a:lnTo>
                  <a:pt x="17" y="110"/>
                </a:lnTo>
                <a:lnTo>
                  <a:pt x="17" y="121"/>
                </a:lnTo>
                <a:lnTo>
                  <a:pt x="17" y="121"/>
                </a:lnTo>
                <a:close/>
                <a:moveTo>
                  <a:pt x="17" y="89"/>
                </a:moveTo>
                <a:lnTo>
                  <a:pt x="17" y="89"/>
                </a:lnTo>
                <a:lnTo>
                  <a:pt x="13" y="86"/>
                </a:lnTo>
                <a:lnTo>
                  <a:pt x="11" y="82"/>
                </a:lnTo>
                <a:lnTo>
                  <a:pt x="10" y="79"/>
                </a:lnTo>
                <a:lnTo>
                  <a:pt x="11" y="77"/>
                </a:lnTo>
                <a:lnTo>
                  <a:pt x="12" y="76"/>
                </a:lnTo>
                <a:lnTo>
                  <a:pt x="15" y="74"/>
                </a:lnTo>
                <a:lnTo>
                  <a:pt x="15" y="74"/>
                </a:lnTo>
                <a:lnTo>
                  <a:pt x="17" y="73"/>
                </a:lnTo>
                <a:lnTo>
                  <a:pt x="17" y="73"/>
                </a:lnTo>
                <a:lnTo>
                  <a:pt x="17" y="89"/>
                </a:lnTo>
                <a:lnTo>
                  <a:pt x="17" y="89"/>
                </a:lnTo>
                <a:close/>
                <a:moveTo>
                  <a:pt x="17" y="50"/>
                </a:moveTo>
                <a:lnTo>
                  <a:pt x="17" y="50"/>
                </a:lnTo>
                <a:lnTo>
                  <a:pt x="14" y="49"/>
                </a:lnTo>
                <a:lnTo>
                  <a:pt x="13" y="46"/>
                </a:lnTo>
                <a:lnTo>
                  <a:pt x="13" y="46"/>
                </a:lnTo>
                <a:lnTo>
                  <a:pt x="13" y="43"/>
                </a:lnTo>
                <a:lnTo>
                  <a:pt x="15" y="41"/>
                </a:lnTo>
                <a:lnTo>
                  <a:pt x="15" y="41"/>
                </a:lnTo>
                <a:lnTo>
                  <a:pt x="17" y="39"/>
                </a:lnTo>
                <a:lnTo>
                  <a:pt x="17" y="39"/>
                </a:lnTo>
                <a:lnTo>
                  <a:pt x="17" y="50"/>
                </a:lnTo>
                <a:lnTo>
                  <a:pt x="17" y="50"/>
                </a:lnTo>
                <a:close/>
                <a:moveTo>
                  <a:pt x="493" y="89"/>
                </a:moveTo>
                <a:lnTo>
                  <a:pt x="493" y="89"/>
                </a:lnTo>
                <a:lnTo>
                  <a:pt x="493" y="584"/>
                </a:lnTo>
                <a:lnTo>
                  <a:pt x="493" y="584"/>
                </a:lnTo>
                <a:lnTo>
                  <a:pt x="493" y="610"/>
                </a:lnTo>
                <a:lnTo>
                  <a:pt x="493" y="610"/>
                </a:lnTo>
                <a:lnTo>
                  <a:pt x="493" y="617"/>
                </a:lnTo>
                <a:lnTo>
                  <a:pt x="491" y="622"/>
                </a:lnTo>
                <a:lnTo>
                  <a:pt x="488" y="626"/>
                </a:lnTo>
                <a:lnTo>
                  <a:pt x="485" y="629"/>
                </a:lnTo>
                <a:lnTo>
                  <a:pt x="481" y="631"/>
                </a:lnTo>
                <a:lnTo>
                  <a:pt x="476" y="633"/>
                </a:lnTo>
                <a:lnTo>
                  <a:pt x="466" y="636"/>
                </a:lnTo>
                <a:lnTo>
                  <a:pt x="454" y="637"/>
                </a:lnTo>
                <a:lnTo>
                  <a:pt x="442" y="637"/>
                </a:lnTo>
                <a:lnTo>
                  <a:pt x="422" y="636"/>
                </a:lnTo>
                <a:lnTo>
                  <a:pt x="422" y="636"/>
                </a:lnTo>
                <a:lnTo>
                  <a:pt x="296" y="636"/>
                </a:lnTo>
                <a:lnTo>
                  <a:pt x="296" y="636"/>
                </a:lnTo>
                <a:lnTo>
                  <a:pt x="61" y="636"/>
                </a:lnTo>
                <a:lnTo>
                  <a:pt x="61" y="636"/>
                </a:lnTo>
                <a:lnTo>
                  <a:pt x="55" y="636"/>
                </a:lnTo>
                <a:lnTo>
                  <a:pt x="48" y="635"/>
                </a:lnTo>
                <a:lnTo>
                  <a:pt x="42" y="633"/>
                </a:lnTo>
                <a:lnTo>
                  <a:pt x="37" y="631"/>
                </a:lnTo>
                <a:lnTo>
                  <a:pt x="33" y="628"/>
                </a:lnTo>
                <a:lnTo>
                  <a:pt x="30" y="624"/>
                </a:lnTo>
                <a:lnTo>
                  <a:pt x="27" y="618"/>
                </a:lnTo>
                <a:lnTo>
                  <a:pt x="26" y="610"/>
                </a:lnTo>
                <a:lnTo>
                  <a:pt x="26" y="610"/>
                </a:lnTo>
                <a:lnTo>
                  <a:pt x="26" y="598"/>
                </a:lnTo>
                <a:lnTo>
                  <a:pt x="26" y="598"/>
                </a:lnTo>
                <a:lnTo>
                  <a:pt x="26" y="590"/>
                </a:lnTo>
                <a:lnTo>
                  <a:pt x="26" y="590"/>
                </a:lnTo>
                <a:lnTo>
                  <a:pt x="31" y="593"/>
                </a:lnTo>
                <a:lnTo>
                  <a:pt x="31" y="593"/>
                </a:lnTo>
                <a:lnTo>
                  <a:pt x="33" y="593"/>
                </a:lnTo>
                <a:lnTo>
                  <a:pt x="34" y="593"/>
                </a:lnTo>
                <a:lnTo>
                  <a:pt x="36" y="593"/>
                </a:lnTo>
                <a:lnTo>
                  <a:pt x="37" y="591"/>
                </a:lnTo>
                <a:lnTo>
                  <a:pt x="37" y="588"/>
                </a:lnTo>
                <a:lnTo>
                  <a:pt x="37" y="586"/>
                </a:lnTo>
                <a:lnTo>
                  <a:pt x="36" y="585"/>
                </a:lnTo>
                <a:lnTo>
                  <a:pt x="36" y="585"/>
                </a:lnTo>
                <a:lnTo>
                  <a:pt x="31" y="582"/>
                </a:lnTo>
                <a:lnTo>
                  <a:pt x="26" y="581"/>
                </a:lnTo>
                <a:lnTo>
                  <a:pt x="26" y="581"/>
                </a:lnTo>
                <a:lnTo>
                  <a:pt x="26" y="559"/>
                </a:lnTo>
                <a:lnTo>
                  <a:pt x="26" y="559"/>
                </a:lnTo>
                <a:lnTo>
                  <a:pt x="34" y="561"/>
                </a:lnTo>
                <a:lnTo>
                  <a:pt x="34" y="561"/>
                </a:lnTo>
                <a:lnTo>
                  <a:pt x="36" y="561"/>
                </a:lnTo>
                <a:lnTo>
                  <a:pt x="38" y="560"/>
                </a:lnTo>
                <a:lnTo>
                  <a:pt x="39" y="558"/>
                </a:lnTo>
                <a:lnTo>
                  <a:pt x="39" y="555"/>
                </a:lnTo>
                <a:lnTo>
                  <a:pt x="38" y="553"/>
                </a:lnTo>
                <a:lnTo>
                  <a:pt x="36" y="553"/>
                </a:lnTo>
                <a:lnTo>
                  <a:pt x="36" y="553"/>
                </a:lnTo>
                <a:lnTo>
                  <a:pt x="26" y="550"/>
                </a:lnTo>
                <a:lnTo>
                  <a:pt x="26" y="550"/>
                </a:lnTo>
                <a:lnTo>
                  <a:pt x="26" y="525"/>
                </a:lnTo>
                <a:lnTo>
                  <a:pt x="26" y="525"/>
                </a:lnTo>
                <a:lnTo>
                  <a:pt x="32" y="527"/>
                </a:lnTo>
                <a:lnTo>
                  <a:pt x="32" y="527"/>
                </a:lnTo>
                <a:lnTo>
                  <a:pt x="34" y="527"/>
                </a:lnTo>
                <a:lnTo>
                  <a:pt x="36" y="527"/>
                </a:lnTo>
                <a:lnTo>
                  <a:pt x="37" y="524"/>
                </a:lnTo>
                <a:lnTo>
                  <a:pt x="37" y="521"/>
                </a:lnTo>
                <a:lnTo>
                  <a:pt x="36" y="520"/>
                </a:lnTo>
                <a:lnTo>
                  <a:pt x="35" y="519"/>
                </a:lnTo>
                <a:lnTo>
                  <a:pt x="35" y="519"/>
                </a:lnTo>
                <a:lnTo>
                  <a:pt x="26" y="516"/>
                </a:lnTo>
                <a:lnTo>
                  <a:pt x="26" y="516"/>
                </a:lnTo>
                <a:lnTo>
                  <a:pt x="26" y="487"/>
                </a:lnTo>
                <a:lnTo>
                  <a:pt x="26" y="487"/>
                </a:lnTo>
                <a:lnTo>
                  <a:pt x="34" y="490"/>
                </a:lnTo>
                <a:lnTo>
                  <a:pt x="34" y="490"/>
                </a:lnTo>
                <a:lnTo>
                  <a:pt x="36" y="491"/>
                </a:lnTo>
                <a:lnTo>
                  <a:pt x="37" y="490"/>
                </a:lnTo>
                <a:lnTo>
                  <a:pt x="39" y="489"/>
                </a:lnTo>
                <a:lnTo>
                  <a:pt x="39" y="488"/>
                </a:lnTo>
                <a:lnTo>
                  <a:pt x="39" y="484"/>
                </a:lnTo>
                <a:lnTo>
                  <a:pt x="38" y="483"/>
                </a:lnTo>
                <a:lnTo>
                  <a:pt x="36" y="482"/>
                </a:lnTo>
                <a:lnTo>
                  <a:pt x="36" y="482"/>
                </a:lnTo>
                <a:lnTo>
                  <a:pt x="26" y="478"/>
                </a:lnTo>
                <a:lnTo>
                  <a:pt x="26" y="478"/>
                </a:lnTo>
                <a:lnTo>
                  <a:pt x="26" y="454"/>
                </a:lnTo>
                <a:lnTo>
                  <a:pt x="26" y="454"/>
                </a:lnTo>
                <a:lnTo>
                  <a:pt x="29" y="456"/>
                </a:lnTo>
                <a:lnTo>
                  <a:pt x="32" y="458"/>
                </a:lnTo>
                <a:lnTo>
                  <a:pt x="32" y="458"/>
                </a:lnTo>
                <a:lnTo>
                  <a:pt x="33" y="460"/>
                </a:lnTo>
                <a:lnTo>
                  <a:pt x="35" y="460"/>
                </a:lnTo>
                <a:lnTo>
                  <a:pt x="38" y="460"/>
                </a:lnTo>
                <a:lnTo>
                  <a:pt x="39" y="459"/>
                </a:lnTo>
                <a:lnTo>
                  <a:pt x="40" y="457"/>
                </a:lnTo>
                <a:lnTo>
                  <a:pt x="40" y="456"/>
                </a:lnTo>
                <a:lnTo>
                  <a:pt x="39" y="454"/>
                </a:lnTo>
                <a:lnTo>
                  <a:pt x="39" y="454"/>
                </a:lnTo>
                <a:lnTo>
                  <a:pt x="36" y="450"/>
                </a:lnTo>
                <a:lnTo>
                  <a:pt x="33" y="447"/>
                </a:lnTo>
                <a:lnTo>
                  <a:pt x="30" y="446"/>
                </a:lnTo>
                <a:lnTo>
                  <a:pt x="26" y="444"/>
                </a:lnTo>
                <a:lnTo>
                  <a:pt x="26" y="444"/>
                </a:lnTo>
                <a:lnTo>
                  <a:pt x="26" y="424"/>
                </a:lnTo>
                <a:lnTo>
                  <a:pt x="26" y="424"/>
                </a:lnTo>
                <a:lnTo>
                  <a:pt x="32" y="427"/>
                </a:lnTo>
                <a:lnTo>
                  <a:pt x="32" y="427"/>
                </a:lnTo>
                <a:lnTo>
                  <a:pt x="34" y="428"/>
                </a:lnTo>
                <a:lnTo>
                  <a:pt x="35" y="428"/>
                </a:lnTo>
                <a:lnTo>
                  <a:pt x="37" y="427"/>
                </a:lnTo>
                <a:lnTo>
                  <a:pt x="38" y="426"/>
                </a:lnTo>
                <a:lnTo>
                  <a:pt x="38" y="423"/>
                </a:lnTo>
                <a:lnTo>
                  <a:pt x="38" y="421"/>
                </a:lnTo>
                <a:lnTo>
                  <a:pt x="37" y="420"/>
                </a:lnTo>
                <a:lnTo>
                  <a:pt x="37" y="420"/>
                </a:lnTo>
                <a:lnTo>
                  <a:pt x="32" y="417"/>
                </a:lnTo>
                <a:lnTo>
                  <a:pt x="26" y="414"/>
                </a:lnTo>
                <a:lnTo>
                  <a:pt x="26" y="414"/>
                </a:lnTo>
                <a:lnTo>
                  <a:pt x="26" y="394"/>
                </a:lnTo>
                <a:lnTo>
                  <a:pt x="26" y="394"/>
                </a:lnTo>
                <a:lnTo>
                  <a:pt x="31" y="397"/>
                </a:lnTo>
                <a:lnTo>
                  <a:pt x="31" y="397"/>
                </a:lnTo>
                <a:lnTo>
                  <a:pt x="33" y="398"/>
                </a:lnTo>
                <a:lnTo>
                  <a:pt x="34" y="398"/>
                </a:lnTo>
                <a:lnTo>
                  <a:pt x="36" y="397"/>
                </a:lnTo>
                <a:lnTo>
                  <a:pt x="37" y="396"/>
                </a:lnTo>
                <a:lnTo>
                  <a:pt x="37" y="392"/>
                </a:lnTo>
                <a:lnTo>
                  <a:pt x="37" y="391"/>
                </a:lnTo>
                <a:lnTo>
                  <a:pt x="36" y="390"/>
                </a:lnTo>
                <a:lnTo>
                  <a:pt x="36" y="390"/>
                </a:lnTo>
                <a:lnTo>
                  <a:pt x="31" y="387"/>
                </a:lnTo>
                <a:lnTo>
                  <a:pt x="26" y="385"/>
                </a:lnTo>
                <a:lnTo>
                  <a:pt x="26" y="385"/>
                </a:lnTo>
                <a:lnTo>
                  <a:pt x="26" y="364"/>
                </a:lnTo>
                <a:lnTo>
                  <a:pt x="26" y="364"/>
                </a:lnTo>
                <a:lnTo>
                  <a:pt x="33" y="367"/>
                </a:lnTo>
                <a:lnTo>
                  <a:pt x="33" y="367"/>
                </a:lnTo>
                <a:lnTo>
                  <a:pt x="35" y="368"/>
                </a:lnTo>
                <a:lnTo>
                  <a:pt x="37" y="367"/>
                </a:lnTo>
                <a:lnTo>
                  <a:pt x="38" y="366"/>
                </a:lnTo>
                <a:lnTo>
                  <a:pt x="38" y="365"/>
                </a:lnTo>
                <a:lnTo>
                  <a:pt x="38" y="361"/>
                </a:lnTo>
                <a:lnTo>
                  <a:pt x="37" y="360"/>
                </a:lnTo>
                <a:lnTo>
                  <a:pt x="35" y="359"/>
                </a:lnTo>
                <a:lnTo>
                  <a:pt x="35" y="359"/>
                </a:lnTo>
                <a:lnTo>
                  <a:pt x="26" y="355"/>
                </a:lnTo>
                <a:lnTo>
                  <a:pt x="26" y="355"/>
                </a:lnTo>
                <a:lnTo>
                  <a:pt x="26" y="337"/>
                </a:lnTo>
                <a:lnTo>
                  <a:pt x="26" y="337"/>
                </a:lnTo>
                <a:lnTo>
                  <a:pt x="31" y="339"/>
                </a:lnTo>
                <a:lnTo>
                  <a:pt x="31" y="339"/>
                </a:lnTo>
                <a:lnTo>
                  <a:pt x="33" y="340"/>
                </a:lnTo>
                <a:lnTo>
                  <a:pt x="35" y="339"/>
                </a:lnTo>
                <a:lnTo>
                  <a:pt x="36" y="337"/>
                </a:lnTo>
                <a:lnTo>
                  <a:pt x="36" y="333"/>
                </a:lnTo>
                <a:lnTo>
                  <a:pt x="35" y="332"/>
                </a:lnTo>
                <a:lnTo>
                  <a:pt x="34" y="331"/>
                </a:lnTo>
                <a:lnTo>
                  <a:pt x="34" y="331"/>
                </a:lnTo>
                <a:lnTo>
                  <a:pt x="26" y="328"/>
                </a:lnTo>
                <a:lnTo>
                  <a:pt x="26" y="328"/>
                </a:lnTo>
                <a:lnTo>
                  <a:pt x="26" y="305"/>
                </a:lnTo>
                <a:lnTo>
                  <a:pt x="26" y="305"/>
                </a:lnTo>
                <a:lnTo>
                  <a:pt x="32" y="307"/>
                </a:lnTo>
                <a:lnTo>
                  <a:pt x="32" y="307"/>
                </a:lnTo>
                <a:lnTo>
                  <a:pt x="34" y="308"/>
                </a:lnTo>
                <a:lnTo>
                  <a:pt x="36" y="307"/>
                </a:lnTo>
                <a:lnTo>
                  <a:pt x="37" y="306"/>
                </a:lnTo>
                <a:lnTo>
                  <a:pt x="37" y="305"/>
                </a:lnTo>
                <a:lnTo>
                  <a:pt x="37" y="301"/>
                </a:lnTo>
                <a:lnTo>
                  <a:pt x="36" y="300"/>
                </a:lnTo>
                <a:lnTo>
                  <a:pt x="35" y="299"/>
                </a:lnTo>
                <a:lnTo>
                  <a:pt x="35" y="299"/>
                </a:lnTo>
                <a:lnTo>
                  <a:pt x="26" y="297"/>
                </a:lnTo>
                <a:lnTo>
                  <a:pt x="26" y="297"/>
                </a:lnTo>
                <a:lnTo>
                  <a:pt x="26" y="276"/>
                </a:lnTo>
                <a:lnTo>
                  <a:pt x="26" y="276"/>
                </a:lnTo>
                <a:lnTo>
                  <a:pt x="30" y="277"/>
                </a:lnTo>
                <a:lnTo>
                  <a:pt x="30" y="277"/>
                </a:lnTo>
                <a:lnTo>
                  <a:pt x="32" y="278"/>
                </a:lnTo>
                <a:lnTo>
                  <a:pt x="34" y="277"/>
                </a:lnTo>
                <a:lnTo>
                  <a:pt x="35" y="275"/>
                </a:lnTo>
                <a:lnTo>
                  <a:pt x="35" y="271"/>
                </a:lnTo>
                <a:lnTo>
                  <a:pt x="34" y="270"/>
                </a:lnTo>
                <a:lnTo>
                  <a:pt x="33" y="269"/>
                </a:lnTo>
                <a:lnTo>
                  <a:pt x="33" y="269"/>
                </a:lnTo>
                <a:lnTo>
                  <a:pt x="26" y="267"/>
                </a:lnTo>
                <a:lnTo>
                  <a:pt x="26" y="267"/>
                </a:lnTo>
                <a:lnTo>
                  <a:pt x="26" y="246"/>
                </a:lnTo>
                <a:lnTo>
                  <a:pt x="26" y="246"/>
                </a:lnTo>
                <a:lnTo>
                  <a:pt x="28" y="248"/>
                </a:lnTo>
                <a:lnTo>
                  <a:pt x="28" y="248"/>
                </a:lnTo>
                <a:lnTo>
                  <a:pt x="30" y="249"/>
                </a:lnTo>
                <a:lnTo>
                  <a:pt x="32" y="249"/>
                </a:lnTo>
                <a:lnTo>
                  <a:pt x="34" y="248"/>
                </a:lnTo>
                <a:lnTo>
                  <a:pt x="36" y="245"/>
                </a:lnTo>
                <a:lnTo>
                  <a:pt x="36" y="244"/>
                </a:lnTo>
                <a:lnTo>
                  <a:pt x="35" y="242"/>
                </a:lnTo>
                <a:lnTo>
                  <a:pt x="35" y="242"/>
                </a:lnTo>
                <a:lnTo>
                  <a:pt x="31" y="239"/>
                </a:lnTo>
                <a:lnTo>
                  <a:pt x="26" y="237"/>
                </a:lnTo>
                <a:lnTo>
                  <a:pt x="26" y="237"/>
                </a:lnTo>
                <a:lnTo>
                  <a:pt x="26" y="213"/>
                </a:lnTo>
                <a:lnTo>
                  <a:pt x="26" y="213"/>
                </a:lnTo>
                <a:lnTo>
                  <a:pt x="31" y="215"/>
                </a:lnTo>
                <a:lnTo>
                  <a:pt x="31" y="215"/>
                </a:lnTo>
                <a:lnTo>
                  <a:pt x="33" y="216"/>
                </a:lnTo>
                <a:lnTo>
                  <a:pt x="35" y="215"/>
                </a:lnTo>
                <a:lnTo>
                  <a:pt x="37" y="213"/>
                </a:lnTo>
                <a:lnTo>
                  <a:pt x="38" y="212"/>
                </a:lnTo>
                <a:lnTo>
                  <a:pt x="38" y="209"/>
                </a:lnTo>
                <a:lnTo>
                  <a:pt x="37" y="208"/>
                </a:lnTo>
                <a:lnTo>
                  <a:pt x="36" y="207"/>
                </a:lnTo>
                <a:lnTo>
                  <a:pt x="36" y="207"/>
                </a:lnTo>
                <a:lnTo>
                  <a:pt x="26" y="203"/>
                </a:lnTo>
                <a:lnTo>
                  <a:pt x="26" y="203"/>
                </a:lnTo>
                <a:lnTo>
                  <a:pt x="26" y="185"/>
                </a:lnTo>
                <a:lnTo>
                  <a:pt x="26" y="185"/>
                </a:lnTo>
                <a:lnTo>
                  <a:pt x="30" y="187"/>
                </a:lnTo>
                <a:lnTo>
                  <a:pt x="30" y="187"/>
                </a:lnTo>
                <a:lnTo>
                  <a:pt x="32" y="188"/>
                </a:lnTo>
                <a:lnTo>
                  <a:pt x="33" y="188"/>
                </a:lnTo>
                <a:lnTo>
                  <a:pt x="35" y="187"/>
                </a:lnTo>
                <a:lnTo>
                  <a:pt x="36" y="186"/>
                </a:lnTo>
                <a:lnTo>
                  <a:pt x="36" y="182"/>
                </a:lnTo>
                <a:lnTo>
                  <a:pt x="36" y="181"/>
                </a:lnTo>
                <a:lnTo>
                  <a:pt x="35" y="179"/>
                </a:lnTo>
                <a:lnTo>
                  <a:pt x="35" y="179"/>
                </a:lnTo>
                <a:lnTo>
                  <a:pt x="31" y="177"/>
                </a:lnTo>
                <a:lnTo>
                  <a:pt x="26" y="176"/>
                </a:lnTo>
                <a:lnTo>
                  <a:pt x="26" y="176"/>
                </a:lnTo>
                <a:lnTo>
                  <a:pt x="26" y="153"/>
                </a:lnTo>
                <a:lnTo>
                  <a:pt x="26" y="153"/>
                </a:lnTo>
                <a:lnTo>
                  <a:pt x="31" y="156"/>
                </a:lnTo>
                <a:lnTo>
                  <a:pt x="31" y="156"/>
                </a:lnTo>
                <a:lnTo>
                  <a:pt x="33" y="157"/>
                </a:lnTo>
                <a:lnTo>
                  <a:pt x="34" y="157"/>
                </a:lnTo>
                <a:lnTo>
                  <a:pt x="36" y="156"/>
                </a:lnTo>
                <a:lnTo>
                  <a:pt x="37" y="155"/>
                </a:lnTo>
                <a:lnTo>
                  <a:pt x="37" y="152"/>
                </a:lnTo>
                <a:lnTo>
                  <a:pt x="37" y="150"/>
                </a:lnTo>
                <a:lnTo>
                  <a:pt x="36" y="148"/>
                </a:lnTo>
                <a:lnTo>
                  <a:pt x="36" y="148"/>
                </a:lnTo>
                <a:lnTo>
                  <a:pt x="31" y="146"/>
                </a:lnTo>
                <a:lnTo>
                  <a:pt x="26" y="144"/>
                </a:lnTo>
                <a:lnTo>
                  <a:pt x="26" y="144"/>
                </a:lnTo>
                <a:lnTo>
                  <a:pt x="26" y="111"/>
                </a:lnTo>
                <a:lnTo>
                  <a:pt x="26" y="111"/>
                </a:lnTo>
                <a:lnTo>
                  <a:pt x="33" y="114"/>
                </a:lnTo>
                <a:lnTo>
                  <a:pt x="33" y="114"/>
                </a:lnTo>
                <a:lnTo>
                  <a:pt x="34" y="115"/>
                </a:lnTo>
                <a:lnTo>
                  <a:pt x="36" y="115"/>
                </a:lnTo>
                <a:lnTo>
                  <a:pt x="38" y="113"/>
                </a:lnTo>
                <a:lnTo>
                  <a:pt x="39" y="110"/>
                </a:lnTo>
                <a:lnTo>
                  <a:pt x="38" y="108"/>
                </a:lnTo>
                <a:lnTo>
                  <a:pt x="37" y="107"/>
                </a:lnTo>
                <a:lnTo>
                  <a:pt x="37" y="107"/>
                </a:lnTo>
                <a:lnTo>
                  <a:pt x="32" y="104"/>
                </a:lnTo>
                <a:lnTo>
                  <a:pt x="26" y="103"/>
                </a:lnTo>
                <a:lnTo>
                  <a:pt x="26" y="103"/>
                </a:lnTo>
                <a:lnTo>
                  <a:pt x="26" y="73"/>
                </a:lnTo>
                <a:lnTo>
                  <a:pt x="26" y="73"/>
                </a:lnTo>
                <a:lnTo>
                  <a:pt x="34" y="74"/>
                </a:lnTo>
                <a:lnTo>
                  <a:pt x="34" y="74"/>
                </a:lnTo>
                <a:lnTo>
                  <a:pt x="36" y="74"/>
                </a:lnTo>
                <a:lnTo>
                  <a:pt x="37" y="74"/>
                </a:lnTo>
                <a:lnTo>
                  <a:pt x="39" y="71"/>
                </a:lnTo>
                <a:lnTo>
                  <a:pt x="39" y="68"/>
                </a:lnTo>
                <a:lnTo>
                  <a:pt x="38" y="67"/>
                </a:lnTo>
                <a:lnTo>
                  <a:pt x="36" y="66"/>
                </a:lnTo>
                <a:lnTo>
                  <a:pt x="36" y="66"/>
                </a:lnTo>
                <a:lnTo>
                  <a:pt x="26" y="64"/>
                </a:lnTo>
                <a:lnTo>
                  <a:pt x="26" y="64"/>
                </a:lnTo>
                <a:lnTo>
                  <a:pt x="26" y="41"/>
                </a:lnTo>
                <a:lnTo>
                  <a:pt x="26" y="41"/>
                </a:lnTo>
                <a:lnTo>
                  <a:pt x="26" y="37"/>
                </a:lnTo>
                <a:lnTo>
                  <a:pt x="26" y="37"/>
                </a:lnTo>
                <a:lnTo>
                  <a:pt x="30" y="38"/>
                </a:lnTo>
                <a:lnTo>
                  <a:pt x="34" y="39"/>
                </a:lnTo>
                <a:lnTo>
                  <a:pt x="34" y="39"/>
                </a:lnTo>
                <a:lnTo>
                  <a:pt x="36" y="40"/>
                </a:lnTo>
                <a:lnTo>
                  <a:pt x="38" y="40"/>
                </a:lnTo>
                <a:lnTo>
                  <a:pt x="40" y="37"/>
                </a:lnTo>
                <a:lnTo>
                  <a:pt x="41" y="34"/>
                </a:lnTo>
                <a:lnTo>
                  <a:pt x="40" y="33"/>
                </a:lnTo>
                <a:lnTo>
                  <a:pt x="38" y="32"/>
                </a:lnTo>
                <a:lnTo>
                  <a:pt x="38" y="32"/>
                </a:lnTo>
                <a:lnTo>
                  <a:pt x="33" y="30"/>
                </a:lnTo>
                <a:lnTo>
                  <a:pt x="28" y="29"/>
                </a:lnTo>
                <a:lnTo>
                  <a:pt x="28" y="29"/>
                </a:lnTo>
                <a:lnTo>
                  <a:pt x="30" y="22"/>
                </a:lnTo>
                <a:lnTo>
                  <a:pt x="33" y="18"/>
                </a:lnTo>
                <a:lnTo>
                  <a:pt x="35" y="16"/>
                </a:lnTo>
                <a:lnTo>
                  <a:pt x="38" y="13"/>
                </a:lnTo>
                <a:lnTo>
                  <a:pt x="42" y="11"/>
                </a:lnTo>
                <a:lnTo>
                  <a:pt x="46" y="10"/>
                </a:lnTo>
                <a:lnTo>
                  <a:pt x="51" y="9"/>
                </a:lnTo>
                <a:lnTo>
                  <a:pt x="51" y="9"/>
                </a:lnTo>
                <a:lnTo>
                  <a:pt x="67" y="9"/>
                </a:lnTo>
                <a:lnTo>
                  <a:pt x="67" y="9"/>
                </a:lnTo>
                <a:lnTo>
                  <a:pt x="170" y="9"/>
                </a:lnTo>
                <a:lnTo>
                  <a:pt x="170" y="9"/>
                </a:lnTo>
                <a:lnTo>
                  <a:pt x="433" y="9"/>
                </a:lnTo>
                <a:lnTo>
                  <a:pt x="433" y="9"/>
                </a:lnTo>
                <a:lnTo>
                  <a:pt x="451" y="9"/>
                </a:lnTo>
                <a:lnTo>
                  <a:pt x="462" y="9"/>
                </a:lnTo>
                <a:lnTo>
                  <a:pt x="472" y="10"/>
                </a:lnTo>
                <a:lnTo>
                  <a:pt x="480" y="13"/>
                </a:lnTo>
                <a:lnTo>
                  <a:pt x="484" y="15"/>
                </a:lnTo>
                <a:lnTo>
                  <a:pt x="487" y="18"/>
                </a:lnTo>
                <a:lnTo>
                  <a:pt x="490" y="21"/>
                </a:lnTo>
                <a:lnTo>
                  <a:pt x="492" y="25"/>
                </a:lnTo>
                <a:lnTo>
                  <a:pt x="493" y="29"/>
                </a:lnTo>
                <a:lnTo>
                  <a:pt x="493" y="35"/>
                </a:lnTo>
                <a:lnTo>
                  <a:pt x="493" y="35"/>
                </a:lnTo>
                <a:lnTo>
                  <a:pt x="493" y="89"/>
                </a:lnTo>
                <a:lnTo>
                  <a:pt x="493" y="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13" name="Freeform 2525"/>
          <p:cNvSpPr>
            <a:spLocks noEditPoints="1"/>
          </p:cNvSpPr>
          <p:nvPr/>
        </p:nvSpPr>
        <p:spPr bwMode="auto">
          <a:xfrm>
            <a:off x="8204209" y="1585913"/>
            <a:ext cx="403225" cy="134938"/>
          </a:xfrm>
          <a:custGeom>
            <a:avLst/>
            <a:gdLst/>
            <a:ahLst/>
            <a:cxnLst>
              <a:cxn ang="0">
                <a:pos x="229" y="39"/>
              </a:cxn>
              <a:cxn ang="0">
                <a:pos x="236" y="22"/>
              </a:cxn>
              <a:cxn ang="0">
                <a:pos x="219" y="32"/>
              </a:cxn>
              <a:cxn ang="0">
                <a:pos x="218" y="41"/>
              </a:cxn>
              <a:cxn ang="0">
                <a:pos x="192" y="60"/>
              </a:cxn>
              <a:cxn ang="0">
                <a:pos x="192" y="51"/>
              </a:cxn>
              <a:cxn ang="0">
                <a:pos x="194" y="30"/>
              </a:cxn>
              <a:cxn ang="0">
                <a:pos x="182" y="37"/>
              </a:cxn>
              <a:cxn ang="0">
                <a:pos x="177" y="58"/>
              </a:cxn>
              <a:cxn ang="0">
                <a:pos x="145" y="63"/>
              </a:cxn>
              <a:cxn ang="0">
                <a:pos x="148" y="29"/>
              </a:cxn>
              <a:cxn ang="0">
                <a:pos x="183" y="21"/>
              </a:cxn>
              <a:cxn ang="0">
                <a:pos x="180" y="15"/>
              </a:cxn>
              <a:cxn ang="0">
                <a:pos x="160" y="8"/>
              </a:cxn>
              <a:cxn ang="0">
                <a:pos x="146" y="14"/>
              </a:cxn>
              <a:cxn ang="0">
                <a:pos x="128" y="22"/>
              </a:cxn>
              <a:cxn ang="0">
                <a:pos x="130" y="28"/>
              </a:cxn>
              <a:cxn ang="0">
                <a:pos x="126" y="35"/>
              </a:cxn>
              <a:cxn ang="0">
                <a:pos x="111" y="29"/>
              </a:cxn>
              <a:cxn ang="0">
                <a:pos x="101" y="34"/>
              </a:cxn>
              <a:cxn ang="0">
                <a:pos x="82" y="59"/>
              </a:cxn>
              <a:cxn ang="0">
                <a:pos x="63" y="68"/>
              </a:cxn>
              <a:cxn ang="0">
                <a:pos x="73" y="28"/>
              </a:cxn>
              <a:cxn ang="0">
                <a:pos x="70" y="2"/>
              </a:cxn>
              <a:cxn ang="0">
                <a:pos x="41" y="29"/>
              </a:cxn>
              <a:cxn ang="0">
                <a:pos x="36" y="6"/>
              </a:cxn>
              <a:cxn ang="0">
                <a:pos x="15" y="14"/>
              </a:cxn>
              <a:cxn ang="0">
                <a:pos x="2" y="40"/>
              </a:cxn>
              <a:cxn ang="0">
                <a:pos x="19" y="21"/>
              </a:cxn>
              <a:cxn ang="0">
                <a:pos x="33" y="15"/>
              </a:cxn>
              <a:cxn ang="0">
                <a:pos x="31" y="44"/>
              </a:cxn>
              <a:cxn ang="0">
                <a:pos x="18" y="84"/>
              </a:cxn>
              <a:cxn ang="0">
                <a:pos x="27" y="81"/>
              </a:cxn>
              <a:cxn ang="0">
                <a:pos x="38" y="46"/>
              </a:cxn>
              <a:cxn ang="0">
                <a:pos x="62" y="11"/>
              </a:cxn>
              <a:cxn ang="0">
                <a:pos x="66" y="22"/>
              </a:cxn>
              <a:cxn ang="0">
                <a:pos x="56" y="71"/>
              </a:cxn>
              <a:cxn ang="0">
                <a:pos x="67" y="78"/>
              </a:cxn>
              <a:cxn ang="0">
                <a:pos x="89" y="66"/>
              </a:cxn>
              <a:cxn ang="0">
                <a:pos x="100" y="73"/>
              </a:cxn>
              <a:cxn ang="0">
                <a:pos x="124" y="49"/>
              </a:cxn>
              <a:cxn ang="0">
                <a:pos x="137" y="46"/>
              </a:cxn>
              <a:cxn ang="0">
                <a:pos x="145" y="73"/>
              </a:cxn>
              <a:cxn ang="0">
                <a:pos x="168" y="71"/>
              </a:cxn>
              <a:cxn ang="0">
                <a:pos x="183" y="67"/>
              </a:cxn>
              <a:cxn ang="0">
                <a:pos x="219" y="50"/>
              </a:cxn>
              <a:cxn ang="0">
                <a:pos x="240" y="52"/>
              </a:cxn>
              <a:cxn ang="0">
                <a:pos x="245" y="68"/>
              </a:cxn>
              <a:cxn ang="0">
                <a:pos x="229" y="71"/>
              </a:cxn>
              <a:cxn ang="0">
                <a:pos x="210" y="66"/>
              </a:cxn>
              <a:cxn ang="0">
                <a:pos x="220" y="75"/>
              </a:cxn>
              <a:cxn ang="0">
                <a:pos x="248" y="76"/>
              </a:cxn>
              <a:cxn ang="0">
                <a:pos x="252" y="54"/>
              </a:cxn>
              <a:cxn ang="0">
                <a:pos x="27" y="66"/>
              </a:cxn>
              <a:cxn ang="0">
                <a:pos x="115" y="53"/>
              </a:cxn>
              <a:cxn ang="0">
                <a:pos x="96" y="65"/>
              </a:cxn>
              <a:cxn ang="0">
                <a:pos x="103" y="47"/>
              </a:cxn>
              <a:cxn ang="0">
                <a:pos x="112" y="45"/>
              </a:cxn>
              <a:cxn ang="0">
                <a:pos x="184" y="52"/>
              </a:cxn>
              <a:cxn ang="0">
                <a:pos x="186" y="41"/>
              </a:cxn>
              <a:cxn ang="0">
                <a:pos x="184" y="51"/>
              </a:cxn>
            </a:cxnLst>
            <a:rect l="0" t="0" r="r" b="b"/>
            <a:pathLst>
              <a:path w="254" h="85">
                <a:moveTo>
                  <a:pt x="246" y="48"/>
                </a:moveTo>
                <a:lnTo>
                  <a:pt x="246" y="48"/>
                </a:lnTo>
                <a:lnTo>
                  <a:pt x="237" y="44"/>
                </a:lnTo>
                <a:lnTo>
                  <a:pt x="233" y="42"/>
                </a:lnTo>
                <a:lnTo>
                  <a:pt x="229" y="39"/>
                </a:lnTo>
                <a:lnTo>
                  <a:pt x="229" y="39"/>
                </a:lnTo>
                <a:lnTo>
                  <a:pt x="233" y="33"/>
                </a:lnTo>
                <a:lnTo>
                  <a:pt x="237" y="27"/>
                </a:lnTo>
                <a:lnTo>
                  <a:pt x="237" y="27"/>
                </a:lnTo>
                <a:lnTo>
                  <a:pt x="237" y="24"/>
                </a:lnTo>
                <a:lnTo>
                  <a:pt x="237" y="23"/>
                </a:lnTo>
                <a:lnTo>
                  <a:pt x="236" y="22"/>
                </a:lnTo>
                <a:lnTo>
                  <a:pt x="235" y="21"/>
                </a:lnTo>
                <a:lnTo>
                  <a:pt x="232" y="20"/>
                </a:lnTo>
                <a:lnTo>
                  <a:pt x="228" y="22"/>
                </a:lnTo>
                <a:lnTo>
                  <a:pt x="224" y="24"/>
                </a:lnTo>
                <a:lnTo>
                  <a:pt x="221" y="27"/>
                </a:lnTo>
                <a:lnTo>
                  <a:pt x="219" y="32"/>
                </a:lnTo>
                <a:lnTo>
                  <a:pt x="219" y="34"/>
                </a:lnTo>
                <a:lnTo>
                  <a:pt x="219" y="36"/>
                </a:lnTo>
                <a:lnTo>
                  <a:pt x="219" y="36"/>
                </a:lnTo>
                <a:lnTo>
                  <a:pt x="220" y="39"/>
                </a:lnTo>
                <a:lnTo>
                  <a:pt x="220" y="39"/>
                </a:lnTo>
                <a:lnTo>
                  <a:pt x="218" y="41"/>
                </a:lnTo>
                <a:lnTo>
                  <a:pt x="218" y="41"/>
                </a:lnTo>
                <a:lnTo>
                  <a:pt x="210" y="48"/>
                </a:lnTo>
                <a:lnTo>
                  <a:pt x="201" y="54"/>
                </a:lnTo>
                <a:lnTo>
                  <a:pt x="201" y="54"/>
                </a:lnTo>
                <a:lnTo>
                  <a:pt x="197" y="57"/>
                </a:lnTo>
                <a:lnTo>
                  <a:pt x="192" y="60"/>
                </a:lnTo>
                <a:lnTo>
                  <a:pt x="188" y="61"/>
                </a:lnTo>
                <a:lnTo>
                  <a:pt x="186" y="60"/>
                </a:lnTo>
                <a:lnTo>
                  <a:pt x="185" y="59"/>
                </a:lnTo>
                <a:lnTo>
                  <a:pt x="185" y="59"/>
                </a:lnTo>
                <a:lnTo>
                  <a:pt x="189" y="55"/>
                </a:lnTo>
                <a:lnTo>
                  <a:pt x="192" y="51"/>
                </a:lnTo>
                <a:lnTo>
                  <a:pt x="197" y="41"/>
                </a:lnTo>
                <a:lnTo>
                  <a:pt x="197" y="41"/>
                </a:lnTo>
                <a:lnTo>
                  <a:pt x="199" y="37"/>
                </a:lnTo>
                <a:lnTo>
                  <a:pt x="198" y="33"/>
                </a:lnTo>
                <a:lnTo>
                  <a:pt x="196" y="31"/>
                </a:lnTo>
                <a:lnTo>
                  <a:pt x="194" y="30"/>
                </a:lnTo>
                <a:lnTo>
                  <a:pt x="191" y="30"/>
                </a:lnTo>
                <a:lnTo>
                  <a:pt x="191" y="30"/>
                </a:lnTo>
                <a:lnTo>
                  <a:pt x="188" y="30"/>
                </a:lnTo>
                <a:lnTo>
                  <a:pt x="186" y="32"/>
                </a:lnTo>
                <a:lnTo>
                  <a:pt x="183" y="34"/>
                </a:lnTo>
                <a:lnTo>
                  <a:pt x="182" y="37"/>
                </a:lnTo>
                <a:lnTo>
                  <a:pt x="179" y="44"/>
                </a:lnTo>
                <a:lnTo>
                  <a:pt x="178" y="50"/>
                </a:lnTo>
                <a:lnTo>
                  <a:pt x="178" y="50"/>
                </a:lnTo>
                <a:lnTo>
                  <a:pt x="177" y="54"/>
                </a:lnTo>
                <a:lnTo>
                  <a:pt x="177" y="58"/>
                </a:lnTo>
                <a:lnTo>
                  <a:pt x="177" y="58"/>
                </a:lnTo>
                <a:lnTo>
                  <a:pt x="168" y="63"/>
                </a:lnTo>
                <a:lnTo>
                  <a:pt x="158" y="67"/>
                </a:lnTo>
                <a:lnTo>
                  <a:pt x="154" y="68"/>
                </a:lnTo>
                <a:lnTo>
                  <a:pt x="150" y="68"/>
                </a:lnTo>
                <a:lnTo>
                  <a:pt x="147" y="66"/>
                </a:lnTo>
                <a:lnTo>
                  <a:pt x="145" y="63"/>
                </a:lnTo>
                <a:lnTo>
                  <a:pt x="145" y="63"/>
                </a:lnTo>
                <a:lnTo>
                  <a:pt x="143" y="56"/>
                </a:lnTo>
                <a:lnTo>
                  <a:pt x="144" y="47"/>
                </a:lnTo>
                <a:lnTo>
                  <a:pt x="145" y="38"/>
                </a:lnTo>
                <a:lnTo>
                  <a:pt x="148" y="29"/>
                </a:lnTo>
                <a:lnTo>
                  <a:pt x="148" y="29"/>
                </a:lnTo>
                <a:lnTo>
                  <a:pt x="152" y="26"/>
                </a:lnTo>
                <a:lnTo>
                  <a:pt x="152" y="26"/>
                </a:lnTo>
                <a:lnTo>
                  <a:pt x="167" y="24"/>
                </a:lnTo>
                <a:lnTo>
                  <a:pt x="182" y="22"/>
                </a:lnTo>
                <a:lnTo>
                  <a:pt x="182" y="22"/>
                </a:lnTo>
                <a:lnTo>
                  <a:pt x="183" y="21"/>
                </a:lnTo>
                <a:lnTo>
                  <a:pt x="184" y="20"/>
                </a:lnTo>
                <a:lnTo>
                  <a:pt x="184" y="18"/>
                </a:lnTo>
                <a:lnTo>
                  <a:pt x="183" y="16"/>
                </a:lnTo>
                <a:lnTo>
                  <a:pt x="182" y="15"/>
                </a:lnTo>
                <a:lnTo>
                  <a:pt x="180" y="15"/>
                </a:lnTo>
                <a:lnTo>
                  <a:pt x="180" y="15"/>
                </a:lnTo>
                <a:lnTo>
                  <a:pt x="170" y="17"/>
                </a:lnTo>
                <a:lnTo>
                  <a:pt x="159" y="19"/>
                </a:lnTo>
                <a:lnTo>
                  <a:pt x="159" y="19"/>
                </a:lnTo>
                <a:lnTo>
                  <a:pt x="160" y="16"/>
                </a:lnTo>
                <a:lnTo>
                  <a:pt x="160" y="11"/>
                </a:lnTo>
                <a:lnTo>
                  <a:pt x="160" y="8"/>
                </a:lnTo>
                <a:lnTo>
                  <a:pt x="157" y="6"/>
                </a:lnTo>
                <a:lnTo>
                  <a:pt x="157" y="6"/>
                </a:lnTo>
                <a:lnTo>
                  <a:pt x="155" y="5"/>
                </a:lnTo>
                <a:lnTo>
                  <a:pt x="153" y="6"/>
                </a:lnTo>
                <a:lnTo>
                  <a:pt x="149" y="9"/>
                </a:lnTo>
                <a:lnTo>
                  <a:pt x="146" y="14"/>
                </a:lnTo>
                <a:lnTo>
                  <a:pt x="145" y="18"/>
                </a:lnTo>
                <a:lnTo>
                  <a:pt x="145" y="18"/>
                </a:lnTo>
                <a:lnTo>
                  <a:pt x="144" y="20"/>
                </a:lnTo>
                <a:lnTo>
                  <a:pt x="144" y="20"/>
                </a:lnTo>
                <a:lnTo>
                  <a:pt x="128" y="22"/>
                </a:lnTo>
                <a:lnTo>
                  <a:pt x="128" y="22"/>
                </a:lnTo>
                <a:lnTo>
                  <a:pt x="127" y="22"/>
                </a:lnTo>
                <a:lnTo>
                  <a:pt x="126" y="23"/>
                </a:lnTo>
                <a:lnTo>
                  <a:pt x="126" y="25"/>
                </a:lnTo>
                <a:lnTo>
                  <a:pt x="127" y="27"/>
                </a:lnTo>
                <a:lnTo>
                  <a:pt x="130" y="28"/>
                </a:lnTo>
                <a:lnTo>
                  <a:pt x="130" y="28"/>
                </a:lnTo>
                <a:lnTo>
                  <a:pt x="140" y="27"/>
                </a:lnTo>
                <a:lnTo>
                  <a:pt x="140" y="27"/>
                </a:lnTo>
                <a:lnTo>
                  <a:pt x="133" y="31"/>
                </a:lnTo>
                <a:lnTo>
                  <a:pt x="133" y="31"/>
                </a:lnTo>
                <a:lnTo>
                  <a:pt x="126" y="35"/>
                </a:lnTo>
                <a:lnTo>
                  <a:pt x="126" y="35"/>
                </a:lnTo>
                <a:lnTo>
                  <a:pt x="125" y="33"/>
                </a:lnTo>
                <a:lnTo>
                  <a:pt x="123" y="31"/>
                </a:lnTo>
                <a:lnTo>
                  <a:pt x="121" y="29"/>
                </a:lnTo>
                <a:lnTo>
                  <a:pt x="118" y="29"/>
                </a:lnTo>
                <a:lnTo>
                  <a:pt x="113" y="29"/>
                </a:lnTo>
                <a:lnTo>
                  <a:pt x="111" y="29"/>
                </a:lnTo>
                <a:lnTo>
                  <a:pt x="109" y="31"/>
                </a:lnTo>
                <a:lnTo>
                  <a:pt x="109" y="31"/>
                </a:lnTo>
                <a:lnTo>
                  <a:pt x="107" y="30"/>
                </a:lnTo>
                <a:lnTo>
                  <a:pt x="104" y="31"/>
                </a:lnTo>
                <a:lnTo>
                  <a:pt x="104" y="31"/>
                </a:lnTo>
                <a:lnTo>
                  <a:pt x="101" y="34"/>
                </a:lnTo>
                <a:lnTo>
                  <a:pt x="98" y="39"/>
                </a:lnTo>
                <a:lnTo>
                  <a:pt x="94" y="45"/>
                </a:lnTo>
                <a:lnTo>
                  <a:pt x="91" y="51"/>
                </a:lnTo>
                <a:lnTo>
                  <a:pt x="91" y="51"/>
                </a:lnTo>
                <a:lnTo>
                  <a:pt x="82" y="59"/>
                </a:lnTo>
                <a:lnTo>
                  <a:pt x="82" y="59"/>
                </a:lnTo>
                <a:lnTo>
                  <a:pt x="75" y="65"/>
                </a:lnTo>
                <a:lnTo>
                  <a:pt x="67" y="70"/>
                </a:lnTo>
                <a:lnTo>
                  <a:pt x="67" y="70"/>
                </a:lnTo>
                <a:lnTo>
                  <a:pt x="65" y="71"/>
                </a:lnTo>
                <a:lnTo>
                  <a:pt x="63" y="70"/>
                </a:lnTo>
                <a:lnTo>
                  <a:pt x="63" y="68"/>
                </a:lnTo>
                <a:lnTo>
                  <a:pt x="62" y="65"/>
                </a:lnTo>
                <a:lnTo>
                  <a:pt x="63" y="59"/>
                </a:lnTo>
                <a:lnTo>
                  <a:pt x="64" y="55"/>
                </a:lnTo>
                <a:lnTo>
                  <a:pt x="64" y="55"/>
                </a:lnTo>
                <a:lnTo>
                  <a:pt x="68" y="43"/>
                </a:lnTo>
                <a:lnTo>
                  <a:pt x="73" y="28"/>
                </a:lnTo>
                <a:lnTo>
                  <a:pt x="74" y="21"/>
                </a:lnTo>
                <a:lnTo>
                  <a:pt x="74" y="14"/>
                </a:lnTo>
                <a:lnTo>
                  <a:pt x="73" y="7"/>
                </a:lnTo>
                <a:lnTo>
                  <a:pt x="72" y="4"/>
                </a:lnTo>
                <a:lnTo>
                  <a:pt x="70" y="2"/>
                </a:lnTo>
                <a:lnTo>
                  <a:pt x="70" y="2"/>
                </a:lnTo>
                <a:lnTo>
                  <a:pt x="67" y="0"/>
                </a:lnTo>
                <a:lnTo>
                  <a:pt x="63" y="1"/>
                </a:lnTo>
                <a:lnTo>
                  <a:pt x="60" y="3"/>
                </a:lnTo>
                <a:lnTo>
                  <a:pt x="56" y="7"/>
                </a:lnTo>
                <a:lnTo>
                  <a:pt x="48" y="18"/>
                </a:lnTo>
                <a:lnTo>
                  <a:pt x="41" y="29"/>
                </a:lnTo>
                <a:lnTo>
                  <a:pt x="41" y="29"/>
                </a:lnTo>
                <a:lnTo>
                  <a:pt x="41" y="22"/>
                </a:lnTo>
                <a:lnTo>
                  <a:pt x="41" y="17"/>
                </a:lnTo>
                <a:lnTo>
                  <a:pt x="39" y="10"/>
                </a:lnTo>
                <a:lnTo>
                  <a:pt x="36" y="6"/>
                </a:lnTo>
                <a:lnTo>
                  <a:pt x="36" y="6"/>
                </a:lnTo>
                <a:lnTo>
                  <a:pt x="34" y="4"/>
                </a:lnTo>
                <a:lnTo>
                  <a:pt x="31" y="4"/>
                </a:lnTo>
                <a:lnTo>
                  <a:pt x="29" y="4"/>
                </a:lnTo>
                <a:lnTo>
                  <a:pt x="26" y="5"/>
                </a:lnTo>
                <a:lnTo>
                  <a:pt x="21" y="8"/>
                </a:lnTo>
                <a:lnTo>
                  <a:pt x="15" y="14"/>
                </a:lnTo>
                <a:lnTo>
                  <a:pt x="11" y="20"/>
                </a:lnTo>
                <a:lnTo>
                  <a:pt x="6" y="26"/>
                </a:lnTo>
                <a:lnTo>
                  <a:pt x="0" y="36"/>
                </a:lnTo>
                <a:lnTo>
                  <a:pt x="0" y="36"/>
                </a:lnTo>
                <a:lnTo>
                  <a:pt x="0" y="38"/>
                </a:lnTo>
                <a:lnTo>
                  <a:pt x="2" y="40"/>
                </a:lnTo>
                <a:lnTo>
                  <a:pt x="5" y="41"/>
                </a:lnTo>
                <a:lnTo>
                  <a:pt x="6" y="40"/>
                </a:lnTo>
                <a:lnTo>
                  <a:pt x="7" y="39"/>
                </a:lnTo>
                <a:lnTo>
                  <a:pt x="7" y="39"/>
                </a:lnTo>
                <a:lnTo>
                  <a:pt x="11" y="32"/>
                </a:lnTo>
                <a:lnTo>
                  <a:pt x="19" y="21"/>
                </a:lnTo>
                <a:lnTo>
                  <a:pt x="24" y="16"/>
                </a:lnTo>
                <a:lnTo>
                  <a:pt x="28" y="12"/>
                </a:lnTo>
                <a:lnTo>
                  <a:pt x="30" y="12"/>
                </a:lnTo>
                <a:lnTo>
                  <a:pt x="31" y="12"/>
                </a:lnTo>
                <a:lnTo>
                  <a:pt x="32" y="14"/>
                </a:lnTo>
                <a:lnTo>
                  <a:pt x="33" y="15"/>
                </a:lnTo>
                <a:lnTo>
                  <a:pt x="33" y="15"/>
                </a:lnTo>
                <a:lnTo>
                  <a:pt x="34" y="22"/>
                </a:lnTo>
                <a:lnTo>
                  <a:pt x="34" y="29"/>
                </a:lnTo>
                <a:lnTo>
                  <a:pt x="33" y="37"/>
                </a:lnTo>
                <a:lnTo>
                  <a:pt x="31" y="44"/>
                </a:lnTo>
                <a:lnTo>
                  <a:pt x="31" y="44"/>
                </a:lnTo>
                <a:lnTo>
                  <a:pt x="26" y="54"/>
                </a:lnTo>
                <a:lnTo>
                  <a:pt x="19" y="66"/>
                </a:lnTo>
                <a:lnTo>
                  <a:pt x="17" y="72"/>
                </a:lnTo>
                <a:lnTo>
                  <a:pt x="16" y="78"/>
                </a:lnTo>
                <a:lnTo>
                  <a:pt x="17" y="82"/>
                </a:lnTo>
                <a:lnTo>
                  <a:pt x="18" y="84"/>
                </a:lnTo>
                <a:lnTo>
                  <a:pt x="20" y="85"/>
                </a:lnTo>
                <a:lnTo>
                  <a:pt x="20" y="85"/>
                </a:lnTo>
                <a:lnTo>
                  <a:pt x="22" y="85"/>
                </a:lnTo>
                <a:lnTo>
                  <a:pt x="24" y="84"/>
                </a:lnTo>
                <a:lnTo>
                  <a:pt x="24" y="84"/>
                </a:lnTo>
                <a:lnTo>
                  <a:pt x="27" y="81"/>
                </a:lnTo>
                <a:lnTo>
                  <a:pt x="30" y="77"/>
                </a:lnTo>
                <a:lnTo>
                  <a:pt x="32" y="72"/>
                </a:lnTo>
                <a:lnTo>
                  <a:pt x="34" y="67"/>
                </a:lnTo>
                <a:lnTo>
                  <a:pt x="36" y="57"/>
                </a:lnTo>
                <a:lnTo>
                  <a:pt x="38" y="46"/>
                </a:lnTo>
                <a:lnTo>
                  <a:pt x="38" y="46"/>
                </a:lnTo>
                <a:lnTo>
                  <a:pt x="44" y="36"/>
                </a:lnTo>
                <a:lnTo>
                  <a:pt x="44" y="36"/>
                </a:lnTo>
                <a:lnTo>
                  <a:pt x="56" y="19"/>
                </a:lnTo>
                <a:lnTo>
                  <a:pt x="56" y="19"/>
                </a:lnTo>
                <a:lnTo>
                  <a:pt x="58" y="16"/>
                </a:lnTo>
                <a:lnTo>
                  <a:pt x="62" y="11"/>
                </a:lnTo>
                <a:lnTo>
                  <a:pt x="64" y="10"/>
                </a:lnTo>
                <a:lnTo>
                  <a:pt x="65" y="10"/>
                </a:lnTo>
                <a:lnTo>
                  <a:pt x="66" y="11"/>
                </a:lnTo>
                <a:lnTo>
                  <a:pt x="67" y="15"/>
                </a:lnTo>
                <a:lnTo>
                  <a:pt x="67" y="15"/>
                </a:lnTo>
                <a:lnTo>
                  <a:pt x="66" y="22"/>
                </a:lnTo>
                <a:lnTo>
                  <a:pt x="65" y="29"/>
                </a:lnTo>
                <a:lnTo>
                  <a:pt x="65" y="29"/>
                </a:lnTo>
                <a:lnTo>
                  <a:pt x="61" y="40"/>
                </a:lnTo>
                <a:lnTo>
                  <a:pt x="57" y="56"/>
                </a:lnTo>
                <a:lnTo>
                  <a:pt x="55" y="64"/>
                </a:lnTo>
                <a:lnTo>
                  <a:pt x="56" y="71"/>
                </a:lnTo>
                <a:lnTo>
                  <a:pt x="57" y="73"/>
                </a:lnTo>
                <a:lnTo>
                  <a:pt x="58" y="76"/>
                </a:lnTo>
                <a:lnTo>
                  <a:pt x="61" y="77"/>
                </a:lnTo>
                <a:lnTo>
                  <a:pt x="64" y="78"/>
                </a:lnTo>
                <a:lnTo>
                  <a:pt x="64" y="78"/>
                </a:lnTo>
                <a:lnTo>
                  <a:pt x="67" y="78"/>
                </a:lnTo>
                <a:lnTo>
                  <a:pt x="70" y="77"/>
                </a:lnTo>
                <a:lnTo>
                  <a:pt x="77" y="73"/>
                </a:lnTo>
                <a:lnTo>
                  <a:pt x="83" y="68"/>
                </a:lnTo>
                <a:lnTo>
                  <a:pt x="88" y="63"/>
                </a:lnTo>
                <a:lnTo>
                  <a:pt x="88" y="63"/>
                </a:lnTo>
                <a:lnTo>
                  <a:pt x="89" y="66"/>
                </a:lnTo>
                <a:lnTo>
                  <a:pt x="90" y="68"/>
                </a:lnTo>
                <a:lnTo>
                  <a:pt x="92" y="71"/>
                </a:lnTo>
                <a:lnTo>
                  <a:pt x="95" y="72"/>
                </a:lnTo>
                <a:lnTo>
                  <a:pt x="95" y="72"/>
                </a:lnTo>
                <a:lnTo>
                  <a:pt x="98" y="73"/>
                </a:lnTo>
                <a:lnTo>
                  <a:pt x="100" y="73"/>
                </a:lnTo>
                <a:lnTo>
                  <a:pt x="106" y="72"/>
                </a:lnTo>
                <a:lnTo>
                  <a:pt x="110" y="69"/>
                </a:lnTo>
                <a:lnTo>
                  <a:pt x="115" y="65"/>
                </a:lnTo>
                <a:lnTo>
                  <a:pt x="119" y="60"/>
                </a:lnTo>
                <a:lnTo>
                  <a:pt x="122" y="54"/>
                </a:lnTo>
                <a:lnTo>
                  <a:pt x="124" y="49"/>
                </a:lnTo>
                <a:lnTo>
                  <a:pt x="126" y="43"/>
                </a:lnTo>
                <a:lnTo>
                  <a:pt x="126" y="43"/>
                </a:lnTo>
                <a:lnTo>
                  <a:pt x="133" y="40"/>
                </a:lnTo>
                <a:lnTo>
                  <a:pt x="140" y="35"/>
                </a:lnTo>
                <a:lnTo>
                  <a:pt x="140" y="35"/>
                </a:lnTo>
                <a:lnTo>
                  <a:pt x="137" y="46"/>
                </a:lnTo>
                <a:lnTo>
                  <a:pt x="137" y="52"/>
                </a:lnTo>
                <a:lnTo>
                  <a:pt x="137" y="57"/>
                </a:lnTo>
                <a:lnTo>
                  <a:pt x="137" y="62"/>
                </a:lnTo>
                <a:lnTo>
                  <a:pt x="139" y="66"/>
                </a:lnTo>
                <a:lnTo>
                  <a:pt x="141" y="70"/>
                </a:lnTo>
                <a:lnTo>
                  <a:pt x="145" y="73"/>
                </a:lnTo>
                <a:lnTo>
                  <a:pt x="145" y="73"/>
                </a:lnTo>
                <a:lnTo>
                  <a:pt x="148" y="75"/>
                </a:lnTo>
                <a:lnTo>
                  <a:pt x="152" y="75"/>
                </a:lnTo>
                <a:lnTo>
                  <a:pt x="156" y="75"/>
                </a:lnTo>
                <a:lnTo>
                  <a:pt x="159" y="74"/>
                </a:lnTo>
                <a:lnTo>
                  <a:pt x="168" y="71"/>
                </a:lnTo>
                <a:lnTo>
                  <a:pt x="174" y="67"/>
                </a:lnTo>
                <a:lnTo>
                  <a:pt x="174" y="67"/>
                </a:lnTo>
                <a:lnTo>
                  <a:pt x="179" y="64"/>
                </a:lnTo>
                <a:lnTo>
                  <a:pt x="179" y="64"/>
                </a:lnTo>
                <a:lnTo>
                  <a:pt x="181" y="65"/>
                </a:lnTo>
                <a:lnTo>
                  <a:pt x="183" y="67"/>
                </a:lnTo>
                <a:lnTo>
                  <a:pt x="188" y="67"/>
                </a:lnTo>
                <a:lnTo>
                  <a:pt x="194" y="66"/>
                </a:lnTo>
                <a:lnTo>
                  <a:pt x="200" y="63"/>
                </a:lnTo>
                <a:lnTo>
                  <a:pt x="200" y="63"/>
                </a:lnTo>
                <a:lnTo>
                  <a:pt x="213" y="55"/>
                </a:lnTo>
                <a:lnTo>
                  <a:pt x="219" y="50"/>
                </a:lnTo>
                <a:lnTo>
                  <a:pt x="225" y="44"/>
                </a:lnTo>
                <a:lnTo>
                  <a:pt x="225" y="44"/>
                </a:lnTo>
                <a:lnTo>
                  <a:pt x="228" y="46"/>
                </a:lnTo>
                <a:lnTo>
                  <a:pt x="232" y="48"/>
                </a:lnTo>
                <a:lnTo>
                  <a:pt x="240" y="52"/>
                </a:lnTo>
                <a:lnTo>
                  <a:pt x="240" y="52"/>
                </a:lnTo>
                <a:lnTo>
                  <a:pt x="243" y="54"/>
                </a:lnTo>
                <a:lnTo>
                  <a:pt x="245" y="56"/>
                </a:lnTo>
                <a:lnTo>
                  <a:pt x="246" y="59"/>
                </a:lnTo>
                <a:lnTo>
                  <a:pt x="246" y="62"/>
                </a:lnTo>
                <a:lnTo>
                  <a:pt x="246" y="65"/>
                </a:lnTo>
                <a:lnTo>
                  <a:pt x="245" y="68"/>
                </a:lnTo>
                <a:lnTo>
                  <a:pt x="243" y="70"/>
                </a:lnTo>
                <a:lnTo>
                  <a:pt x="240" y="72"/>
                </a:lnTo>
                <a:lnTo>
                  <a:pt x="240" y="72"/>
                </a:lnTo>
                <a:lnTo>
                  <a:pt x="237" y="72"/>
                </a:lnTo>
                <a:lnTo>
                  <a:pt x="234" y="72"/>
                </a:lnTo>
                <a:lnTo>
                  <a:pt x="229" y="71"/>
                </a:lnTo>
                <a:lnTo>
                  <a:pt x="229" y="71"/>
                </a:lnTo>
                <a:lnTo>
                  <a:pt x="221" y="68"/>
                </a:lnTo>
                <a:lnTo>
                  <a:pt x="213" y="65"/>
                </a:lnTo>
                <a:lnTo>
                  <a:pt x="213" y="65"/>
                </a:lnTo>
                <a:lnTo>
                  <a:pt x="211" y="65"/>
                </a:lnTo>
                <a:lnTo>
                  <a:pt x="210" y="66"/>
                </a:lnTo>
                <a:lnTo>
                  <a:pt x="209" y="68"/>
                </a:lnTo>
                <a:lnTo>
                  <a:pt x="209" y="70"/>
                </a:lnTo>
                <a:lnTo>
                  <a:pt x="210" y="71"/>
                </a:lnTo>
                <a:lnTo>
                  <a:pt x="211" y="72"/>
                </a:lnTo>
                <a:lnTo>
                  <a:pt x="211" y="72"/>
                </a:lnTo>
                <a:lnTo>
                  <a:pt x="220" y="75"/>
                </a:lnTo>
                <a:lnTo>
                  <a:pt x="229" y="78"/>
                </a:lnTo>
                <a:lnTo>
                  <a:pt x="233" y="79"/>
                </a:lnTo>
                <a:lnTo>
                  <a:pt x="238" y="79"/>
                </a:lnTo>
                <a:lnTo>
                  <a:pt x="242" y="78"/>
                </a:lnTo>
                <a:lnTo>
                  <a:pt x="248" y="76"/>
                </a:lnTo>
                <a:lnTo>
                  <a:pt x="248" y="76"/>
                </a:lnTo>
                <a:lnTo>
                  <a:pt x="251" y="73"/>
                </a:lnTo>
                <a:lnTo>
                  <a:pt x="253" y="70"/>
                </a:lnTo>
                <a:lnTo>
                  <a:pt x="254" y="66"/>
                </a:lnTo>
                <a:lnTo>
                  <a:pt x="254" y="62"/>
                </a:lnTo>
                <a:lnTo>
                  <a:pt x="254" y="58"/>
                </a:lnTo>
                <a:lnTo>
                  <a:pt x="252" y="54"/>
                </a:lnTo>
                <a:lnTo>
                  <a:pt x="250" y="51"/>
                </a:lnTo>
                <a:lnTo>
                  <a:pt x="246" y="48"/>
                </a:lnTo>
                <a:lnTo>
                  <a:pt x="246" y="48"/>
                </a:lnTo>
                <a:close/>
                <a:moveTo>
                  <a:pt x="24" y="76"/>
                </a:moveTo>
                <a:lnTo>
                  <a:pt x="24" y="76"/>
                </a:lnTo>
                <a:lnTo>
                  <a:pt x="27" y="66"/>
                </a:lnTo>
                <a:lnTo>
                  <a:pt x="27" y="66"/>
                </a:lnTo>
                <a:lnTo>
                  <a:pt x="24" y="75"/>
                </a:lnTo>
                <a:lnTo>
                  <a:pt x="23" y="78"/>
                </a:lnTo>
                <a:lnTo>
                  <a:pt x="24" y="76"/>
                </a:lnTo>
                <a:lnTo>
                  <a:pt x="24" y="76"/>
                </a:lnTo>
                <a:close/>
                <a:moveTo>
                  <a:pt x="115" y="53"/>
                </a:moveTo>
                <a:lnTo>
                  <a:pt x="115" y="53"/>
                </a:lnTo>
                <a:lnTo>
                  <a:pt x="110" y="59"/>
                </a:lnTo>
                <a:lnTo>
                  <a:pt x="103" y="65"/>
                </a:lnTo>
                <a:lnTo>
                  <a:pt x="99" y="66"/>
                </a:lnTo>
                <a:lnTo>
                  <a:pt x="97" y="66"/>
                </a:lnTo>
                <a:lnTo>
                  <a:pt x="96" y="65"/>
                </a:lnTo>
                <a:lnTo>
                  <a:pt x="96" y="63"/>
                </a:lnTo>
                <a:lnTo>
                  <a:pt x="96" y="58"/>
                </a:lnTo>
                <a:lnTo>
                  <a:pt x="96" y="58"/>
                </a:lnTo>
                <a:lnTo>
                  <a:pt x="97" y="54"/>
                </a:lnTo>
                <a:lnTo>
                  <a:pt x="97" y="54"/>
                </a:lnTo>
                <a:lnTo>
                  <a:pt x="103" y="47"/>
                </a:lnTo>
                <a:lnTo>
                  <a:pt x="107" y="40"/>
                </a:lnTo>
                <a:lnTo>
                  <a:pt x="107" y="40"/>
                </a:lnTo>
                <a:lnTo>
                  <a:pt x="107" y="40"/>
                </a:lnTo>
                <a:lnTo>
                  <a:pt x="107" y="40"/>
                </a:lnTo>
                <a:lnTo>
                  <a:pt x="109" y="43"/>
                </a:lnTo>
                <a:lnTo>
                  <a:pt x="112" y="45"/>
                </a:lnTo>
                <a:lnTo>
                  <a:pt x="114" y="45"/>
                </a:lnTo>
                <a:lnTo>
                  <a:pt x="118" y="45"/>
                </a:lnTo>
                <a:lnTo>
                  <a:pt x="118" y="45"/>
                </a:lnTo>
                <a:lnTo>
                  <a:pt x="115" y="53"/>
                </a:lnTo>
                <a:lnTo>
                  <a:pt x="115" y="53"/>
                </a:lnTo>
                <a:close/>
                <a:moveTo>
                  <a:pt x="184" y="52"/>
                </a:moveTo>
                <a:lnTo>
                  <a:pt x="184" y="52"/>
                </a:lnTo>
                <a:lnTo>
                  <a:pt x="184" y="50"/>
                </a:lnTo>
                <a:lnTo>
                  <a:pt x="184" y="50"/>
                </a:lnTo>
                <a:lnTo>
                  <a:pt x="186" y="44"/>
                </a:lnTo>
                <a:lnTo>
                  <a:pt x="186" y="44"/>
                </a:lnTo>
                <a:lnTo>
                  <a:pt x="186" y="41"/>
                </a:lnTo>
                <a:lnTo>
                  <a:pt x="187" y="40"/>
                </a:lnTo>
                <a:lnTo>
                  <a:pt x="188" y="39"/>
                </a:lnTo>
                <a:lnTo>
                  <a:pt x="190" y="40"/>
                </a:lnTo>
                <a:lnTo>
                  <a:pt x="190" y="40"/>
                </a:lnTo>
                <a:lnTo>
                  <a:pt x="184" y="51"/>
                </a:lnTo>
                <a:lnTo>
                  <a:pt x="184" y="51"/>
                </a:lnTo>
                <a:lnTo>
                  <a:pt x="184" y="52"/>
                </a:lnTo>
                <a:lnTo>
                  <a:pt x="184" y="5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14" name="Freeform 2526"/>
          <p:cNvSpPr>
            <a:spLocks noEditPoints="1"/>
          </p:cNvSpPr>
          <p:nvPr/>
        </p:nvSpPr>
        <p:spPr bwMode="auto">
          <a:xfrm>
            <a:off x="6688146" y="544513"/>
            <a:ext cx="842963" cy="398463"/>
          </a:xfrm>
          <a:custGeom>
            <a:avLst/>
            <a:gdLst/>
            <a:ahLst/>
            <a:cxnLst>
              <a:cxn ang="0">
                <a:pos x="29" y="29"/>
              </a:cxn>
              <a:cxn ang="0">
                <a:pos x="13" y="54"/>
              </a:cxn>
              <a:cxn ang="0">
                <a:pos x="209" y="112"/>
              </a:cxn>
              <a:cxn ang="0">
                <a:pos x="531" y="229"/>
              </a:cxn>
              <a:cxn ang="0">
                <a:pos x="291" y="63"/>
              </a:cxn>
              <a:cxn ang="0">
                <a:pos x="457" y="201"/>
              </a:cxn>
              <a:cxn ang="0">
                <a:pos x="452" y="217"/>
              </a:cxn>
              <a:cxn ang="0">
                <a:pos x="445" y="215"/>
              </a:cxn>
              <a:cxn ang="0">
                <a:pos x="427" y="172"/>
              </a:cxn>
              <a:cxn ang="0">
                <a:pos x="410" y="159"/>
              </a:cxn>
              <a:cxn ang="0">
                <a:pos x="393" y="131"/>
              </a:cxn>
              <a:cxn ang="0">
                <a:pos x="386" y="148"/>
              </a:cxn>
              <a:cxn ang="0">
                <a:pos x="391" y="193"/>
              </a:cxn>
              <a:cxn ang="0">
                <a:pos x="374" y="187"/>
              </a:cxn>
              <a:cxn ang="0">
                <a:pos x="365" y="180"/>
              </a:cxn>
              <a:cxn ang="0">
                <a:pos x="338" y="122"/>
              </a:cxn>
              <a:cxn ang="0">
                <a:pos x="318" y="93"/>
              </a:cxn>
              <a:cxn ang="0">
                <a:pos x="302" y="88"/>
              </a:cxn>
              <a:cxn ang="0">
                <a:pos x="289" y="83"/>
              </a:cxn>
              <a:cxn ang="0">
                <a:pos x="288" y="126"/>
              </a:cxn>
              <a:cxn ang="0">
                <a:pos x="270" y="117"/>
              </a:cxn>
              <a:cxn ang="0">
                <a:pos x="253" y="105"/>
              </a:cxn>
              <a:cxn ang="0">
                <a:pos x="224" y="67"/>
              </a:cxn>
              <a:cxn ang="0">
                <a:pos x="223" y="103"/>
              </a:cxn>
              <a:cxn ang="0">
                <a:pos x="197" y="63"/>
              </a:cxn>
              <a:cxn ang="0">
                <a:pos x="183" y="62"/>
              </a:cxn>
              <a:cxn ang="0">
                <a:pos x="171" y="67"/>
              </a:cxn>
              <a:cxn ang="0">
                <a:pos x="518" y="208"/>
              </a:cxn>
              <a:cxn ang="0">
                <a:pos x="505" y="191"/>
              </a:cxn>
              <a:cxn ang="0">
                <a:pos x="502" y="198"/>
              </a:cxn>
              <a:cxn ang="0">
                <a:pos x="490" y="180"/>
              </a:cxn>
              <a:cxn ang="0">
                <a:pos x="481" y="173"/>
              </a:cxn>
              <a:cxn ang="0">
                <a:pos x="469" y="159"/>
              </a:cxn>
              <a:cxn ang="0">
                <a:pos x="457" y="150"/>
              </a:cxn>
              <a:cxn ang="0">
                <a:pos x="435" y="160"/>
              </a:cxn>
              <a:cxn ang="0">
                <a:pos x="358" y="142"/>
              </a:cxn>
              <a:cxn ang="0">
                <a:pos x="170" y="72"/>
              </a:cxn>
              <a:cxn ang="0">
                <a:pos x="183" y="81"/>
              </a:cxn>
              <a:cxn ang="0">
                <a:pos x="193" y="75"/>
              </a:cxn>
              <a:cxn ang="0">
                <a:pos x="99" y="41"/>
              </a:cxn>
              <a:cxn ang="0">
                <a:pos x="99" y="65"/>
              </a:cxn>
              <a:cxn ang="0">
                <a:pos x="58" y="30"/>
              </a:cxn>
              <a:cxn ang="0">
                <a:pos x="117" y="81"/>
              </a:cxn>
              <a:cxn ang="0">
                <a:pos x="152" y="57"/>
              </a:cxn>
              <a:cxn ang="0">
                <a:pos x="76" y="15"/>
              </a:cxn>
              <a:cxn ang="0">
                <a:pos x="110" y="19"/>
              </a:cxn>
              <a:cxn ang="0">
                <a:pos x="412" y="213"/>
              </a:cxn>
              <a:cxn ang="0">
                <a:pos x="228" y="112"/>
              </a:cxn>
              <a:cxn ang="0">
                <a:pos x="243" y="111"/>
              </a:cxn>
              <a:cxn ang="0">
                <a:pos x="256" y="96"/>
              </a:cxn>
              <a:cxn ang="0">
                <a:pos x="273" y="106"/>
              </a:cxn>
              <a:cxn ang="0">
                <a:pos x="289" y="118"/>
              </a:cxn>
              <a:cxn ang="0">
                <a:pos x="319" y="147"/>
              </a:cxn>
              <a:cxn ang="0">
                <a:pos x="332" y="137"/>
              </a:cxn>
              <a:cxn ang="0">
                <a:pos x="368" y="185"/>
              </a:cxn>
              <a:cxn ang="0">
                <a:pos x="365" y="127"/>
              </a:cxn>
              <a:cxn ang="0">
                <a:pos x="407" y="200"/>
              </a:cxn>
              <a:cxn ang="0">
                <a:pos x="433" y="192"/>
              </a:cxn>
              <a:cxn ang="0">
                <a:pos x="463" y="218"/>
              </a:cxn>
              <a:cxn ang="0">
                <a:pos x="487" y="222"/>
              </a:cxn>
              <a:cxn ang="0">
                <a:pos x="508" y="229"/>
              </a:cxn>
              <a:cxn ang="0">
                <a:pos x="508" y="243"/>
              </a:cxn>
            </a:cxnLst>
            <a:rect l="0" t="0" r="r" b="b"/>
            <a:pathLst>
              <a:path w="531" h="251">
                <a:moveTo>
                  <a:pt x="176" y="47"/>
                </a:moveTo>
                <a:lnTo>
                  <a:pt x="176" y="47"/>
                </a:lnTo>
                <a:lnTo>
                  <a:pt x="163" y="47"/>
                </a:lnTo>
                <a:lnTo>
                  <a:pt x="148" y="48"/>
                </a:lnTo>
                <a:lnTo>
                  <a:pt x="148" y="48"/>
                </a:lnTo>
                <a:lnTo>
                  <a:pt x="141" y="39"/>
                </a:lnTo>
                <a:lnTo>
                  <a:pt x="134" y="30"/>
                </a:lnTo>
                <a:lnTo>
                  <a:pt x="126" y="22"/>
                </a:lnTo>
                <a:lnTo>
                  <a:pt x="118" y="14"/>
                </a:lnTo>
                <a:lnTo>
                  <a:pt x="109" y="8"/>
                </a:lnTo>
                <a:lnTo>
                  <a:pt x="99" y="4"/>
                </a:lnTo>
                <a:lnTo>
                  <a:pt x="89" y="1"/>
                </a:lnTo>
                <a:lnTo>
                  <a:pt x="77" y="0"/>
                </a:lnTo>
                <a:lnTo>
                  <a:pt x="77" y="0"/>
                </a:lnTo>
                <a:lnTo>
                  <a:pt x="72" y="0"/>
                </a:lnTo>
                <a:lnTo>
                  <a:pt x="66" y="1"/>
                </a:lnTo>
                <a:lnTo>
                  <a:pt x="58" y="4"/>
                </a:lnTo>
                <a:lnTo>
                  <a:pt x="50" y="9"/>
                </a:lnTo>
                <a:lnTo>
                  <a:pt x="43" y="15"/>
                </a:lnTo>
                <a:lnTo>
                  <a:pt x="29" y="29"/>
                </a:lnTo>
                <a:lnTo>
                  <a:pt x="21" y="34"/>
                </a:lnTo>
                <a:lnTo>
                  <a:pt x="13" y="38"/>
                </a:lnTo>
                <a:lnTo>
                  <a:pt x="13" y="38"/>
                </a:lnTo>
                <a:lnTo>
                  <a:pt x="12" y="38"/>
                </a:lnTo>
                <a:lnTo>
                  <a:pt x="12" y="38"/>
                </a:lnTo>
                <a:lnTo>
                  <a:pt x="10" y="38"/>
                </a:lnTo>
                <a:lnTo>
                  <a:pt x="8" y="39"/>
                </a:lnTo>
                <a:lnTo>
                  <a:pt x="8" y="39"/>
                </a:lnTo>
                <a:lnTo>
                  <a:pt x="5" y="39"/>
                </a:lnTo>
                <a:lnTo>
                  <a:pt x="5" y="39"/>
                </a:lnTo>
                <a:lnTo>
                  <a:pt x="3" y="39"/>
                </a:lnTo>
                <a:lnTo>
                  <a:pt x="3" y="39"/>
                </a:lnTo>
                <a:lnTo>
                  <a:pt x="2" y="40"/>
                </a:lnTo>
                <a:lnTo>
                  <a:pt x="1" y="41"/>
                </a:lnTo>
                <a:lnTo>
                  <a:pt x="0" y="44"/>
                </a:lnTo>
                <a:lnTo>
                  <a:pt x="0" y="44"/>
                </a:lnTo>
                <a:lnTo>
                  <a:pt x="1" y="46"/>
                </a:lnTo>
                <a:lnTo>
                  <a:pt x="3" y="48"/>
                </a:lnTo>
                <a:lnTo>
                  <a:pt x="3" y="48"/>
                </a:lnTo>
                <a:lnTo>
                  <a:pt x="13" y="54"/>
                </a:lnTo>
                <a:lnTo>
                  <a:pt x="23" y="62"/>
                </a:lnTo>
                <a:lnTo>
                  <a:pt x="41" y="79"/>
                </a:lnTo>
                <a:lnTo>
                  <a:pt x="50" y="87"/>
                </a:lnTo>
                <a:lnTo>
                  <a:pt x="59" y="95"/>
                </a:lnTo>
                <a:lnTo>
                  <a:pt x="71" y="101"/>
                </a:lnTo>
                <a:lnTo>
                  <a:pt x="77" y="104"/>
                </a:lnTo>
                <a:lnTo>
                  <a:pt x="83" y="106"/>
                </a:lnTo>
                <a:lnTo>
                  <a:pt x="83" y="106"/>
                </a:lnTo>
                <a:lnTo>
                  <a:pt x="91" y="107"/>
                </a:lnTo>
                <a:lnTo>
                  <a:pt x="101" y="107"/>
                </a:lnTo>
                <a:lnTo>
                  <a:pt x="110" y="105"/>
                </a:lnTo>
                <a:lnTo>
                  <a:pt x="120" y="101"/>
                </a:lnTo>
                <a:lnTo>
                  <a:pt x="128" y="97"/>
                </a:lnTo>
                <a:lnTo>
                  <a:pt x="136" y="91"/>
                </a:lnTo>
                <a:lnTo>
                  <a:pt x="143" y="85"/>
                </a:lnTo>
                <a:lnTo>
                  <a:pt x="147" y="78"/>
                </a:lnTo>
                <a:lnTo>
                  <a:pt x="147" y="78"/>
                </a:lnTo>
                <a:lnTo>
                  <a:pt x="147" y="78"/>
                </a:lnTo>
                <a:lnTo>
                  <a:pt x="147" y="78"/>
                </a:lnTo>
                <a:lnTo>
                  <a:pt x="209" y="112"/>
                </a:lnTo>
                <a:lnTo>
                  <a:pt x="270" y="147"/>
                </a:lnTo>
                <a:lnTo>
                  <a:pt x="332" y="181"/>
                </a:lnTo>
                <a:lnTo>
                  <a:pt x="362" y="198"/>
                </a:lnTo>
                <a:lnTo>
                  <a:pt x="395" y="213"/>
                </a:lnTo>
                <a:lnTo>
                  <a:pt x="395" y="213"/>
                </a:lnTo>
                <a:lnTo>
                  <a:pt x="432" y="232"/>
                </a:lnTo>
                <a:lnTo>
                  <a:pt x="451" y="240"/>
                </a:lnTo>
                <a:lnTo>
                  <a:pt x="470" y="247"/>
                </a:lnTo>
                <a:lnTo>
                  <a:pt x="470" y="247"/>
                </a:lnTo>
                <a:lnTo>
                  <a:pt x="486" y="250"/>
                </a:lnTo>
                <a:lnTo>
                  <a:pt x="494" y="251"/>
                </a:lnTo>
                <a:lnTo>
                  <a:pt x="502" y="251"/>
                </a:lnTo>
                <a:lnTo>
                  <a:pt x="510" y="250"/>
                </a:lnTo>
                <a:lnTo>
                  <a:pt x="517" y="248"/>
                </a:lnTo>
                <a:lnTo>
                  <a:pt x="523" y="244"/>
                </a:lnTo>
                <a:lnTo>
                  <a:pt x="526" y="241"/>
                </a:lnTo>
                <a:lnTo>
                  <a:pt x="528" y="237"/>
                </a:lnTo>
                <a:lnTo>
                  <a:pt x="528" y="237"/>
                </a:lnTo>
                <a:lnTo>
                  <a:pt x="530" y="233"/>
                </a:lnTo>
                <a:lnTo>
                  <a:pt x="531" y="229"/>
                </a:lnTo>
                <a:lnTo>
                  <a:pt x="531" y="225"/>
                </a:lnTo>
                <a:lnTo>
                  <a:pt x="531" y="221"/>
                </a:lnTo>
                <a:lnTo>
                  <a:pt x="529" y="213"/>
                </a:lnTo>
                <a:lnTo>
                  <a:pt x="526" y="205"/>
                </a:lnTo>
                <a:lnTo>
                  <a:pt x="521" y="198"/>
                </a:lnTo>
                <a:lnTo>
                  <a:pt x="516" y="191"/>
                </a:lnTo>
                <a:lnTo>
                  <a:pt x="505" y="177"/>
                </a:lnTo>
                <a:lnTo>
                  <a:pt x="505" y="177"/>
                </a:lnTo>
                <a:lnTo>
                  <a:pt x="494" y="166"/>
                </a:lnTo>
                <a:lnTo>
                  <a:pt x="482" y="156"/>
                </a:lnTo>
                <a:lnTo>
                  <a:pt x="468" y="146"/>
                </a:lnTo>
                <a:lnTo>
                  <a:pt x="455" y="137"/>
                </a:lnTo>
                <a:lnTo>
                  <a:pt x="441" y="129"/>
                </a:lnTo>
                <a:lnTo>
                  <a:pt x="427" y="121"/>
                </a:lnTo>
                <a:lnTo>
                  <a:pt x="399" y="106"/>
                </a:lnTo>
                <a:lnTo>
                  <a:pt x="399" y="106"/>
                </a:lnTo>
                <a:lnTo>
                  <a:pt x="372" y="93"/>
                </a:lnTo>
                <a:lnTo>
                  <a:pt x="346" y="82"/>
                </a:lnTo>
                <a:lnTo>
                  <a:pt x="319" y="72"/>
                </a:lnTo>
                <a:lnTo>
                  <a:pt x="291" y="63"/>
                </a:lnTo>
                <a:lnTo>
                  <a:pt x="263" y="56"/>
                </a:lnTo>
                <a:lnTo>
                  <a:pt x="235" y="51"/>
                </a:lnTo>
                <a:lnTo>
                  <a:pt x="205" y="48"/>
                </a:lnTo>
                <a:lnTo>
                  <a:pt x="176" y="47"/>
                </a:lnTo>
                <a:lnTo>
                  <a:pt x="176" y="47"/>
                </a:lnTo>
                <a:close/>
                <a:moveTo>
                  <a:pt x="359" y="97"/>
                </a:moveTo>
                <a:lnTo>
                  <a:pt x="359" y="97"/>
                </a:lnTo>
                <a:lnTo>
                  <a:pt x="383" y="109"/>
                </a:lnTo>
                <a:lnTo>
                  <a:pt x="408" y="121"/>
                </a:lnTo>
                <a:lnTo>
                  <a:pt x="432" y="134"/>
                </a:lnTo>
                <a:lnTo>
                  <a:pt x="455" y="149"/>
                </a:lnTo>
                <a:lnTo>
                  <a:pt x="455" y="149"/>
                </a:lnTo>
                <a:lnTo>
                  <a:pt x="460" y="178"/>
                </a:lnTo>
                <a:lnTo>
                  <a:pt x="462" y="193"/>
                </a:lnTo>
                <a:lnTo>
                  <a:pt x="463" y="208"/>
                </a:lnTo>
                <a:lnTo>
                  <a:pt x="463" y="208"/>
                </a:lnTo>
                <a:lnTo>
                  <a:pt x="463" y="210"/>
                </a:lnTo>
                <a:lnTo>
                  <a:pt x="462" y="210"/>
                </a:lnTo>
                <a:lnTo>
                  <a:pt x="460" y="207"/>
                </a:lnTo>
                <a:lnTo>
                  <a:pt x="457" y="201"/>
                </a:lnTo>
                <a:lnTo>
                  <a:pt x="457" y="201"/>
                </a:lnTo>
                <a:lnTo>
                  <a:pt x="454" y="192"/>
                </a:lnTo>
                <a:lnTo>
                  <a:pt x="452" y="182"/>
                </a:lnTo>
                <a:lnTo>
                  <a:pt x="452" y="182"/>
                </a:lnTo>
                <a:lnTo>
                  <a:pt x="446" y="154"/>
                </a:lnTo>
                <a:lnTo>
                  <a:pt x="446" y="154"/>
                </a:lnTo>
                <a:lnTo>
                  <a:pt x="446" y="153"/>
                </a:lnTo>
                <a:lnTo>
                  <a:pt x="445" y="153"/>
                </a:lnTo>
                <a:lnTo>
                  <a:pt x="444" y="154"/>
                </a:lnTo>
                <a:lnTo>
                  <a:pt x="444" y="154"/>
                </a:lnTo>
                <a:lnTo>
                  <a:pt x="444" y="154"/>
                </a:lnTo>
                <a:lnTo>
                  <a:pt x="450" y="188"/>
                </a:lnTo>
                <a:lnTo>
                  <a:pt x="450" y="188"/>
                </a:lnTo>
                <a:lnTo>
                  <a:pt x="453" y="208"/>
                </a:lnTo>
                <a:lnTo>
                  <a:pt x="453" y="208"/>
                </a:lnTo>
                <a:lnTo>
                  <a:pt x="454" y="217"/>
                </a:lnTo>
                <a:lnTo>
                  <a:pt x="454" y="220"/>
                </a:lnTo>
                <a:lnTo>
                  <a:pt x="453" y="220"/>
                </a:lnTo>
                <a:lnTo>
                  <a:pt x="452" y="217"/>
                </a:lnTo>
                <a:lnTo>
                  <a:pt x="452" y="217"/>
                </a:lnTo>
                <a:lnTo>
                  <a:pt x="446" y="204"/>
                </a:lnTo>
                <a:lnTo>
                  <a:pt x="446" y="204"/>
                </a:lnTo>
                <a:lnTo>
                  <a:pt x="446" y="190"/>
                </a:lnTo>
                <a:lnTo>
                  <a:pt x="443" y="176"/>
                </a:lnTo>
                <a:lnTo>
                  <a:pt x="439" y="162"/>
                </a:lnTo>
                <a:lnTo>
                  <a:pt x="437" y="156"/>
                </a:lnTo>
                <a:lnTo>
                  <a:pt x="433" y="151"/>
                </a:lnTo>
                <a:lnTo>
                  <a:pt x="433" y="151"/>
                </a:lnTo>
                <a:lnTo>
                  <a:pt x="432" y="150"/>
                </a:lnTo>
                <a:lnTo>
                  <a:pt x="431" y="152"/>
                </a:lnTo>
                <a:lnTo>
                  <a:pt x="431" y="152"/>
                </a:lnTo>
                <a:lnTo>
                  <a:pt x="434" y="164"/>
                </a:lnTo>
                <a:lnTo>
                  <a:pt x="436" y="177"/>
                </a:lnTo>
                <a:lnTo>
                  <a:pt x="440" y="191"/>
                </a:lnTo>
                <a:lnTo>
                  <a:pt x="444" y="203"/>
                </a:lnTo>
                <a:lnTo>
                  <a:pt x="444" y="203"/>
                </a:lnTo>
                <a:lnTo>
                  <a:pt x="444" y="208"/>
                </a:lnTo>
                <a:lnTo>
                  <a:pt x="444" y="208"/>
                </a:lnTo>
                <a:lnTo>
                  <a:pt x="445" y="215"/>
                </a:lnTo>
                <a:lnTo>
                  <a:pt x="445" y="215"/>
                </a:lnTo>
                <a:lnTo>
                  <a:pt x="444" y="215"/>
                </a:lnTo>
                <a:lnTo>
                  <a:pt x="442" y="210"/>
                </a:lnTo>
                <a:lnTo>
                  <a:pt x="442" y="210"/>
                </a:lnTo>
                <a:lnTo>
                  <a:pt x="435" y="194"/>
                </a:lnTo>
                <a:lnTo>
                  <a:pt x="430" y="176"/>
                </a:lnTo>
                <a:lnTo>
                  <a:pt x="430" y="176"/>
                </a:lnTo>
                <a:lnTo>
                  <a:pt x="427" y="164"/>
                </a:lnTo>
                <a:lnTo>
                  <a:pt x="427" y="164"/>
                </a:lnTo>
                <a:lnTo>
                  <a:pt x="420" y="140"/>
                </a:lnTo>
                <a:lnTo>
                  <a:pt x="420" y="140"/>
                </a:lnTo>
                <a:lnTo>
                  <a:pt x="420" y="139"/>
                </a:lnTo>
                <a:lnTo>
                  <a:pt x="419" y="139"/>
                </a:lnTo>
                <a:lnTo>
                  <a:pt x="418" y="140"/>
                </a:lnTo>
                <a:lnTo>
                  <a:pt x="418" y="140"/>
                </a:lnTo>
                <a:lnTo>
                  <a:pt x="418" y="140"/>
                </a:lnTo>
                <a:lnTo>
                  <a:pt x="419" y="146"/>
                </a:lnTo>
                <a:lnTo>
                  <a:pt x="419" y="146"/>
                </a:lnTo>
                <a:lnTo>
                  <a:pt x="420" y="147"/>
                </a:lnTo>
                <a:lnTo>
                  <a:pt x="420" y="147"/>
                </a:lnTo>
                <a:lnTo>
                  <a:pt x="427" y="172"/>
                </a:lnTo>
                <a:lnTo>
                  <a:pt x="429" y="186"/>
                </a:lnTo>
                <a:lnTo>
                  <a:pt x="431" y="199"/>
                </a:lnTo>
                <a:lnTo>
                  <a:pt x="431" y="199"/>
                </a:lnTo>
                <a:lnTo>
                  <a:pt x="431" y="201"/>
                </a:lnTo>
                <a:lnTo>
                  <a:pt x="430" y="201"/>
                </a:lnTo>
                <a:lnTo>
                  <a:pt x="427" y="198"/>
                </a:lnTo>
                <a:lnTo>
                  <a:pt x="422" y="190"/>
                </a:lnTo>
                <a:lnTo>
                  <a:pt x="422" y="190"/>
                </a:lnTo>
                <a:lnTo>
                  <a:pt x="420" y="185"/>
                </a:lnTo>
                <a:lnTo>
                  <a:pt x="420" y="185"/>
                </a:lnTo>
                <a:lnTo>
                  <a:pt x="417" y="171"/>
                </a:lnTo>
                <a:lnTo>
                  <a:pt x="414" y="157"/>
                </a:lnTo>
                <a:lnTo>
                  <a:pt x="407" y="131"/>
                </a:lnTo>
                <a:lnTo>
                  <a:pt x="407" y="131"/>
                </a:lnTo>
                <a:lnTo>
                  <a:pt x="406" y="130"/>
                </a:lnTo>
                <a:lnTo>
                  <a:pt x="406" y="130"/>
                </a:lnTo>
                <a:lnTo>
                  <a:pt x="405" y="131"/>
                </a:lnTo>
                <a:lnTo>
                  <a:pt x="405" y="132"/>
                </a:lnTo>
                <a:lnTo>
                  <a:pt x="405" y="132"/>
                </a:lnTo>
                <a:lnTo>
                  <a:pt x="410" y="159"/>
                </a:lnTo>
                <a:lnTo>
                  <a:pt x="413" y="172"/>
                </a:lnTo>
                <a:lnTo>
                  <a:pt x="418" y="186"/>
                </a:lnTo>
                <a:lnTo>
                  <a:pt x="418" y="186"/>
                </a:lnTo>
                <a:lnTo>
                  <a:pt x="418" y="196"/>
                </a:lnTo>
                <a:lnTo>
                  <a:pt x="418" y="196"/>
                </a:lnTo>
                <a:lnTo>
                  <a:pt x="418" y="196"/>
                </a:lnTo>
                <a:lnTo>
                  <a:pt x="418" y="196"/>
                </a:lnTo>
                <a:lnTo>
                  <a:pt x="416" y="193"/>
                </a:lnTo>
                <a:lnTo>
                  <a:pt x="412" y="185"/>
                </a:lnTo>
                <a:lnTo>
                  <a:pt x="412" y="185"/>
                </a:lnTo>
                <a:lnTo>
                  <a:pt x="408" y="175"/>
                </a:lnTo>
                <a:lnTo>
                  <a:pt x="405" y="166"/>
                </a:lnTo>
                <a:lnTo>
                  <a:pt x="405" y="166"/>
                </a:lnTo>
                <a:lnTo>
                  <a:pt x="405" y="165"/>
                </a:lnTo>
                <a:lnTo>
                  <a:pt x="405" y="165"/>
                </a:lnTo>
                <a:lnTo>
                  <a:pt x="399" y="146"/>
                </a:lnTo>
                <a:lnTo>
                  <a:pt x="399" y="146"/>
                </a:lnTo>
                <a:lnTo>
                  <a:pt x="393" y="131"/>
                </a:lnTo>
                <a:lnTo>
                  <a:pt x="393" y="131"/>
                </a:lnTo>
                <a:lnTo>
                  <a:pt x="393" y="131"/>
                </a:lnTo>
                <a:lnTo>
                  <a:pt x="391" y="131"/>
                </a:lnTo>
                <a:lnTo>
                  <a:pt x="390" y="131"/>
                </a:lnTo>
                <a:lnTo>
                  <a:pt x="390" y="132"/>
                </a:lnTo>
                <a:lnTo>
                  <a:pt x="390" y="132"/>
                </a:lnTo>
                <a:lnTo>
                  <a:pt x="397" y="148"/>
                </a:lnTo>
                <a:lnTo>
                  <a:pt x="402" y="164"/>
                </a:lnTo>
                <a:lnTo>
                  <a:pt x="402" y="164"/>
                </a:lnTo>
                <a:lnTo>
                  <a:pt x="404" y="174"/>
                </a:lnTo>
                <a:lnTo>
                  <a:pt x="406" y="186"/>
                </a:lnTo>
                <a:lnTo>
                  <a:pt x="406" y="186"/>
                </a:lnTo>
                <a:lnTo>
                  <a:pt x="406" y="192"/>
                </a:lnTo>
                <a:lnTo>
                  <a:pt x="406" y="195"/>
                </a:lnTo>
                <a:lnTo>
                  <a:pt x="406" y="196"/>
                </a:lnTo>
                <a:lnTo>
                  <a:pt x="405" y="195"/>
                </a:lnTo>
                <a:lnTo>
                  <a:pt x="401" y="188"/>
                </a:lnTo>
                <a:lnTo>
                  <a:pt x="401" y="188"/>
                </a:lnTo>
                <a:lnTo>
                  <a:pt x="396" y="177"/>
                </a:lnTo>
                <a:lnTo>
                  <a:pt x="391" y="167"/>
                </a:lnTo>
                <a:lnTo>
                  <a:pt x="391" y="167"/>
                </a:lnTo>
                <a:lnTo>
                  <a:pt x="386" y="148"/>
                </a:lnTo>
                <a:lnTo>
                  <a:pt x="380" y="131"/>
                </a:lnTo>
                <a:lnTo>
                  <a:pt x="380" y="131"/>
                </a:lnTo>
                <a:lnTo>
                  <a:pt x="380" y="128"/>
                </a:lnTo>
                <a:lnTo>
                  <a:pt x="379" y="127"/>
                </a:lnTo>
                <a:lnTo>
                  <a:pt x="379" y="127"/>
                </a:lnTo>
                <a:lnTo>
                  <a:pt x="377" y="122"/>
                </a:lnTo>
                <a:lnTo>
                  <a:pt x="377" y="122"/>
                </a:lnTo>
                <a:lnTo>
                  <a:pt x="377" y="122"/>
                </a:lnTo>
                <a:lnTo>
                  <a:pt x="376" y="122"/>
                </a:lnTo>
                <a:lnTo>
                  <a:pt x="375" y="122"/>
                </a:lnTo>
                <a:lnTo>
                  <a:pt x="375" y="123"/>
                </a:lnTo>
                <a:lnTo>
                  <a:pt x="375" y="123"/>
                </a:lnTo>
                <a:lnTo>
                  <a:pt x="381" y="144"/>
                </a:lnTo>
                <a:lnTo>
                  <a:pt x="388" y="164"/>
                </a:lnTo>
                <a:lnTo>
                  <a:pt x="388" y="164"/>
                </a:lnTo>
                <a:lnTo>
                  <a:pt x="390" y="173"/>
                </a:lnTo>
                <a:lnTo>
                  <a:pt x="390" y="173"/>
                </a:lnTo>
                <a:lnTo>
                  <a:pt x="391" y="182"/>
                </a:lnTo>
                <a:lnTo>
                  <a:pt x="391" y="193"/>
                </a:lnTo>
                <a:lnTo>
                  <a:pt x="391" y="193"/>
                </a:lnTo>
                <a:lnTo>
                  <a:pt x="390" y="190"/>
                </a:lnTo>
                <a:lnTo>
                  <a:pt x="388" y="186"/>
                </a:lnTo>
                <a:lnTo>
                  <a:pt x="385" y="177"/>
                </a:lnTo>
                <a:lnTo>
                  <a:pt x="385" y="177"/>
                </a:lnTo>
                <a:lnTo>
                  <a:pt x="378" y="159"/>
                </a:lnTo>
                <a:lnTo>
                  <a:pt x="372" y="140"/>
                </a:lnTo>
                <a:lnTo>
                  <a:pt x="365" y="122"/>
                </a:lnTo>
                <a:lnTo>
                  <a:pt x="361" y="113"/>
                </a:lnTo>
                <a:lnTo>
                  <a:pt x="356" y="104"/>
                </a:lnTo>
                <a:lnTo>
                  <a:pt x="356" y="104"/>
                </a:lnTo>
                <a:lnTo>
                  <a:pt x="355" y="104"/>
                </a:lnTo>
                <a:lnTo>
                  <a:pt x="354" y="105"/>
                </a:lnTo>
                <a:lnTo>
                  <a:pt x="354" y="105"/>
                </a:lnTo>
                <a:lnTo>
                  <a:pt x="356" y="115"/>
                </a:lnTo>
                <a:lnTo>
                  <a:pt x="359" y="125"/>
                </a:lnTo>
                <a:lnTo>
                  <a:pt x="365" y="145"/>
                </a:lnTo>
                <a:lnTo>
                  <a:pt x="371" y="165"/>
                </a:lnTo>
                <a:lnTo>
                  <a:pt x="373" y="175"/>
                </a:lnTo>
                <a:lnTo>
                  <a:pt x="374" y="187"/>
                </a:lnTo>
                <a:lnTo>
                  <a:pt x="374" y="187"/>
                </a:lnTo>
                <a:lnTo>
                  <a:pt x="373" y="181"/>
                </a:lnTo>
                <a:lnTo>
                  <a:pt x="371" y="176"/>
                </a:lnTo>
                <a:lnTo>
                  <a:pt x="367" y="166"/>
                </a:lnTo>
                <a:lnTo>
                  <a:pt x="367" y="166"/>
                </a:lnTo>
                <a:lnTo>
                  <a:pt x="361" y="144"/>
                </a:lnTo>
                <a:lnTo>
                  <a:pt x="361" y="144"/>
                </a:lnTo>
                <a:lnTo>
                  <a:pt x="355" y="125"/>
                </a:lnTo>
                <a:lnTo>
                  <a:pt x="351" y="116"/>
                </a:lnTo>
                <a:lnTo>
                  <a:pt x="346" y="107"/>
                </a:lnTo>
                <a:lnTo>
                  <a:pt x="346" y="107"/>
                </a:lnTo>
                <a:lnTo>
                  <a:pt x="345" y="107"/>
                </a:lnTo>
                <a:lnTo>
                  <a:pt x="344" y="107"/>
                </a:lnTo>
                <a:lnTo>
                  <a:pt x="344" y="108"/>
                </a:lnTo>
                <a:lnTo>
                  <a:pt x="344" y="108"/>
                </a:lnTo>
                <a:lnTo>
                  <a:pt x="356" y="142"/>
                </a:lnTo>
                <a:lnTo>
                  <a:pt x="361" y="159"/>
                </a:lnTo>
                <a:lnTo>
                  <a:pt x="365" y="176"/>
                </a:lnTo>
                <a:lnTo>
                  <a:pt x="365" y="176"/>
                </a:lnTo>
                <a:lnTo>
                  <a:pt x="365" y="179"/>
                </a:lnTo>
                <a:lnTo>
                  <a:pt x="365" y="180"/>
                </a:lnTo>
                <a:lnTo>
                  <a:pt x="364" y="180"/>
                </a:lnTo>
                <a:lnTo>
                  <a:pt x="363" y="178"/>
                </a:lnTo>
                <a:lnTo>
                  <a:pt x="359" y="172"/>
                </a:lnTo>
                <a:lnTo>
                  <a:pt x="359" y="172"/>
                </a:lnTo>
                <a:lnTo>
                  <a:pt x="356" y="164"/>
                </a:lnTo>
                <a:lnTo>
                  <a:pt x="353" y="156"/>
                </a:lnTo>
                <a:lnTo>
                  <a:pt x="353" y="156"/>
                </a:lnTo>
                <a:lnTo>
                  <a:pt x="347" y="139"/>
                </a:lnTo>
                <a:lnTo>
                  <a:pt x="340" y="122"/>
                </a:lnTo>
                <a:lnTo>
                  <a:pt x="340" y="122"/>
                </a:lnTo>
                <a:lnTo>
                  <a:pt x="336" y="113"/>
                </a:lnTo>
                <a:lnTo>
                  <a:pt x="332" y="104"/>
                </a:lnTo>
                <a:lnTo>
                  <a:pt x="332" y="104"/>
                </a:lnTo>
                <a:lnTo>
                  <a:pt x="331" y="103"/>
                </a:lnTo>
                <a:lnTo>
                  <a:pt x="331" y="103"/>
                </a:lnTo>
                <a:lnTo>
                  <a:pt x="330" y="104"/>
                </a:lnTo>
                <a:lnTo>
                  <a:pt x="330" y="105"/>
                </a:lnTo>
                <a:lnTo>
                  <a:pt x="330" y="105"/>
                </a:lnTo>
                <a:lnTo>
                  <a:pt x="338" y="122"/>
                </a:lnTo>
                <a:lnTo>
                  <a:pt x="338" y="122"/>
                </a:lnTo>
                <a:lnTo>
                  <a:pt x="339" y="126"/>
                </a:lnTo>
                <a:lnTo>
                  <a:pt x="339" y="126"/>
                </a:lnTo>
                <a:lnTo>
                  <a:pt x="343" y="138"/>
                </a:lnTo>
                <a:lnTo>
                  <a:pt x="345" y="150"/>
                </a:lnTo>
                <a:lnTo>
                  <a:pt x="345" y="150"/>
                </a:lnTo>
                <a:lnTo>
                  <a:pt x="346" y="158"/>
                </a:lnTo>
                <a:lnTo>
                  <a:pt x="346" y="163"/>
                </a:lnTo>
                <a:lnTo>
                  <a:pt x="347" y="166"/>
                </a:lnTo>
                <a:lnTo>
                  <a:pt x="347" y="166"/>
                </a:lnTo>
                <a:lnTo>
                  <a:pt x="342" y="158"/>
                </a:lnTo>
                <a:lnTo>
                  <a:pt x="338" y="149"/>
                </a:lnTo>
                <a:lnTo>
                  <a:pt x="332" y="131"/>
                </a:lnTo>
                <a:lnTo>
                  <a:pt x="326" y="112"/>
                </a:lnTo>
                <a:lnTo>
                  <a:pt x="320" y="93"/>
                </a:lnTo>
                <a:lnTo>
                  <a:pt x="320" y="93"/>
                </a:lnTo>
                <a:lnTo>
                  <a:pt x="319" y="92"/>
                </a:lnTo>
                <a:lnTo>
                  <a:pt x="319" y="92"/>
                </a:lnTo>
                <a:lnTo>
                  <a:pt x="318" y="92"/>
                </a:lnTo>
                <a:lnTo>
                  <a:pt x="318" y="93"/>
                </a:lnTo>
                <a:lnTo>
                  <a:pt x="318" y="93"/>
                </a:lnTo>
                <a:lnTo>
                  <a:pt x="322" y="110"/>
                </a:lnTo>
                <a:lnTo>
                  <a:pt x="327" y="126"/>
                </a:lnTo>
                <a:lnTo>
                  <a:pt x="327" y="126"/>
                </a:lnTo>
                <a:lnTo>
                  <a:pt x="333" y="149"/>
                </a:lnTo>
                <a:lnTo>
                  <a:pt x="333" y="149"/>
                </a:lnTo>
                <a:lnTo>
                  <a:pt x="334" y="153"/>
                </a:lnTo>
                <a:lnTo>
                  <a:pt x="334" y="157"/>
                </a:lnTo>
                <a:lnTo>
                  <a:pt x="333" y="157"/>
                </a:lnTo>
                <a:lnTo>
                  <a:pt x="332" y="157"/>
                </a:lnTo>
                <a:lnTo>
                  <a:pt x="329" y="154"/>
                </a:lnTo>
                <a:lnTo>
                  <a:pt x="329" y="154"/>
                </a:lnTo>
                <a:lnTo>
                  <a:pt x="325" y="146"/>
                </a:lnTo>
                <a:lnTo>
                  <a:pt x="321" y="139"/>
                </a:lnTo>
                <a:lnTo>
                  <a:pt x="316" y="122"/>
                </a:lnTo>
                <a:lnTo>
                  <a:pt x="310" y="105"/>
                </a:lnTo>
                <a:lnTo>
                  <a:pt x="307" y="96"/>
                </a:lnTo>
                <a:lnTo>
                  <a:pt x="303" y="89"/>
                </a:lnTo>
                <a:lnTo>
                  <a:pt x="303" y="89"/>
                </a:lnTo>
                <a:lnTo>
                  <a:pt x="302" y="88"/>
                </a:lnTo>
                <a:lnTo>
                  <a:pt x="302" y="88"/>
                </a:lnTo>
                <a:lnTo>
                  <a:pt x="301" y="90"/>
                </a:lnTo>
                <a:lnTo>
                  <a:pt x="301" y="90"/>
                </a:lnTo>
                <a:lnTo>
                  <a:pt x="309" y="122"/>
                </a:lnTo>
                <a:lnTo>
                  <a:pt x="309" y="122"/>
                </a:lnTo>
                <a:lnTo>
                  <a:pt x="314" y="138"/>
                </a:lnTo>
                <a:lnTo>
                  <a:pt x="314" y="138"/>
                </a:lnTo>
                <a:lnTo>
                  <a:pt x="316" y="143"/>
                </a:lnTo>
                <a:lnTo>
                  <a:pt x="314" y="140"/>
                </a:lnTo>
                <a:lnTo>
                  <a:pt x="314" y="140"/>
                </a:lnTo>
                <a:lnTo>
                  <a:pt x="309" y="133"/>
                </a:lnTo>
                <a:lnTo>
                  <a:pt x="306" y="127"/>
                </a:lnTo>
                <a:lnTo>
                  <a:pt x="300" y="113"/>
                </a:lnTo>
                <a:lnTo>
                  <a:pt x="296" y="97"/>
                </a:lnTo>
                <a:lnTo>
                  <a:pt x="291" y="83"/>
                </a:lnTo>
                <a:lnTo>
                  <a:pt x="291" y="83"/>
                </a:lnTo>
                <a:lnTo>
                  <a:pt x="291" y="82"/>
                </a:lnTo>
                <a:lnTo>
                  <a:pt x="290" y="82"/>
                </a:lnTo>
                <a:lnTo>
                  <a:pt x="289" y="83"/>
                </a:lnTo>
                <a:lnTo>
                  <a:pt x="289" y="83"/>
                </a:lnTo>
                <a:lnTo>
                  <a:pt x="289" y="83"/>
                </a:lnTo>
                <a:lnTo>
                  <a:pt x="293" y="98"/>
                </a:lnTo>
                <a:lnTo>
                  <a:pt x="297" y="114"/>
                </a:lnTo>
                <a:lnTo>
                  <a:pt x="300" y="129"/>
                </a:lnTo>
                <a:lnTo>
                  <a:pt x="302" y="144"/>
                </a:lnTo>
                <a:lnTo>
                  <a:pt x="302" y="144"/>
                </a:lnTo>
                <a:lnTo>
                  <a:pt x="300" y="138"/>
                </a:lnTo>
                <a:lnTo>
                  <a:pt x="296" y="131"/>
                </a:lnTo>
                <a:lnTo>
                  <a:pt x="296" y="131"/>
                </a:lnTo>
                <a:lnTo>
                  <a:pt x="289" y="113"/>
                </a:lnTo>
                <a:lnTo>
                  <a:pt x="289" y="113"/>
                </a:lnTo>
                <a:lnTo>
                  <a:pt x="284" y="98"/>
                </a:lnTo>
                <a:lnTo>
                  <a:pt x="278" y="85"/>
                </a:lnTo>
                <a:lnTo>
                  <a:pt x="278" y="85"/>
                </a:lnTo>
                <a:lnTo>
                  <a:pt x="277" y="85"/>
                </a:lnTo>
                <a:lnTo>
                  <a:pt x="276" y="86"/>
                </a:lnTo>
                <a:lnTo>
                  <a:pt x="276" y="86"/>
                </a:lnTo>
                <a:lnTo>
                  <a:pt x="277" y="93"/>
                </a:lnTo>
                <a:lnTo>
                  <a:pt x="278" y="99"/>
                </a:lnTo>
                <a:lnTo>
                  <a:pt x="283" y="113"/>
                </a:lnTo>
                <a:lnTo>
                  <a:pt x="288" y="126"/>
                </a:lnTo>
                <a:lnTo>
                  <a:pt x="291" y="139"/>
                </a:lnTo>
                <a:lnTo>
                  <a:pt x="291" y="139"/>
                </a:lnTo>
                <a:lnTo>
                  <a:pt x="292" y="143"/>
                </a:lnTo>
                <a:lnTo>
                  <a:pt x="292" y="143"/>
                </a:lnTo>
                <a:lnTo>
                  <a:pt x="291" y="143"/>
                </a:lnTo>
                <a:lnTo>
                  <a:pt x="289" y="138"/>
                </a:lnTo>
                <a:lnTo>
                  <a:pt x="289" y="138"/>
                </a:lnTo>
                <a:lnTo>
                  <a:pt x="284" y="128"/>
                </a:lnTo>
                <a:lnTo>
                  <a:pt x="279" y="117"/>
                </a:lnTo>
                <a:lnTo>
                  <a:pt x="279" y="117"/>
                </a:lnTo>
                <a:lnTo>
                  <a:pt x="273" y="98"/>
                </a:lnTo>
                <a:lnTo>
                  <a:pt x="266" y="81"/>
                </a:lnTo>
                <a:lnTo>
                  <a:pt x="266" y="81"/>
                </a:lnTo>
                <a:lnTo>
                  <a:pt x="265" y="81"/>
                </a:lnTo>
                <a:lnTo>
                  <a:pt x="264" y="82"/>
                </a:lnTo>
                <a:lnTo>
                  <a:pt x="264" y="82"/>
                </a:lnTo>
                <a:lnTo>
                  <a:pt x="265" y="92"/>
                </a:lnTo>
                <a:lnTo>
                  <a:pt x="268" y="104"/>
                </a:lnTo>
                <a:lnTo>
                  <a:pt x="268" y="104"/>
                </a:lnTo>
                <a:lnTo>
                  <a:pt x="270" y="117"/>
                </a:lnTo>
                <a:lnTo>
                  <a:pt x="272" y="125"/>
                </a:lnTo>
                <a:lnTo>
                  <a:pt x="274" y="129"/>
                </a:lnTo>
                <a:lnTo>
                  <a:pt x="274" y="129"/>
                </a:lnTo>
                <a:lnTo>
                  <a:pt x="270" y="123"/>
                </a:lnTo>
                <a:lnTo>
                  <a:pt x="266" y="117"/>
                </a:lnTo>
                <a:lnTo>
                  <a:pt x="260" y="103"/>
                </a:lnTo>
                <a:lnTo>
                  <a:pt x="254" y="87"/>
                </a:lnTo>
                <a:lnTo>
                  <a:pt x="248" y="73"/>
                </a:lnTo>
                <a:lnTo>
                  <a:pt x="248" y="73"/>
                </a:lnTo>
                <a:lnTo>
                  <a:pt x="247" y="73"/>
                </a:lnTo>
                <a:lnTo>
                  <a:pt x="247" y="73"/>
                </a:lnTo>
                <a:lnTo>
                  <a:pt x="246" y="74"/>
                </a:lnTo>
                <a:lnTo>
                  <a:pt x="246" y="74"/>
                </a:lnTo>
                <a:lnTo>
                  <a:pt x="254" y="97"/>
                </a:lnTo>
                <a:lnTo>
                  <a:pt x="254" y="97"/>
                </a:lnTo>
                <a:lnTo>
                  <a:pt x="256" y="108"/>
                </a:lnTo>
                <a:lnTo>
                  <a:pt x="258" y="113"/>
                </a:lnTo>
                <a:lnTo>
                  <a:pt x="260" y="117"/>
                </a:lnTo>
                <a:lnTo>
                  <a:pt x="260" y="117"/>
                </a:lnTo>
                <a:lnTo>
                  <a:pt x="253" y="105"/>
                </a:lnTo>
                <a:lnTo>
                  <a:pt x="247" y="91"/>
                </a:lnTo>
                <a:lnTo>
                  <a:pt x="236" y="66"/>
                </a:lnTo>
                <a:lnTo>
                  <a:pt x="236" y="66"/>
                </a:lnTo>
                <a:lnTo>
                  <a:pt x="235" y="65"/>
                </a:lnTo>
                <a:lnTo>
                  <a:pt x="234" y="65"/>
                </a:lnTo>
                <a:lnTo>
                  <a:pt x="234" y="65"/>
                </a:lnTo>
                <a:lnTo>
                  <a:pt x="234" y="66"/>
                </a:lnTo>
                <a:lnTo>
                  <a:pt x="234" y="66"/>
                </a:lnTo>
                <a:lnTo>
                  <a:pt x="242" y="92"/>
                </a:lnTo>
                <a:lnTo>
                  <a:pt x="246" y="106"/>
                </a:lnTo>
                <a:lnTo>
                  <a:pt x="250" y="119"/>
                </a:lnTo>
                <a:lnTo>
                  <a:pt x="250" y="119"/>
                </a:lnTo>
                <a:lnTo>
                  <a:pt x="248" y="114"/>
                </a:lnTo>
                <a:lnTo>
                  <a:pt x="245" y="108"/>
                </a:lnTo>
                <a:lnTo>
                  <a:pt x="239" y="96"/>
                </a:lnTo>
                <a:lnTo>
                  <a:pt x="239" y="96"/>
                </a:lnTo>
                <a:lnTo>
                  <a:pt x="226" y="67"/>
                </a:lnTo>
                <a:lnTo>
                  <a:pt x="226" y="67"/>
                </a:lnTo>
                <a:lnTo>
                  <a:pt x="225" y="67"/>
                </a:lnTo>
                <a:lnTo>
                  <a:pt x="224" y="67"/>
                </a:lnTo>
                <a:lnTo>
                  <a:pt x="224" y="67"/>
                </a:lnTo>
                <a:lnTo>
                  <a:pt x="224" y="68"/>
                </a:lnTo>
                <a:lnTo>
                  <a:pt x="224" y="68"/>
                </a:lnTo>
                <a:lnTo>
                  <a:pt x="232" y="89"/>
                </a:lnTo>
                <a:lnTo>
                  <a:pt x="238" y="110"/>
                </a:lnTo>
                <a:lnTo>
                  <a:pt x="238" y="110"/>
                </a:lnTo>
                <a:lnTo>
                  <a:pt x="235" y="100"/>
                </a:lnTo>
                <a:lnTo>
                  <a:pt x="231" y="90"/>
                </a:lnTo>
                <a:lnTo>
                  <a:pt x="224" y="80"/>
                </a:lnTo>
                <a:lnTo>
                  <a:pt x="219" y="71"/>
                </a:lnTo>
                <a:lnTo>
                  <a:pt x="219" y="71"/>
                </a:lnTo>
                <a:lnTo>
                  <a:pt x="217" y="71"/>
                </a:lnTo>
                <a:lnTo>
                  <a:pt x="217" y="72"/>
                </a:lnTo>
                <a:lnTo>
                  <a:pt x="217" y="72"/>
                </a:lnTo>
                <a:lnTo>
                  <a:pt x="220" y="90"/>
                </a:lnTo>
                <a:lnTo>
                  <a:pt x="222" y="99"/>
                </a:lnTo>
                <a:lnTo>
                  <a:pt x="224" y="104"/>
                </a:lnTo>
                <a:lnTo>
                  <a:pt x="226" y="107"/>
                </a:lnTo>
                <a:lnTo>
                  <a:pt x="226" y="107"/>
                </a:lnTo>
                <a:lnTo>
                  <a:pt x="223" y="103"/>
                </a:lnTo>
                <a:lnTo>
                  <a:pt x="220" y="97"/>
                </a:lnTo>
                <a:lnTo>
                  <a:pt x="216" y="87"/>
                </a:lnTo>
                <a:lnTo>
                  <a:pt x="212" y="77"/>
                </a:lnTo>
                <a:lnTo>
                  <a:pt x="209" y="72"/>
                </a:lnTo>
                <a:lnTo>
                  <a:pt x="206" y="68"/>
                </a:lnTo>
                <a:lnTo>
                  <a:pt x="206" y="68"/>
                </a:lnTo>
                <a:lnTo>
                  <a:pt x="205" y="68"/>
                </a:lnTo>
                <a:lnTo>
                  <a:pt x="205" y="68"/>
                </a:lnTo>
                <a:lnTo>
                  <a:pt x="204" y="69"/>
                </a:lnTo>
                <a:lnTo>
                  <a:pt x="204" y="69"/>
                </a:lnTo>
                <a:lnTo>
                  <a:pt x="210" y="87"/>
                </a:lnTo>
                <a:lnTo>
                  <a:pt x="210" y="87"/>
                </a:lnTo>
                <a:lnTo>
                  <a:pt x="214" y="97"/>
                </a:lnTo>
                <a:lnTo>
                  <a:pt x="215" y="101"/>
                </a:lnTo>
                <a:lnTo>
                  <a:pt x="213" y="97"/>
                </a:lnTo>
                <a:lnTo>
                  <a:pt x="213" y="97"/>
                </a:lnTo>
                <a:lnTo>
                  <a:pt x="206" y="79"/>
                </a:lnTo>
                <a:lnTo>
                  <a:pt x="202" y="71"/>
                </a:lnTo>
                <a:lnTo>
                  <a:pt x="197" y="63"/>
                </a:lnTo>
                <a:lnTo>
                  <a:pt x="197" y="63"/>
                </a:lnTo>
                <a:lnTo>
                  <a:pt x="196" y="62"/>
                </a:lnTo>
                <a:lnTo>
                  <a:pt x="195" y="63"/>
                </a:lnTo>
                <a:lnTo>
                  <a:pt x="195" y="63"/>
                </a:lnTo>
                <a:lnTo>
                  <a:pt x="198" y="75"/>
                </a:lnTo>
                <a:lnTo>
                  <a:pt x="202" y="86"/>
                </a:lnTo>
                <a:lnTo>
                  <a:pt x="202" y="86"/>
                </a:lnTo>
                <a:lnTo>
                  <a:pt x="197" y="74"/>
                </a:lnTo>
                <a:lnTo>
                  <a:pt x="191" y="63"/>
                </a:lnTo>
                <a:lnTo>
                  <a:pt x="191" y="63"/>
                </a:lnTo>
                <a:lnTo>
                  <a:pt x="190" y="63"/>
                </a:lnTo>
                <a:lnTo>
                  <a:pt x="189" y="64"/>
                </a:lnTo>
                <a:lnTo>
                  <a:pt x="189" y="64"/>
                </a:lnTo>
                <a:lnTo>
                  <a:pt x="191" y="74"/>
                </a:lnTo>
                <a:lnTo>
                  <a:pt x="192" y="84"/>
                </a:lnTo>
                <a:lnTo>
                  <a:pt x="192" y="84"/>
                </a:lnTo>
                <a:lnTo>
                  <a:pt x="191" y="79"/>
                </a:lnTo>
                <a:lnTo>
                  <a:pt x="189" y="73"/>
                </a:lnTo>
                <a:lnTo>
                  <a:pt x="184" y="63"/>
                </a:lnTo>
                <a:lnTo>
                  <a:pt x="184" y="63"/>
                </a:lnTo>
                <a:lnTo>
                  <a:pt x="183" y="62"/>
                </a:lnTo>
                <a:lnTo>
                  <a:pt x="182" y="63"/>
                </a:lnTo>
                <a:lnTo>
                  <a:pt x="182" y="63"/>
                </a:lnTo>
                <a:lnTo>
                  <a:pt x="182" y="68"/>
                </a:lnTo>
                <a:lnTo>
                  <a:pt x="182" y="68"/>
                </a:lnTo>
                <a:lnTo>
                  <a:pt x="181" y="65"/>
                </a:lnTo>
                <a:lnTo>
                  <a:pt x="181" y="65"/>
                </a:lnTo>
                <a:lnTo>
                  <a:pt x="180" y="64"/>
                </a:lnTo>
                <a:lnTo>
                  <a:pt x="179" y="64"/>
                </a:lnTo>
                <a:lnTo>
                  <a:pt x="179" y="64"/>
                </a:lnTo>
                <a:lnTo>
                  <a:pt x="177" y="69"/>
                </a:lnTo>
                <a:lnTo>
                  <a:pt x="177" y="69"/>
                </a:lnTo>
                <a:lnTo>
                  <a:pt x="176" y="68"/>
                </a:lnTo>
                <a:lnTo>
                  <a:pt x="175" y="69"/>
                </a:lnTo>
                <a:lnTo>
                  <a:pt x="175" y="69"/>
                </a:lnTo>
                <a:lnTo>
                  <a:pt x="174" y="72"/>
                </a:lnTo>
                <a:lnTo>
                  <a:pt x="173" y="73"/>
                </a:lnTo>
                <a:lnTo>
                  <a:pt x="172" y="71"/>
                </a:lnTo>
                <a:lnTo>
                  <a:pt x="171" y="68"/>
                </a:lnTo>
                <a:lnTo>
                  <a:pt x="171" y="68"/>
                </a:lnTo>
                <a:lnTo>
                  <a:pt x="171" y="67"/>
                </a:lnTo>
                <a:lnTo>
                  <a:pt x="171" y="67"/>
                </a:lnTo>
                <a:lnTo>
                  <a:pt x="172" y="62"/>
                </a:lnTo>
                <a:lnTo>
                  <a:pt x="171" y="56"/>
                </a:lnTo>
                <a:lnTo>
                  <a:pt x="171" y="56"/>
                </a:lnTo>
                <a:lnTo>
                  <a:pt x="195" y="56"/>
                </a:lnTo>
                <a:lnTo>
                  <a:pt x="219" y="58"/>
                </a:lnTo>
                <a:lnTo>
                  <a:pt x="243" y="61"/>
                </a:lnTo>
                <a:lnTo>
                  <a:pt x="267" y="66"/>
                </a:lnTo>
                <a:lnTo>
                  <a:pt x="290" y="72"/>
                </a:lnTo>
                <a:lnTo>
                  <a:pt x="314" y="79"/>
                </a:lnTo>
                <a:lnTo>
                  <a:pt x="336" y="87"/>
                </a:lnTo>
                <a:lnTo>
                  <a:pt x="359" y="97"/>
                </a:lnTo>
                <a:lnTo>
                  <a:pt x="359" y="97"/>
                </a:lnTo>
                <a:close/>
                <a:moveTo>
                  <a:pt x="522" y="222"/>
                </a:moveTo>
                <a:lnTo>
                  <a:pt x="522" y="222"/>
                </a:lnTo>
                <a:lnTo>
                  <a:pt x="522" y="226"/>
                </a:lnTo>
                <a:lnTo>
                  <a:pt x="521" y="231"/>
                </a:lnTo>
                <a:lnTo>
                  <a:pt x="521" y="231"/>
                </a:lnTo>
                <a:lnTo>
                  <a:pt x="520" y="219"/>
                </a:lnTo>
                <a:lnTo>
                  <a:pt x="518" y="208"/>
                </a:lnTo>
                <a:lnTo>
                  <a:pt x="518" y="208"/>
                </a:lnTo>
                <a:lnTo>
                  <a:pt x="520" y="213"/>
                </a:lnTo>
                <a:lnTo>
                  <a:pt x="520" y="213"/>
                </a:lnTo>
                <a:lnTo>
                  <a:pt x="522" y="222"/>
                </a:lnTo>
                <a:lnTo>
                  <a:pt x="522" y="222"/>
                </a:lnTo>
                <a:close/>
                <a:moveTo>
                  <a:pt x="515" y="205"/>
                </a:moveTo>
                <a:lnTo>
                  <a:pt x="515" y="205"/>
                </a:lnTo>
                <a:lnTo>
                  <a:pt x="515" y="205"/>
                </a:lnTo>
                <a:lnTo>
                  <a:pt x="515" y="205"/>
                </a:lnTo>
                <a:lnTo>
                  <a:pt x="514" y="203"/>
                </a:lnTo>
                <a:lnTo>
                  <a:pt x="514" y="203"/>
                </a:lnTo>
                <a:lnTo>
                  <a:pt x="515" y="205"/>
                </a:lnTo>
                <a:lnTo>
                  <a:pt x="515" y="205"/>
                </a:lnTo>
                <a:close/>
                <a:moveTo>
                  <a:pt x="464" y="155"/>
                </a:moveTo>
                <a:lnTo>
                  <a:pt x="464" y="155"/>
                </a:lnTo>
                <a:lnTo>
                  <a:pt x="476" y="163"/>
                </a:lnTo>
                <a:lnTo>
                  <a:pt x="486" y="172"/>
                </a:lnTo>
                <a:lnTo>
                  <a:pt x="496" y="181"/>
                </a:lnTo>
                <a:lnTo>
                  <a:pt x="505" y="191"/>
                </a:lnTo>
                <a:lnTo>
                  <a:pt x="505" y="191"/>
                </a:lnTo>
                <a:lnTo>
                  <a:pt x="509" y="197"/>
                </a:lnTo>
                <a:lnTo>
                  <a:pt x="509" y="197"/>
                </a:lnTo>
                <a:lnTo>
                  <a:pt x="513" y="213"/>
                </a:lnTo>
                <a:lnTo>
                  <a:pt x="513" y="213"/>
                </a:lnTo>
                <a:lnTo>
                  <a:pt x="512" y="222"/>
                </a:lnTo>
                <a:lnTo>
                  <a:pt x="513" y="230"/>
                </a:lnTo>
                <a:lnTo>
                  <a:pt x="513" y="230"/>
                </a:lnTo>
                <a:lnTo>
                  <a:pt x="509" y="221"/>
                </a:lnTo>
                <a:lnTo>
                  <a:pt x="507" y="211"/>
                </a:lnTo>
                <a:lnTo>
                  <a:pt x="504" y="191"/>
                </a:lnTo>
                <a:lnTo>
                  <a:pt x="504" y="191"/>
                </a:lnTo>
                <a:lnTo>
                  <a:pt x="504" y="190"/>
                </a:lnTo>
                <a:lnTo>
                  <a:pt x="503" y="190"/>
                </a:lnTo>
                <a:lnTo>
                  <a:pt x="502" y="191"/>
                </a:lnTo>
                <a:lnTo>
                  <a:pt x="502" y="191"/>
                </a:lnTo>
                <a:lnTo>
                  <a:pt x="502" y="191"/>
                </a:lnTo>
                <a:lnTo>
                  <a:pt x="502" y="196"/>
                </a:lnTo>
                <a:lnTo>
                  <a:pt x="502" y="196"/>
                </a:lnTo>
                <a:lnTo>
                  <a:pt x="502" y="198"/>
                </a:lnTo>
                <a:lnTo>
                  <a:pt x="502" y="198"/>
                </a:lnTo>
                <a:lnTo>
                  <a:pt x="504" y="212"/>
                </a:lnTo>
                <a:lnTo>
                  <a:pt x="504" y="212"/>
                </a:lnTo>
                <a:lnTo>
                  <a:pt x="505" y="219"/>
                </a:lnTo>
                <a:lnTo>
                  <a:pt x="506" y="228"/>
                </a:lnTo>
                <a:lnTo>
                  <a:pt x="506" y="231"/>
                </a:lnTo>
                <a:lnTo>
                  <a:pt x="505" y="232"/>
                </a:lnTo>
                <a:lnTo>
                  <a:pt x="504" y="231"/>
                </a:lnTo>
                <a:lnTo>
                  <a:pt x="502" y="227"/>
                </a:lnTo>
                <a:lnTo>
                  <a:pt x="502" y="227"/>
                </a:lnTo>
                <a:lnTo>
                  <a:pt x="500" y="223"/>
                </a:lnTo>
                <a:lnTo>
                  <a:pt x="500" y="223"/>
                </a:lnTo>
                <a:lnTo>
                  <a:pt x="500" y="212"/>
                </a:lnTo>
                <a:lnTo>
                  <a:pt x="499" y="201"/>
                </a:lnTo>
                <a:lnTo>
                  <a:pt x="496" y="191"/>
                </a:lnTo>
                <a:lnTo>
                  <a:pt x="492" y="180"/>
                </a:lnTo>
                <a:lnTo>
                  <a:pt x="492" y="180"/>
                </a:lnTo>
                <a:lnTo>
                  <a:pt x="491" y="179"/>
                </a:lnTo>
                <a:lnTo>
                  <a:pt x="490" y="179"/>
                </a:lnTo>
                <a:lnTo>
                  <a:pt x="490" y="180"/>
                </a:lnTo>
                <a:lnTo>
                  <a:pt x="490" y="180"/>
                </a:lnTo>
                <a:lnTo>
                  <a:pt x="490" y="180"/>
                </a:lnTo>
                <a:lnTo>
                  <a:pt x="492" y="192"/>
                </a:lnTo>
                <a:lnTo>
                  <a:pt x="493" y="202"/>
                </a:lnTo>
                <a:lnTo>
                  <a:pt x="495" y="213"/>
                </a:lnTo>
                <a:lnTo>
                  <a:pt x="498" y="223"/>
                </a:lnTo>
                <a:lnTo>
                  <a:pt x="498" y="223"/>
                </a:lnTo>
                <a:lnTo>
                  <a:pt x="497" y="230"/>
                </a:lnTo>
                <a:lnTo>
                  <a:pt x="497" y="230"/>
                </a:lnTo>
                <a:lnTo>
                  <a:pt x="497" y="230"/>
                </a:lnTo>
                <a:lnTo>
                  <a:pt x="497" y="230"/>
                </a:lnTo>
                <a:lnTo>
                  <a:pt x="495" y="226"/>
                </a:lnTo>
                <a:lnTo>
                  <a:pt x="492" y="220"/>
                </a:lnTo>
                <a:lnTo>
                  <a:pt x="492" y="220"/>
                </a:lnTo>
                <a:lnTo>
                  <a:pt x="489" y="208"/>
                </a:lnTo>
                <a:lnTo>
                  <a:pt x="486" y="196"/>
                </a:lnTo>
                <a:lnTo>
                  <a:pt x="486" y="196"/>
                </a:lnTo>
                <a:lnTo>
                  <a:pt x="485" y="185"/>
                </a:lnTo>
                <a:lnTo>
                  <a:pt x="482" y="173"/>
                </a:lnTo>
                <a:lnTo>
                  <a:pt x="482" y="173"/>
                </a:lnTo>
                <a:lnTo>
                  <a:pt x="481" y="173"/>
                </a:lnTo>
                <a:lnTo>
                  <a:pt x="481" y="173"/>
                </a:lnTo>
                <a:lnTo>
                  <a:pt x="480" y="173"/>
                </a:lnTo>
                <a:lnTo>
                  <a:pt x="480" y="174"/>
                </a:lnTo>
                <a:lnTo>
                  <a:pt x="480" y="174"/>
                </a:lnTo>
                <a:lnTo>
                  <a:pt x="482" y="187"/>
                </a:lnTo>
                <a:lnTo>
                  <a:pt x="485" y="198"/>
                </a:lnTo>
                <a:lnTo>
                  <a:pt x="485" y="198"/>
                </a:lnTo>
                <a:lnTo>
                  <a:pt x="485" y="212"/>
                </a:lnTo>
                <a:lnTo>
                  <a:pt x="485" y="212"/>
                </a:lnTo>
                <a:lnTo>
                  <a:pt x="485" y="215"/>
                </a:lnTo>
                <a:lnTo>
                  <a:pt x="485" y="215"/>
                </a:lnTo>
                <a:lnTo>
                  <a:pt x="483" y="211"/>
                </a:lnTo>
                <a:lnTo>
                  <a:pt x="479" y="199"/>
                </a:lnTo>
                <a:lnTo>
                  <a:pt x="479" y="199"/>
                </a:lnTo>
                <a:lnTo>
                  <a:pt x="477" y="191"/>
                </a:lnTo>
                <a:lnTo>
                  <a:pt x="477" y="191"/>
                </a:lnTo>
                <a:lnTo>
                  <a:pt x="474" y="175"/>
                </a:lnTo>
                <a:lnTo>
                  <a:pt x="469" y="160"/>
                </a:lnTo>
                <a:lnTo>
                  <a:pt x="469" y="160"/>
                </a:lnTo>
                <a:lnTo>
                  <a:pt x="469" y="159"/>
                </a:lnTo>
                <a:lnTo>
                  <a:pt x="468" y="159"/>
                </a:lnTo>
                <a:lnTo>
                  <a:pt x="467" y="160"/>
                </a:lnTo>
                <a:lnTo>
                  <a:pt x="467" y="161"/>
                </a:lnTo>
                <a:lnTo>
                  <a:pt x="467" y="161"/>
                </a:lnTo>
                <a:lnTo>
                  <a:pt x="470" y="176"/>
                </a:lnTo>
                <a:lnTo>
                  <a:pt x="475" y="192"/>
                </a:lnTo>
                <a:lnTo>
                  <a:pt x="475" y="192"/>
                </a:lnTo>
                <a:lnTo>
                  <a:pt x="475" y="194"/>
                </a:lnTo>
                <a:lnTo>
                  <a:pt x="475" y="194"/>
                </a:lnTo>
                <a:lnTo>
                  <a:pt x="475" y="205"/>
                </a:lnTo>
                <a:lnTo>
                  <a:pt x="475" y="210"/>
                </a:lnTo>
                <a:lnTo>
                  <a:pt x="474" y="212"/>
                </a:lnTo>
                <a:lnTo>
                  <a:pt x="474" y="212"/>
                </a:lnTo>
                <a:lnTo>
                  <a:pt x="470" y="207"/>
                </a:lnTo>
                <a:lnTo>
                  <a:pt x="468" y="202"/>
                </a:lnTo>
                <a:lnTo>
                  <a:pt x="465" y="191"/>
                </a:lnTo>
                <a:lnTo>
                  <a:pt x="465" y="191"/>
                </a:lnTo>
                <a:lnTo>
                  <a:pt x="461" y="170"/>
                </a:lnTo>
                <a:lnTo>
                  <a:pt x="457" y="150"/>
                </a:lnTo>
                <a:lnTo>
                  <a:pt x="457" y="150"/>
                </a:lnTo>
                <a:lnTo>
                  <a:pt x="464" y="155"/>
                </a:lnTo>
                <a:lnTo>
                  <a:pt x="464" y="155"/>
                </a:lnTo>
                <a:close/>
                <a:moveTo>
                  <a:pt x="498" y="214"/>
                </a:moveTo>
                <a:lnTo>
                  <a:pt x="498" y="214"/>
                </a:lnTo>
                <a:lnTo>
                  <a:pt x="495" y="197"/>
                </a:lnTo>
                <a:lnTo>
                  <a:pt x="495" y="197"/>
                </a:lnTo>
                <a:lnTo>
                  <a:pt x="494" y="192"/>
                </a:lnTo>
                <a:lnTo>
                  <a:pt x="494" y="192"/>
                </a:lnTo>
                <a:lnTo>
                  <a:pt x="497" y="203"/>
                </a:lnTo>
                <a:lnTo>
                  <a:pt x="498" y="214"/>
                </a:lnTo>
                <a:lnTo>
                  <a:pt x="498" y="214"/>
                </a:lnTo>
                <a:lnTo>
                  <a:pt x="498" y="214"/>
                </a:lnTo>
                <a:lnTo>
                  <a:pt x="498" y="214"/>
                </a:lnTo>
                <a:close/>
                <a:moveTo>
                  <a:pt x="443" y="194"/>
                </a:moveTo>
                <a:lnTo>
                  <a:pt x="443" y="194"/>
                </a:lnTo>
                <a:lnTo>
                  <a:pt x="440" y="185"/>
                </a:lnTo>
                <a:lnTo>
                  <a:pt x="440" y="185"/>
                </a:lnTo>
                <a:lnTo>
                  <a:pt x="437" y="172"/>
                </a:lnTo>
                <a:lnTo>
                  <a:pt x="435" y="160"/>
                </a:lnTo>
                <a:lnTo>
                  <a:pt x="435" y="160"/>
                </a:lnTo>
                <a:lnTo>
                  <a:pt x="434" y="156"/>
                </a:lnTo>
                <a:lnTo>
                  <a:pt x="435" y="157"/>
                </a:lnTo>
                <a:lnTo>
                  <a:pt x="437" y="162"/>
                </a:lnTo>
                <a:lnTo>
                  <a:pt x="437" y="162"/>
                </a:lnTo>
                <a:lnTo>
                  <a:pt x="439" y="170"/>
                </a:lnTo>
                <a:lnTo>
                  <a:pt x="441" y="177"/>
                </a:lnTo>
                <a:lnTo>
                  <a:pt x="443" y="193"/>
                </a:lnTo>
                <a:lnTo>
                  <a:pt x="443" y="193"/>
                </a:lnTo>
                <a:lnTo>
                  <a:pt x="443" y="194"/>
                </a:lnTo>
                <a:lnTo>
                  <a:pt x="443" y="194"/>
                </a:lnTo>
                <a:close/>
                <a:moveTo>
                  <a:pt x="358" y="142"/>
                </a:moveTo>
                <a:lnTo>
                  <a:pt x="358" y="142"/>
                </a:lnTo>
                <a:lnTo>
                  <a:pt x="352" y="126"/>
                </a:lnTo>
                <a:lnTo>
                  <a:pt x="349" y="118"/>
                </a:lnTo>
                <a:lnTo>
                  <a:pt x="346" y="112"/>
                </a:lnTo>
                <a:lnTo>
                  <a:pt x="346" y="112"/>
                </a:lnTo>
                <a:lnTo>
                  <a:pt x="350" y="119"/>
                </a:lnTo>
                <a:lnTo>
                  <a:pt x="353" y="127"/>
                </a:lnTo>
                <a:lnTo>
                  <a:pt x="358" y="142"/>
                </a:lnTo>
                <a:lnTo>
                  <a:pt x="358" y="142"/>
                </a:lnTo>
                <a:close/>
                <a:moveTo>
                  <a:pt x="206" y="100"/>
                </a:moveTo>
                <a:lnTo>
                  <a:pt x="206" y="100"/>
                </a:lnTo>
                <a:lnTo>
                  <a:pt x="205" y="92"/>
                </a:lnTo>
                <a:lnTo>
                  <a:pt x="204" y="85"/>
                </a:lnTo>
                <a:lnTo>
                  <a:pt x="199" y="70"/>
                </a:lnTo>
                <a:lnTo>
                  <a:pt x="199" y="70"/>
                </a:lnTo>
                <a:lnTo>
                  <a:pt x="198" y="68"/>
                </a:lnTo>
                <a:lnTo>
                  <a:pt x="199" y="68"/>
                </a:lnTo>
                <a:lnTo>
                  <a:pt x="201" y="73"/>
                </a:lnTo>
                <a:lnTo>
                  <a:pt x="206" y="84"/>
                </a:lnTo>
                <a:lnTo>
                  <a:pt x="206" y="84"/>
                </a:lnTo>
                <a:lnTo>
                  <a:pt x="210" y="95"/>
                </a:lnTo>
                <a:lnTo>
                  <a:pt x="214" y="106"/>
                </a:lnTo>
                <a:lnTo>
                  <a:pt x="214" y="106"/>
                </a:lnTo>
                <a:lnTo>
                  <a:pt x="206" y="100"/>
                </a:lnTo>
                <a:lnTo>
                  <a:pt x="206" y="100"/>
                </a:lnTo>
                <a:close/>
                <a:moveTo>
                  <a:pt x="167" y="78"/>
                </a:moveTo>
                <a:lnTo>
                  <a:pt x="167" y="78"/>
                </a:lnTo>
                <a:lnTo>
                  <a:pt x="170" y="72"/>
                </a:lnTo>
                <a:lnTo>
                  <a:pt x="170" y="72"/>
                </a:lnTo>
                <a:lnTo>
                  <a:pt x="171" y="74"/>
                </a:lnTo>
                <a:lnTo>
                  <a:pt x="172" y="76"/>
                </a:lnTo>
                <a:lnTo>
                  <a:pt x="172" y="76"/>
                </a:lnTo>
                <a:lnTo>
                  <a:pt x="173" y="77"/>
                </a:lnTo>
                <a:lnTo>
                  <a:pt x="174" y="76"/>
                </a:lnTo>
                <a:lnTo>
                  <a:pt x="174" y="76"/>
                </a:lnTo>
                <a:lnTo>
                  <a:pt x="176" y="74"/>
                </a:lnTo>
                <a:lnTo>
                  <a:pt x="176" y="75"/>
                </a:lnTo>
                <a:lnTo>
                  <a:pt x="177" y="82"/>
                </a:lnTo>
                <a:lnTo>
                  <a:pt x="177" y="82"/>
                </a:lnTo>
                <a:lnTo>
                  <a:pt x="178" y="83"/>
                </a:lnTo>
                <a:lnTo>
                  <a:pt x="178" y="82"/>
                </a:lnTo>
                <a:lnTo>
                  <a:pt x="179" y="82"/>
                </a:lnTo>
                <a:lnTo>
                  <a:pt x="179" y="82"/>
                </a:lnTo>
                <a:lnTo>
                  <a:pt x="180" y="75"/>
                </a:lnTo>
                <a:lnTo>
                  <a:pt x="180" y="69"/>
                </a:lnTo>
                <a:lnTo>
                  <a:pt x="180" y="69"/>
                </a:lnTo>
                <a:lnTo>
                  <a:pt x="183" y="79"/>
                </a:lnTo>
                <a:lnTo>
                  <a:pt x="183" y="79"/>
                </a:lnTo>
                <a:lnTo>
                  <a:pt x="183" y="81"/>
                </a:lnTo>
                <a:lnTo>
                  <a:pt x="183" y="81"/>
                </a:lnTo>
                <a:lnTo>
                  <a:pt x="185" y="85"/>
                </a:lnTo>
                <a:lnTo>
                  <a:pt x="185" y="85"/>
                </a:lnTo>
                <a:lnTo>
                  <a:pt x="186" y="86"/>
                </a:lnTo>
                <a:lnTo>
                  <a:pt x="187" y="86"/>
                </a:lnTo>
                <a:lnTo>
                  <a:pt x="187" y="85"/>
                </a:lnTo>
                <a:lnTo>
                  <a:pt x="187" y="84"/>
                </a:lnTo>
                <a:lnTo>
                  <a:pt x="187" y="84"/>
                </a:lnTo>
                <a:lnTo>
                  <a:pt x="184" y="73"/>
                </a:lnTo>
                <a:lnTo>
                  <a:pt x="184" y="69"/>
                </a:lnTo>
                <a:lnTo>
                  <a:pt x="185" y="72"/>
                </a:lnTo>
                <a:lnTo>
                  <a:pt x="185" y="72"/>
                </a:lnTo>
                <a:lnTo>
                  <a:pt x="188" y="80"/>
                </a:lnTo>
                <a:lnTo>
                  <a:pt x="193" y="88"/>
                </a:lnTo>
                <a:lnTo>
                  <a:pt x="193" y="88"/>
                </a:lnTo>
                <a:lnTo>
                  <a:pt x="194" y="88"/>
                </a:lnTo>
                <a:lnTo>
                  <a:pt x="195" y="87"/>
                </a:lnTo>
                <a:lnTo>
                  <a:pt x="195" y="87"/>
                </a:lnTo>
                <a:lnTo>
                  <a:pt x="193" y="75"/>
                </a:lnTo>
                <a:lnTo>
                  <a:pt x="193" y="75"/>
                </a:lnTo>
                <a:lnTo>
                  <a:pt x="191" y="69"/>
                </a:lnTo>
                <a:lnTo>
                  <a:pt x="191" y="68"/>
                </a:lnTo>
                <a:lnTo>
                  <a:pt x="191" y="68"/>
                </a:lnTo>
                <a:lnTo>
                  <a:pt x="194" y="72"/>
                </a:lnTo>
                <a:lnTo>
                  <a:pt x="194" y="72"/>
                </a:lnTo>
                <a:lnTo>
                  <a:pt x="197" y="79"/>
                </a:lnTo>
                <a:lnTo>
                  <a:pt x="199" y="85"/>
                </a:lnTo>
                <a:lnTo>
                  <a:pt x="203" y="98"/>
                </a:lnTo>
                <a:lnTo>
                  <a:pt x="203" y="98"/>
                </a:lnTo>
                <a:lnTo>
                  <a:pt x="167" y="78"/>
                </a:lnTo>
                <a:lnTo>
                  <a:pt x="167" y="78"/>
                </a:lnTo>
                <a:close/>
                <a:moveTo>
                  <a:pt x="30" y="46"/>
                </a:moveTo>
                <a:lnTo>
                  <a:pt x="30" y="46"/>
                </a:lnTo>
                <a:lnTo>
                  <a:pt x="42" y="44"/>
                </a:lnTo>
                <a:lnTo>
                  <a:pt x="54" y="42"/>
                </a:lnTo>
                <a:lnTo>
                  <a:pt x="67" y="40"/>
                </a:lnTo>
                <a:lnTo>
                  <a:pt x="80" y="39"/>
                </a:lnTo>
                <a:lnTo>
                  <a:pt x="80" y="39"/>
                </a:lnTo>
                <a:lnTo>
                  <a:pt x="90" y="40"/>
                </a:lnTo>
                <a:lnTo>
                  <a:pt x="99" y="41"/>
                </a:lnTo>
                <a:lnTo>
                  <a:pt x="108" y="44"/>
                </a:lnTo>
                <a:lnTo>
                  <a:pt x="116" y="48"/>
                </a:lnTo>
                <a:lnTo>
                  <a:pt x="116" y="48"/>
                </a:lnTo>
                <a:lnTo>
                  <a:pt x="129" y="58"/>
                </a:lnTo>
                <a:lnTo>
                  <a:pt x="135" y="62"/>
                </a:lnTo>
                <a:lnTo>
                  <a:pt x="142" y="65"/>
                </a:lnTo>
                <a:lnTo>
                  <a:pt x="142" y="65"/>
                </a:lnTo>
                <a:lnTo>
                  <a:pt x="142" y="65"/>
                </a:lnTo>
                <a:lnTo>
                  <a:pt x="142" y="65"/>
                </a:lnTo>
                <a:lnTo>
                  <a:pt x="140" y="66"/>
                </a:lnTo>
                <a:lnTo>
                  <a:pt x="139" y="67"/>
                </a:lnTo>
                <a:lnTo>
                  <a:pt x="139" y="67"/>
                </a:lnTo>
                <a:lnTo>
                  <a:pt x="136" y="69"/>
                </a:lnTo>
                <a:lnTo>
                  <a:pt x="133" y="71"/>
                </a:lnTo>
                <a:lnTo>
                  <a:pt x="130" y="72"/>
                </a:lnTo>
                <a:lnTo>
                  <a:pt x="127" y="73"/>
                </a:lnTo>
                <a:lnTo>
                  <a:pt x="120" y="73"/>
                </a:lnTo>
                <a:lnTo>
                  <a:pt x="113" y="71"/>
                </a:lnTo>
                <a:lnTo>
                  <a:pt x="106" y="68"/>
                </a:lnTo>
                <a:lnTo>
                  <a:pt x="99" y="65"/>
                </a:lnTo>
                <a:lnTo>
                  <a:pt x="87" y="59"/>
                </a:lnTo>
                <a:lnTo>
                  <a:pt x="87" y="59"/>
                </a:lnTo>
                <a:lnTo>
                  <a:pt x="72" y="55"/>
                </a:lnTo>
                <a:lnTo>
                  <a:pt x="57" y="53"/>
                </a:lnTo>
                <a:lnTo>
                  <a:pt x="43" y="50"/>
                </a:lnTo>
                <a:lnTo>
                  <a:pt x="28" y="47"/>
                </a:lnTo>
                <a:lnTo>
                  <a:pt x="28" y="47"/>
                </a:lnTo>
                <a:lnTo>
                  <a:pt x="30" y="46"/>
                </a:lnTo>
                <a:lnTo>
                  <a:pt x="30" y="46"/>
                </a:lnTo>
                <a:close/>
                <a:moveTo>
                  <a:pt x="114" y="37"/>
                </a:moveTo>
                <a:lnTo>
                  <a:pt x="114" y="37"/>
                </a:lnTo>
                <a:lnTo>
                  <a:pt x="106" y="33"/>
                </a:lnTo>
                <a:lnTo>
                  <a:pt x="98" y="32"/>
                </a:lnTo>
                <a:lnTo>
                  <a:pt x="82" y="31"/>
                </a:lnTo>
                <a:lnTo>
                  <a:pt x="82" y="31"/>
                </a:lnTo>
                <a:lnTo>
                  <a:pt x="74" y="30"/>
                </a:lnTo>
                <a:lnTo>
                  <a:pt x="66" y="31"/>
                </a:lnTo>
                <a:lnTo>
                  <a:pt x="52" y="34"/>
                </a:lnTo>
                <a:lnTo>
                  <a:pt x="52" y="34"/>
                </a:lnTo>
                <a:lnTo>
                  <a:pt x="58" y="30"/>
                </a:lnTo>
                <a:lnTo>
                  <a:pt x="65" y="27"/>
                </a:lnTo>
                <a:lnTo>
                  <a:pt x="65" y="27"/>
                </a:lnTo>
                <a:lnTo>
                  <a:pt x="73" y="25"/>
                </a:lnTo>
                <a:lnTo>
                  <a:pt x="79" y="24"/>
                </a:lnTo>
                <a:lnTo>
                  <a:pt x="86" y="25"/>
                </a:lnTo>
                <a:lnTo>
                  <a:pt x="93" y="26"/>
                </a:lnTo>
                <a:lnTo>
                  <a:pt x="99" y="28"/>
                </a:lnTo>
                <a:lnTo>
                  <a:pt x="105" y="31"/>
                </a:lnTo>
                <a:lnTo>
                  <a:pt x="117" y="39"/>
                </a:lnTo>
                <a:lnTo>
                  <a:pt x="117" y="39"/>
                </a:lnTo>
                <a:lnTo>
                  <a:pt x="114" y="37"/>
                </a:lnTo>
                <a:lnTo>
                  <a:pt x="114" y="37"/>
                </a:lnTo>
                <a:close/>
                <a:moveTo>
                  <a:pt x="38" y="58"/>
                </a:moveTo>
                <a:lnTo>
                  <a:pt x="38" y="58"/>
                </a:lnTo>
                <a:lnTo>
                  <a:pt x="67" y="64"/>
                </a:lnTo>
                <a:lnTo>
                  <a:pt x="82" y="68"/>
                </a:lnTo>
                <a:lnTo>
                  <a:pt x="96" y="73"/>
                </a:lnTo>
                <a:lnTo>
                  <a:pt x="96" y="73"/>
                </a:lnTo>
                <a:lnTo>
                  <a:pt x="110" y="79"/>
                </a:lnTo>
                <a:lnTo>
                  <a:pt x="117" y="81"/>
                </a:lnTo>
                <a:lnTo>
                  <a:pt x="125" y="82"/>
                </a:lnTo>
                <a:lnTo>
                  <a:pt x="125" y="82"/>
                </a:lnTo>
                <a:lnTo>
                  <a:pt x="119" y="84"/>
                </a:lnTo>
                <a:lnTo>
                  <a:pt x="114" y="86"/>
                </a:lnTo>
                <a:lnTo>
                  <a:pt x="108" y="88"/>
                </a:lnTo>
                <a:lnTo>
                  <a:pt x="102" y="88"/>
                </a:lnTo>
                <a:lnTo>
                  <a:pt x="96" y="88"/>
                </a:lnTo>
                <a:lnTo>
                  <a:pt x="90" y="88"/>
                </a:lnTo>
                <a:lnTo>
                  <a:pt x="84" y="87"/>
                </a:lnTo>
                <a:lnTo>
                  <a:pt x="78" y="85"/>
                </a:lnTo>
                <a:lnTo>
                  <a:pt x="78" y="85"/>
                </a:lnTo>
                <a:lnTo>
                  <a:pt x="66" y="80"/>
                </a:lnTo>
                <a:lnTo>
                  <a:pt x="56" y="74"/>
                </a:lnTo>
                <a:lnTo>
                  <a:pt x="38" y="58"/>
                </a:lnTo>
                <a:lnTo>
                  <a:pt x="38" y="58"/>
                </a:lnTo>
                <a:close/>
                <a:moveTo>
                  <a:pt x="152" y="70"/>
                </a:moveTo>
                <a:lnTo>
                  <a:pt x="152" y="70"/>
                </a:lnTo>
                <a:lnTo>
                  <a:pt x="152" y="70"/>
                </a:lnTo>
                <a:lnTo>
                  <a:pt x="152" y="70"/>
                </a:lnTo>
                <a:lnTo>
                  <a:pt x="152" y="57"/>
                </a:lnTo>
                <a:lnTo>
                  <a:pt x="152" y="57"/>
                </a:lnTo>
                <a:lnTo>
                  <a:pt x="162" y="56"/>
                </a:lnTo>
                <a:lnTo>
                  <a:pt x="162" y="56"/>
                </a:lnTo>
                <a:lnTo>
                  <a:pt x="162" y="57"/>
                </a:lnTo>
                <a:lnTo>
                  <a:pt x="162" y="57"/>
                </a:lnTo>
                <a:lnTo>
                  <a:pt x="163" y="62"/>
                </a:lnTo>
                <a:lnTo>
                  <a:pt x="163" y="66"/>
                </a:lnTo>
                <a:lnTo>
                  <a:pt x="161" y="70"/>
                </a:lnTo>
                <a:lnTo>
                  <a:pt x="159" y="74"/>
                </a:lnTo>
                <a:lnTo>
                  <a:pt x="159" y="74"/>
                </a:lnTo>
                <a:lnTo>
                  <a:pt x="152" y="70"/>
                </a:lnTo>
                <a:lnTo>
                  <a:pt x="152" y="70"/>
                </a:lnTo>
                <a:close/>
                <a:moveTo>
                  <a:pt x="125" y="34"/>
                </a:moveTo>
                <a:lnTo>
                  <a:pt x="125" y="34"/>
                </a:lnTo>
                <a:lnTo>
                  <a:pt x="116" y="28"/>
                </a:lnTo>
                <a:lnTo>
                  <a:pt x="106" y="23"/>
                </a:lnTo>
                <a:lnTo>
                  <a:pt x="95" y="18"/>
                </a:lnTo>
                <a:lnTo>
                  <a:pt x="84" y="16"/>
                </a:lnTo>
                <a:lnTo>
                  <a:pt x="84" y="16"/>
                </a:lnTo>
                <a:lnTo>
                  <a:pt x="76" y="15"/>
                </a:lnTo>
                <a:lnTo>
                  <a:pt x="69" y="16"/>
                </a:lnTo>
                <a:lnTo>
                  <a:pt x="61" y="18"/>
                </a:lnTo>
                <a:lnTo>
                  <a:pt x="54" y="20"/>
                </a:lnTo>
                <a:lnTo>
                  <a:pt x="54" y="20"/>
                </a:lnTo>
                <a:lnTo>
                  <a:pt x="50" y="24"/>
                </a:lnTo>
                <a:lnTo>
                  <a:pt x="46" y="27"/>
                </a:lnTo>
                <a:lnTo>
                  <a:pt x="37" y="34"/>
                </a:lnTo>
                <a:lnTo>
                  <a:pt x="37" y="34"/>
                </a:lnTo>
                <a:lnTo>
                  <a:pt x="47" y="25"/>
                </a:lnTo>
                <a:lnTo>
                  <a:pt x="56" y="16"/>
                </a:lnTo>
                <a:lnTo>
                  <a:pt x="56" y="16"/>
                </a:lnTo>
                <a:lnTo>
                  <a:pt x="61" y="13"/>
                </a:lnTo>
                <a:lnTo>
                  <a:pt x="66" y="10"/>
                </a:lnTo>
                <a:lnTo>
                  <a:pt x="71" y="9"/>
                </a:lnTo>
                <a:lnTo>
                  <a:pt x="76" y="8"/>
                </a:lnTo>
                <a:lnTo>
                  <a:pt x="80" y="8"/>
                </a:lnTo>
                <a:lnTo>
                  <a:pt x="85" y="8"/>
                </a:lnTo>
                <a:lnTo>
                  <a:pt x="94" y="10"/>
                </a:lnTo>
                <a:lnTo>
                  <a:pt x="102" y="14"/>
                </a:lnTo>
                <a:lnTo>
                  <a:pt x="110" y="19"/>
                </a:lnTo>
                <a:lnTo>
                  <a:pt x="118" y="27"/>
                </a:lnTo>
                <a:lnTo>
                  <a:pt x="125" y="34"/>
                </a:lnTo>
                <a:lnTo>
                  <a:pt x="125" y="34"/>
                </a:lnTo>
                <a:close/>
                <a:moveTo>
                  <a:pt x="50" y="78"/>
                </a:moveTo>
                <a:lnTo>
                  <a:pt x="50" y="78"/>
                </a:lnTo>
                <a:lnTo>
                  <a:pt x="57" y="83"/>
                </a:lnTo>
                <a:lnTo>
                  <a:pt x="64" y="88"/>
                </a:lnTo>
                <a:lnTo>
                  <a:pt x="73" y="92"/>
                </a:lnTo>
                <a:lnTo>
                  <a:pt x="81" y="95"/>
                </a:lnTo>
                <a:lnTo>
                  <a:pt x="81" y="95"/>
                </a:lnTo>
                <a:lnTo>
                  <a:pt x="75" y="93"/>
                </a:lnTo>
                <a:lnTo>
                  <a:pt x="70" y="91"/>
                </a:lnTo>
                <a:lnTo>
                  <a:pt x="70" y="91"/>
                </a:lnTo>
                <a:lnTo>
                  <a:pt x="59" y="85"/>
                </a:lnTo>
                <a:lnTo>
                  <a:pt x="50" y="78"/>
                </a:lnTo>
                <a:lnTo>
                  <a:pt x="50" y="78"/>
                </a:lnTo>
                <a:close/>
                <a:moveTo>
                  <a:pt x="452" y="231"/>
                </a:moveTo>
                <a:lnTo>
                  <a:pt x="452" y="231"/>
                </a:lnTo>
                <a:lnTo>
                  <a:pt x="432" y="222"/>
                </a:lnTo>
                <a:lnTo>
                  <a:pt x="412" y="213"/>
                </a:lnTo>
                <a:lnTo>
                  <a:pt x="372" y="193"/>
                </a:lnTo>
                <a:lnTo>
                  <a:pt x="372" y="193"/>
                </a:lnTo>
                <a:lnTo>
                  <a:pt x="333" y="173"/>
                </a:lnTo>
                <a:lnTo>
                  <a:pt x="294" y="151"/>
                </a:lnTo>
                <a:lnTo>
                  <a:pt x="217" y="107"/>
                </a:lnTo>
                <a:lnTo>
                  <a:pt x="217" y="107"/>
                </a:lnTo>
                <a:lnTo>
                  <a:pt x="217" y="107"/>
                </a:lnTo>
                <a:lnTo>
                  <a:pt x="217" y="107"/>
                </a:lnTo>
                <a:lnTo>
                  <a:pt x="213" y="88"/>
                </a:lnTo>
                <a:lnTo>
                  <a:pt x="211" y="80"/>
                </a:lnTo>
                <a:lnTo>
                  <a:pt x="207" y="73"/>
                </a:lnTo>
                <a:lnTo>
                  <a:pt x="207" y="73"/>
                </a:lnTo>
                <a:lnTo>
                  <a:pt x="210" y="77"/>
                </a:lnTo>
                <a:lnTo>
                  <a:pt x="212" y="82"/>
                </a:lnTo>
                <a:lnTo>
                  <a:pt x="217" y="92"/>
                </a:lnTo>
                <a:lnTo>
                  <a:pt x="221" y="101"/>
                </a:lnTo>
                <a:lnTo>
                  <a:pt x="224" y="107"/>
                </a:lnTo>
                <a:lnTo>
                  <a:pt x="227" y="111"/>
                </a:lnTo>
                <a:lnTo>
                  <a:pt x="227" y="111"/>
                </a:lnTo>
                <a:lnTo>
                  <a:pt x="228" y="112"/>
                </a:lnTo>
                <a:lnTo>
                  <a:pt x="229" y="110"/>
                </a:lnTo>
                <a:lnTo>
                  <a:pt x="229" y="110"/>
                </a:lnTo>
                <a:lnTo>
                  <a:pt x="223" y="91"/>
                </a:lnTo>
                <a:lnTo>
                  <a:pt x="223" y="91"/>
                </a:lnTo>
                <a:lnTo>
                  <a:pt x="220" y="78"/>
                </a:lnTo>
                <a:lnTo>
                  <a:pt x="219" y="77"/>
                </a:lnTo>
                <a:lnTo>
                  <a:pt x="220" y="77"/>
                </a:lnTo>
                <a:lnTo>
                  <a:pt x="224" y="85"/>
                </a:lnTo>
                <a:lnTo>
                  <a:pt x="224" y="85"/>
                </a:lnTo>
                <a:lnTo>
                  <a:pt x="232" y="100"/>
                </a:lnTo>
                <a:lnTo>
                  <a:pt x="236" y="108"/>
                </a:lnTo>
                <a:lnTo>
                  <a:pt x="240" y="115"/>
                </a:lnTo>
                <a:lnTo>
                  <a:pt x="240" y="115"/>
                </a:lnTo>
                <a:lnTo>
                  <a:pt x="240" y="116"/>
                </a:lnTo>
                <a:lnTo>
                  <a:pt x="241" y="116"/>
                </a:lnTo>
                <a:lnTo>
                  <a:pt x="241" y="114"/>
                </a:lnTo>
                <a:lnTo>
                  <a:pt x="241" y="114"/>
                </a:lnTo>
                <a:lnTo>
                  <a:pt x="236" y="95"/>
                </a:lnTo>
                <a:lnTo>
                  <a:pt x="236" y="95"/>
                </a:lnTo>
                <a:lnTo>
                  <a:pt x="243" y="111"/>
                </a:lnTo>
                <a:lnTo>
                  <a:pt x="251" y="125"/>
                </a:lnTo>
                <a:lnTo>
                  <a:pt x="251" y="125"/>
                </a:lnTo>
                <a:lnTo>
                  <a:pt x="252" y="125"/>
                </a:lnTo>
                <a:lnTo>
                  <a:pt x="253" y="124"/>
                </a:lnTo>
                <a:lnTo>
                  <a:pt x="253" y="124"/>
                </a:lnTo>
                <a:lnTo>
                  <a:pt x="250" y="111"/>
                </a:lnTo>
                <a:lnTo>
                  <a:pt x="246" y="96"/>
                </a:lnTo>
                <a:lnTo>
                  <a:pt x="237" y="70"/>
                </a:lnTo>
                <a:lnTo>
                  <a:pt x="237" y="70"/>
                </a:lnTo>
                <a:lnTo>
                  <a:pt x="241" y="83"/>
                </a:lnTo>
                <a:lnTo>
                  <a:pt x="247" y="96"/>
                </a:lnTo>
                <a:lnTo>
                  <a:pt x="253" y="110"/>
                </a:lnTo>
                <a:lnTo>
                  <a:pt x="261" y="122"/>
                </a:lnTo>
                <a:lnTo>
                  <a:pt x="261" y="122"/>
                </a:lnTo>
                <a:lnTo>
                  <a:pt x="261" y="122"/>
                </a:lnTo>
                <a:lnTo>
                  <a:pt x="262" y="122"/>
                </a:lnTo>
                <a:lnTo>
                  <a:pt x="263" y="121"/>
                </a:lnTo>
                <a:lnTo>
                  <a:pt x="263" y="121"/>
                </a:lnTo>
                <a:lnTo>
                  <a:pt x="259" y="109"/>
                </a:lnTo>
                <a:lnTo>
                  <a:pt x="256" y="96"/>
                </a:lnTo>
                <a:lnTo>
                  <a:pt x="256" y="96"/>
                </a:lnTo>
                <a:lnTo>
                  <a:pt x="254" y="93"/>
                </a:lnTo>
                <a:lnTo>
                  <a:pt x="254" y="93"/>
                </a:lnTo>
                <a:lnTo>
                  <a:pt x="263" y="114"/>
                </a:lnTo>
                <a:lnTo>
                  <a:pt x="269" y="124"/>
                </a:lnTo>
                <a:lnTo>
                  <a:pt x="275" y="134"/>
                </a:lnTo>
                <a:lnTo>
                  <a:pt x="275" y="134"/>
                </a:lnTo>
                <a:lnTo>
                  <a:pt x="277" y="134"/>
                </a:lnTo>
                <a:lnTo>
                  <a:pt x="277" y="133"/>
                </a:lnTo>
                <a:lnTo>
                  <a:pt x="277" y="133"/>
                </a:lnTo>
                <a:lnTo>
                  <a:pt x="275" y="122"/>
                </a:lnTo>
                <a:lnTo>
                  <a:pt x="272" y="112"/>
                </a:lnTo>
                <a:lnTo>
                  <a:pt x="272" y="112"/>
                </a:lnTo>
                <a:lnTo>
                  <a:pt x="269" y="98"/>
                </a:lnTo>
                <a:lnTo>
                  <a:pt x="269" y="98"/>
                </a:lnTo>
                <a:lnTo>
                  <a:pt x="266" y="89"/>
                </a:lnTo>
                <a:lnTo>
                  <a:pt x="266" y="86"/>
                </a:lnTo>
                <a:lnTo>
                  <a:pt x="268" y="90"/>
                </a:lnTo>
                <a:lnTo>
                  <a:pt x="268" y="90"/>
                </a:lnTo>
                <a:lnTo>
                  <a:pt x="273" y="106"/>
                </a:lnTo>
                <a:lnTo>
                  <a:pt x="279" y="120"/>
                </a:lnTo>
                <a:lnTo>
                  <a:pt x="284" y="134"/>
                </a:lnTo>
                <a:lnTo>
                  <a:pt x="288" y="141"/>
                </a:lnTo>
                <a:lnTo>
                  <a:pt x="292" y="148"/>
                </a:lnTo>
                <a:lnTo>
                  <a:pt x="292" y="148"/>
                </a:lnTo>
                <a:lnTo>
                  <a:pt x="293" y="148"/>
                </a:lnTo>
                <a:lnTo>
                  <a:pt x="294" y="147"/>
                </a:lnTo>
                <a:lnTo>
                  <a:pt x="294" y="147"/>
                </a:lnTo>
                <a:lnTo>
                  <a:pt x="293" y="140"/>
                </a:lnTo>
                <a:lnTo>
                  <a:pt x="292" y="134"/>
                </a:lnTo>
                <a:lnTo>
                  <a:pt x="288" y="122"/>
                </a:lnTo>
                <a:lnTo>
                  <a:pt x="284" y="110"/>
                </a:lnTo>
                <a:lnTo>
                  <a:pt x="280" y="96"/>
                </a:lnTo>
                <a:lnTo>
                  <a:pt x="280" y="96"/>
                </a:lnTo>
                <a:lnTo>
                  <a:pt x="278" y="89"/>
                </a:lnTo>
                <a:lnTo>
                  <a:pt x="278" y="89"/>
                </a:lnTo>
                <a:lnTo>
                  <a:pt x="279" y="90"/>
                </a:lnTo>
                <a:lnTo>
                  <a:pt x="282" y="99"/>
                </a:lnTo>
                <a:lnTo>
                  <a:pt x="282" y="99"/>
                </a:lnTo>
                <a:lnTo>
                  <a:pt x="289" y="118"/>
                </a:lnTo>
                <a:lnTo>
                  <a:pt x="289" y="118"/>
                </a:lnTo>
                <a:lnTo>
                  <a:pt x="295" y="134"/>
                </a:lnTo>
                <a:lnTo>
                  <a:pt x="298" y="141"/>
                </a:lnTo>
                <a:lnTo>
                  <a:pt x="302" y="149"/>
                </a:lnTo>
                <a:lnTo>
                  <a:pt x="302" y="149"/>
                </a:lnTo>
                <a:lnTo>
                  <a:pt x="304" y="149"/>
                </a:lnTo>
                <a:lnTo>
                  <a:pt x="304" y="148"/>
                </a:lnTo>
                <a:lnTo>
                  <a:pt x="304" y="148"/>
                </a:lnTo>
                <a:lnTo>
                  <a:pt x="304" y="140"/>
                </a:lnTo>
                <a:lnTo>
                  <a:pt x="303" y="132"/>
                </a:lnTo>
                <a:lnTo>
                  <a:pt x="300" y="116"/>
                </a:lnTo>
                <a:lnTo>
                  <a:pt x="300" y="116"/>
                </a:lnTo>
                <a:lnTo>
                  <a:pt x="307" y="133"/>
                </a:lnTo>
                <a:lnTo>
                  <a:pt x="312" y="141"/>
                </a:lnTo>
                <a:lnTo>
                  <a:pt x="317" y="148"/>
                </a:lnTo>
                <a:lnTo>
                  <a:pt x="317" y="148"/>
                </a:lnTo>
                <a:lnTo>
                  <a:pt x="318" y="149"/>
                </a:lnTo>
                <a:lnTo>
                  <a:pt x="318" y="149"/>
                </a:lnTo>
                <a:lnTo>
                  <a:pt x="319" y="147"/>
                </a:lnTo>
                <a:lnTo>
                  <a:pt x="319" y="147"/>
                </a:lnTo>
                <a:lnTo>
                  <a:pt x="308" y="111"/>
                </a:lnTo>
                <a:lnTo>
                  <a:pt x="308" y="111"/>
                </a:lnTo>
                <a:lnTo>
                  <a:pt x="306" y="99"/>
                </a:lnTo>
                <a:lnTo>
                  <a:pt x="306" y="99"/>
                </a:lnTo>
                <a:lnTo>
                  <a:pt x="305" y="98"/>
                </a:lnTo>
                <a:lnTo>
                  <a:pt x="305" y="98"/>
                </a:lnTo>
                <a:lnTo>
                  <a:pt x="310" y="112"/>
                </a:lnTo>
                <a:lnTo>
                  <a:pt x="310" y="112"/>
                </a:lnTo>
                <a:lnTo>
                  <a:pt x="315" y="126"/>
                </a:lnTo>
                <a:lnTo>
                  <a:pt x="320" y="140"/>
                </a:lnTo>
                <a:lnTo>
                  <a:pt x="323" y="146"/>
                </a:lnTo>
                <a:lnTo>
                  <a:pt x="326" y="152"/>
                </a:lnTo>
                <a:lnTo>
                  <a:pt x="330" y="158"/>
                </a:lnTo>
                <a:lnTo>
                  <a:pt x="335" y="163"/>
                </a:lnTo>
                <a:lnTo>
                  <a:pt x="335" y="163"/>
                </a:lnTo>
                <a:lnTo>
                  <a:pt x="336" y="164"/>
                </a:lnTo>
                <a:lnTo>
                  <a:pt x="337" y="163"/>
                </a:lnTo>
                <a:lnTo>
                  <a:pt x="337" y="163"/>
                </a:lnTo>
                <a:lnTo>
                  <a:pt x="335" y="149"/>
                </a:lnTo>
                <a:lnTo>
                  <a:pt x="332" y="137"/>
                </a:lnTo>
                <a:lnTo>
                  <a:pt x="332" y="137"/>
                </a:lnTo>
                <a:lnTo>
                  <a:pt x="339" y="154"/>
                </a:lnTo>
                <a:lnTo>
                  <a:pt x="343" y="162"/>
                </a:lnTo>
                <a:lnTo>
                  <a:pt x="348" y="170"/>
                </a:lnTo>
                <a:lnTo>
                  <a:pt x="348" y="170"/>
                </a:lnTo>
                <a:lnTo>
                  <a:pt x="349" y="171"/>
                </a:lnTo>
                <a:lnTo>
                  <a:pt x="350" y="170"/>
                </a:lnTo>
                <a:lnTo>
                  <a:pt x="350" y="170"/>
                </a:lnTo>
                <a:lnTo>
                  <a:pt x="348" y="155"/>
                </a:lnTo>
                <a:lnTo>
                  <a:pt x="346" y="141"/>
                </a:lnTo>
                <a:lnTo>
                  <a:pt x="346" y="141"/>
                </a:lnTo>
                <a:lnTo>
                  <a:pt x="350" y="153"/>
                </a:lnTo>
                <a:lnTo>
                  <a:pt x="350" y="153"/>
                </a:lnTo>
                <a:lnTo>
                  <a:pt x="353" y="161"/>
                </a:lnTo>
                <a:lnTo>
                  <a:pt x="356" y="170"/>
                </a:lnTo>
                <a:lnTo>
                  <a:pt x="360" y="178"/>
                </a:lnTo>
                <a:lnTo>
                  <a:pt x="366" y="186"/>
                </a:lnTo>
                <a:lnTo>
                  <a:pt x="366" y="186"/>
                </a:lnTo>
                <a:lnTo>
                  <a:pt x="367" y="186"/>
                </a:lnTo>
                <a:lnTo>
                  <a:pt x="368" y="185"/>
                </a:lnTo>
                <a:lnTo>
                  <a:pt x="368" y="185"/>
                </a:lnTo>
                <a:lnTo>
                  <a:pt x="367" y="176"/>
                </a:lnTo>
                <a:lnTo>
                  <a:pt x="366" y="168"/>
                </a:lnTo>
                <a:lnTo>
                  <a:pt x="366" y="168"/>
                </a:lnTo>
                <a:lnTo>
                  <a:pt x="370" y="179"/>
                </a:lnTo>
                <a:lnTo>
                  <a:pt x="374" y="191"/>
                </a:lnTo>
                <a:lnTo>
                  <a:pt x="374" y="191"/>
                </a:lnTo>
                <a:lnTo>
                  <a:pt x="375" y="192"/>
                </a:lnTo>
                <a:lnTo>
                  <a:pt x="376" y="192"/>
                </a:lnTo>
                <a:lnTo>
                  <a:pt x="376" y="191"/>
                </a:lnTo>
                <a:lnTo>
                  <a:pt x="376" y="191"/>
                </a:lnTo>
                <a:lnTo>
                  <a:pt x="376" y="179"/>
                </a:lnTo>
                <a:lnTo>
                  <a:pt x="374" y="169"/>
                </a:lnTo>
                <a:lnTo>
                  <a:pt x="369" y="149"/>
                </a:lnTo>
                <a:lnTo>
                  <a:pt x="362" y="129"/>
                </a:lnTo>
                <a:lnTo>
                  <a:pt x="357" y="109"/>
                </a:lnTo>
                <a:lnTo>
                  <a:pt x="357" y="109"/>
                </a:lnTo>
                <a:lnTo>
                  <a:pt x="358" y="113"/>
                </a:lnTo>
                <a:lnTo>
                  <a:pt x="360" y="118"/>
                </a:lnTo>
                <a:lnTo>
                  <a:pt x="365" y="127"/>
                </a:lnTo>
                <a:lnTo>
                  <a:pt x="365" y="127"/>
                </a:lnTo>
                <a:lnTo>
                  <a:pt x="369" y="139"/>
                </a:lnTo>
                <a:lnTo>
                  <a:pt x="373" y="150"/>
                </a:lnTo>
                <a:lnTo>
                  <a:pt x="373" y="150"/>
                </a:lnTo>
                <a:lnTo>
                  <a:pt x="381" y="173"/>
                </a:lnTo>
                <a:lnTo>
                  <a:pt x="385" y="186"/>
                </a:lnTo>
                <a:lnTo>
                  <a:pt x="390" y="197"/>
                </a:lnTo>
                <a:lnTo>
                  <a:pt x="390" y="197"/>
                </a:lnTo>
                <a:lnTo>
                  <a:pt x="391" y="198"/>
                </a:lnTo>
                <a:lnTo>
                  <a:pt x="393" y="197"/>
                </a:lnTo>
                <a:lnTo>
                  <a:pt x="393" y="197"/>
                </a:lnTo>
                <a:lnTo>
                  <a:pt x="394" y="187"/>
                </a:lnTo>
                <a:lnTo>
                  <a:pt x="394" y="177"/>
                </a:lnTo>
                <a:lnTo>
                  <a:pt x="394" y="177"/>
                </a:lnTo>
                <a:lnTo>
                  <a:pt x="399" y="190"/>
                </a:lnTo>
                <a:lnTo>
                  <a:pt x="405" y="201"/>
                </a:lnTo>
                <a:lnTo>
                  <a:pt x="405" y="201"/>
                </a:lnTo>
                <a:lnTo>
                  <a:pt x="406" y="201"/>
                </a:lnTo>
                <a:lnTo>
                  <a:pt x="407" y="200"/>
                </a:lnTo>
                <a:lnTo>
                  <a:pt x="407" y="200"/>
                </a:lnTo>
                <a:lnTo>
                  <a:pt x="408" y="191"/>
                </a:lnTo>
                <a:lnTo>
                  <a:pt x="408" y="180"/>
                </a:lnTo>
                <a:lnTo>
                  <a:pt x="408" y="180"/>
                </a:lnTo>
                <a:lnTo>
                  <a:pt x="412" y="191"/>
                </a:lnTo>
                <a:lnTo>
                  <a:pt x="419" y="201"/>
                </a:lnTo>
                <a:lnTo>
                  <a:pt x="419" y="201"/>
                </a:lnTo>
                <a:lnTo>
                  <a:pt x="420" y="201"/>
                </a:lnTo>
                <a:lnTo>
                  <a:pt x="421" y="200"/>
                </a:lnTo>
                <a:lnTo>
                  <a:pt x="421" y="200"/>
                </a:lnTo>
                <a:lnTo>
                  <a:pt x="420" y="192"/>
                </a:lnTo>
                <a:lnTo>
                  <a:pt x="420" y="192"/>
                </a:lnTo>
                <a:lnTo>
                  <a:pt x="425" y="200"/>
                </a:lnTo>
                <a:lnTo>
                  <a:pt x="431" y="207"/>
                </a:lnTo>
                <a:lnTo>
                  <a:pt x="431" y="207"/>
                </a:lnTo>
                <a:lnTo>
                  <a:pt x="432" y="207"/>
                </a:lnTo>
                <a:lnTo>
                  <a:pt x="432" y="206"/>
                </a:lnTo>
                <a:lnTo>
                  <a:pt x="432" y="206"/>
                </a:lnTo>
                <a:lnTo>
                  <a:pt x="433" y="199"/>
                </a:lnTo>
                <a:lnTo>
                  <a:pt x="433" y="192"/>
                </a:lnTo>
                <a:lnTo>
                  <a:pt x="433" y="192"/>
                </a:lnTo>
                <a:lnTo>
                  <a:pt x="438" y="206"/>
                </a:lnTo>
                <a:lnTo>
                  <a:pt x="444" y="220"/>
                </a:lnTo>
                <a:lnTo>
                  <a:pt x="444" y="220"/>
                </a:lnTo>
                <a:lnTo>
                  <a:pt x="445" y="220"/>
                </a:lnTo>
                <a:lnTo>
                  <a:pt x="446" y="220"/>
                </a:lnTo>
                <a:lnTo>
                  <a:pt x="446" y="219"/>
                </a:lnTo>
                <a:lnTo>
                  <a:pt x="446" y="219"/>
                </a:lnTo>
                <a:lnTo>
                  <a:pt x="447" y="210"/>
                </a:lnTo>
                <a:lnTo>
                  <a:pt x="447" y="210"/>
                </a:lnTo>
                <a:lnTo>
                  <a:pt x="454" y="226"/>
                </a:lnTo>
                <a:lnTo>
                  <a:pt x="454" y="226"/>
                </a:lnTo>
                <a:lnTo>
                  <a:pt x="455" y="227"/>
                </a:lnTo>
                <a:lnTo>
                  <a:pt x="455" y="227"/>
                </a:lnTo>
                <a:lnTo>
                  <a:pt x="456" y="225"/>
                </a:lnTo>
                <a:lnTo>
                  <a:pt x="456" y="225"/>
                </a:lnTo>
                <a:lnTo>
                  <a:pt x="456" y="213"/>
                </a:lnTo>
                <a:lnTo>
                  <a:pt x="454" y="200"/>
                </a:lnTo>
                <a:lnTo>
                  <a:pt x="454" y="200"/>
                </a:lnTo>
                <a:lnTo>
                  <a:pt x="458" y="209"/>
                </a:lnTo>
                <a:lnTo>
                  <a:pt x="463" y="218"/>
                </a:lnTo>
                <a:lnTo>
                  <a:pt x="463" y="218"/>
                </a:lnTo>
                <a:lnTo>
                  <a:pt x="464" y="219"/>
                </a:lnTo>
                <a:lnTo>
                  <a:pt x="464" y="218"/>
                </a:lnTo>
                <a:lnTo>
                  <a:pt x="464" y="218"/>
                </a:lnTo>
                <a:lnTo>
                  <a:pt x="465" y="208"/>
                </a:lnTo>
                <a:lnTo>
                  <a:pt x="464" y="199"/>
                </a:lnTo>
                <a:lnTo>
                  <a:pt x="464" y="199"/>
                </a:lnTo>
                <a:lnTo>
                  <a:pt x="469" y="209"/>
                </a:lnTo>
                <a:lnTo>
                  <a:pt x="472" y="213"/>
                </a:lnTo>
                <a:lnTo>
                  <a:pt x="476" y="217"/>
                </a:lnTo>
                <a:lnTo>
                  <a:pt x="476" y="217"/>
                </a:lnTo>
                <a:lnTo>
                  <a:pt x="477" y="217"/>
                </a:lnTo>
                <a:lnTo>
                  <a:pt x="478" y="216"/>
                </a:lnTo>
                <a:lnTo>
                  <a:pt x="478" y="216"/>
                </a:lnTo>
                <a:lnTo>
                  <a:pt x="477" y="202"/>
                </a:lnTo>
                <a:lnTo>
                  <a:pt x="477" y="202"/>
                </a:lnTo>
                <a:lnTo>
                  <a:pt x="481" y="211"/>
                </a:lnTo>
                <a:lnTo>
                  <a:pt x="485" y="221"/>
                </a:lnTo>
                <a:lnTo>
                  <a:pt x="485" y="221"/>
                </a:lnTo>
                <a:lnTo>
                  <a:pt x="487" y="222"/>
                </a:lnTo>
                <a:lnTo>
                  <a:pt x="487" y="221"/>
                </a:lnTo>
                <a:lnTo>
                  <a:pt x="487" y="221"/>
                </a:lnTo>
                <a:lnTo>
                  <a:pt x="487" y="212"/>
                </a:lnTo>
                <a:lnTo>
                  <a:pt x="487" y="212"/>
                </a:lnTo>
                <a:lnTo>
                  <a:pt x="491" y="224"/>
                </a:lnTo>
                <a:lnTo>
                  <a:pt x="494" y="229"/>
                </a:lnTo>
                <a:lnTo>
                  <a:pt x="497" y="235"/>
                </a:lnTo>
                <a:lnTo>
                  <a:pt x="497" y="235"/>
                </a:lnTo>
                <a:lnTo>
                  <a:pt x="498" y="235"/>
                </a:lnTo>
                <a:lnTo>
                  <a:pt x="499" y="234"/>
                </a:lnTo>
                <a:lnTo>
                  <a:pt x="499" y="234"/>
                </a:lnTo>
                <a:lnTo>
                  <a:pt x="500" y="228"/>
                </a:lnTo>
                <a:lnTo>
                  <a:pt x="500" y="228"/>
                </a:lnTo>
                <a:lnTo>
                  <a:pt x="502" y="233"/>
                </a:lnTo>
                <a:lnTo>
                  <a:pt x="506" y="238"/>
                </a:lnTo>
                <a:lnTo>
                  <a:pt x="506" y="238"/>
                </a:lnTo>
                <a:lnTo>
                  <a:pt x="507" y="238"/>
                </a:lnTo>
                <a:lnTo>
                  <a:pt x="508" y="237"/>
                </a:lnTo>
                <a:lnTo>
                  <a:pt x="508" y="237"/>
                </a:lnTo>
                <a:lnTo>
                  <a:pt x="508" y="229"/>
                </a:lnTo>
                <a:lnTo>
                  <a:pt x="508" y="221"/>
                </a:lnTo>
                <a:lnTo>
                  <a:pt x="508" y="221"/>
                </a:lnTo>
                <a:lnTo>
                  <a:pt x="510" y="228"/>
                </a:lnTo>
                <a:lnTo>
                  <a:pt x="512" y="234"/>
                </a:lnTo>
                <a:lnTo>
                  <a:pt x="512" y="234"/>
                </a:lnTo>
                <a:lnTo>
                  <a:pt x="513" y="235"/>
                </a:lnTo>
                <a:lnTo>
                  <a:pt x="514" y="234"/>
                </a:lnTo>
                <a:lnTo>
                  <a:pt x="514" y="234"/>
                </a:lnTo>
                <a:lnTo>
                  <a:pt x="515" y="223"/>
                </a:lnTo>
                <a:lnTo>
                  <a:pt x="515" y="212"/>
                </a:lnTo>
                <a:lnTo>
                  <a:pt x="515" y="212"/>
                </a:lnTo>
                <a:lnTo>
                  <a:pt x="519" y="232"/>
                </a:lnTo>
                <a:lnTo>
                  <a:pt x="519" y="232"/>
                </a:lnTo>
                <a:lnTo>
                  <a:pt x="520" y="233"/>
                </a:lnTo>
                <a:lnTo>
                  <a:pt x="521" y="233"/>
                </a:lnTo>
                <a:lnTo>
                  <a:pt x="521" y="233"/>
                </a:lnTo>
                <a:lnTo>
                  <a:pt x="518" y="237"/>
                </a:lnTo>
                <a:lnTo>
                  <a:pt x="515" y="239"/>
                </a:lnTo>
                <a:lnTo>
                  <a:pt x="512" y="241"/>
                </a:lnTo>
                <a:lnTo>
                  <a:pt x="508" y="243"/>
                </a:lnTo>
                <a:lnTo>
                  <a:pt x="503" y="243"/>
                </a:lnTo>
                <a:lnTo>
                  <a:pt x="498" y="243"/>
                </a:lnTo>
                <a:lnTo>
                  <a:pt x="488" y="242"/>
                </a:lnTo>
                <a:lnTo>
                  <a:pt x="478" y="240"/>
                </a:lnTo>
                <a:lnTo>
                  <a:pt x="467" y="237"/>
                </a:lnTo>
                <a:lnTo>
                  <a:pt x="452" y="231"/>
                </a:lnTo>
                <a:lnTo>
                  <a:pt x="452" y="23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15" name="Freeform 2527"/>
          <p:cNvSpPr>
            <a:spLocks noEditPoints="1"/>
          </p:cNvSpPr>
          <p:nvPr/>
        </p:nvSpPr>
        <p:spPr bwMode="auto">
          <a:xfrm>
            <a:off x="7797811" y="2338403"/>
            <a:ext cx="374650" cy="896938"/>
          </a:xfrm>
          <a:custGeom>
            <a:avLst/>
            <a:gdLst/>
            <a:ahLst/>
            <a:cxnLst>
              <a:cxn ang="0">
                <a:pos x="155" y="198"/>
              </a:cxn>
              <a:cxn ang="0">
                <a:pos x="79" y="0"/>
              </a:cxn>
              <a:cxn ang="0">
                <a:pos x="0" y="36"/>
              </a:cxn>
              <a:cxn ang="0">
                <a:pos x="148" y="471"/>
              </a:cxn>
              <a:cxn ang="0">
                <a:pos x="231" y="562"/>
              </a:cxn>
              <a:cxn ang="0">
                <a:pos x="95" y="42"/>
              </a:cxn>
              <a:cxn ang="0">
                <a:pos x="218" y="420"/>
              </a:cxn>
              <a:cxn ang="0">
                <a:pos x="67" y="12"/>
              </a:cxn>
              <a:cxn ang="0">
                <a:pos x="200" y="428"/>
              </a:cxn>
              <a:cxn ang="0">
                <a:pos x="149" y="346"/>
              </a:cxn>
              <a:cxn ang="0">
                <a:pos x="159" y="372"/>
              </a:cxn>
              <a:cxn ang="0">
                <a:pos x="166" y="394"/>
              </a:cxn>
              <a:cxn ang="0">
                <a:pos x="171" y="413"/>
              </a:cxn>
              <a:cxn ang="0">
                <a:pos x="176" y="425"/>
              </a:cxn>
              <a:cxn ang="0">
                <a:pos x="191" y="416"/>
              </a:cxn>
              <a:cxn ang="0">
                <a:pos x="182" y="405"/>
              </a:cxn>
              <a:cxn ang="0">
                <a:pos x="178" y="383"/>
              </a:cxn>
              <a:cxn ang="0">
                <a:pos x="171" y="360"/>
              </a:cxn>
              <a:cxn ang="0">
                <a:pos x="162" y="338"/>
              </a:cxn>
              <a:cxn ang="0">
                <a:pos x="154" y="306"/>
              </a:cxn>
              <a:cxn ang="0">
                <a:pos x="147" y="282"/>
              </a:cxn>
              <a:cxn ang="0">
                <a:pos x="133" y="275"/>
              </a:cxn>
              <a:cxn ang="0">
                <a:pos x="128" y="246"/>
              </a:cxn>
              <a:cxn ang="0">
                <a:pos x="124" y="214"/>
              </a:cxn>
              <a:cxn ang="0">
                <a:pos x="116" y="195"/>
              </a:cxn>
              <a:cxn ang="0">
                <a:pos x="103" y="185"/>
              </a:cxn>
              <a:cxn ang="0">
                <a:pos x="94" y="166"/>
              </a:cxn>
              <a:cxn ang="0">
                <a:pos x="90" y="137"/>
              </a:cxn>
              <a:cxn ang="0">
                <a:pos x="88" y="109"/>
              </a:cxn>
              <a:cxn ang="0">
                <a:pos x="71" y="104"/>
              </a:cxn>
              <a:cxn ang="0">
                <a:pos x="64" y="89"/>
              </a:cxn>
              <a:cxn ang="0">
                <a:pos x="62" y="64"/>
              </a:cxn>
              <a:cxn ang="0">
                <a:pos x="56" y="44"/>
              </a:cxn>
              <a:cxn ang="0">
                <a:pos x="54" y="21"/>
              </a:cxn>
              <a:cxn ang="0">
                <a:pos x="37" y="28"/>
              </a:cxn>
              <a:cxn ang="0">
                <a:pos x="52" y="25"/>
              </a:cxn>
              <a:cxn ang="0">
                <a:pos x="51" y="49"/>
              </a:cxn>
              <a:cxn ang="0">
                <a:pos x="61" y="57"/>
              </a:cxn>
              <a:cxn ang="0">
                <a:pos x="60" y="94"/>
              </a:cxn>
              <a:cxn ang="0">
                <a:pos x="67" y="103"/>
              </a:cxn>
              <a:cxn ang="0">
                <a:pos x="75" y="124"/>
              </a:cxn>
              <a:cxn ang="0">
                <a:pos x="90" y="130"/>
              </a:cxn>
              <a:cxn ang="0">
                <a:pos x="96" y="147"/>
              </a:cxn>
              <a:cxn ang="0">
                <a:pos x="102" y="168"/>
              </a:cxn>
              <a:cxn ang="0">
                <a:pos x="107" y="198"/>
              </a:cxn>
              <a:cxn ang="0">
                <a:pos x="114" y="226"/>
              </a:cxn>
              <a:cxn ang="0">
                <a:pos x="126" y="236"/>
              </a:cxn>
              <a:cxn ang="0">
                <a:pos x="130" y="264"/>
              </a:cxn>
              <a:cxn ang="0">
                <a:pos x="135" y="299"/>
              </a:cxn>
              <a:cxn ang="0">
                <a:pos x="110" y="235"/>
              </a:cxn>
              <a:cxn ang="0">
                <a:pos x="148" y="343"/>
              </a:cxn>
              <a:cxn ang="0">
                <a:pos x="148" y="343"/>
              </a:cxn>
              <a:cxn ang="0">
                <a:pos x="29" y="36"/>
              </a:cxn>
              <a:cxn ang="0">
                <a:pos x="165" y="436"/>
              </a:cxn>
              <a:cxn ang="0">
                <a:pos x="152" y="461"/>
              </a:cxn>
              <a:cxn ang="0">
                <a:pos x="170" y="453"/>
              </a:cxn>
              <a:cxn ang="0">
                <a:pos x="181" y="472"/>
              </a:cxn>
              <a:cxn ang="0">
                <a:pos x="196" y="435"/>
              </a:cxn>
              <a:cxn ang="0">
                <a:pos x="215" y="444"/>
              </a:cxn>
              <a:cxn ang="0">
                <a:pos x="203" y="522"/>
              </a:cxn>
            </a:cxnLst>
            <a:rect l="0" t="0" r="r" b="b"/>
            <a:pathLst>
              <a:path w="236" h="565">
                <a:moveTo>
                  <a:pt x="234" y="432"/>
                </a:moveTo>
                <a:lnTo>
                  <a:pt x="234" y="432"/>
                </a:lnTo>
                <a:lnTo>
                  <a:pt x="234" y="430"/>
                </a:lnTo>
                <a:lnTo>
                  <a:pt x="234" y="430"/>
                </a:lnTo>
                <a:lnTo>
                  <a:pt x="233" y="427"/>
                </a:lnTo>
                <a:lnTo>
                  <a:pt x="233" y="427"/>
                </a:lnTo>
                <a:lnTo>
                  <a:pt x="233" y="426"/>
                </a:lnTo>
                <a:lnTo>
                  <a:pt x="233" y="426"/>
                </a:lnTo>
                <a:lnTo>
                  <a:pt x="216" y="370"/>
                </a:lnTo>
                <a:lnTo>
                  <a:pt x="208" y="342"/>
                </a:lnTo>
                <a:lnTo>
                  <a:pt x="199" y="313"/>
                </a:lnTo>
                <a:lnTo>
                  <a:pt x="199" y="313"/>
                </a:lnTo>
                <a:lnTo>
                  <a:pt x="176" y="256"/>
                </a:lnTo>
                <a:lnTo>
                  <a:pt x="155" y="198"/>
                </a:lnTo>
                <a:lnTo>
                  <a:pt x="155" y="198"/>
                </a:lnTo>
                <a:lnTo>
                  <a:pt x="117" y="87"/>
                </a:lnTo>
                <a:lnTo>
                  <a:pt x="117" y="87"/>
                </a:lnTo>
                <a:lnTo>
                  <a:pt x="111" y="65"/>
                </a:lnTo>
                <a:lnTo>
                  <a:pt x="105" y="44"/>
                </a:lnTo>
                <a:lnTo>
                  <a:pt x="100" y="34"/>
                </a:lnTo>
                <a:lnTo>
                  <a:pt x="96" y="24"/>
                </a:lnTo>
                <a:lnTo>
                  <a:pt x="91" y="14"/>
                </a:lnTo>
                <a:lnTo>
                  <a:pt x="85" y="5"/>
                </a:lnTo>
                <a:lnTo>
                  <a:pt x="85" y="5"/>
                </a:lnTo>
                <a:lnTo>
                  <a:pt x="85" y="3"/>
                </a:lnTo>
                <a:lnTo>
                  <a:pt x="84" y="1"/>
                </a:lnTo>
                <a:lnTo>
                  <a:pt x="82" y="0"/>
                </a:lnTo>
                <a:lnTo>
                  <a:pt x="79" y="0"/>
                </a:lnTo>
                <a:lnTo>
                  <a:pt x="79" y="0"/>
                </a:lnTo>
                <a:lnTo>
                  <a:pt x="79" y="0"/>
                </a:lnTo>
                <a:lnTo>
                  <a:pt x="79" y="0"/>
                </a:lnTo>
                <a:lnTo>
                  <a:pt x="77" y="1"/>
                </a:lnTo>
                <a:lnTo>
                  <a:pt x="77" y="1"/>
                </a:lnTo>
                <a:lnTo>
                  <a:pt x="58" y="6"/>
                </a:lnTo>
                <a:lnTo>
                  <a:pt x="39" y="10"/>
                </a:lnTo>
                <a:lnTo>
                  <a:pt x="29" y="13"/>
                </a:lnTo>
                <a:lnTo>
                  <a:pt x="19" y="17"/>
                </a:lnTo>
                <a:lnTo>
                  <a:pt x="10" y="21"/>
                </a:lnTo>
                <a:lnTo>
                  <a:pt x="2" y="27"/>
                </a:lnTo>
                <a:lnTo>
                  <a:pt x="2" y="27"/>
                </a:lnTo>
                <a:lnTo>
                  <a:pt x="1" y="30"/>
                </a:lnTo>
                <a:lnTo>
                  <a:pt x="1" y="32"/>
                </a:lnTo>
                <a:lnTo>
                  <a:pt x="1" y="32"/>
                </a:lnTo>
                <a:lnTo>
                  <a:pt x="0" y="34"/>
                </a:lnTo>
                <a:lnTo>
                  <a:pt x="0" y="36"/>
                </a:lnTo>
                <a:lnTo>
                  <a:pt x="0" y="36"/>
                </a:lnTo>
                <a:lnTo>
                  <a:pt x="69" y="251"/>
                </a:lnTo>
                <a:lnTo>
                  <a:pt x="69" y="251"/>
                </a:lnTo>
                <a:lnTo>
                  <a:pt x="105" y="360"/>
                </a:lnTo>
                <a:lnTo>
                  <a:pt x="105" y="360"/>
                </a:lnTo>
                <a:lnTo>
                  <a:pt x="115" y="385"/>
                </a:lnTo>
                <a:lnTo>
                  <a:pt x="124" y="411"/>
                </a:lnTo>
                <a:lnTo>
                  <a:pt x="134" y="436"/>
                </a:lnTo>
                <a:lnTo>
                  <a:pt x="143" y="462"/>
                </a:lnTo>
                <a:lnTo>
                  <a:pt x="143" y="462"/>
                </a:lnTo>
                <a:lnTo>
                  <a:pt x="143" y="463"/>
                </a:lnTo>
                <a:lnTo>
                  <a:pt x="143" y="463"/>
                </a:lnTo>
                <a:lnTo>
                  <a:pt x="144" y="464"/>
                </a:lnTo>
                <a:lnTo>
                  <a:pt x="144" y="464"/>
                </a:lnTo>
                <a:lnTo>
                  <a:pt x="148" y="471"/>
                </a:lnTo>
                <a:lnTo>
                  <a:pt x="153" y="477"/>
                </a:lnTo>
                <a:lnTo>
                  <a:pt x="163" y="488"/>
                </a:lnTo>
                <a:lnTo>
                  <a:pt x="173" y="499"/>
                </a:lnTo>
                <a:lnTo>
                  <a:pt x="183" y="510"/>
                </a:lnTo>
                <a:lnTo>
                  <a:pt x="183" y="510"/>
                </a:lnTo>
                <a:lnTo>
                  <a:pt x="194" y="523"/>
                </a:lnTo>
                <a:lnTo>
                  <a:pt x="203" y="537"/>
                </a:lnTo>
                <a:lnTo>
                  <a:pt x="213" y="550"/>
                </a:lnTo>
                <a:lnTo>
                  <a:pt x="224" y="564"/>
                </a:lnTo>
                <a:lnTo>
                  <a:pt x="224" y="564"/>
                </a:lnTo>
                <a:lnTo>
                  <a:pt x="226" y="565"/>
                </a:lnTo>
                <a:lnTo>
                  <a:pt x="228" y="565"/>
                </a:lnTo>
                <a:lnTo>
                  <a:pt x="230" y="564"/>
                </a:lnTo>
                <a:lnTo>
                  <a:pt x="231" y="562"/>
                </a:lnTo>
                <a:lnTo>
                  <a:pt x="231" y="562"/>
                </a:lnTo>
                <a:lnTo>
                  <a:pt x="232" y="559"/>
                </a:lnTo>
                <a:lnTo>
                  <a:pt x="232" y="559"/>
                </a:lnTo>
                <a:lnTo>
                  <a:pt x="235" y="543"/>
                </a:lnTo>
                <a:lnTo>
                  <a:pt x="236" y="527"/>
                </a:lnTo>
                <a:lnTo>
                  <a:pt x="236" y="511"/>
                </a:lnTo>
                <a:lnTo>
                  <a:pt x="235" y="496"/>
                </a:lnTo>
                <a:lnTo>
                  <a:pt x="233" y="464"/>
                </a:lnTo>
                <a:lnTo>
                  <a:pt x="233" y="448"/>
                </a:lnTo>
                <a:lnTo>
                  <a:pt x="234" y="432"/>
                </a:lnTo>
                <a:lnTo>
                  <a:pt x="234" y="432"/>
                </a:lnTo>
                <a:close/>
                <a:moveTo>
                  <a:pt x="77" y="10"/>
                </a:moveTo>
                <a:lnTo>
                  <a:pt x="77" y="10"/>
                </a:lnTo>
                <a:lnTo>
                  <a:pt x="84" y="20"/>
                </a:lnTo>
                <a:lnTo>
                  <a:pt x="90" y="31"/>
                </a:lnTo>
                <a:lnTo>
                  <a:pt x="95" y="42"/>
                </a:lnTo>
                <a:lnTo>
                  <a:pt x="99" y="55"/>
                </a:lnTo>
                <a:lnTo>
                  <a:pt x="107" y="81"/>
                </a:lnTo>
                <a:lnTo>
                  <a:pt x="113" y="104"/>
                </a:lnTo>
                <a:lnTo>
                  <a:pt x="113" y="104"/>
                </a:lnTo>
                <a:lnTo>
                  <a:pt x="132" y="158"/>
                </a:lnTo>
                <a:lnTo>
                  <a:pt x="151" y="211"/>
                </a:lnTo>
                <a:lnTo>
                  <a:pt x="151" y="211"/>
                </a:lnTo>
                <a:lnTo>
                  <a:pt x="171" y="267"/>
                </a:lnTo>
                <a:lnTo>
                  <a:pt x="192" y="322"/>
                </a:lnTo>
                <a:lnTo>
                  <a:pt x="192" y="322"/>
                </a:lnTo>
                <a:lnTo>
                  <a:pt x="200" y="346"/>
                </a:lnTo>
                <a:lnTo>
                  <a:pt x="207" y="370"/>
                </a:lnTo>
                <a:lnTo>
                  <a:pt x="222" y="419"/>
                </a:lnTo>
                <a:lnTo>
                  <a:pt x="222" y="419"/>
                </a:lnTo>
                <a:lnTo>
                  <a:pt x="218" y="420"/>
                </a:lnTo>
                <a:lnTo>
                  <a:pt x="214" y="423"/>
                </a:lnTo>
                <a:lnTo>
                  <a:pt x="214" y="423"/>
                </a:lnTo>
                <a:lnTo>
                  <a:pt x="210" y="429"/>
                </a:lnTo>
                <a:lnTo>
                  <a:pt x="210" y="429"/>
                </a:lnTo>
                <a:lnTo>
                  <a:pt x="201" y="407"/>
                </a:lnTo>
                <a:lnTo>
                  <a:pt x="192" y="384"/>
                </a:lnTo>
                <a:lnTo>
                  <a:pt x="182" y="362"/>
                </a:lnTo>
                <a:lnTo>
                  <a:pt x="178" y="350"/>
                </a:lnTo>
                <a:lnTo>
                  <a:pt x="174" y="339"/>
                </a:lnTo>
                <a:lnTo>
                  <a:pt x="174" y="339"/>
                </a:lnTo>
                <a:lnTo>
                  <a:pt x="158" y="283"/>
                </a:lnTo>
                <a:lnTo>
                  <a:pt x="141" y="228"/>
                </a:lnTo>
                <a:lnTo>
                  <a:pt x="141" y="228"/>
                </a:lnTo>
                <a:lnTo>
                  <a:pt x="103" y="120"/>
                </a:lnTo>
                <a:lnTo>
                  <a:pt x="67" y="12"/>
                </a:lnTo>
                <a:lnTo>
                  <a:pt x="67" y="12"/>
                </a:lnTo>
                <a:lnTo>
                  <a:pt x="77" y="10"/>
                </a:lnTo>
                <a:lnTo>
                  <a:pt x="77" y="10"/>
                </a:lnTo>
                <a:close/>
                <a:moveTo>
                  <a:pt x="59" y="14"/>
                </a:moveTo>
                <a:lnTo>
                  <a:pt x="59" y="14"/>
                </a:lnTo>
                <a:lnTo>
                  <a:pt x="95" y="122"/>
                </a:lnTo>
                <a:lnTo>
                  <a:pt x="132" y="230"/>
                </a:lnTo>
                <a:lnTo>
                  <a:pt x="132" y="230"/>
                </a:lnTo>
                <a:lnTo>
                  <a:pt x="150" y="286"/>
                </a:lnTo>
                <a:lnTo>
                  <a:pt x="166" y="341"/>
                </a:lnTo>
                <a:lnTo>
                  <a:pt x="166" y="341"/>
                </a:lnTo>
                <a:lnTo>
                  <a:pt x="173" y="363"/>
                </a:lnTo>
                <a:lnTo>
                  <a:pt x="182" y="384"/>
                </a:lnTo>
                <a:lnTo>
                  <a:pt x="192" y="406"/>
                </a:lnTo>
                <a:lnTo>
                  <a:pt x="200" y="428"/>
                </a:lnTo>
                <a:lnTo>
                  <a:pt x="200" y="428"/>
                </a:lnTo>
                <a:lnTo>
                  <a:pt x="197" y="426"/>
                </a:lnTo>
                <a:lnTo>
                  <a:pt x="193" y="425"/>
                </a:lnTo>
                <a:lnTo>
                  <a:pt x="189" y="424"/>
                </a:lnTo>
                <a:lnTo>
                  <a:pt x="184" y="425"/>
                </a:lnTo>
                <a:lnTo>
                  <a:pt x="184" y="425"/>
                </a:lnTo>
                <a:lnTo>
                  <a:pt x="180" y="427"/>
                </a:lnTo>
                <a:lnTo>
                  <a:pt x="178" y="429"/>
                </a:lnTo>
                <a:lnTo>
                  <a:pt x="176" y="432"/>
                </a:lnTo>
                <a:lnTo>
                  <a:pt x="174" y="435"/>
                </a:lnTo>
                <a:lnTo>
                  <a:pt x="174" y="435"/>
                </a:lnTo>
                <a:lnTo>
                  <a:pt x="162" y="390"/>
                </a:lnTo>
                <a:lnTo>
                  <a:pt x="156" y="368"/>
                </a:lnTo>
                <a:lnTo>
                  <a:pt x="149" y="346"/>
                </a:lnTo>
                <a:lnTo>
                  <a:pt x="149" y="346"/>
                </a:lnTo>
                <a:lnTo>
                  <a:pt x="150" y="345"/>
                </a:lnTo>
                <a:lnTo>
                  <a:pt x="150" y="345"/>
                </a:lnTo>
                <a:lnTo>
                  <a:pt x="157" y="334"/>
                </a:lnTo>
                <a:lnTo>
                  <a:pt x="157" y="334"/>
                </a:lnTo>
                <a:lnTo>
                  <a:pt x="159" y="336"/>
                </a:lnTo>
                <a:lnTo>
                  <a:pt x="160" y="338"/>
                </a:lnTo>
                <a:lnTo>
                  <a:pt x="160" y="340"/>
                </a:lnTo>
                <a:lnTo>
                  <a:pt x="160" y="343"/>
                </a:lnTo>
                <a:lnTo>
                  <a:pt x="160" y="343"/>
                </a:lnTo>
                <a:lnTo>
                  <a:pt x="159" y="354"/>
                </a:lnTo>
                <a:lnTo>
                  <a:pt x="159" y="354"/>
                </a:lnTo>
                <a:lnTo>
                  <a:pt x="158" y="363"/>
                </a:lnTo>
                <a:lnTo>
                  <a:pt x="158" y="368"/>
                </a:lnTo>
                <a:lnTo>
                  <a:pt x="159" y="372"/>
                </a:lnTo>
                <a:lnTo>
                  <a:pt x="159" y="372"/>
                </a:lnTo>
                <a:lnTo>
                  <a:pt x="160" y="373"/>
                </a:lnTo>
                <a:lnTo>
                  <a:pt x="161" y="373"/>
                </a:lnTo>
                <a:lnTo>
                  <a:pt x="161" y="373"/>
                </a:lnTo>
                <a:lnTo>
                  <a:pt x="165" y="366"/>
                </a:lnTo>
                <a:lnTo>
                  <a:pt x="165" y="366"/>
                </a:lnTo>
                <a:lnTo>
                  <a:pt x="168" y="363"/>
                </a:lnTo>
                <a:lnTo>
                  <a:pt x="168" y="364"/>
                </a:lnTo>
                <a:lnTo>
                  <a:pt x="168" y="365"/>
                </a:lnTo>
                <a:lnTo>
                  <a:pt x="167" y="371"/>
                </a:lnTo>
                <a:lnTo>
                  <a:pt x="167" y="371"/>
                </a:lnTo>
                <a:lnTo>
                  <a:pt x="165" y="382"/>
                </a:lnTo>
                <a:lnTo>
                  <a:pt x="164" y="393"/>
                </a:lnTo>
                <a:lnTo>
                  <a:pt x="164" y="393"/>
                </a:lnTo>
                <a:lnTo>
                  <a:pt x="165" y="394"/>
                </a:lnTo>
                <a:lnTo>
                  <a:pt x="166" y="394"/>
                </a:lnTo>
                <a:lnTo>
                  <a:pt x="166" y="394"/>
                </a:lnTo>
                <a:lnTo>
                  <a:pt x="169" y="391"/>
                </a:lnTo>
                <a:lnTo>
                  <a:pt x="171" y="388"/>
                </a:lnTo>
                <a:lnTo>
                  <a:pt x="171" y="388"/>
                </a:lnTo>
                <a:lnTo>
                  <a:pt x="174" y="381"/>
                </a:lnTo>
                <a:lnTo>
                  <a:pt x="175" y="379"/>
                </a:lnTo>
                <a:lnTo>
                  <a:pt x="176" y="379"/>
                </a:lnTo>
                <a:lnTo>
                  <a:pt x="176" y="381"/>
                </a:lnTo>
                <a:lnTo>
                  <a:pt x="176" y="381"/>
                </a:lnTo>
                <a:lnTo>
                  <a:pt x="176" y="389"/>
                </a:lnTo>
                <a:lnTo>
                  <a:pt x="174" y="397"/>
                </a:lnTo>
                <a:lnTo>
                  <a:pt x="171" y="405"/>
                </a:lnTo>
                <a:lnTo>
                  <a:pt x="170" y="412"/>
                </a:lnTo>
                <a:lnTo>
                  <a:pt x="170" y="412"/>
                </a:lnTo>
                <a:lnTo>
                  <a:pt x="171" y="413"/>
                </a:lnTo>
                <a:lnTo>
                  <a:pt x="172" y="413"/>
                </a:lnTo>
                <a:lnTo>
                  <a:pt x="172" y="413"/>
                </a:lnTo>
                <a:lnTo>
                  <a:pt x="178" y="405"/>
                </a:lnTo>
                <a:lnTo>
                  <a:pt x="178" y="405"/>
                </a:lnTo>
                <a:lnTo>
                  <a:pt x="180" y="401"/>
                </a:lnTo>
                <a:lnTo>
                  <a:pt x="181" y="401"/>
                </a:lnTo>
                <a:lnTo>
                  <a:pt x="181" y="401"/>
                </a:lnTo>
                <a:lnTo>
                  <a:pt x="180" y="404"/>
                </a:lnTo>
                <a:lnTo>
                  <a:pt x="180" y="404"/>
                </a:lnTo>
                <a:lnTo>
                  <a:pt x="177" y="414"/>
                </a:lnTo>
                <a:lnTo>
                  <a:pt x="174" y="424"/>
                </a:lnTo>
                <a:lnTo>
                  <a:pt x="174" y="424"/>
                </a:lnTo>
                <a:lnTo>
                  <a:pt x="174" y="425"/>
                </a:lnTo>
                <a:lnTo>
                  <a:pt x="176" y="425"/>
                </a:lnTo>
                <a:lnTo>
                  <a:pt x="176" y="425"/>
                </a:lnTo>
                <a:lnTo>
                  <a:pt x="179" y="423"/>
                </a:lnTo>
                <a:lnTo>
                  <a:pt x="181" y="420"/>
                </a:lnTo>
                <a:lnTo>
                  <a:pt x="181" y="420"/>
                </a:lnTo>
                <a:lnTo>
                  <a:pt x="186" y="414"/>
                </a:lnTo>
                <a:lnTo>
                  <a:pt x="182" y="420"/>
                </a:lnTo>
                <a:lnTo>
                  <a:pt x="182" y="420"/>
                </a:lnTo>
                <a:lnTo>
                  <a:pt x="182" y="421"/>
                </a:lnTo>
                <a:lnTo>
                  <a:pt x="183" y="421"/>
                </a:lnTo>
                <a:lnTo>
                  <a:pt x="183" y="421"/>
                </a:lnTo>
                <a:lnTo>
                  <a:pt x="188" y="420"/>
                </a:lnTo>
                <a:lnTo>
                  <a:pt x="191" y="418"/>
                </a:lnTo>
                <a:lnTo>
                  <a:pt x="191" y="418"/>
                </a:lnTo>
                <a:lnTo>
                  <a:pt x="191" y="417"/>
                </a:lnTo>
                <a:lnTo>
                  <a:pt x="191" y="416"/>
                </a:lnTo>
                <a:lnTo>
                  <a:pt x="191" y="416"/>
                </a:lnTo>
                <a:lnTo>
                  <a:pt x="190" y="416"/>
                </a:lnTo>
                <a:lnTo>
                  <a:pt x="190" y="416"/>
                </a:lnTo>
                <a:lnTo>
                  <a:pt x="187" y="417"/>
                </a:lnTo>
                <a:lnTo>
                  <a:pt x="187" y="415"/>
                </a:lnTo>
                <a:lnTo>
                  <a:pt x="190" y="408"/>
                </a:lnTo>
                <a:lnTo>
                  <a:pt x="190" y="408"/>
                </a:lnTo>
                <a:lnTo>
                  <a:pt x="190" y="407"/>
                </a:lnTo>
                <a:lnTo>
                  <a:pt x="188" y="407"/>
                </a:lnTo>
                <a:lnTo>
                  <a:pt x="188" y="407"/>
                </a:lnTo>
                <a:lnTo>
                  <a:pt x="180" y="418"/>
                </a:lnTo>
                <a:lnTo>
                  <a:pt x="178" y="420"/>
                </a:lnTo>
                <a:lnTo>
                  <a:pt x="178" y="420"/>
                </a:lnTo>
                <a:lnTo>
                  <a:pt x="180" y="413"/>
                </a:lnTo>
                <a:lnTo>
                  <a:pt x="180" y="413"/>
                </a:lnTo>
                <a:lnTo>
                  <a:pt x="182" y="405"/>
                </a:lnTo>
                <a:lnTo>
                  <a:pt x="184" y="396"/>
                </a:lnTo>
                <a:lnTo>
                  <a:pt x="184" y="396"/>
                </a:lnTo>
                <a:lnTo>
                  <a:pt x="183" y="394"/>
                </a:lnTo>
                <a:lnTo>
                  <a:pt x="183" y="394"/>
                </a:lnTo>
                <a:lnTo>
                  <a:pt x="182" y="396"/>
                </a:lnTo>
                <a:lnTo>
                  <a:pt x="182" y="396"/>
                </a:lnTo>
                <a:lnTo>
                  <a:pt x="176" y="404"/>
                </a:lnTo>
                <a:lnTo>
                  <a:pt x="173" y="408"/>
                </a:lnTo>
                <a:lnTo>
                  <a:pt x="173" y="407"/>
                </a:lnTo>
                <a:lnTo>
                  <a:pt x="173" y="405"/>
                </a:lnTo>
                <a:lnTo>
                  <a:pt x="173" y="405"/>
                </a:lnTo>
                <a:lnTo>
                  <a:pt x="176" y="393"/>
                </a:lnTo>
                <a:lnTo>
                  <a:pt x="176" y="393"/>
                </a:lnTo>
                <a:lnTo>
                  <a:pt x="177" y="388"/>
                </a:lnTo>
                <a:lnTo>
                  <a:pt x="178" y="383"/>
                </a:lnTo>
                <a:lnTo>
                  <a:pt x="178" y="379"/>
                </a:lnTo>
                <a:lnTo>
                  <a:pt x="177" y="374"/>
                </a:lnTo>
                <a:lnTo>
                  <a:pt x="177" y="374"/>
                </a:lnTo>
                <a:lnTo>
                  <a:pt x="176" y="373"/>
                </a:lnTo>
                <a:lnTo>
                  <a:pt x="175" y="374"/>
                </a:lnTo>
                <a:lnTo>
                  <a:pt x="175" y="374"/>
                </a:lnTo>
                <a:lnTo>
                  <a:pt x="170" y="384"/>
                </a:lnTo>
                <a:lnTo>
                  <a:pt x="170" y="384"/>
                </a:lnTo>
                <a:lnTo>
                  <a:pt x="167" y="390"/>
                </a:lnTo>
                <a:lnTo>
                  <a:pt x="166" y="390"/>
                </a:lnTo>
                <a:lnTo>
                  <a:pt x="166" y="389"/>
                </a:lnTo>
                <a:lnTo>
                  <a:pt x="167" y="380"/>
                </a:lnTo>
                <a:lnTo>
                  <a:pt x="167" y="380"/>
                </a:lnTo>
                <a:lnTo>
                  <a:pt x="169" y="370"/>
                </a:lnTo>
                <a:lnTo>
                  <a:pt x="171" y="360"/>
                </a:lnTo>
                <a:lnTo>
                  <a:pt x="171" y="360"/>
                </a:lnTo>
                <a:lnTo>
                  <a:pt x="170" y="359"/>
                </a:lnTo>
                <a:lnTo>
                  <a:pt x="169" y="359"/>
                </a:lnTo>
                <a:lnTo>
                  <a:pt x="169" y="359"/>
                </a:lnTo>
                <a:lnTo>
                  <a:pt x="164" y="365"/>
                </a:lnTo>
                <a:lnTo>
                  <a:pt x="161" y="367"/>
                </a:lnTo>
                <a:lnTo>
                  <a:pt x="160" y="367"/>
                </a:lnTo>
                <a:lnTo>
                  <a:pt x="160" y="365"/>
                </a:lnTo>
                <a:lnTo>
                  <a:pt x="160" y="365"/>
                </a:lnTo>
                <a:lnTo>
                  <a:pt x="160" y="361"/>
                </a:lnTo>
                <a:lnTo>
                  <a:pt x="161" y="356"/>
                </a:lnTo>
                <a:lnTo>
                  <a:pt x="162" y="347"/>
                </a:lnTo>
                <a:lnTo>
                  <a:pt x="162" y="347"/>
                </a:lnTo>
                <a:lnTo>
                  <a:pt x="163" y="342"/>
                </a:lnTo>
                <a:lnTo>
                  <a:pt x="162" y="338"/>
                </a:lnTo>
                <a:lnTo>
                  <a:pt x="161" y="333"/>
                </a:lnTo>
                <a:lnTo>
                  <a:pt x="159" y="329"/>
                </a:lnTo>
                <a:lnTo>
                  <a:pt x="159" y="329"/>
                </a:lnTo>
                <a:lnTo>
                  <a:pt x="158" y="329"/>
                </a:lnTo>
                <a:lnTo>
                  <a:pt x="157" y="329"/>
                </a:lnTo>
                <a:lnTo>
                  <a:pt x="157" y="329"/>
                </a:lnTo>
                <a:lnTo>
                  <a:pt x="151" y="339"/>
                </a:lnTo>
                <a:lnTo>
                  <a:pt x="150" y="339"/>
                </a:lnTo>
                <a:lnTo>
                  <a:pt x="150" y="338"/>
                </a:lnTo>
                <a:lnTo>
                  <a:pt x="151" y="329"/>
                </a:lnTo>
                <a:lnTo>
                  <a:pt x="151" y="329"/>
                </a:lnTo>
                <a:lnTo>
                  <a:pt x="153" y="318"/>
                </a:lnTo>
                <a:lnTo>
                  <a:pt x="154" y="312"/>
                </a:lnTo>
                <a:lnTo>
                  <a:pt x="154" y="306"/>
                </a:lnTo>
                <a:lnTo>
                  <a:pt x="154" y="306"/>
                </a:lnTo>
                <a:lnTo>
                  <a:pt x="153" y="305"/>
                </a:lnTo>
                <a:lnTo>
                  <a:pt x="152" y="305"/>
                </a:lnTo>
                <a:lnTo>
                  <a:pt x="152" y="305"/>
                </a:lnTo>
                <a:lnTo>
                  <a:pt x="147" y="312"/>
                </a:lnTo>
                <a:lnTo>
                  <a:pt x="147" y="312"/>
                </a:lnTo>
                <a:lnTo>
                  <a:pt x="145" y="316"/>
                </a:lnTo>
                <a:lnTo>
                  <a:pt x="144" y="316"/>
                </a:lnTo>
                <a:lnTo>
                  <a:pt x="143" y="315"/>
                </a:lnTo>
                <a:lnTo>
                  <a:pt x="143" y="313"/>
                </a:lnTo>
                <a:lnTo>
                  <a:pt x="145" y="305"/>
                </a:lnTo>
                <a:lnTo>
                  <a:pt x="145" y="305"/>
                </a:lnTo>
                <a:lnTo>
                  <a:pt x="147" y="294"/>
                </a:lnTo>
                <a:lnTo>
                  <a:pt x="147" y="288"/>
                </a:lnTo>
                <a:lnTo>
                  <a:pt x="147" y="282"/>
                </a:lnTo>
                <a:lnTo>
                  <a:pt x="147" y="282"/>
                </a:lnTo>
                <a:lnTo>
                  <a:pt x="146" y="281"/>
                </a:lnTo>
                <a:lnTo>
                  <a:pt x="145" y="282"/>
                </a:lnTo>
                <a:lnTo>
                  <a:pt x="145" y="282"/>
                </a:lnTo>
                <a:lnTo>
                  <a:pt x="140" y="290"/>
                </a:lnTo>
                <a:lnTo>
                  <a:pt x="139" y="291"/>
                </a:lnTo>
                <a:lnTo>
                  <a:pt x="139" y="291"/>
                </a:lnTo>
                <a:lnTo>
                  <a:pt x="139" y="285"/>
                </a:lnTo>
                <a:lnTo>
                  <a:pt x="139" y="285"/>
                </a:lnTo>
                <a:lnTo>
                  <a:pt x="141" y="275"/>
                </a:lnTo>
                <a:lnTo>
                  <a:pt x="142" y="266"/>
                </a:lnTo>
                <a:lnTo>
                  <a:pt x="142" y="266"/>
                </a:lnTo>
                <a:lnTo>
                  <a:pt x="141" y="265"/>
                </a:lnTo>
                <a:lnTo>
                  <a:pt x="140" y="265"/>
                </a:lnTo>
                <a:lnTo>
                  <a:pt x="140" y="265"/>
                </a:lnTo>
                <a:lnTo>
                  <a:pt x="133" y="275"/>
                </a:lnTo>
                <a:lnTo>
                  <a:pt x="133" y="275"/>
                </a:lnTo>
                <a:lnTo>
                  <a:pt x="134" y="263"/>
                </a:lnTo>
                <a:lnTo>
                  <a:pt x="134" y="263"/>
                </a:lnTo>
                <a:lnTo>
                  <a:pt x="135" y="255"/>
                </a:lnTo>
                <a:lnTo>
                  <a:pt x="134" y="246"/>
                </a:lnTo>
                <a:lnTo>
                  <a:pt x="134" y="246"/>
                </a:lnTo>
                <a:lnTo>
                  <a:pt x="134" y="246"/>
                </a:lnTo>
                <a:lnTo>
                  <a:pt x="133" y="246"/>
                </a:lnTo>
                <a:lnTo>
                  <a:pt x="132" y="247"/>
                </a:lnTo>
                <a:lnTo>
                  <a:pt x="132" y="247"/>
                </a:lnTo>
                <a:lnTo>
                  <a:pt x="130" y="252"/>
                </a:lnTo>
                <a:lnTo>
                  <a:pt x="129" y="253"/>
                </a:lnTo>
                <a:lnTo>
                  <a:pt x="128" y="253"/>
                </a:lnTo>
                <a:lnTo>
                  <a:pt x="128" y="250"/>
                </a:lnTo>
                <a:lnTo>
                  <a:pt x="128" y="246"/>
                </a:lnTo>
                <a:lnTo>
                  <a:pt x="128" y="246"/>
                </a:lnTo>
                <a:lnTo>
                  <a:pt x="131" y="230"/>
                </a:lnTo>
                <a:lnTo>
                  <a:pt x="131" y="230"/>
                </a:lnTo>
                <a:lnTo>
                  <a:pt x="130" y="229"/>
                </a:lnTo>
                <a:lnTo>
                  <a:pt x="129" y="229"/>
                </a:lnTo>
                <a:lnTo>
                  <a:pt x="129" y="229"/>
                </a:lnTo>
                <a:lnTo>
                  <a:pt x="124" y="236"/>
                </a:lnTo>
                <a:lnTo>
                  <a:pt x="124" y="236"/>
                </a:lnTo>
                <a:lnTo>
                  <a:pt x="121" y="239"/>
                </a:lnTo>
                <a:lnTo>
                  <a:pt x="121" y="239"/>
                </a:lnTo>
                <a:lnTo>
                  <a:pt x="120" y="238"/>
                </a:lnTo>
                <a:lnTo>
                  <a:pt x="122" y="230"/>
                </a:lnTo>
                <a:lnTo>
                  <a:pt x="122" y="230"/>
                </a:lnTo>
                <a:lnTo>
                  <a:pt x="123" y="222"/>
                </a:lnTo>
                <a:lnTo>
                  <a:pt x="124" y="214"/>
                </a:lnTo>
                <a:lnTo>
                  <a:pt x="124" y="214"/>
                </a:lnTo>
                <a:lnTo>
                  <a:pt x="123" y="213"/>
                </a:lnTo>
                <a:lnTo>
                  <a:pt x="122" y="213"/>
                </a:lnTo>
                <a:lnTo>
                  <a:pt x="122" y="213"/>
                </a:lnTo>
                <a:lnTo>
                  <a:pt x="116" y="221"/>
                </a:lnTo>
                <a:lnTo>
                  <a:pt x="116" y="221"/>
                </a:lnTo>
                <a:lnTo>
                  <a:pt x="116" y="216"/>
                </a:lnTo>
                <a:lnTo>
                  <a:pt x="117" y="210"/>
                </a:lnTo>
                <a:lnTo>
                  <a:pt x="117" y="210"/>
                </a:lnTo>
                <a:lnTo>
                  <a:pt x="118" y="203"/>
                </a:lnTo>
                <a:lnTo>
                  <a:pt x="118" y="196"/>
                </a:lnTo>
                <a:lnTo>
                  <a:pt x="118" y="196"/>
                </a:lnTo>
                <a:lnTo>
                  <a:pt x="117" y="195"/>
                </a:lnTo>
                <a:lnTo>
                  <a:pt x="116" y="195"/>
                </a:lnTo>
                <a:lnTo>
                  <a:pt x="116" y="195"/>
                </a:lnTo>
                <a:lnTo>
                  <a:pt x="111" y="202"/>
                </a:lnTo>
                <a:lnTo>
                  <a:pt x="109" y="203"/>
                </a:lnTo>
                <a:lnTo>
                  <a:pt x="108" y="203"/>
                </a:lnTo>
                <a:lnTo>
                  <a:pt x="108" y="202"/>
                </a:lnTo>
                <a:lnTo>
                  <a:pt x="109" y="199"/>
                </a:lnTo>
                <a:lnTo>
                  <a:pt x="109" y="199"/>
                </a:lnTo>
                <a:lnTo>
                  <a:pt x="111" y="188"/>
                </a:lnTo>
                <a:lnTo>
                  <a:pt x="112" y="183"/>
                </a:lnTo>
                <a:lnTo>
                  <a:pt x="112" y="178"/>
                </a:lnTo>
                <a:lnTo>
                  <a:pt x="112" y="178"/>
                </a:lnTo>
                <a:lnTo>
                  <a:pt x="111" y="177"/>
                </a:lnTo>
                <a:lnTo>
                  <a:pt x="110" y="177"/>
                </a:lnTo>
                <a:lnTo>
                  <a:pt x="110" y="177"/>
                </a:lnTo>
                <a:lnTo>
                  <a:pt x="103" y="185"/>
                </a:lnTo>
                <a:lnTo>
                  <a:pt x="103" y="185"/>
                </a:lnTo>
                <a:lnTo>
                  <a:pt x="102" y="186"/>
                </a:lnTo>
                <a:lnTo>
                  <a:pt x="101" y="186"/>
                </a:lnTo>
                <a:lnTo>
                  <a:pt x="101" y="184"/>
                </a:lnTo>
                <a:lnTo>
                  <a:pt x="102" y="178"/>
                </a:lnTo>
                <a:lnTo>
                  <a:pt x="102" y="178"/>
                </a:lnTo>
                <a:lnTo>
                  <a:pt x="106" y="167"/>
                </a:lnTo>
                <a:lnTo>
                  <a:pt x="106" y="162"/>
                </a:lnTo>
                <a:lnTo>
                  <a:pt x="105" y="157"/>
                </a:lnTo>
                <a:lnTo>
                  <a:pt x="105" y="157"/>
                </a:lnTo>
                <a:lnTo>
                  <a:pt x="103" y="156"/>
                </a:lnTo>
                <a:lnTo>
                  <a:pt x="102" y="157"/>
                </a:lnTo>
                <a:lnTo>
                  <a:pt x="102" y="157"/>
                </a:lnTo>
                <a:lnTo>
                  <a:pt x="94" y="169"/>
                </a:lnTo>
                <a:lnTo>
                  <a:pt x="94" y="169"/>
                </a:lnTo>
                <a:lnTo>
                  <a:pt x="94" y="166"/>
                </a:lnTo>
                <a:lnTo>
                  <a:pt x="95" y="162"/>
                </a:lnTo>
                <a:lnTo>
                  <a:pt x="97" y="156"/>
                </a:lnTo>
                <a:lnTo>
                  <a:pt x="97" y="156"/>
                </a:lnTo>
                <a:lnTo>
                  <a:pt x="99" y="146"/>
                </a:lnTo>
                <a:lnTo>
                  <a:pt x="99" y="141"/>
                </a:lnTo>
                <a:lnTo>
                  <a:pt x="98" y="137"/>
                </a:lnTo>
                <a:lnTo>
                  <a:pt x="98" y="137"/>
                </a:lnTo>
                <a:lnTo>
                  <a:pt x="97" y="136"/>
                </a:lnTo>
                <a:lnTo>
                  <a:pt x="96" y="136"/>
                </a:lnTo>
                <a:lnTo>
                  <a:pt x="96" y="136"/>
                </a:lnTo>
                <a:lnTo>
                  <a:pt x="91" y="142"/>
                </a:lnTo>
                <a:lnTo>
                  <a:pt x="87" y="148"/>
                </a:lnTo>
                <a:lnTo>
                  <a:pt x="87" y="148"/>
                </a:lnTo>
                <a:lnTo>
                  <a:pt x="88" y="143"/>
                </a:lnTo>
                <a:lnTo>
                  <a:pt x="90" y="137"/>
                </a:lnTo>
                <a:lnTo>
                  <a:pt x="92" y="132"/>
                </a:lnTo>
                <a:lnTo>
                  <a:pt x="93" y="127"/>
                </a:lnTo>
                <a:lnTo>
                  <a:pt x="93" y="127"/>
                </a:lnTo>
                <a:lnTo>
                  <a:pt x="93" y="126"/>
                </a:lnTo>
                <a:lnTo>
                  <a:pt x="91" y="126"/>
                </a:lnTo>
                <a:lnTo>
                  <a:pt x="91" y="126"/>
                </a:lnTo>
                <a:lnTo>
                  <a:pt x="86" y="133"/>
                </a:lnTo>
                <a:lnTo>
                  <a:pt x="85" y="134"/>
                </a:lnTo>
                <a:lnTo>
                  <a:pt x="84" y="134"/>
                </a:lnTo>
                <a:lnTo>
                  <a:pt x="85" y="129"/>
                </a:lnTo>
                <a:lnTo>
                  <a:pt x="85" y="129"/>
                </a:lnTo>
                <a:lnTo>
                  <a:pt x="88" y="119"/>
                </a:lnTo>
                <a:lnTo>
                  <a:pt x="89" y="109"/>
                </a:lnTo>
                <a:lnTo>
                  <a:pt x="89" y="109"/>
                </a:lnTo>
                <a:lnTo>
                  <a:pt x="88" y="109"/>
                </a:lnTo>
                <a:lnTo>
                  <a:pt x="87" y="109"/>
                </a:lnTo>
                <a:lnTo>
                  <a:pt x="87" y="109"/>
                </a:lnTo>
                <a:lnTo>
                  <a:pt x="82" y="115"/>
                </a:lnTo>
                <a:lnTo>
                  <a:pt x="78" y="118"/>
                </a:lnTo>
                <a:lnTo>
                  <a:pt x="77" y="117"/>
                </a:lnTo>
                <a:lnTo>
                  <a:pt x="77" y="115"/>
                </a:lnTo>
                <a:lnTo>
                  <a:pt x="77" y="115"/>
                </a:lnTo>
                <a:lnTo>
                  <a:pt x="79" y="105"/>
                </a:lnTo>
                <a:lnTo>
                  <a:pt x="81" y="101"/>
                </a:lnTo>
                <a:lnTo>
                  <a:pt x="81" y="95"/>
                </a:lnTo>
                <a:lnTo>
                  <a:pt x="81" y="95"/>
                </a:lnTo>
                <a:lnTo>
                  <a:pt x="81" y="94"/>
                </a:lnTo>
                <a:lnTo>
                  <a:pt x="80" y="94"/>
                </a:lnTo>
                <a:lnTo>
                  <a:pt x="80" y="94"/>
                </a:lnTo>
                <a:lnTo>
                  <a:pt x="71" y="104"/>
                </a:lnTo>
                <a:lnTo>
                  <a:pt x="70" y="105"/>
                </a:lnTo>
                <a:lnTo>
                  <a:pt x="69" y="105"/>
                </a:lnTo>
                <a:lnTo>
                  <a:pt x="69" y="104"/>
                </a:lnTo>
                <a:lnTo>
                  <a:pt x="70" y="100"/>
                </a:lnTo>
                <a:lnTo>
                  <a:pt x="70" y="100"/>
                </a:lnTo>
                <a:lnTo>
                  <a:pt x="74" y="90"/>
                </a:lnTo>
                <a:lnTo>
                  <a:pt x="75" y="86"/>
                </a:lnTo>
                <a:lnTo>
                  <a:pt x="75" y="80"/>
                </a:lnTo>
                <a:lnTo>
                  <a:pt x="75" y="80"/>
                </a:lnTo>
                <a:lnTo>
                  <a:pt x="74" y="80"/>
                </a:lnTo>
                <a:lnTo>
                  <a:pt x="73" y="80"/>
                </a:lnTo>
                <a:lnTo>
                  <a:pt x="73" y="80"/>
                </a:lnTo>
                <a:lnTo>
                  <a:pt x="67" y="87"/>
                </a:lnTo>
                <a:lnTo>
                  <a:pt x="65" y="89"/>
                </a:lnTo>
                <a:lnTo>
                  <a:pt x="64" y="89"/>
                </a:lnTo>
                <a:lnTo>
                  <a:pt x="64" y="88"/>
                </a:lnTo>
                <a:lnTo>
                  <a:pt x="64" y="85"/>
                </a:lnTo>
                <a:lnTo>
                  <a:pt x="64" y="85"/>
                </a:lnTo>
                <a:lnTo>
                  <a:pt x="67" y="74"/>
                </a:lnTo>
                <a:lnTo>
                  <a:pt x="69" y="67"/>
                </a:lnTo>
                <a:lnTo>
                  <a:pt x="69" y="62"/>
                </a:lnTo>
                <a:lnTo>
                  <a:pt x="69" y="62"/>
                </a:lnTo>
                <a:lnTo>
                  <a:pt x="69" y="61"/>
                </a:lnTo>
                <a:lnTo>
                  <a:pt x="68" y="61"/>
                </a:lnTo>
                <a:lnTo>
                  <a:pt x="67" y="61"/>
                </a:lnTo>
                <a:lnTo>
                  <a:pt x="67" y="61"/>
                </a:lnTo>
                <a:lnTo>
                  <a:pt x="64" y="66"/>
                </a:lnTo>
                <a:lnTo>
                  <a:pt x="62" y="67"/>
                </a:lnTo>
                <a:lnTo>
                  <a:pt x="62" y="66"/>
                </a:lnTo>
                <a:lnTo>
                  <a:pt x="62" y="64"/>
                </a:lnTo>
                <a:lnTo>
                  <a:pt x="65" y="53"/>
                </a:lnTo>
                <a:lnTo>
                  <a:pt x="65" y="53"/>
                </a:lnTo>
                <a:lnTo>
                  <a:pt x="64" y="51"/>
                </a:lnTo>
                <a:lnTo>
                  <a:pt x="63" y="52"/>
                </a:lnTo>
                <a:lnTo>
                  <a:pt x="63" y="52"/>
                </a:lnTo>
                <a:lnTo>
                  <a:pt x="60" y="55"/>
                </a:lnTo>
                <a:lnTo>
                  <a:pt x="58" y="56"/>
                </a:lnTo>
                <a:lnTo>
                  <a:pt x="57" y="55"/>
                </a:lnTo>
                <a:lnTo>
                  <a:pt x="58" y="53"/>
                </a:lnTo>
                <a:lnTo>
                  <a:pt x="61" y="42"/>
                </a:lnTo>
                <a:lnTo>
                  <a:pt x="61" y="42"/>
                </a:lnTo>
                <a:lnTo>
                  <a:pt x="61" y="40"/>
                </a:lnTo>
                <a:lnTo>
                  <a:pt x="59" y="41"/>
                </a:lnTo>
                <a:lnTo>
                  <a:pt x="59" y="41"/>
                </a:lnTo>
                <a:lnTo>
                  <a:pt x="56" y="44"/>
                </a:lnTo>
                <a:lnTo>
                  <a:pt x="55" y="45"/>
                </a:lnTo>
                <a:lnTo>
                  <a:pt x="55" y="44"/>
                </a:lnTo>
                <a:lnTo>
                  <a:pt x="55" y="42"/>
                </a:lnTo>
                <a:lnTo>
                  <a:pt x="60" y="28"/>
                </a:lnTo>
                <a:lnTo>
                  <a:pt x="60" y="28"/>
                </a:lnTo>
                <a:lnTo>
                  <a:pt x="59" y="27"/>
                </a:lnTo>
                <a:lnTo>
                  <a:pt x="58" y="27"/>
                </a:lnTo>
                <a:lnTo>
                  <a:pt x="58" y="27"/>
                </a:lnTo>
                <a:lnTo>
                  <a:pt x="55" y="28"/>
                </a:lnTo>
                <a:lnTo>
                  <a:pt x="53" y="30"/>
                </a:lnTo>
                <a:lnTo>
                  <a:pt x="48" y="36"/>
                </a:lnTo>
                <a:lnTo>
                  <a:pt x="48" y="36"/>
                </a:lnTo>
                <a:lnTo>
                  <a:pt x="52" y="29"/>
                </a:lnTo>
                <a:lnTo>
                  <a:pt x="54" y="25"/>
                </a:lnTo>
                <a:lnTo>
                  <a:pt x="54" y="21"/>
                </a:lnTo>
                <a:lnTo>
                  <a:pt x="54" y="21"/>
                </a:lnTo>
                <a:lnTo>
                  <a:pt x="54" y="20"/>
                </a:lnTo>
                <a:lnTo>
                  <a:pt x="53" y="20"/>
                </a:lnTo>
                <a:lnTo>
                  <a:pt x="53" y="20"/>
                </a:lnTo>
                <a:lnTo>
                  <a:pt x="47" y="27"/>
                </a:lnTo>
                <a:lnTo>
                  <a:pt x="44" y="29"/>
                </a:lnTo>
                <a:lnTo>
                  <a:pt x="43" y="29"/>
                </a:lnTo>
                <a:lnTo>
                  <a:pt x="43" y="27"/>
                </a:lnTo>
                <a:lnTo>
                  <a:pt x="43" y="27"/>
                </a:lnTo>
                <a:lnTo>
                  <a:pt x="43" y="27"/>
                </a:lnTo>
                <a:lnTo>
                  <a:pt x="42" y="26"/>
                </a:lnTo>
                <a:lnTo>
                  <a:pt x="42" y="26"/>
                </a:lnTo>
                <a:lnTo>
                  <a:pt x="39" y="27"/>
                </a:lnTo>
                <a:lnTo>
                  <a:pt x="37" y="28"/>
                </a:lnTo>
                <a:lnTo>
                  <a:pt x="37" y="28"/>
                </a:lnTo>
                <a:lnTo>
                  <a:pt x="37" y="29"/>
                </a:lnTo>
                <a:lnTo>
                  <a:pt x="37" y="29"/>
                </a:lnTo>
                <a:lnTo>
                  <a:pt x="37" y="30"/>
                </a:lnTo>
                <a:lnTo>
                  <a:pt x="38" y="30"/>
                </a:lnTo>
                <a:lnTo>
                  <a:pt x="38" y="30"/>
                </a:lnTo>
                <a:lnTo>
                  <a:pt x="40" y="30"/>
                </a:lnTo>
                <a:lnTo>
                  <a:pt x="40" y="30"/>
                </a:lnTo>
                <a:lnTo>
                  <a:pt x="41" y="31"/>
                </a:lnTo>
                <a:lnTo>
                  <a:pt x="42" y="32"/>
                </a:lnTo>
                <a:lnTo>
                  <a:pt x="42" y="32"/>
                </a:lnTo>
                <a:lnTo>
                  <a:pt x="45" y="30"/>
                </a:lnTo>
                <a:lnTo>
                  <a:pt x="48" y="27"/>
                </a:lnTo>
                <a:lnTo>
                  <a:pt x="48" y="27"/>
                </a:lnTo>
                <a:lnTo>
                  <a:pt x="51" y="25"/>
                </a:lnTo>
                <a:lnTo>
                  <a:pt x="52" y="25"/>
                </a:lnTo>
                <a:lnTo>
                  <a:pt x="52" y="27"/>
                </a:lnTo>
                <a:lnTo>
                  <a:pt x="51" y="29"/>
                </a:lnTo>
                <a:lnTo>
                  <a:pt x="46" y="39"/>
                </a:lnTo>
                <a:lnTo>
                  <a:pt x="46" y="39"/>
                </a:lnTo>
                <a:lnTo>
                  <a:pt x="47" y="40"/>
                </a:lnTo>
                <a:lnTo>
                  <a:pt x="47" y="41"/>
                </a:lnTo>
                <a:lnTo>
                  <a:pt x="48" y="40"/>
                </a:lnTo>
                <a:lnTo>
                  <a:pt x="48" y="40"/>
                </a:lnTo>
                <a:lnTo>
                  <a:pt x="53" y="35"/>
                </a:lnTo>
                <a:lnTo>
                  <a:pt x="57" y="32"/>
                </a:lnTo>
                <a:lnTo>
                  <a:pt x="57" y="32"/>
                </a:lnTo>
                <a:lnTo>
                  <a:pt x="54" y="40"/>
                </a:lnTo>
                <a:lnTo>
                  <a:pt x="51" y="48"/>
                </a:lnTo>
                <a:lnTo>
                  <a:pt x="51" y="48"/>
                </a:lnTo>
                <a:lnTo>
                  <a:pt x="51" y="49"/>
                </a:lnTo>
                <a:lnTo>
                  <a:pt x="52" y="50"/>
                </a:lnTo>
                <a:lnTo>
                  <a:pt x="52" y="50"/>
                </a:lnTo>
                <a:lnTo>
                  <a:pt x="56" y="48"/>
                </a:lnTo>
                <a:lnTo>
                  <a:pt x="59" y="45"/>
                </a:lnTo>
                <a:lnTo>
                  <a:pt x="59" y="45"/>
                </a:lnTo>
                <a:lnTo>
                  <a:pt x="57" y="48"/>
                </a:lnTo>
                <a:lnTo>
                  <a:pt x="56" y="52"/>
                </a:lnTo>
                <a:lnTo>
                  <a:pt x="53" y="60"/>
                </a:lnTo>
                <a:lnTo>
                  <a:pt x="53" y="60"/>
                </a:lnTo>
                <a:lnTo>
                  <a:pt x="53" y="61"/>
                </a:lnTo>
                <a:lnTo>
                  <a:pt x="54" y="61"/>
                </a:lnTo>
                <a:lnTo>
                  <a:pt x="54" y="61"/>
                </a:lnTo>
                <a:lnTo>
                  <a:pt x="58" y="59"/>
                </a:lnTo>
                <a:lnTo>
                  <a:pt x="61" y="57"/>
                </a:lnTo>
                <a:lnTo>
                  <a:pt x="61" y="57"/>
                </a:lnTo>
                <a:lnTo>
                  <a:pt x="60" y="59"/>
                </a:lnTo>
                <a:lnTo>
                  <a:pt x="59" y="63"/>
                </a:lnTo>
                <a:lnTo>
                  <a:pt x="58" y="70"/>
                </a:lnTo>
                <a:lnTo>
                  <a:pt x="58" y="70"/>
                </a:lnTo>
                <a:lnTo>
                  <a:pt x="58" y="73"/>
                </a:lnTo>
                <a:lnTo>
                  <a:pt x="60" y="73"/>
                </a:lnTo>
                <a:lnTo>
                  <a:pt x="60" y="73"/>
                </a:lnTo>
                <a:lnTo>
                  <a:pt x="63" y="69"/>
                </a:lnTo>
                <a:lnTo>
                  <a:pt x="65" y="67"/>
                </a:lnTo>
                <a:lnTo>
                  <a:pt x="66" y="66"/>
                </a:lnTo>
                <a:lnTo>
                  <a:pt x="66" y="66"/>
                </a:lnTo>
                <a:lnTo>
                  <a:pt x="66" y="70"/>
                </a:lnTo>
                <a:lnTo>
                  <a:pt x="66" y="70"/>
                </a:lnTo>
                <a:lnTo>
                  <a:pt x="63" y="82"/>
                </a:lnTo>
                <a:lnTo>
                  <a:pt x="60" y="94"/>
                </a:lnTo>
                <a:lnTo>
                  <a:pt x="60" y="94"/>
                </a:lnTo>
                <a:lnTo>
                  <a:pt x="61" y="95"/>
                </a:lnTo>
                <a:lnTo>
                  <a:pt x="62" y="95"/>
                </a:lnTo>
                <a:lnTo>
                  <a:pt x="62" y="95"/>
                </a:lnTo>
                <a:lnTo>
                  <a:pt x="65" y="93"/>
                </a:lnTo>
                <a:lnTo>
                  <a:pt x="68" y="90"/>
                </a:lnTo>
                <a:lnTo>
                  <a:pt x="68" y="90"/>
                </a:lnTo>
                <a:lnTo>
                  <a:pt x="70" y="86"/>
                </a:lnTo>
                <a:lnTo>
                  <a:pt x="72" y="84"/>
                </a:lnTo>
                <a:lnTo>
                  <a:pt x="73" y="84"/>
                </a:lnTo>
                <a:lnTo>
                  <a:pt x="73" y="86"/>
                </a:lnTo>
                <a:lnTo>
                  <a:pt x="73" y="86"/>
                </a:lnTo>
                <a:lnTo>
                  <a:pt x="72" y="92"/>
                </a:lnTo>
                <a:lnTo>
                  <a:pt x="69" y="97"/>
                </a:lnTo>
                <a:lnTo>
                  <a:pt x="67" y="103"/>
                </a:lnTo>
                <a:lnTo>
                  <a:pt x="65" y="109"/>
                </a:lnTo>
                <a:lnTo>
                  <a:pt x="65" y="109"/>
                </a:lnTo>
                <a:lnTo>
                  <a:pt x="66" y="110"/>
                </a:lnTo>
                <a:lnTo>
                  <a:pt x="67" y="110"/>
                </a:lnTo>
                <a:lnTo>
                  <a:pt x="67" y="110"/>
                </a:lnTo>
                <a:lnTo>
                  <a:pt x="74" y="105"/>
                </a:lnTo>
                <a:lnTo>
                  <a:pt x="77" y="102"/>
                </a:lnTo>
                <a:lnTo>
                  <a:pt x="79" y="99"/>
                </a:lnTo>
                <a:lnTo>
                  <a:pt x="79" y="99"/>
                </a:lnTo>
                <a:lnTo>
                  <a:pt x="78" y="105"/>
                </a:lnTo>
                <a:lnTo>
                  <a:pt x="76" y="111"/>
                </a:lnTo>
                <a:lnTo>
                  <a:pt x="75" y="117"/>
                </a:lnTo>
                <a:lnTo>
                  <a:pt x="74" y="123"/>
                </a:lnTo>
                <a:lnTo>
                  <a:pt x="74" y="123"/>
                </a:lnTo>
                <a:lnTo>
                  <a:pt x="75" y="124"/>
                </a:lnTo>
                <a:lnTo>
                  <a:pt x="76" y="124"/>
                </a:lnTo>
                <a:lnTo>
                  <a:pt x="76" y="124"/>
                </a:lnTo>
                <a:lnTo>
                  <a:pt x="79" y="122"/>
                </a:lnTo>
                <a:lnTo>
                  <a:pt x="82" y="119"/>
                </a:lnTo>
                <a:lnTo>
                  <a:pt x="86" y="113"/>
                </a:lnTo>
                <a:lnTo>
                  <a:pt x="86" y="113"/>
                </a:lnTo>
                <a:lnTo>
                  <a:pt x="86" y="118"/>
                </a:lnTo>
                <a:lnTo>
                  <a:pt x="85" y="124"/>
                </a:lnTo>
                <a:lnTo>
                  <a:pt x="85" y="124"/>
                </a:lnTo>
                <a:lnTo>
                  <a:pt x="81" y="137"/>
                </a:lnTo>
                <a:lnTo>
                  <a:pt x="81" y="137"/>
                </a:lnTo>
                <a:lnTo>
                  <a:pt x="81" y="138"/>
                </a:lnTo>
                <a:lnTo>
                  <a:pt x="83" y="138"/>
                </a:lnTo>
                <a:lnTo>
                  <a:pt x="83" y="138"/>
                </a:lnTo>
                <a:lnTo>
                  <a:pt x="90" y="130"/>
                </a:lnTo>
                <a:lnTo>
                  <a:pt x="90" y="130"/>
                </a:lnTo>
                <a:lnTo>
                  <a:pt x="89" y="136"/>
                </a:lnTo>
                <a:lnTo>
                  <a:pt x="87" y="141"/>
                </a:lnTo>
                <a:lnTo>
                  <a:pt x="85" y="146"/>
                </a:lnTo>
                <a:lnTo>
                  <a:pt x="84" y="153"/>
                </a:lnTo>
                <a:lnTo>
                  <a:pt x="84" y="153"/>
                </a:lnTo>
                <a:lnTo>
                  <a:pt x="84" y="154"/>
                </a:lnTo>
                <a:lnTo>
                  <a:pt x="86" y="154"/>
                </a:lnTo>
                <a:lnTo>
                  <a:pt x="86" y="154"/>
                </a:lnTo>
                <a:lnTo>
                  <a:pt x="89" y="151"/>
                </a:lnTo>
                <a:lnTo>
                  <a:pt x="91" y="148"/>
                </a:lnTo>
                <a:lnTo>
                  <a:pt x="91" y="148"/>
                </a:lnTo>
                <a:lnTo>
                  <a:pt x="94" y="146"/>
                </a:lnTo>
                <a:lnTo>
                  <a:pt x="95" y="145"/>
                </a:lnTo>
                <a:lnTo>
                  <a:pt x="96" y="147"/>
                </a:lnTo>
                <a:lnTo>
                  <a:pt x="96" y="151"/>
                </a:lnTo>
                <a:lnTo>
                  <a:pt x="96" y="151"/>
                </a:lnTo>
                <a:lnTo>
                  <a:pt x="93" y="162"/>
                </a:lnTo>
                <a:lnTo>
                  <a:pt x="92" y="167"/>
                </a:lnTo>
                <a:lnTo>
                  <a:pt x="92" y="173"/>
                </a:lnTo>
                <a:lnTo>
                  <a:pt x="92" y="173"/>
                </a:lnTo>
                <a:lnTo>
                  <a:pt x="93" y="174"/>
                </a:lnTo>
                <a:lnTo>
                  <a:pt x="94" y="174"/>
                </a:lnTo>
                <a:lnTo>
                  <a:pt x="94" y="174"/>
                </a:lnTo>
                <a:lnTo>
                  <a:pt x="100" y="165"/>
                </a:lnTo>
                <a:lnTo>
                  <a:pt x="101" y="163"/>
                </a:lnTo>
                <a:lnTo>
                  <a:pt x="102" y="163"/>
                </a:lnTo>
                <a:lnTo>
                  <a:pt x="103" y="165"/>
                </a:lnTo>
                <a:lnTo>
                  <a:pt x="102" y="168"/>
                </a:lnTo>
                <a:lnTo>
                  <a:pt x="102" y="168"/>
                </a:lnTo>
                <a:lnTo>
                  <a:pt x="100" y="179"/>
                </a:lnTo>
                <a:lnTo>
                  <a:pt x="97" y="189"/>
                </a:lnTo>
                <a:lnTo>
                  <a:pt x="97" y="189"/>
                </a:lnTo>
                <a:lnTo>
                  <a:pt x="98" y="190"/>
                </a:lnTo>
                <a:lnTo>
                  <a:pt x="99" y="190"/>
                </a:lnTo>
                <a:lnTo>
                  <a:pt x="99" y="190"/>
                </a:lnTo>
                <a:lnTo>
                  <a:pt x="103" y="187"/>
                </a:lnTo>
                <a:lnTo>
                  <a:pt x="107" y="184"/>
                </a:lnTo>
                <a:lnTo>
                  <a:pt x="108" y="182"/>
                </a:lnTo>
                <a:lnTo>
                  <a:pt x="109" y="182"/>
                </a:lnTo>
                <a:lnTo>
                  <a:pt x="110" y="183"/>
                </a:lnTo>
                <a:lnTo>
                  <a:pt x="110" y="186"/>
                </a:lnTo>
                <a:lnTo>
                  <a:pt x="110" y="186"/>
                </a:lnTo>
                <a:lnTo>
                  <a:pt x="109" y="192"/>
                </a:lnTo>
                <a:lnTo>
                  <a:pt x="107" y="198"/>
                </a:lnTo>
                <a:lnTo>
                  <a:pt x="106" y="204"/>
                </a:lnTo>
                <a:lnTo>
                  <a:pt x="105" y="210"/>
                </a:lnTo>
                <a:lnTo>
                  <a:pt x="105" y="210"/>
                </a:lnTo>
                <a:lnTo>
                  <a:pt x="106" y="211"/>
                </a:lnTo>
                <a:lnTo>
                  <a:pt x="107" y="211"/>
                </a:lnTo>
                <a:lnTo>
                  <a:pt x="107" y="211"/>
                </a:lnTo>
                <a:lnTo>
                  <a:pt x="112" y="206"/>
                </a:lnTo>
                <a:lnTo>
                  <a:pt x="115" y="204"/>
                </a:lnTo>
                <a:lnTo>
                  <a:pt x="115" y="204"/>
                </a:lnTo>
                <a:lnTo>
                  <a:pt x="116" y="205"/>
                </a:lnTo>
                <a:lnTo>
                  <a:pt x="116" y="205"/>
                </a:lnTo>
                <a:lnTo>
                  <a:pt x="114" y="215"/>
                </a:lnTo>
                <a:lnTo>
                  <a:pt x="113" y="225"/>
                </a:lnTo>
                <a:lnTo>
                  <a:pt x="113" y="225"/>
                </a:lnTo>
                <a:lnTo>
                  <a:pt x="114" y="226"/>
                </a:lnTo>
                <a:lnTo>
                  <a:pt x="115" y="225"/>
                </a:lnTo>
                <a:lnTo>
                  <a:pt x="115" y="225"/>
                </a:lnTo>
                <a:lnTo>
                  <a:pt x="118" y="222"/>
                </a:lnTo>
                <a:lnTo>
                  <a:pt x="120" y="220"/>
                </a:lnTo>
                <a:lnTo>
                  <a:pt x="121" y="220"/>
                </a:lnTo>
                <a:lnTo>
                  <a:pt x="121" y="221"/>
                </a:lnTo>
                <a:lnTo>
                  <a:pt x="121" y="226"/>
                </a:lnTo>
                <a:lnTo>
                  <a:pt x="121" y="226"/>
                </a:lnTo>
                <a:lnTo>
                  <a:pt x="119" y="235"/>
                </a:lnTo>
                <a:lnTo>
                  <a:pt x="119" y="244"/>
                </a:lnTo>
                <a:lnTo>
                  <a:pt x="119" y="244"/>
                </a:lnTo>
                <a:lnTo>
                  <a:pt x="119" y="245"/>
                </a:lnTo>
                <a:lnTo>
                  <a:pt x="121" y="244"/>
                </a:lnTo>
                <a:lnTo>
                  <a:pt x="121" y="244"/>
                </a:lnTo>
                <a:lnTo>
                  <a:pt x="126" y="236"/>
                </a:lnTo>
                <a:lnTo>
                  <a:pt x="127" y="235"/>
                </a:lnTo>
                <a:lnTo>
                  <a:pt x="127" y="235"/>
                </a:lnTo>
                <a:lnTo>
                  <a:pt x="127" y="241"/>
                </a:lnTo>
                <a:lnTo>
                  <a:pt x="127" y="241"/>
                </a:lnTo>
                <a:lnTo>
                  <a:pt x="125" y="250"/>
                </a:lnTo>
                <a:lnTo>
                  <a:pt x="124" y="260"/>
                </a:lnTo>
                <a:lnTo>
                  <a:pt x="124" y="260"/>
                </a:lnTo>
                <a:lnTo>
                  <a:pt x="125" y="261"/>
                </a:lnTo>
                <a:lnTo>
                  <a:pt x="126" y="261"/>
                </a:lnTo>
                <a:lnTo>
                  <a:pt x="126" y="261"/>
                </a:lnTo>
                <a:lnTo>
                  <a:pt x="130" y="257"/>
                </a:lnTo>
                <a:lnTo>
                  <a:pt x="132" y="254"/>
                </a:lnTo>
                <a:lnTo>
                  <a:pt x="133" y="251"/>
                </a:lnTo>
                <a:lnTo>
                  <a:pt x="133" y="251"/>
                </a:lnTo>
                <a:lnTo>
                  <a:pt x="130" y="264"/>
                </a:lnTo>
                <a:lnTo>
                  <a:pt x="130" y="271"/>
                </a:lnTo>
                <a:lnTo>
                  <a:pt x="130" y="278"/>
                </a:lnTo>
                <a:lnTo>
                  <a:pt x="130" y="278"/>
                </a:lnTo>
                <a:lnTo>
                  <a:pt x="131" y="279"/>
                </a:lnTo>
                <a:lnTo>
                  <a:pt x="132" y="279"/>
                </a:lnTo>
                <a:lnTo>
                  <a:pt x="132" y="279"/>
                </a:lnTo>
                <a:lnTo>
                  <a:pt x="137" y="273"/>
                </a:lnTo>
                <a:lnTo>
                  <a:pt x="137" y="273"/>
                </a:lnTo>
                <a:lnTo>
                  <a:pt x="140" y="270"/>
                </a:lnTo>
                <a:lnTo>
                  <a:pt x="140" y="271"/>
                </a:lnTo>
                <a:lnTo>
                  <a:pt x="140" y="272"/>
                </a:lnTo>
                <a:lnTo>
                  <a:pt x="138" y="280"/>
                </a:lnTo>
                <a:lnTo>
                  <a:pt x="138" y="280"/>
                </a:lnTo>
                <a:lnTo>
                  <a:pt x="136" y="289"/>
                </a:lnTo>
                <a:lnTo>
                  <a:pt x="135" y="299"/>
                </a:lnTo>
                <a:lnTo>
                  <a:pt x="135" y="299"/>
                </a:lnTo>
                <a:lnTo>
                  <a:pt x="136" y="300"/>
                </a:lnTo>
                <a:lnTo>
                  <a:pt x="137" y="300"/>
                </a:lnTo>
                <a:lnTo>
                  <a:pt x="137" y="300"/>
                </a:lnTo>
                <a:lnTo>
                  <a:pt x="142" y="293"/>
                </a:lnTo>
                <a:lnTo>
                  <a:pt x="145" y="289"/>
                </a:lnTo>
                <a:lnTo>
                  <a:pt x="146" y="287"/>
                </a:lnTo>
                <a:lnTo>
                  <a:pt x="146" y="287"/>
                </a:lnTo>
                <a:lnTo>
                  <a:pt x="145" y="295"/>
                </a:lnTo>
                <a:lnTo>
                  <a:pt x="144" y="303"/>
                </a:lnTo>
                <a:lnTo>
                  <a:pt x="142" y="311"/>
                </a:lnTo>
                <a:lnTo>
                  <a:pt x="140" y="320"/>
                </a:lnTo>
                <a:lnTo>
                  <a:pt x="140" y="320"/>
                </a:lnTo>
                <a:lnTo>
                  <a:pt x="110" y="235"/>
                </a:lnTo>
                <a:lnTo>
                  <a:pt x="110" y="235"/>
                </a:lnTo>
                <a:lnTo>
                  <a:pt x="91" y="182"/>
                </a:lnTo>
                <a:lnTo>
                  <a:pt x="81" y="156"/>
                </a:lnTo>
                <a:lnTo>
                  <a:pt x="70" y="129"/>
                </a:lnTo>
                <a:lnTo>
                  <a:pt x="70" y="129"/>
                </a:lnTo>
                <a:lnTo>
                  <a:pt x="59" y="103"/>
                </a:lnTo>
                <a:lnTo>
                  <a:pt x="49" y="76"/>
                </a:lnTo>
                <a:lnTo>
                  <a:pt x="44" y="62"/>
                </a:lnTo>
                <a:lnTo>
                  <a:pt x="41" y="48"/>
                </a:lnTo>
                <a:lnTo>
                  <a:pt x="37" y="34"/>
                </a:lnTo>
                <a:lnTo>
                  <a:pt x="35" y="20"/>
                </a:lnTo>
                <a:lnTo>
                  <a:pt x="35" y="20"/>
                </a:lnTo>
                <a:lnTo>
                  <a:pt x="47" y="17"/>
                </a:lnTo>
                <a:lnTo>
                  <a:pt x="59" y="14"/>
                </a:lnTo>
                <a:lnTo>
                  <a:pt x="59" y="14"/>
                </a:lnTo>
                <a:close/>
                <a:moveTo>
                  <a:pt x="148" y="343"/>
                </a:moveTo>
                <a:lnTo>
                  <a:pt x="148" y="343"/>
                </a:lnTo>
                <a:lnTo>
                  <a:pt x="141" y="321"/>
                </a:lnTo>
                <a:lnTo>
                  <a:pt x="141" y="321"/>
                </a:lnTo>
                <a:lnTo>
                  <a:pt x="142" y="321"/>
                </a:lnTo>
                <a:lnTo>
                  <a:pt x="142" y="321"/>
                </a:lnTo>
                <a:lnTo>
                  <a:pt x="147" y="316"/>
                </a:lnTo>
                <a:lnTo>
                  <a:pt x="150" y="311"/>
                </a:lnTo>
                <a:lnTo>
                  <a:pt x="151" y="311"/>
                </a:lnTo>
                <a:lnTo>
                  <a:pt x="152" y="312"/>
                </a:lnTo>
                <a:lnTo>
                  <a:pt x="151" y="321"/>
                </a:lnTo>
                <a:lnTo>
                  <a:pt x="151" y="321"/>
                </a:lnTo>
                <a:lnTo>
                  <a:pt x="149" y="332"/>
                </a:lnTo>
                <a:lnTo>
                  <a:pt x="148" y="337"/>
                </a:lnTo>
                <a:lnTo>
                  <a:pt x="148" y="343"/>
                </a:lnTo>
                <a:lnTo>
                  <a:pt x="148" y="343"/>
                </a:lnTo>
                <a:close/>
                <a:moveTo>
                  <a:pt x="145" y="443"/>
                </a:moveTo>
                <a:lnTo>
                  <a:pt x="145" y="443"/>
                </a:lnTo>
                <a:lnTo>
                  <a:pt x="130" y="403"/>
                </a:lnTo>
                <a:lnTo>
                  <a:pt x="116" y="362"/>
                </a:lnTo>
                <a:lnTo>
                  <a:pt x="116" y="362"/>
                </a:lnTo>
                <a:lnTo>
                  <a:pt x="79" y="254"/>
                </a:lnTo>
                <a:lnTo>
                  <a:pt x="79" y="254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17" y="28"/>
                </a:lnTo>
                <a:lnTo>
                  <a:pt x="27" y="23"/>
                </a:lnTo>
                <a:lnTo>
                  <a:pt x="27" y="23"/>
                </a:lnTo>
                <a:lnTo>
                  <a:pt x="29" y="36"/>
                </a:lnTo>
                <a:lnTo>
                  <a:pt x="32" y="49"/>
                </a:lnTo>
                <a:lnTo>
                  <a:pt x="39" y="74"/>
                </a:lnTo>
                <a:lnTo>
                  <a:pt x="48" y="98"/>
                </a:lnTo>
                <a:lnTo>
                  <a:pt x="58" y="122"/>
                </a:lnTo>
                <a:lnTo>
                  <a:pt x="58" y="122"/>
                </a:lnTo>
                <a:lnTo>
                  <a:pt x="68" y="148"/>
                </a:lnTo>
                <a:lnTo>
                  <a:pt x="78" y="174"/>
                </a:lnTo>
                <a:lnTo>
                  <a:pt x="97" y="226"/>
                </a:lnTo>
                <a:lnTo>
                  <a:pt x="97" y="226"/>
                </a:lnTo>
                <a:lnTo>
                  <a:pt x="118" y="282"/>
                </a:lnTo>
                <a:lnTo>
                  <a:pt x="137" y="337"/>
                </a:lnTo>
                <a:lnTo>
                  <a:pt x="137" y="337"/>
                </a:lnTo>
                <a:lnTo>
                  <a:pt x="145" y="362"/>
                </a:lnTo>
                <a:lnTo>
                  <a:pt x="152" y="386"/>
                </a:lnTo>
                <a:lnTo>
                  <a:pt x="165" y="436"/>
                </a:lnTo>
                <a:lnTo>
                  <a:pt x="165" y="436"/>
                </a:lnTo>
                <a:lnTo>
                  <a:pt x="159" y="434"/>
                </a:lnTo>
                <a:lnTo>
                  <a:pt x="159" y="434"/>
                </a:lnTo>
                <a:lnTo>
                  <a:pt x="154" y="434"/>
                </a:lnTo>
                <a:lnTo>
                  <a:pt x="150" y="436"/>
                </a:lnTo>
                <a:lnTo>
                  <a:pt x="147" y="439"/>
                </a:lnTo>
                <a:lnTo>
                  <a:pt x="145" y="443"/>
                </a:lnTo>
                <a:lnTo>
                  <a:pt x="145" y="443"/>
                </a:lnTo>
                <a:close/>
                <a:moveTo>
                  <a:pt x="191" y="505"/>
                </a:moveTo>
                <a:lnTo>
                  <a:pt x="191" y="505"/>
                </a:lnTo>
                <a:lnTo>
                  <a:pt x="181" y="494"/>
                </a:lnTo>
                <a:lnTo>
                  <a:pt x="170" y="484"/>
                </a:lnTo>
                <a:lnTo>
                  <a:pt x="160" y="472"/>
                </a:lnTo>
                <a:lnTo>
                  <a:pt x="156" y="466"/>
                </a:lnTo>
                <a:lnTo>
                  <a:pt x="152" y="461"/>
                </a:lnTo>
                <a:lnTo>
                  <a:pt x="152" y="461"/>
                </a:lnTo>
                <a:lnTo>
                  <a:pt x="152" y="459"/>
                </a:lnTo>
                <a:lnTo>
                  <a:pt x="153" y="458"/>
                </a:lnTo>
                <a:lnTo>
                  <a:pt x="153" y="458"/>
                </a:lnTo>
                <a:lnTo>
                  <a:pt x="152" y="453"/>
                </a:lnTo>
                <a:lnTo>
                  <a:pt x="152" y="448"/>
                </a:lnTo>
                <a:lnTo>
                  <a:pt x="152" y="448"/>
                </a:lnTo>
                <a:lnTo>
                  <a:pt x="154" y="443"/>
                </a:lnTo>
                <a:lnTo>
                  <a:pt x="156" y="441"/>
                </a:lnTo>
                <a:lnTo>
                  <a:pt x="158" y="442"/>
                </a:lnTo>
                <a:lnTo>
                  <a:pt x="161" y="443"/>
                </a:lnTo>
                <a:lnTo>
                  <a:pt x="167" y="448"/>
                </a:lnTo>
                <a:lnTo>
                  <a:pt x="170" y="452"/>
                </a:lnTo>
                <a:lnTo>
                  <a:pt x="170" y="452"/>
                </a:lnTo>
                <a:lnTo>
                  <a:pt x="170" y="453"/>
                </a:lnTo>
                <a:lnTo>
                  <a:pt x="170" y="453"/>
                </a:lnTo>
                <a:lnTo>
                  <a:pt x="171" y="454"/>
                </a:lnTo>
                <a:lnTo>
                  <a:pt x="171" y="454"/>
                </a:lnTo>
                <a:lnTo>
                  <a:pt x="173" y="457"/>
                </a:lnTo>
                <a:lnTo>
                  <a:pt x="173" y="457"/>
                </a:lnTo>
                <a:lnTo>
                  <a:pt x="178" y="468"/>
                </a:lnTo>
                <a:lnTo>
                  <a:pt x="178" y="468"/>
                </a:lnTo>
                <a:lnTo>
                  <a:pt x="178" y="469"/>
                </a:lnTo>
                <a:lnTo>
                  <a:pt x="178" y="469"/>
                </a:lnTo>
                <a:lnTo>
                  <a:pt x="178" y="469"/>
                </a:lnTo>
                <a:lnTo>
                  <a:pt x="178" y="469"/>
                </a:lnTo>
                <a:lnTo>
                  <a:pt x="178" y="470"/>
                </a:lnTo>
                <a:lnTo>
                  <a:pt x="178" y="470"/>
                </a:lnTo>
                <a:lnTo>
                  <a:pt x="179" y="471"/>
                </a:lnTo>
                <a:lnTo>
                  <a:pt x="181" y="472"/>
                </a:lnTo>
                <a:lnTo>
                  <a:pt x="183" y="471"/>
                </a:lnTo>
                <a:lnTo>
                  <a:pt x="187" y="469"/>
                </a:lnTo>
                <a:lnTo>
                  <a:pt x="187" y="467"/>
                </a:lnTo>
                <a:lnTo>
                  <a:pt x="187" y="466"/>
                </a:lnTo>
                <a:lnTo>
                  <a:pt x="187" y="466"/>
                </a:lnTo>
                <a:lnTo>
                  <a:pt x="184" y="459"/>
                </a:lnTo>
                <a:lnTo>
                  <a:pt x="182" y="451"/>
                </a:lnTo>
                <a:lnTo>
                  <a:pt x="182" y="443"/>
                </a:lnTo>
                <a:lnTo>
                  <a:pt x="183" y="440"/>
                </a:lnTo>
                <a:lnTo>
                  <a:pt x="184" y="436"/>
                </a:lnTo>
                <a:lnTo>
                  <a:pt x="184" y="436"/>
                </a:lnTo>
                <a:lnTo>
                  <a:pt x="187" y="433"/>
                </a:lnTo>
                <a:lnTo>
                  <a:pt x="190" y="432"/>
                </a:lnTo>
                <a:lnTo>
                  <a:pt x="193" y="433"/>
                </a:lnTo>
                <a:lnTo>
                  <a:pt x="196" y="435"/>
                </a:lnTo>
                <a:lnTo>
                  <a:pt x="201" y="442"/>
                </a:lnTo>
                <a:lnTo>
                  <a:pt x="204" y="446"/>
                </a:lnTo>
                <a:lnTo>
                  <a:pt x="204" y="446"/>
                </a:lnTo>
                <a:lnTo>
                  <a:pt x="211" y="461"/>
                </a:lnTo>
                <a:lnTo>
                  <a:pt x="211" y="461"/>
                </a:lnTo>
                <a:lnTo>
                  <a:pt x="212" y="463"/>
                </a:lnTo>
                <a:lnTo>
                  <a:pt x="213" y="463"/>
                </a:lnTo>
                <a:lnTo>
                  <a:pt x="216" y="463"/>
                </a:lnTo>
                <a:lnTo>
                  <a:pt x="219" y="461"/>
                </a:lnTo>
                <a:lnTo>
                  <a:pt x="219" y="459"/>
                </a:lnTo>
                <a:lnTo>
                  <a:pt x="219" y="457"/>
                </a:lnTo>
                <a:lnTo>
                  <a:pt x="219" y="457"/>
                </a:lnTo>
                <a:lnTo>
                  <a:pt x="217" y="451"/>
                </a:lnTo>
                <a:lnTo>
                  <a:pt x="215" y="444"/>
                </a:lnTo>
                <a:lnTo>
                  <a:pt x="215" y="444"/>
                </a:lnTo>
                <a:lnTo>
                  <a:pt x="216" y="438"/>
                </a:lnTo>
                <a:lnTo>
                  <a:pt x="218" y="432"/>
                </a:lnTo>
                <a:lnTo>
                  <a:pt x="219" y="430"/>
                </a:lnTo>
                <a:lnTo>
                  <a:pt x="221" y="429"/>
                </a:lnTo>
                <a:lnTo>
                  <a:pt x="223" y="429"/>
                </a:lnTo>
                <a:lnTo>
                  <a:pt x="226" y="432"/>
                </a:lnTo>
                <a:lnTo>
                  <a:pt x="226" y="432"/>
                </a:lnTo>
                <a:lnTo>
                  <a:pt x="225" y="452"/>
                </a:lnTo>
                <a:lnTo>
                  <a:pt x="225" y="472"/>
                </a:lnTo>
                <a:lnTo>
                  <a:pt x="227" y="512"/>
                </a:lnTo>
                <a:lnTo>
                  <a:pt x="227" y="512"/>
                </a:lnTo>
                <a:lnTo>
                  <a:pt x="226" y="513"/>
                </a:lnTo>
                <a:lnTo>
                  <a:pt x="226" y="513"/>
                </a:lnTo>
                <a:lnTo>
                  <a:pt x="214" y="517"/>
                </a:lnTo>
                <a:lnTo>
                  <a:pt x="203" y="522"/>
                </a:lnTo>
                <a:lnTo>
                  <a:pt x="203" y="522"/>
                </a:lnTo>
                <a:lnTo>
                  <a:pt x="191" y="505"/>
                </a:lnTo>
                <a:lnTo>
                  <a:pt x="191" y="505"/>
                </a:lnTo>
                <a:close/>
                <a:moveTo>
                  <a:pt x="225" y="551"/>
                </a:moveTo>
                <a:lnTo>
                  <a:pt x="225" y="551"/>
                </a:lnTo>
                <a:lnTo>
                  <a:pt x="216" y="540"/>
                </a:lnTo>
                <a:lnTo>
                  <a:pt x="208" y="529"/>
                </a:lnTo>
                <a:lnTo>
                  <a:pt x="208" y="529"/>
                </a:lnTo>
                <a:lnTo>
                  <a:pt x="218" y="525"/>
                </a:lnTo>
                <a:lnTo>
                  <a:pt x="227" y="521"/>
                </a:lnTo>
                <a:lnTo>
                  <a:pt x="227" y="521"/>
                </a:lnTo>
                <a:lnTo>
                  <a:pt x="227" y="536"/>
                </a:lnTo>
                <a:lnTo>
                  <a:pt x="225" y="551"/>
                </a:lnTo>
                <a:lnTo>
                  <a:pt x="225" y="55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16" name="Freeform 2528"/>
          <p:cNvSpPr>
            <a:spLocks noEditPoints="1"/>
          </p:cNvSpPr>
          <p:nvPr/>
        </p:nvSpPr>
        <p:spPr bwMode="auto">
          <a:xfrm>
            <a:off x="1443021" y="4160853"/>
            <a:ext cx="569913" cy="534988"/>
          </a:xfrm>
          <a:custGeom>
            <a:avLst/>
            <a:gdLst/>
            <a:ahLst/>
            <a:cxnLst>
              <a:cxn ang="0">
                <a:pos x="337" y="319"/>
              </a:cxn>
              <a:cxn ang="0">
                <a:pos x="260" y="152"/>
              </a:cxn>
              <a:cxn ang="0">
                <a:pos x="213" y="7"/>
              </a:cxn>
              <a:cxn ang="0">
                <a:pos x="93" y="12"/>
              </a:cxn>
              <a:cxn ang="0">
                <a:pos x="23" y="231"/>
              </a:cxn>
              <a:cxn ang="0">
                <a:pos x="73" y="331"/>
              </a:cxn>
              <a:cxn ang="0">
                <a:pos x="67" y="198"/>
              </a:cxn>
              <a:cxn ang="0">
                <a:pos x="54" y="222"/>
              </a:cxn>
              <a:cxn ang="0">
                <a:pos x="259" y="202"/>
              </a:cxn>
              <a:cxn ang="0">
                <a:pos x="227" y="228"/>
              </a:cxn>
              <a:cxn ang="0">
                <a:pos x="236" y="202"/>
              </a:cxn>
              <a:cxn ang="0">
                <a:pos x="116" y="308"/>
              </a:cxn>
              <a:cxn ang="0">
                <a:pos x="183" y="226"/>
              </a:cxn>
              <a:cxn ang="0">
                <a:pos x="74" y="283"/>
              </a:cxn>
              <a:cxn ang="0">
                <a:pos x="148" y="216"/>
              </a:cxn>
              <a:cxn ang="0">
                <a:pos x="78" y="300"/>
              </a:cxn>
              <a:cxn ang="0">
                <a:pos x="146" y="215"/>
              </a:cxn>
              <a:cxn ang="0">
                <a:pos x="106" y="231"/>
              </a:cxn>
              <a:cxn ang="0">
                <a:pos x="49" y="262"/>
              </a:cxn>
              <a:cxn ang="0">
                <a:pos x="37" y="259"/>
              </a:cxn>
              <a:cxn ang="0">
                <a:pos x="15" y="260"/>
              </a:cxn>
              <a:cxn ang="0">
                <a:pos x="23" y="264"/>
              </a:cxn>
              <a:cxn ang="0">
                <a:pos x="114" y="203"/>
              </a:cxn>
              <a:cxn ang="0">
                <a:pos x="43" y="275"/>
              </a:cxn>
              <a:cxn ang="0">
                <a:pos x="22" y="311"/>
              </a:cxn>
              <a:cxn ang="0">
                <a:pos x="34" y="316"/>
              </a:cxn>
              <a:cxn ang="0">
                <a:pos x="142" y="231"/>
              </a:cxn>
              <a:cxn ang="0">
                <a:pos x="61" y="319"/>
              </a:cxn>
              <a:cxn ang="0">
                <a:pos x="77" y="319"/>
              </a:cxn>
              <a:cxn ang="0">
                <a:pos x="200" y="215"/>
              </a:cxn>
              <a:cxn ang="0">
                <a:pos x="119" y="284"/>
              </a:cxn>
              <a:cxn ang="0">
                <a:pos x="125" y="300"/>
              </a:cxn>
              <a:cxn ang="0">
                <a:pos x="193" y="251"/>
              </a:cxn>
              <a:cxn ang="0">
                <a:pos x="138" y="314"/>
              </a:cxn>
              <a:cxn ang="0">
                <a:pos x="179" y="289"/>
              </a:cxn>
              <a:cxn ang="0">
                <a:pos x="254" y="225"/>
              </a:cxn>
              <a:cxn ang="0">
                <a:pos x="150" y="320"/>
              </a:cxn>
              <a:cxn ang="0">
                <a:pos x="280" y="230"/>
              </a:cxn>
              <a:cxn ang="0">
                <a:pos x="258" y="276"/>
              </a:cxn>
              <a:cxn ang="0">
                <a:pos x="318" y="225"/>
              </a:cxn>
              <a:cxn ang="0">
                <a:pos x="238" y="282"/>
              </a:cxn>
              <a:cxn ang="0">
                <a:pos x="309" y="256"/>
              </a:cxn>
              <a:cxn ang="0">
                <a:pos x="323" y="262"/>
              </a:cxn>
              <a:cxn ang="0">
                <a:pos x="249" y="327"/>
              </a:cxn>
              <a:cxn ang="0">
                <a:pos x="340" y="278"/>
              </a:cxn>
              <a:cxn ang="0">
                <a:pos x="275" y="326"/>
              </a:cxn>
              <a:cxn ang="0">
                <a:pos x="303" y="307"/>
              </a:cxn>
              <a:cxn ang="0">
                <a:pos x="323" y="310"/>
              </a:cxn>
              <a:cxn ang="0">
                <a:pos x="347" y="290"/>
              </a:cxn>
              <a:cxn ang="0">
                <a:pos x="348" y="286"/>
              </a:cxn>
              <a:cxn ang="0">
                <a:pos x="315" y="301"/>
              </a:cxn>
              <a:cxn ang="0">
                <a:pos x="300" y="298"/>
              </a:cxn>
              <a:cxn ang="0">
                <a:pos x="298" y="279"/>
              </a:cxn>
              <a:cxn ang="0">
                <a:pos x="323" y="222"/>
              </a:cxn>
              <a:cxn ang="0">
                <a:pos x="311" y="229"/>
              </a:cxn>
              <a:cxn ang="0">
                <a:pos x="254" y="263"/>
              </a:cxn>
              <a:cxn ang="0">
                <a:pos x="208" y="289"/>
              </a:cxn>
              <a:cxn ang="0">
                <a:pos x="116" y="115"/>
              </a:cxn>
              <a:cxn ang="0">
                <a:pos x="191" y="30"/>
              </a:cxn>
              <a:cxn ang="0">
                <a:pos x="275" y="190"/>
              </a:cxn>
              <a:cxn ang="0">
                <a:pos x="164" y="215"/>
              </a:cxn>
              <a:cxn ang="0">
                <a:pos x="112" y="122"/>
              </a:cxn>
              <a:cxn ang="0">
                <a:pos x="38" y="231"/>
              </a:cxn>
            </a:cxnLst>
            <a:rect l="0" t="0" r="r" b="b"/>
            <a:pathLst>
              <a:path w="359" h="337">
                <a:moveTo>
                  <a:pt x="73" y="331"/>
                </a:moveTo>
                <a:lnTo>
                  <a:pt x="73" y="331"/>
                </a:lnTo>
                <a:lnTo>
                  <a:pt x="95" y="330"/>
                </a:lnTo>
                <a:lnTo>
                  <a:pt x="117" y="329"/>
                </a:lnTo>
                <a:lnTo>
                  <a:pt x="117" y="329"/>
                </a:lnTo>
                <a:lnTo>
                  <a:pt x="135" y="329"/>
                </a:lnTo>
                <a:lnTo>
                  <a:pt x="153" y="329"/>
                </a:lnTo>
                <a:lnTo>
                  <a:pt x="189" y="331"/>
                </a:lnTo>
                <a:lnTo>
                  <a:pt x="189" y="331"/>
                </a:lnTo>
                <a:lnTo>
                  <a:pt x="218" y="334"/>
                </a:lnTo>
                <a:lnTo>
                  <a:pt x="248" y="336"/>
                </a:lnTo>
                <a:lnTo>
                  <a:pt x="264" y="337"/>
                </a:lnTo>
                <a:lnTo>
                  <a:pt x="278" y="336"/>
                </a:lnTo>
                <a:lnTo>
                  <a:pt x="293" y="335"/>
                </a:lnTo>
                <a:lnTo>
                  <a:pt x="307" y="333"/>
                </a:lnTo>
                <a:lnTo>
                  <a:pt x="307" y="333"/>
                </a:lnTo>
                <a:lnTo>
                  <a:pt x="318" y="330"/>
                </a:lnTo>
                <a:lnTo>
                  <a:pt x="328" y="326"/>
                </a:lnTo>
                <a:lnTo>
                  <a:pt x="337" y="319"/>
                </a:lnTo>
                <a:lnTo>
                  <a:pt x="346" y="312"/>
                </a:lnTo>
                <a:lnTo>
                  <a:pt x="352" y="304"/>
                </a:lnTo>
                <a:lnTo>
                  <a:pt x="355" y="300"/>
                </a:lnTo>
                <a:lnTo>
                  <a:pt x="357" y="295"/>
                </a:lnTo>
                <a:lnTo>
                  <a:pt x="358" y="290"/>
                </a:lnTo>
                <a:lnTo>
                  <a:pt x="359" y="285"/>
                </a:lnTo>
                <a:lnTo>
                  <a:pt x="359" y="279"/>
                </a:lnTo>
                <a:lnTo>
                  <a:pt x="359" y="273"/>
                </a:lnTo>
                <a:lnTo>
                  <a:pt x="359" y="273"/>
                </a:lnTo>
                <a:lnTo>
                  <a:pt x="356" y="261"/>
                </a:lnTo>
                <a:lnTo>
                  <a:pt x="351" y="249"/>
                </a:lnTo>
                <a:lnTo>
                  <a:pt x="345" y="237"/>
                </a:lnTo>
                <a:lnTo>
                  <a:pt x="337" y="227"/>
                </a:lnTo>
                <a:lnTo>
                  <a:pt x="329" y="216"/>
                </a:lnTo>
                <a:lnTo>
                  <a:pt x="320" y="207"/>
                </a:lnTo>
                <a:lnTo>
                  <a:pt x="302" y="189"/>
                </a:lnTo>
                <a:lnTo>
                  <a:pt x="302" y="189"/>
                </a:lnTo>
                <a:lnTo>
                  <a:pt x="282" y="171"/>
                </a:lnTo>
                <a:lnTo>
                  <a:pt x="260" y="152"/>
                </a:lnTo>
                <a:lnTo>
                  <a:pt x="240" y="135"/>
                </a:lnTo>
                <a:lnTo>
                  <a:pt x="220" y="116"/>
                </a:lnTo>
                <a:lnTo>
                  <a:pt x="220" y="116"/>
                </a:lnTo>
                <a:lnTo>
                  <a:pt x="210" y="104"/>
                </a:lnTo>
                <a:lnTo>
                  <a:pt x="205" y="98"/>
                </a:lnTo>
                <a:lnTo>
                  <a:pt x="201" y="91"/>
                </a:lnTo>
                <a:lnTo>
                  <a:pt x="198" y="84"/>
                </a:lnTo>
                <a:lnTo>
                  <a:pt x="196" y="76"/>
                </a:lnTo>
                <a:lnTo>
                  <a:pt x="194" y="68"/>
                </a:lnTo>
                <a:lnTo>
                  <a:pt x="193" y="60"/>
                </a:lnTo>
                <a:lnTo>
                  <a:pt x="193" y="60"/>
                </a:lnTo>
                <a:lnTo>
                  <a:pt x="193" y="53"/>
                </a:lnTo>
                <a:lnTo>
                  <a:pt x="195" y="47"/>
                </a:lnTo>
                <a:lnTo>
                  <a:pt x="196" y="40"/>
                </a:lnTo>
                <a:lnTo>
                  <a:pt x="199" y="33"/>
                </a:lnTo>
                <a:lnTo>
                  <a:pt x="205" y="20"/>
                </a:lnTo>
                <a:lnTo>
                  <a:pt x="212" y="8"/>
                </a:lnTo>
                <a:lnTo>
                  <a:pt x="212" y="8"/>
                </a:lnTo>
                <a:lnTo>
                  <a:pt x="213" y="7"/>
                </a:lnTo>
                <a:lnTo>
                  <a:pt x="212" y="5"/>
                </a:lnTo>
                <a:lnTo>
                  <a:pt x="212" y="3"/>
                </a:lnTo>
                <a:lnTo>
                  <a:pt x="210" y="2"/>
                </a:lnTo>
                <a:lnTo>
                  <a:pt x="210" y="2"/>
                </a:lnTo>
                <a:lnTo>
                  <a:pt x="209" y="1"/>
                </a:lnTo>
                <a:lnTo>
                  <a:pt x="206" y="0"/>
                </a:lnTo>
                <a:lnTo>
                  <a:pt x="206" y="0"/>
                </a:lnTo>
                <a:lnTo>
                  <a:pt x="178" y="0"/>
                </a:lnTo>
                <a:lnTo>
                  <a:pt x="151" y="0"/>
                </a:lnTo>
                <a:lnTo>
                  <a:pt x="124" y="1"/>
                </a:lnTo>
                <a:lnTo>
                  <a:pt x="111" y="2"/>
                </a:lnTo>
                <a:lnTo>
                  <a:pt x="97" y="4"/>
                </a:lnTo>
                <a:lnTo>
                  <a:pt x="97" y="4"/>
                </a:lnTo>
                <a:lnTo>
                  <a:pt x="95" y="5"/>
                </a:lnTo>
                <a:lnTo>
                  <a:pt x="94" y="6"/>
                </a:lnTo>
                <a:lnTo>
                  <a:pt x="94" y="8"/>
                </a:lnTo>
                <a:lnTo>
                  <a:pt x="94" y="10"/>
                </a:lnTo>
                <a:lnTo>
                  <a:pt x="94" y="10"/>
                </a:lnTo>
                <a:lnTo>
                  <a:pt x="93" y="12"/>
                </a:lnTo>
                <a:lnTo>
                  <a:pt x="94" y="14"/>
                </a:lnTo>
                <a:lnTo>
                  <a:pt x="94" y="14"/>
                </a:lnTo>
                <a:lnTo>
                  <a:pt x="103" y="28"/>
                </a:lnTo>
                <a:lnTo>
                  <a:pt x="110" y="42"/>
                </a:lnTo>
                <a:lnTo>
                  <a:pt x="114" y="57"/>
                </a:lnTo>
                <a:lnTo>
                  <a:pt x="116" y="65"/>
                </a:lnTo>
                <a:lnTo>
                  <a:pt x="117" y="72"/>
                </a:lnTo>
                <a:lnTo>
                  <a:pt x="117" y="72"/>
                </a:lnTo>
                <a:lnTo>
                  <a:pt x="117" y="83"/>
                </a:lnTo>
                <a:lnTo>
                  <a:pt x="115" y="92"/>
                </a:lnTo>
                <a:lnTo>
                  <a:pt x="113" y="100"/>
                </a:lnTo>
                <a:lnTo>
                  <a:pt x="109" y="108"/>
                </a:lnTo>
                <a:lnTo>
                  <a:pt x="105" y="116"/>
                </a:lnTo>
                <a:lnTo>
                  <a:pt x="100" y="124"/>
                </a:lnTo>
                <a:lnTo>
                  <a:pt x="89" y="139"/>
                </a:lnTo>
                <a:lnTo>
                  <a:pt x="89" y="139"/>
                </a:lnTo>
                <a:lnTo>
                  <a:pt x="55" y="185"/>
                </a:lnTo>
                <a:lnTo>
                  <a:pt x="39" y="208"/>
                </a:lnTo>
                <a:lnTo>
                  <a:pt x="23" y="231"/>
                </a:lnTo>
                <a:lnTo>
                  <a:pt x="23" y="231"/>
                </a:lnTo>
                <a:lnTo>
                  <a:pt x="11" y="249"/>
                </a:lnTo>
                <a:lnTo>
                  <a:pt x="6" y="259"/>
                </a:lnTo>
                <a:lnTo>
                  <a:pt x="3" y="269"/>
                </a:lnTo>
                <a:lnTo>
                  <a:pt x="1" y="279"/>
                </a:lnTo>
                <a:lnTo>
                  <a:pt x="0" y="289"/>
                </a:lnTo>
                <a:lnTo>
                  <a:pt x="1" y="294"/>
                </a:lnTo>
                <a:lnTo>
                  <a:pt x="2" y="298"/>
                </a:lnTo>
                <a:lnTo>
                  <a:pt x="4" y="303"/>
                </a:lnTo>
                <a:lnTo>
                  <a:pt x="6" y="308"/>
                </a:lnTo>
                <a:lnTo>
                  <a:pt x="6" y="308"/>
                </a:lnTo>
                <a:lnTo>
                  <a:pt x="12" y="315"/>
                </a:lnTo>
                <a:lnTo>
                  <a:pt x="20" y="320"/>
                </a:lnTo>
                <a:lnTo>
                  <a:pt x="28" y="325"/>
                </a:lnTo>
                <a:lnTo>
                  <a:pt x="37" y="328"/>
                </a:lnTo>
                <a:lnTo>
                  <a:pt x="46" y="329"/>
                </a:lnTo>
                <a:lnTo>
                  <a:pt x="55" y="330"/>
                </a:lnTo>
                <a:lnTo>
                  <a:pt x="73" y="331"/>
                </a:lnTo>
                <a:lnTo>
                  <a:pt x="73" y="331"/>
                </a:lnTo>
                <a:close/>
                <a:moveTo>
                  <a:pt x="59" y="195"/>
                </a:moveTo>
                <a:lnTo>
                  <a:pt x="59" y="195"/>
                </a:lnTo>
                <a:lnTo>
                  <a:pt x="63" y="192"/>
                </a:lnTo>
                <a:lnTo>
                  <a:pt x="63" y="192"/>
                </a:lnTo>
                <a:lnTo>
                  <a:pt x="79" y="185"/>
                </a:lnTo>
                <a:lnTo>
                  <a:pt x="79" y="185"/>
                </a:lnTo>
                <a:lnTo>
                  <a:pt x="50" y="208"/>
                </a:lnTo>
                <a:lnTo>
                  <a:pt x="50" y="208"/>
                </a:lnTo>
                <a:lnTo>
                  <a:pt x="59" y="195"/>
                </a:lnTo>
                <a:lnTo>
                  <a:pt x="59" y="195"/>
                </a:lnTo>
                <a:close/>
                <a:moveTo>
                  <a:pt x="86" y="182"/>
                </a:moveTo>
                <a:lnTo>
                  <a:pt x="86" y="182"/>
                </a:lnTo>
                <a:lnTo>
                  <a:pt x="91" y="181"/>
                </a:lnTo>
                <a:lnTo>
                  <a:pt x="96" y="180"/>
                </a:lnTo>
                <a:lnTo>
                  <a:pt x="96" y="180"/>
                </a:lnTo>
                <a:lnTo>
                  <a:pt x="89" y="184"/>
                </a:lnTo>
                <a:lnTo>
                  <a:pt x="81" y="188"/>
                </a:lnTo>
                <a:lnTo>
                  <a:pt x="67" y="198"/>
                </a:lnTo>
                <a:lnTo>
                  <a:pt x="67" y="198"/>
                </a:lnTo>
                <a:lnTo>
                  <a:pt x="76" y="190"/>
                </a:lnTo>
                <a:lnTo>
                  <a:pt x="86" y="182"/>
                </a:lnTo>
                <a:lnTo>
                  <a:pt x="86" y="182"/>
                </a:lnTo>
                <a:close/>
                <a:moveTo>
                  <a:pt x="106" y="181"/>
                </a:moveTo>
                <a:lnTo>
                  <a:pt x="106" y="181"/>
                </a:lnTo>
                <a:lnTo>
                  <a:pt x="112" y="182"/>
                </a:lnTo>
                <a:lnTo>
                  <a:pt x="112" y="182"/>
                </a:lnTo>
                <a:lnTo>
                  <a:pt x="103" y="187"/>
                </a:lnTo>
                <a:lnTo>
                  <a:pt x="94" y="193"/>
                </a:lnTo>
                <a:lnTo>
                  <a:pt x="78" y="205"/>
                </a:lnTo>
                <a:lnTo>
                  <a:pt x="78" y="205"/>
                </a:lnTo>
                <a:lnTo>
                  <a:pt x="51" y="227"/>
                </a:lnTo>
                <a:lnTo>
                  <a:pt x="24" y="250"/>
                </a:lnTo>
                <a:lnTo>
                  <a:pt x="24" y="250"/>
                </a:lnTo>
                <a:lnTo>
                  <a:pt x="26" y="248"/>
                </a:lnTo>
                <a:lnTo>
                  <a:pt x="26" y="248"/>
                </a:lnTo>
                <a:lnTo>
                  <a:pt x="32" y="241"/>
                </a:lnTo>
                <a:lnTo>
                  <a:pt x="39" y="233"/>
                </a:lnTo>
                <a:lnTo>
                  <a:pt x="54" y="222"/>
                </a:lnTo>
                <a:lnTo>
                  <a:pt x="54" y="222"/>
                </a:lnTo>
                <a:lnTo>
                  <a:pt x="67" y="213"/>
                </a:lnTo>
                <a:lnTo>
                  <a:pt x="80" y="203"/>
                </a:lnTo>
                <a:lnTo>
                  <a:pt x="93" y="192"/>
                </a:lnTo>
                <a:lnTo>
                  <a:pt x="106" y="181"/>
                </a:lnTo>
                <a:lnTo>
                  <a:pt x="106" y="181"/>
                </a:lnTo>
                <a:close/>
                <a:moveTo>
                  <a:pt x="288" y="194"/>
                </a:moveTo>
                <a:lnTo>
                  <a:pt x="288" y="194"/>
                </a:lnTo>
                <a:lnTo>
                  <a:pt x="255" y="222"/>
                </a:lnTo>
                <a:lnTo>
                  <a:pt x="223" y="252"/>
                </a:lnTo>
                <a:lnTo>
                  <a:pt x="223" y="252"/>
                </a:lnTo>
                <a:lnTo>
                  <a:pt x="188" y="283"/>
                </a:lnTo>
                <a:lnTo>
                  <a:pt x="188" y="283"/>
                </a:lnTo>
                <a:lnTo>
                  <a:pt x="214" y="258"/>
                </a:lnTo>
                <a:lnTo>
                  <a:pt x="214" y="258"/>
                </a:lnTo>
                <a:lnTo>
                  <a:pt x="226" y="245"/>
                </a:lnTo>
                <a:lnTo>
                  <a:pt x="238" y="231"/>
                </a:lnTo>
                <a:lnTo>
                  <a:pt x="249" y="217"/>
                </a:lnTo>
                <a:lnTo>
                  <a:pt x="259" y="202"/>
                </a:lnTo>
                <a:lnTo>
                  <a:pt x="259" y="202"/>
                </a:lnTo>
                <a:lnTo>
                  <a:pt x="263" y="203"/>
                </a:lnTo>
                <a:lnTo>
                  <a:pt x="263" y="203"/>
                </a:lnTo>
                <a:lnTo>
                  <a:pt x="268" y="203"/>
                </a:lnTo>
                <a:lnTo>
                  <a:pt x="273" y="202"/>
                </a:lnTo>
                <a:lnTo>
                  <a:pt x="273" y="202"/>
                </a:lnTo>
                <a:lnTo>
                  <a:pt x="280" y="197"/>
                </a:lnTo>
                <a:lnTo>
                  <a:pt x="284" y="194"/>
                </a:lnTo>
                <a:lnTo>
                  <a:pt x="286" y="194"/>
                </a:lnTo>
                <a:lnTo>
                  <a:pt x="288" y="194"/>
                </a:lnTo>
                <a:lnTo>
                  <a:pt x="288" y="194"/>
                </a:lnTo>
                <a:close/>
                <a:moveTo>
                  <a:pt x="241" y="194"/>
                </a:moveTo>
                <a:lnTo>
                  <a:pt x="241" y="194"/>
                </a:lnTo>
                <a:lnTo>
                  <a:pt x="248" y="197"/>
                </a:lnTo>
                <a:lnTo>
                  <a:pt x="255" y="201"/>
                </a:lnTo>
                <a:lnTo>
                  <a:pt x="255" y="201"/>
                </a:lnTo>
                <a:lnTo>
                  <a:pt x="242" y="215"/>
                </a:lnTo>
                <a:lnTo>
                  <a:pt x="235" y="221"/>
                </a:lnTo>
                <a:lnTo>
                  <a:pt x="227" y="228"/>
                </a:lnTo>
                <a:lnTo>
                  <a:pt x="227" y="228"/>
                </a:lnTo>
                <a:lnTo>
                  <a:pt x="209" y="244"/>
                </a:lnTo>
                <a:lnTo>
                  <a:pt x="192" y="260"/>
                </a:lnTo>
                <a:lnTo>
                  <a:pt x="192" y="260"/>
                </a:lnTo>
                <a:lnTo>
                  <a:pt x="176" y="275"/>
                </a:lnTo>
                <a:lnTo>
                  <a:pt x="160" y="289"/>
                </a:lnTo>
                <a:lnTo>
                  <a:pt x="160" y="289"/>
                </a:lnTo>
                <a:lnTo>
                  <a:pt x="162" y="287"/>
                </a:lnTo>
                <a:lnTo>
                  <a:pt x="162" y="287"/>
                </a:lnTo>
                <a:lnTo>
                  <a:pt x="177" y="271"/>
                </a:lnTo>
                <a:lnTo>
                  <a:pt x="192" y="256"/>
                </a:lnTo>
                <a:lnTo>
                  <a:pt x="192" y="256"/>
                </a:lnTo>
                <a:lnTo>
                  <a:pt x="199" y="248"/>
                </a:lnTo>
                <a:lnTo>
                  <a:pt x="205" y="239"/>
                </a:lnTo>
                <a:lnTo>
                  <a:pt x="211" y="231"/>
                </a:lnTo>
                <a:lnTo>
                  <a:pt x="218" y="223"/>
                </a:lnTo>
                <a:lnTo>
                  <a:pt x="218" y="223"/>
                </a:lnTo>
                <a:lnTo>
                  <a:pt x="230" y="209"/>
                </a:lnTo>
                <a:lnTo>
                  <a:pt x="236" y="202"/>
                </a:lnTo>
                <a:lnTo>
                  <a:pt x="240" y="194"/>
                </a:lnTo>
                <a:lnTo>
                  <a:pt x="240" y="194"/>
                </a:lnTo>
                <a:lnTo>
                  <a:pt x="241" y="194"/>
                </a:lnTo>
                <a:lnTo>
                  <a:pt x="241" y="194"/>
                </a:lnTo>
                <a:close/>
                <a:moveTo>
                  <a:pt x="221" y="194"/>
                </a:moveTo>
                <a:lnTo>
                  <a:pt x="221" y="194"/>
                </a:lnTo>
                <a:lnTo>
                  <a:pt x="227" y="192"/>
                </a:lnTo>
                <a:lnTo>
                  <a:pt x="235" y="193"/>
                </a:lnTo>
                <a:lnTo>
                  <a:pt x="235" y="193"/>
                </a:lnTo>
                <a:lnTo>
                  <a:pt x="238" y="193"/>
                </a:lnTo>
                <a:lnTo>
                  <a:pt x="238" y="193"/>
                </a:lnTo>
                <a:lnTo>
                  <a:pt x="223" y="206"/>
                </a:lnTo>
                <a:lnTo>
                  <a:pt x="208" y="219"/>
                </a:lnTo>
                <a:lnTo>
                  <a:pt x="179" y="249"/>
                </a:lnTo>
                <a:lnTo>
                  <a:pt x="179" y="249"/>
                </a:lnTo>
                <a:lnTo>
                  <a:pt x="163" y="263"/>
                </a:lnTo>
                <a:lnTo>
                  <a:pt x="147" y="278"/>
                </a:lnTo>
                <a:lnTo>
                  <a:pt x="131" y="292"/>
                </a:lnTo>
                <a:lnTo>
                  <a:pt x="116" y="308"/>
                </a:lnTo>
                <a:lnTo>
                  <a:pt x="116" y="308"/>
                </a:lnTo>
                <a:lnTo>
                  <a:pt x="107" y="315"/>
                </a:lnTo>
                <a:lnTo>
                  <a:pt x="107" y="315"/>
                </a:lnTo>
                <a:lnTo>
                  <a:pt x="106" y="316"/>
                </a:lnTo>
                <a:lnTo>
                  <a:pt x="106" y="316"/>
                </a:lnTo>
                <a:lnTo>
                  <a:pt x="124" y="299"/>
                </a:lnTo>
                <a:lnTo>
                  <a:pt x="124" y="299"/>
                </a:lnTo>
                <a:lnTo>
                  <a:pt x="159" y="266"/>
                </a:lnTo>
                <a:lnTo>
                  <a:pt x="159" y="266"/>
                </a:lnTo>
                <a:lnTo>
                  <a:pt x="175" y="249"/>
                </a:lnTo>
                <a:lnTo>
                  <a:pt x="191" y="230"/>
                </a:lnTo>
                <a:lnTo>
                  <a:pt x="221" y="194"/>
                </a:lnTo>
                <a:lnTo>
                  <a:pt x="221" y="194"/>
                </a:lnTo>
                <a:close/>
                <a:moveTo>
                  <a:pt x="213" y="198"/>
                </a:moveTo>
                <a:lnTo>
                  <a:pt x="213" y="198"/>
                </a:lnTo>
                <a:lnTo>
                  <a:pt x="205" y="206"/>
                </a:lnTo>
                <a:lnTo>
                  <a:pt x="198" y="213"/>
                </a:lnTo>
                <a:lnTo>
                  <a:pt x="198" y="213"/>
                </a:lnTo>
                <a:lnTo>
                  <a:pt x="183" y="226"/>
                </a:lnTo>
                <a:lnTo>
                  <a:pt x="167" y="238"/>
                </a:lnTo>
                <a:lnTo>
                  <a:pt x="167" y="238"/>
                </a:lnTo>
                <a:lnTo>
                  <a:pt x="162" y="244"/>
                </a:lnTo>
                <a:lnTo>
                  <a:pt x="162" y="244"/>
                </a:lnTo>
                <a:lnTo>
                  <a:pt x="185" y="220"/>
                </a:lnTo>
                <a:lnTo>
                  <a:pt x="185" y="220"/>
                </a:lnTo>
                <a:lnTo>
                  <a:pt x="192" y="215"/>
                </a:lnTo>
                <a:lnTo>
                  <a:pt x="199" y="210"/>
                </a:lnTo>
                <a:lnTo>
                  <a:pt x="206" y="204"/>
                </a:lnTo>
                <a:lnTo>
                  <a:pt x="213" y="198"/>
                </a:lnTo>
                <a:lnTo>
                  <a:pt x="213" y="198"/>
                </a:lnTo>
                <a:close/>
                <a:moveTo>
                  <a:pt x="154" y="221"/>
                </a:moveTo>
                <a:lnTo>
                  <a:pt x="154" y="221"/>
                </a:lnTo>
                <a:lnTo>
                  <a:pt x="140" y="230"/>
                </a:lnTo>
                <a:lnTo>
                  <a:pt x="127" y="241"/>
                </a:lnTo>
                <a:lnTo>
                  <a:pt x="102" y="263"/>
                </a:lnTo>
                <a:lnTo>
                  <a:pt x="102" y="263"/>
                </a:lnTo>
                <a:lnTo>
                  <a:pt x="88" y="273"/>
                </a:lnTo>
                <a:lnTo>
                  <a:pt x="74" y="283"/>
                </a:lnTo>
                <a:lnTo>
                  <a:pt x="74" y="283"/>
                </a:lnTo>
                <a:lnTo>
                  <a:pt x="66" y="290"/>
                </a:lnTo>
                <a:lnTo>
                  <a:pt x="58" y="298"/>
                </a:lnTo>
                <a:lnTo>
                  <a:pt x="50" y="305"/>
                </a:lnTo>
                <a:lnTo>
                  <a:pt x="42" y="312"/>
                </a:lnTo>
                <a:lnTo>
                  <a:pt x="42" y="312"/>
                </a:lnTo>
                <a:lnTo>
                  <a:pt x="38" y="314"/>
                </a:lnTo>
                <a:lnTo>
                  <a:pt x="38" y="314"/>
                </a:lnTo>
                <a:lnTo>
                  <a:pt x="38" y="314"/>
                </a:lnTo>
                <a:lnTo>
                  <a:pt x="42" y="310"/>
                </a:lnTo>
                <a:lnTo>
                  <a:pt x="42" y="310"/>
                </a:lnTo>
                <a:lnTo>
                  <a:pt x="57" y="296"/>
                </a:lnTo>
                <a:lnTo>
                  <a:pt x="57" y="296"/>
                </a:lnTo>
                <a:lnTo>
                  <a:pt x="73" y="282"/>
                </a:lnTo>
                <a:lnTo>
                  <a:pt x="90" y="270"/>
                </a:lnTo>
                <a:lnTo>
                  <a:pt x="90" y="270"/>
                </a:lnTo>
                <a:lnTo>
                  <a:pt x="106" y="257"/>
                </a:lnTo>
                <a:lnTo>
                  <a:pt x="120" y="244"/>
                </a:lnTo>
                <a:lnTo>
                  <a:pt x="148" y="216"/>
                </a:lnTo>
                <a:lnTo>
                  <a:pt x="148" y="216"/>
                </a:lnTo>
                <a:lnTo>
                  <a:pt x="148" y="216"/>
                </a:lnTo>
                <a:lnTo>
                  <a:pt x="148" y="216"/>
                </a:lnTo>
                <a:lnTo>
                  <a:pt x="154" y="219"/>
                </a:lnTo>
                <a:lnTo>
                  <a:pt x="160" y="222"/>
                </a:lnTo>
                <a:lnTo>
                  <a:pt x="166" y="223"/>
                </a:lnTo>
                <a:lnTo>
                  <a:pt x="174" y="223"/>
                </a:lnTo>
                <a:lnTo>
                  <a:pt x="174" y="223"/>
                </a:lnTo>
                <a:lnTo>
                  <a:pt x="153" y="238"/>
                </a:lnTo>
                <a:lnTo>
                  <a:pt x="133" y="256"/>
                </a:lnTo>
                <a:lnTo>
                  <a:pt x="133" y="256"/>
                </a:lnTo>
                <a:lnTo>
                  <a:pt x="104" y="281"/>
                </a:lnTo>
                <a:lnTo>
                  <a:pt x="74" y="307"/>
                </a:lnTo>
                <a:lnTo>
                  <a:pt x="74" y="307"/>
                </a:lnTo>
                <a:lnTo>
                  <a:pt x="68" y="312"/>
                </a:lnTo>
                <a:lnTo>
                  <a:pt x="64" y="315"/>
                </a:lnTo>
                <a:lnTo>
                  <a:pt x="64" y="315"/>
                </a:lnTo>
                <a:lnTo>
                  <a:pt x="71" y="307"/>
                </a:lnTo>
                <a:lnTo>
                  <a:pt x="78" y="300"/>
                </a:lnTo>
                <a:lnTo>
                  <a:pt x="78" y="300"/>
                </a:lnTo>
                <a:lnTo>
                  <a:pt x="93" y="286"/>
                </a:lnTo>
                <a:lnTo>
                  <a:pt x="109" y="273"/>
                </a:lnTo>
                <a:lnTo>
                  <a:pt x="109" y="273"/>
                </a:lnTo>
                <a:lnTo>
                  <a:pt x="121" y="260"/>
                </a:lnTo>
                <a:lnTo>
                  <a:pt x="134" y="248"/>
                </a:lnTo>
                <a:lnTo>
                  <a:pt x="134" y="248"/>
                </a:lnTo>
                <a:lnTo>
                  <a:pt x="146" y="235"/>
                </a:lnTo>
                <a:lnTo>
                  <a:pt x="151" y="229"/>
                </a:lnTo>
                <a:lnTo>
                  <a:pt x="155" y="222"/>
                </a:lnTo>
                <a:lnTo>
                  <a:pt x="155" y="222"/>
                </a:lnTo>
                <a:lnTo>
                  <a:pt x="155" y="221"/>
                </a:lnTo>
                <a:lnTo>
                  <a:pt x="154" y="221"/>
                </a:lnTo>
                <a:lnTo>
                  <a:pt x="154" y="221"/>
                </a:lnTo>
                <a:close/>
                <a:moveTo>
                  <a:pt x="134" y="203"/>
                </a:moveTo>
                <a:lnTo>
                  <a:pt x="134" y="203"/>
                </a:lnTo>
                <a:lnTo>
                  <a:pt x="140" y="209"/>
                </a:lnTo>
                <a:lnTo>
                  <a:pt x="146" y="215"/>
                </a:lnTo>
                <a:lnTo>
                  <a:pt x="146" y="215"/>
                </a:lnTo>
                <a:lnTo>
                  <a:pt x="130" y="224"/>
                </a:lnTo>
                <a:lnTo>
                  <a:pt x="115" y="234"/>
                </a:lnTo>
                <a:lnTo>
                  <a:pt x="100" y="246"/>
                </a:lnTo>
                <a:lnTo>
                  <a:pt x="85" y="258"/>
                </a:lnTo>
                <a:lnTo>
                  <a:pt x="56" y="282"/>
                </a:lnTo>
                <a:lnTo>
                  <a:pt x="42" y="294"/>
                </a:lnTo>
                <a:lnTo>
                  <a:pt x="27" y="305"/>
                </a:lnTo>
                <a:lnTo>
                  <a:pt x="27" y="305"/>
                </a:lnTo>
                <a:lnTo>
                  <a:pt x="23" y="307"/>
                </a:lnTo>
                <a:lnTo>
                  <a:pt x="26" y="304"/>
                </a:lnTo>
                <a:lnTo>
                  <a:pt x="33" y="297"/>
                </a:lnTo>
                <a:lnTo>
                  <a:pt x="33" y="297"/>
                </a:lnTo>
                <a:lnTo>
                  <a:pt x="40" y="291"/>
                </a:lnTo>
                <a:lnTo>
                  <a:pt x="47" y="285"/>
                </a:lnTo>
                <a:lnTo>
                  <a:pt x="47" y="285"/>
                </a:lnTo>
                <a:lnTo>
                  <a:pt x="76" y="260"/>
                </a:lnTo>
                <a:lnTo>
                  <a:pt x="76" y="260"/>
                </a:lnTo>
                <a:lnTo>
                  <a:pt x="90" y="246"/>
                </a:lnTo>
                <a:lnTo>
                  <a:pt x="106" y="231"/>
                </a:lnTo>
                <a:lnTo>
                  <a:pt x="134" y="203"/>
                </a:lnTo>
                <a:lnTo>
                  <a:pt x="134" y="203"/>
                </a:lnTo>
                <a:close/>
                <a:moveTo>
                  <a:pt x="129" y="204"/>
                </a:moveTo>
                <a:lnTo>
                  <a:pt x="129" y="204"/>
                </a:lnTo>
                <a:lnTo>
                  <a:pt x="128" y="204"/>
                </a:lnTo>
                <a:lnTo>
                  <a:pt x="127" y="206"/>
                </a:lnTo>
                <a:lnTo>
                  <a:pt x="127" y="206"/>
                </a:lnTo>
                <a:lnTo>
                  <a:pt x="93" y="233"/>
                </a:lnTo>
                <a:lnTo>
                  <a:pt x="61" y="259"/>
                </a:lnTo>
                <a:lnTo>
                  <a:pt x="61" y="259"/>
                </a:lnTo>
                <a:lnTo>
                  <a:pt x="30" y="283"/>
                </a:lnTo>
                <a:lnTo>
                  <a:pt x="30" y="283"/>
                </a:lnTo>
                <a:lnTo>
                  <a:pt x="12" y="297"/>
                </a:lnTo>
                <a:lnTo>
                  <a:pt x="12" y="297"/>
                </a:lnTo>
                <a:lnTo>
                  <a:pt x="19" y="291"/>
                </a:lnTo>
                <a:lnTo>
                  <a:pt x="24" y="285"/>
                </a:lnTo>
                <a:lnTo>
                  <a:pt x="24" y="285"/>
                </a:lnTo>
                <a:lnTo>
                  <a:pt x="36" y="273"/>
                </a:lnTo>
                <a:lnTo>
                  <a:pt x="49" y="262"/>
                </a:lnTo>
                <a:lnTo>
                  <a:pt x="76" y="241"/>
                </a:lnTo>
                <a:lnTo>
                  <a:pt x="89" y="229"/>
                </a:lnTo>
                <a:lnTo>
                  <a:pt x="102" y="218"/>
                </a:lnTo>
                <a:lnTo>
                  <a:pt x="114" y="206"/>
                </a:lnTo>
                <a:lnTo>
                  <a:pt x="125" y="192"/>
                </a:lnTo>
                <a:lnTo>
                  <a:pt x="125" y="192"/>
                </a:lnTo>
                <a:lnTo>
                  <a:pt x="132" y="200"/>
                </a:lnTo>
                <a:lnTo>
                  <a:pt x="132" y="200"/>
                </a:lnTo>
                <a:lnTo>
                  <a:pt x="133" y="201"/>
                </a:lnTo>
                <a:lnTo>
                  <a:pt x="133" y="201"/>
                </a:lnTo>
                <a:lnTo>
                  <a:pt x="129" y="204"/>
                </a:lnTo>
                <a:lnTo>
                  <a:pt x="129" y="204"/>
                </a:lnTo>
                <a:close/>
                <a:moveTo>
                  <a:pt x="123" y="190"/>
                </a:moveTo>
                <a:lnTo>
                  <a:pt x="123" y="190"/>
                </a:lnTo>
                <a:lnTo>
                  <a:pt x="93" y="211"/>
                </a:lnTo>
                <a:lnTo>
                  <a:pt x="64" y="233"/>
                </a:lnTo>
                <a:lnTo>
                  <a:pt x="64" y="233"/>
                </a:lnTo>
                <a:lnTo>
                  <a:pt x="50" y="246"/>
                </a:lnTo>
                <a:lnTo>
                  <a:pt x="37" y="259"/>
                </a:lnTo>
                <a:lnTo>
                  <a:pt x="37" y="259"/>
                </a:lnTo>
                <a:lnTo>
                  <a:pt x="30" y="264"/>
                </a:lnTo>
                <a:lnTo>
                  <a:pt x="23" y="269"/>
                </a:lnTo>
                <a:lnTo>
                  <a:pt x="14" y="274"/>
                </a:lnTo>
                <a:lnTo>
                  <a:pt x="9" y="279"/>
                </a:lnTo>
                <a:lnTo>
                  <a:pt x="9" y="279"/>
                </a:lnTo>
                <a:lnTo>
                  <a:pt x="9" y="279"/>
                </a:lnTo>
                <a:lnTo>
                  <a:pt x="9" y="279"/>
                </a:lnTo>
                <a:lnTo>
                  <a:pt x="23" y="267"/>
                </a:lnTo>
                <a:lnTo>
                  <a:pt x="36" y="255"/>
                </a:lnTo>
                <a:lnTo>
                  <a:pt x="63" y="232"/>
                </a:lnTo>
                <a:lnTo>
                  <a:pt x="91" y="210"/>
                </a:lnTo>
                <a:lnTo>
                  <a:pt x="105" y="198"/>
                </a:lnTo>
                <a:lnTo>
                  <a:pt x="117" y="185"/>
                </a:lnTo>
                <a:lnTo>
                  <a:pt x="117" y="185"/>
                </a:lnTo>
                <a:lnTo>
                  <a:pt x="123" y="190"/>
                </a:lnTo>
                <a:lnTo>
                  <a:pt x="123" y="190"/>
                </a:lnTo>
                <a:close/>
                <a:moveTo>
                  <a:pt x="15" y="260"/>
                </a:moveTo>
                <a:lnTo>
                  <a:pt x="15" y="260"/>
                </a:lnTo>
                <a:lnTo>
                  <a:pt x="42" y="237"/>
                </a:lnTo>
                <a:lnTo>
                  <a:pt x="69" y="216"/>
                </a:lnTo>
                <a:lnTo>
                  <a:pt x="69" y="216"/>
                </a:lnTo>
                <a:lnTo>
                  <a:pt x="83" y="204"/>
                </a:lnTo>
                <a:lnTo>
                  <a:pt x="97" y="193"/>
                </a:lnTo>
                <a:lnTo>
                  <a:pt x="97" y="193"/>
                </a:lnTo>
                <a:lnTo>
                  <a:pt x="110" y="186"/>
                </a:lnTo>
                <a:lnTo>
                  <a:pt x="110" y="186"/>
                </a:lnTo>
                <a:lnTo>
                  <a:pt x="114" y="184"/>
                </a:lnTo>
                <a:lnTo>
                  <a:pt x="114" y="184"/>
                </a:lnTo>
                <a:lnTo>
                  <a:pt x="115" y="184"/>
                </a:lnTo>
                <a:lnTo>
                  <a:pt x="115" y="184"/>
                </a:lnTo>
                <a:lnTo>
                  <a:pt x="111" y="189"/>
                </a:lnTo>
                <a:lnTo>
                  <a:pt x="111" y="189"/>
                </a:lnTo>
                <a:lnTo>
                  <a:pt x="98" y="201"/>
                </a:lnTo>
                <a:lnTo>
                  <a:pt x="86" y="212"/>
                </a:lnTo>
                <a:lnTo>
                  <a:pt x="61" y="232"/>
                </a:lnTo>
                <a:lnTo>
                  <a:pt x="35" y="254"/>
                </a:lnTo>
                <a:lnTo>
                  <a:pt x="23" y="264"/>
                </a:lnTo>
                <a:lnTo>
                  <a:pt x="10" y="275"/>
                </a:lnTo>
                <a:lnTo>
                  <a:pt x="10" y="275"/>
                </a:lnTo>
                <a:lnTo>
                  <a:pt x="12" y="268"/>
                </a:lnTo>
                <a:lnTo>
                  <a:pt x="15" y="260"/>
                </a:lnTo>
                <a:lnTo>
                  <a:pt x="15" y="260"/>
                </a:lnTo>
                <a:close/>
                <a:moveTo>
                  <a:pt x="59" y="242"/>
                </a:moveTo>
                <a:lnTo>
                  <a:pt x="59" y="242"/>
                </a:lnTo>
                <a:lnTo>
                  <a:pt x="76" y="227"/>
                </a:lnTo>
                <a:lnTo>
                  <a:pt x="94" y="213"/>
                </a:lnTo>
                <a:lnTo>
                  <a:pt x="94" y="213"/>
                </a:lnTo>
                <a:lnTo>
                  <a:pt x="113" y="200"/>
                </a:lnTo>
                <a:lnTo>
                  <a:pt x="113" y="200"/>
                </a:lnTo>
                <a:lnTo>
                  <a:pt x="122" y="194"/>
                </a:lnTo>
                <a:lnTo>
                  <a:pt x="122" y="194"/>
                </a:lnTo>
                <a:lnTo>
                  <a:pt x="122" y="193"/>
                </a:lnTo>
                <a:lnTo>
                  <a:pt x="122" y="194"/>
                </a:lnTo>
                <a:lnTo>
                  <a:pt x="118" y="198"/>
                </a:lnTo>
                <a:lnTo>
                  <a:pt x="114" y="203"/>
                </a:lnTo>
                <a:lnTo>
                  <a:pt x="114" y="203"/>
                </a:lnTo>
                <a:lnTo>
                  <a:pt x="103" y="215"/>
                </a:lnTo>
                <a:lnTo>
                  <a:pt x="89" y="227"/>
                </a:lnTo>
                <a:lnTo>
                  <a:pt x="75" y="238"/>
                </a:lnTo>
                <a:lnTo>
                  <a:pt x="62" y="250"/>
                </a:lnTo>
                <a:lnTo>
                  <a:pt x="48" y="261"/>
                </a:lnTo>
                <a:lnTo>
                  <a:pt x="35" y="272"/>
                </a:lnTo>
                <a:lnTo>
                  <a:pt x="22" y="284"/>
                </a:lnTo>
                <a:lnTo>
                  <a:pt x="10" y="297"/>
                </a:lnTo>
                <a:lnTo>
                  <a:pt x="10" y="297"/>
                </a:lnTo>
                <a:lnTo>
                  <a:pt x="8" y="289"/>
                </a:lnTo>
                <a:lnTo>
                  <a:pt x="9" y="281"/>
                </a:lnTo>
                <a:lnTo>
                  <a:pt x="9" y="281"/>
                </a:lnTo>
                <a:lnTo>
                  <a:pt x="23" y="273"/>
                </a:lnTo>
                <a:lnTo>
                  <a:pt x="35" y="263"/>
                </a:lnTo>
                <a:lnTo>
                  <a:pt x="59" y="242"/>
                </a:lnTo>
                <a:lnTo>
                  <a:pt x="59" y="242"/>
                </a:lnTo>
                <a:close/>
                <a:moveTo>
                  <a:pt x="11" y="300"/>
                </a:moveTo>
                <a:lnTo>
                  <a:pt x="11" y="300"/>
                </a:lnTo>
                <a:lnTo>
                  <a:pt x="43" y="275"/>
                </a:lnTo>
                <a:lnTo>
                  <a:pt x="75" y="251"/>
                </a:lnTo>
                <a:lnTo>
                  <a:pt x="75" y="251"/>
                </a:lnTo>
                <a:lnTo>
                  <a:pt x="106" y="226"/>
                </a:lnTo>
                <a:lnTo>
                  <a:pt x="106" y="226"/>
                </a:lnTo>
                <a:lnTo>
                  <a:pt x="111" y="222"/>
                </a:lnTo>
                <a:lnTo>
                  <a:pt x="111" y="222"/>
                </a:lnTo>
                <a:lnTo>
                  <a:pt x="90" y="243"/>
                </a:lnTo>
                <a:lnTo>
                  <a:pt x="70" y="262"/>
                </a:lnTo>
                <a:lnTo>
                  <a:pt x="70" y="262"/>
                </a:lnTo>
                <a:lnTo>
                  <a:pt x="44" y="284"/>
                </a:lnTo>
                <a:lnTo>
                  <a:pt x="31" y="296"/>
                </a:lnTo>
                <a:lnTo>
                  <a:pt x="25" y="302"/>
                </a:lnTo>
                <a:lnTo>
                  <a:pt x="20" y="309"/>
                </a:lnTo>
                <a:lnTo>
                  <a:pt x="20" y="309"/>
                </a:lnTo>
                <a:lnTo>
                  <a:pt x="15" y="305"/>
                </a:lnTo>
                <a:lnTo>
                  <a:pt x="11" y="300"/>
                </a:lnTo>
                <a:lnTo>
                  <a:pt x="11" y="300"/>
                </a:lnTo>
                <a:close/>
                <a:moveTo>
                  <a:pt x="22" y="311"/>
                </a:moveTo>
                <a:lnTo>
                  <a:pt x="22" y="311"/>
                </a:lnTo>
                <a:lnTo>
                  <a:pt x="37" y="300"/>
                </a:lnTo>
                <a:lnTo>
                  <a:pt x="51" y="290"/>
                </a:lnTo>
                <a:lnTo>
                  <a:pt x="78" y="267"/>
                </a:lnTo>
                <a:lnTo>
                  <a:pt x="106" y="244"/>
                </a:lnTo>
                <a:lnTo>
                  <a:pt x="120" y="233"/>
                </a:lnTo>
                <a:lnTo>
                  <a:pt x="135" y="223"/>
                </a:lnTo>
                <a:lnTo>
                  <a:pt x="135" y="223"/>
                </a:lnTo>
                <a:lnTo>
                  <a:pt x="140" y="220"/>
                </a:lnTo>
                <a:lnTo>
                  <a:pt x="143" y="218"/>
                </a:lnTo>
                <a:lnTo>
                  <a:pt x="143" y="218"/>
                </a:lnTo>
                <a:lnTo>
                  <a:pt x="128" y="233"/>
                </a:lnTo>
                <a:lnTo>
                  <a:pt x="128" y="233"/>
                </a:lnTo>
                <a:lnTo>
                  <a:pt x="113" y="248"/>
                </a:lnTo>
                <a:lnTo>
                  <a:pt x="96" y="262"/>
                </a:lnTo>
                <a:lnTo>
                  <a:pt x="96" y="262"/>
                </a:lnTo>
                <a:lnTo>
                  <a:pt x="64" y="288"/>
                </a:lnTo>
                <a:lnTo>
                  <a:pt x="48" y="301"/>
                </a:lnTo>
                <a:lnTo>
                  <a:pt x="34" y="316"/>
                </a:lnTo>
                <a:lnTo>
                  <a:pt x="34" y="316"/>
                </a:lnTo>
                <a:lnTo>
                  <a:pt x="34" y="316"/>
                </a:lnTo>
                <a:lnTo>
                  <a:pt x="34" y="316"/>
                </a:lnTo>
                <a:lnTo>
                  <a:pt x="24" y="312"/>
                </a:lnTo>
                <a:lnTo>
                  <a:pt x="24" y="312"/>
                </a:lnTo>
                <a:lnTo>
                  <a:pt x="22" y="311"/>
                </a:lnTo>
                <a:lnTo>
                  <a:pt x="22" y="311"/>
                </a:lnTo>
                <a:close/>
                <a:moveTo>
                  <a:pt x="36" y="317"/>
                </a:moveTo>
                <a:lnTo>
                  <a:pt x="36" y="317"/>
                </a:lnTo>
                <a:lnTo>
                  <a:pt x="43" y="313"/>
                </a:lnTo>
                <a:lnTo>
                  <a:pt x="50" y="308"/>
                </a:lnTo>
                <a:lnTo>
                  <a:pt x="62" y="298"/>
                </a:lnTo>
                <a:lnTo>
                  <a:pt x="74" y="286"/>
                </a:lnTo>
                <a:lnTo>
                  <a:pt x="87" y="276"/>
                </a:lnTo>
                <a:lnTo>
                  <a:pt x="87" y="276"/>
                </a:lnTo>
                <a:lnTo>
                  <a:pt x="102" y="265"/>
                </a:lnTo>
                <a:lnTo>
                  <a:pt x="115" y="254"/>
                </a:lnTo>
                <a:lnTo>
                  <a:pt x="129" y="243"/>
                </a:lnTo>
                <a:lnTo>
                  <a:pt x="142" y="231"/>
                </a:lnTo>
                <a:lnTo>
                  <a:pt x="142" y="231"/>
                </a:lnTo>
                <a:lnTo>
                  <a:pt x="147" y="228"/>
                </a:lnTo>
                <a:lnTo>
                  <a:pt x="151" y="225"/>
                </a:lnTo>
                <a:lnTo>
                  <a:pt x="151" y="225"/>
                </a:lnTo>
                <a:lnTo>
                  <a:pt x="148" y="229"/>
                </a:lnTo>
                <a:lnTo>
                  <a:pt x="144" y="234"/>
                </a:lnTo>
                <a:lnTo>
                  <a:pt x="136" y="243"/>
                </a:lnTo>
                <a:lnTo>
                  <a:pt x="136" y="243"/>
                </a:lnTo>
                <a:lnTo>
                  <a:pt x="123" y="255"/>
                </a:lnTo>
                <a:lnTo>
                  <a:pt x="111" y="268"/>
                </a:lnTo>
                <a:lnTo>
                  <a:pt x="111" y="268"/>
                </a:lnTo>
                <a:lnTo>
                  <a:pt x="97" y="280"/>
                </a:lnTo>
                <a:lnTo>
                  <a:pt x="84" y="292"/>
                </a:lnTo>
                <a:lnTo>
                  <a:pt x="72" y="304"/>
                </a:lnTo>
                <a:lnTo>
                  <a:pt x="60" y="317"/>
                </a:lnTo>
                <a:lnTo>
                  <a:pt x="60" y="317"/>
                </a:lnTo>
                <a:lnTo>
                  <a:pt x="60" y="319"/>
                </a:lnTo>
                <a:lnTo>
                  <a:pt x="60" y="319"/>
                </a:lnTo>
                <a:lnTo>
                  <a:pt x="61" y="319"/>
                </a:lnTo>
                <a:lnTo>
                  <a:pt x="61" y="319"/>
                </a:lnTo>
                <a:lnTo>
                  <a:pt x="75" y="310"/>
                </a:lnTo>
                <a:lnTo>
                  <a:pt x="88" y="298"/>
                </a:lnTo>
                <a:lnTo>
                  <a:pt x="113" y="275"/>
                </a:lnTo>
                <a:lnTo>
                  <a:pt x="113" y="275"/>
                </a:lnTo>
                <a:lnTo>
                  <a:pt x="146" y="249"/>
                </a:lnTo>
                <a:lnTo>
                  <a:pt x="179" y="222"/>
                </a:lnTo>
                <a:lnTo>
                  <a:pt x="179" y="222"/>
                </a:lnTo>
                <a:lnTo>
                  <a:pt x="179" y="222"/>
                </a:lnTo>
                <a:lnTo>
                  <a:pt x="179" y="222"/>
                </a:lnTo>
                <a:lnTo>
                  <a:pt x="169" y="232"/>
                </a:lnTo>
                <a:lnTo>
                  <a:pt x="169" y="232"/>
                </a:lnTo>
                <a:lnTo>
                  <a:pt x="138" y="263"/>
                </a:lnTo>
                <a:lnTo>
                  <a:pt x="138" y="263"/>
                </a:lnTo>
                <a:lnTo>
                  <a:pt x="108" y="290"/>
                </a:lnTo>
                <a:lnTo>
                  <a:pt x="92" y="304"/>
                </a:lnTo>
                <a:lnTo>
                  <a:pt x="77" y="317"/>
                </a:lnTo>
                <a:lnTo>
                  <a:pt x="77" y="317"/>
                </a:lnTo>
                <a:lnTo>
                  <a:pt x="77" y="318"/>
                </a:lnTo>
                <a:lnTo>
                  <a:pt x="77" y="319"/>
                </a:lnTo>
                <a:lnTo>
                  <a:pt x="78" y="319"/>
                </a:lnTo>
                <a:lnTo>
                  <a:pt x="78" y="319"/>
                </a:lnTo>
                <a:lnTo>
                  <a:pt x="78" y="319"/>
                </a:lnTo>
                <a:lnTo>
                  <a:pt x="83" y="316"/>
                </a:lnTo>
                <a:lnTo>
                  <a:pt x="83" y="316"/>
                </a:lnTo>
                <a:lnTo>
                  <a:pt x="84" y="315"/>
                </a:lnTo>
                <a:lnTo>
                  <a:pt x="84" y="315"/>
                </a:lnTo>
                <a:lnTo>
                  <a:pt x="100" y="304"/>
                </a:lnTo>
                <a:lnTo>
                  <a:pt x="115" y="291"/>
                </a:lnTo>
                <a:lnTo>
                  <a:pt x="143" y="266"/>
                </a:lnTo>
                <a:lnTo>
                  <a:pt x="143" y="266"/>
                </a:lnTo>
                <a:lnTo>
                  <a:pt x="161" y="248"/>
                </a:lnTo>
                <a:lnTo>
                  <a:pt x="170" y="238"/>
                </a:lnTo>
                <a:lnTo>
                  <a:pt x="181" y="230"/>
                </a:lnTo>
                <a:lnTo>
                  <a:pt x="181" y="230"/>
                </a:lnTo>
                <a:lnTo>
                  <a:pt x="193" y="221"/>
                </a:lnTo>
                <a:lnTo>
                  <a:pt x="204" y="211"/>
                </a:lnTo>
                <a:lnTo>
                  <a:pt x="204" y="211"/>
                </a:lnTo>
                <a:lnTo>
                  <a:pt x="200" y="215"/>
                </a:lnTo>
                <a:lnTo>
                  <a:pt x="200" y="215"/>
                </a:lnTo>
                <a:lnTo>
                  <a:pt x="168" y="253"/>
                </a:lnTo>
                <a:lnTo>
                  <a:pt x="168" y="253"/>
                </a:lnTo>
                <a:lnTo>
                  <a:pt x="152" y="270"/>
                </a:lnTo>
                <a:lnTo>
                  <a:pt x="134" y="286"/>
                </a:lnTo>
                <a:lnTo>
                  <a:pt x="117" y="302"/>
                </a:lnTo>
                <a:lnTo>
                  <a:pt x="100" y="319"/>
                </a:lnTo>
                <a:lnTo>
                  <a:pt x="100" y="319"/>
                </a:lnTo>
                <a:lnTo>
                  <a:pt x="100" y="320"/>
                </a:lnTo>
                <a:lnTo>
                  <a:pt x="100" y="320"/>
                </a:lnTo>
                <a:lnTo>
                  <a:pt x="83" y="322"/>
                </a:lnTo>
                <a:lnTo>
                  <a:pt x="67" y="323"/>
                </a:lnTo>
                <a:lnTo>
                  <a:pt x="51" y="320"/>
                </a:lnTo>
                <a:lnTo>
                  <a:pt x="44" y="319"/>
                </a:lnTo>
                <a:lnTo>
                  <a:pt x="36" y="317"/>
                </a:lnTo>
                <a:lnTo>
                  <a:pt x="36" y="317"/>
                </a:lnTo>
                <a:close/>
                <a:moveTo>
                  <a:pt x="135" y="269"/>
                </a:moveTo>
                <a:lnTo>
                  <a:pt x="135" y="269"/>
                </a:lnTo>
                <a:lnTo>
                  <a:pt x="119" y="284"/>
                </a:lnTo>
                <a:lnTo>
                  <a:pt x="103" y="299"/>
                </a:lnTo>
                <a:lnTo>
                  <a:pt x="103" y="299"/>
                </a:lnTo>
                <a:lnTo>
                  <a:pt x="90" y="308"/>
                </a:lnTo>
                <a:lnTo>
                  <a:pt x="90" y="308"/>
                </a:lnTo>
                <a:lnTo>
                  <a:pt x="93" y="305"/>
                </a:lnTo>
                <a:lnTo>
                  <a:pt x="93" y="305"/>
                </a:lnTo>
                <a:lnTo>
                  <a:pt x="110" y="290"/>
                </a:lnTo>
                <a:lnTo>
                  <a:pt x="128" y="275"/>
                </a:lnTo>
                <a:lnTo>
                  <a:pt x="128" y="275"/>
                </a:lnTo>
                <a:lnTo>
                  <a:pt x="135" y="269"/>
                </a:lnTo>
                <a:lnTo>
                  <a:pt x="135" y="269"/>
                </a:lnTo>
                <a:close/>
                <a:moveTo>
                  <a:pt x="112" y="320"/>
                </a:moveTo>
                <a:lnTo>
                  <a:pt x="112" y="320"/>
                </a:lnTo>
                <a:lnTo>
                  <a:pt x="102" y="320"/>
                </a:lnTo>
                <a:lnTo>
                  <a:pt x="102" y="320"/>
                </a:lnTo>
                <a:lnTo>
                  <a:pt x="109" y="316"/>
                </a:lnTo>
                <a:lnTo>
                  <a:pt x="115" y="311"/>
                </a:lnTo>
                <a:lnTo>
                  <a:pt x="125" y="300"/>
                </a:lnTo>
                <a:lnTo>
                  <a:pt x="125" y="300"/>
                </a:lnTo>
                <a:lnTo>
                  <a:pt x="133" y="293"/>
                </a:lnTo>
                <a:lnTo>
                  <a:pt x="141" y="285"/>
                </a:lnTo>
                <a:lnTo>
                  <a:pt x="157" y="271"/>
                </a:lnTo>
                <a:lnTo>
                  <a:pt x="157" y="271"/>
                </a:lnTo>
                <a:lnTo>
                  <a:pt x="174" y="256"/>
                </a:lnTo>
                <a:lnTo>
                  <a:pt x="191" y="241"/>
                </a:lnTo>
                <a:lnTo>
                  <a:pt x="222" y="209"/>
                </a:lnTo>
                <a:lnTo>
                  <a:pt x="222" y="209"/>
                </a:lnTo>
                <a:lnTo>
                  <a:pt x="230" y="203"/>
                </a:lnTo>
                <a:lnTo>
                  <a:pt x="234" y="200"/>
                </a:lnTo>
                <a:lnTo>
                  <a:pt x="237" y="197"/>
                </a:lnTo>
                <a:lnTo>
                  <a:pt x="237" y="197"/>
                </a:lnTo>
                <a:lnTo>
                  <a:pt x="233" y="203"/>
                </a:lnTo>
                <a:lnTo>
                  <a:pt x="229" y="208"/>
                </a:lnTo>
                <a:lnTo>
                  <a:pt x="219" y="218"/>
                </a:lnTo>
                <a:lnTo>
                  <a:pt x="219" y="218"/>
                </a:lnTo>
                <a:lnTo>
                  <a:pt x="212" y="226"/>
                </a:lnTo>
                <a:lnTo>
                  <a:pt x="206" y="234"/>
                </a:lnTo>
                <a:lnTo>
                  <a:pt x="193" y="251"/>
                </a:lnTo>
                <a:lnTo>
                  <a:pt x="193" y="251"/>
                </a:lnTo>
                <a:lnTo>
                  <a:pt x="187" y="259"/>
                </a:lnTo>
                <a:lnTo>
                  <a:pt x="178" y="267"/>
                </a:lnTo>
                <a:lnTo>
                  <a:pt x="164" y="282"/>
                </a:lnTo>
                <a:lnTo>
                  <a:pt x="164" y="282"/>
                </a:lnTo>
                <a:lnTo>
                  <a:pt x="147" y="300"/>
                </a:lnTo>
                <a:lnTo>
                  <a:pt x="139" y="309"/>
                </a:lnTo>
                <a:lnTo>
                  <a:pt x="129" y="317"/>
                </a:lnTo>
                <a:lnTo>
                  <a:pt x="129" y="317"/>
                </a:lnTo>
                <a:lnTo>
                  <a:pt x="129" y="318"/>
                </a:lnTo>
                <a:lnTo>
                  <a:pt x="129" y="319"/>
                </a:lnTo>
                <a:lnTo>
                  <a:pt x="129" y="319"/>
                </a:lnTo>
                <a:lnTo>
                  <a:pt x="112" y="320"/>
                </a:lnTo>
                <a:lnTo>
                  <a:pt x="112" y="320"/>
                </a:lnTo>
                <a:close/>
                <a:moveTo>
                  <a:pt x="130" y="319"/>
                </a:moveTo>
                <a:lnTo>
                  <a:pt x="130" y="319"/>
                </a:lnTo>
                <a:lnTo>
                  <a:pt x="130" y="319"/>
                </a:lnTo>
                <a:lnTo>
                  <a:pt x="130" y="319"/>
                </a:lnTo>
                <a:lnTo>
                  <a:pt x="138" y="314"/>
                </a:lnTo>
                <a:lnTo>
                  <a:pt x="144" y="309"/>
                </a:lnTo>
                <a:lnTo>
                  <a:pt x="156" y="296"/>
                </a:lnTo>
                <a:lnTo>
                  <a:pt x="156" y="296"/>
                </a:lnTo>
                <a:lnTo>
                  <a:pt x="172" y="281"/>
                </a:lnTo>
                <a:lnTo>
                  <a:pt x="190" y="265"/>
                </a:lnTo>
                <a:lnTo>
                  <a:pt x="190" y="265"/>
                </a:lnTo>
                <a:lnTo>
                  <a:pt x="224" y="234"/>
                </a:lnTo>
                <a:lnTo>
                  <a:pt x="241" y="218"/>
                </a:lnTo>
                <a:lnTo>
                  <a:pt x="257" y="202"/>
                </a:lnTo>
                <a:lnTo>
                  <a:pt x="257" y="202"/>
                </a:lnTo>
                <a:lnTo>
                  <a:pt x="251" y="209"/>
                </a:lnTo>
                <a:lnTo>
                  <a:pt x="246" y="217"/>
                </a:lnTo>
                <a:lnTo>
                  <a:pt x="240" y="225"/>
                </a:lnTo>
                <a:lnTo>
                  <a:pt x="234" y="233"/>
                </a:lnTo>
                <a:lnTo>
                  <a:pt x="234" y="233"/>
                </a:lnTo>
                <a:lnTo>
                  <a:pt x="220" y="249"/>
                </a:lnTo>
                <a:lnTo>
                  <a:pt x="206" y="263"/>
                </a:lnTo>
                <a:lnTo>
                  <a:pt x="206" y="263"/>
                </a:lnTo>
                <a:lnTo>
                  <a:pt x="179" y="289"/>
                </a:lnTo>
                <a:lnTo>
                  <a:pt x="166" y="303"/>
                </a:lnTo>
                <a:lnTo>
                  <a:pt x="155" y="318"/>
                </a:lnTo>
                <a:lnTo>
                  <a:pt x="155" y="318"/>
                </a:lnTo>
                <a:lnTo>
                  <a:pt x="155" y="318"/>
                </a:lnTo>
                <a:lnTo>
                  <a:pt x="155" y="319"/>
                </a:lnTo>
                <a:lnTo>
                  <a:pt x="156" y="319"/>
                </a:lnTo>
                <a:lnTo>
                  <a:pt x="157" y="319"/>
                </a:lnTo>
                <a:lnTo>
                  <a:pt x="157" y="319"/>
                </a:lnTo>
                <a:lnTo>
                  <a:pt x="160" y="315"/>
                </a:lnTo>
                <a:lnTo>
                  <a:pt x="160" y="315"/>
                </a:lnTo>
                <a:lnTo>
                  <a:pt x="161" y="316"/>
                </a:lnTo>
                <a:lnTo>
                  <a:pt x="162" y="315"/>
                </a:lnTo>
                <a:lnTo>
                  <a:pt x="164" y="311"/>
                </a:lnTo>
                <a:lnTo>
                  <a:pt x="164" y="311"/>
                </a:lnTo>
                <a:lnTo>
                  <a:pt x="177" y="296"/>
                </a:lnTo>
                <a:lnTo>
                  <a:pt x="192" y="283"/>
                </a:lnTo>
                <a:lnTo>
                  <a:pt x="221" y="257"/>
                </a:lnTo>
                <a:lnTo>
                  <a:pt x="221" y="257"/>
                </a:lnTo>
                <a:lnTo>
                  <a:pt x="254" y="225"/>
                </a:lnTo>
                <a:lnTo>
                  <a:pt x="272" y="210"/>
                </a:lnTo>
                <a:lnTo>
                  <a:pt x="290" y="195"/>
                </a:lnTo>
                <a:lnTo>
                  <a:pt x="290" y="195"/>
                </a:lnTo>
                <a:lnTo>
                  <a:pt x="283" y="201"/>
                </a:lnTo>
                <a:lnTo>
                  <a:pt x="276" y="209"/>
                </a:lnTo>
                <a:lnTo>
                  <a:pt x="262" y="225"/>
                </a:lnTo>
                <a:lnTo>
                  <a:pt x="262" y="225"/>
                </a:lnTo>
                <a:lnTo>
                  <a:pt x="231" y="259"/>
                </a:lnTo>
                <a:lnTo>
                  <a:pt x="231" y="259"/>
                </a:lnTo>
                <a:lnTo>
                  <a:pt x="216" y="276"/>
                </a:lnTo>
                <a:lnTo>
                  <a:pt x="201" y="293"/>
                </a:lnTo>
                <a:lnTo>
                  <a:pt x="201" y="293"/>
                </a:lnTo>
                <a:lnTo>
                  <a:pt x="194" y="301"/>
                </a:lnTo>
                <a:lnTo>
                  <a:pt x="187" y="307"/>
                </a:lnTo>
                <a:lnTo>
                  <a:pt x="171" y="320"/>
                </a:lnTo>
                <a:lnTo>
                  <a:pt x="171" y="320"/>
                </a:lnTo>
                <a:lnTo>
                  <a:pt x="171" y="322"/>
                </a:lnTo>
                <a:lnTo>
                  <a:pt x="171" y="322"/>
                </a:lnTo>
                <a:lnTo>
                  <a:pt x="150" y="320"/>
                </a:lnTo>
                <a:lnTo>
                  <a:pt x="130" y="319"/>
                </a:lnTo>
                <a:lnTo>
                  <a:pt x="130" y="319"/>
                </a:lnTo>
                <a:close/>
                <a:moveTo>
                  <a:pt x="174" y="322"/>
                </a:moveTo>
                <a:lnTo>
                  <a:pt x="174" y="322"/>
                </a:lnTo>
                <a:lnTo>
                  <a:pt x="188" y="311"/>
                </a:lnTo>
                <a:lnTo>
                  <a:pt x="200" y="300"/>
                </a:lnTo>
                <a:lnTo>
                  <a:pt x="212" y="288"/>
                </a:lnTo>
                <a:lnTo>
                  <a:pt x="224" y="277"/>
                </a:lnTo>
                <a:lnTo>
                  <a:pt x="224" y="277"/>
                </a:lnTo>
                <a:lnTo>
                  <a:pt x="252" y="252"/>
                </a:lnTo>
                <a:lnTo>
                  <a:pt x="281" y="225"/>
                </a:lnTo>
                <a:lnTo>
                  <a:pt x="281" y="225"/>
                </a:lnTo>
                <a:lnTo>
                  <a:pt x="292" y="215"/>
                </a:lnTo>
                <a:lnTo>
                  <a:pt x="292" y="215"/>
                </a:lnTo>
                <a:lnTo>
                  <a:pt x="299" y="208"/>
                </a:lnTo>
                <a:lnTo>
                  <a:pt x="299" y="208"/>
                </a:lnTo>
                <a:lnTo>
                  <a:pt x="292" y="217"/>
                </a:lnTo>
                <a:lnTo>
                  <a:pt x="292" y="217"/>
                </a:lnTo>
                <a:lnTo>
                  <a:pt x="280" y="230"/>
                </a:lnTo>
                <a:lnTo>
                  <a:pt x="268" y="243"/>
                </a:lnTo>
                <a:lnTo>
                  <a:pt x="268" y="243"/>
                </a:lnTo>
                <a:lnTo>
                  <a:pt x="226" y="291"/>
                </a:lnTo>
                <a:lnTo>
                  <a:pt x="226" y="291"/>
                </a:lnTo>
                <a:lnTo>
                  <a:pt x="197" y="323"/>
                </a:lnTo>
                <a:lnTo>
                  <a:pt x="197" y="323"/>
                </a:lnTo>
                <a:lnTo>
                  <a:pt x="174" y="322"/>
                </a:lnTo>
                <a:lnTo>
                  <a:pt x="174" y="322"/>
                </a:lnTo>
                <a:close/>
                <a:moveTo>
                  <a:pt x="292" y="233"/>
                </a:moveTo>
                <a:lnTo>
                  <a:pt x="292" y="233"/>
                </a:lnTo>
                <a:lnTo>
                  <a:pt x="304" y="225"/>
                </a:lnTo>
                <a:lnTo>
                  <a:pt x="304" y="225"/>
                </a:lnTo>
                <a:lnTo>
                  <a:pt x="308" y="222"/>
                </a:lnTo>
                <a:lnTo>
                  <a:pt x="306" y="224"/>
                </a:lnTo>
                <a:lnTo>
                  <a:pt x="300" y="230"/>
                </a:lnTo>
                <a:lnTo>
                  <a:pt x="300" y="230"/>
                </a:lnTo>
                <a:lnTo>
                  <a:pt x="270" y="263"/>
                </a:lnTo>
                <a:lnTo>
                  <a:pt x="270" y="263"/>
                </a:lnTo>
                <a:lnTo>
                  <a:pt x="258" y="276"/>
                </a:lnTo>
                <a:lnTo>
                  <a:pt x="248" y="289"/>
                </a:lnTo>
                <a:lnTo>
                  <a:pt x="248" y="289"/>
                </a:lnTo>
                <a:lnTo>
                  <a:pt x="241" y="297"/>
                </a:lnTo>
                <a:lnTo>
                  <a:pt x="234" y="305"/>
                </a:lnTo>
                <a:lnTo>
                  <a:pt x="226" y="312"/>
                </a:lnTo>
                <a:lnTo>
                  <a:pt x="218" y="320"/>
                </a:lnTo>
                <a:lnTo>
                  <a:pt x="218" y="320"/>
                </a:lnTo>
                <a:lnTo>
                  <a:pt x="218" y="323"/>
                </a:lnTo>
                <a:lnTo>
                  <a:pt x="219" y="323"/>
                </a:lnTo>
                <a:lnTo>
                  <a:pt x="220" y="323"/>
                </a:lnTo>
                <a:lnTo>
                  <a:pt x="220" y="323"/>
                </a:lnTo>
                <a:lnTo>
                  <a:pt x="230" y="314"/>
                </a:lnTo>
                <a:lnTo>
                  <a:pt x="241" y="305"/>
                </a:lnTo>
                <a:lnTo>
                  <a:pt x="260" y="285"/>
                </a:lnTo>
                <a:lnTo>
                  <a:pt x="280" y="265"/>
                </a:lnTo>
                <a:lnTo>
                  <a:pt x="298" y="245"/>
                </a:lnTo>
                <a:lnTo>
                  <a:pt x="298" y="245"/>
                </a:lnTo>
                <a:lnTo>
                  <a:pt x="308" y="234"/>
                </a:lnTo>
                <a:lnTo>
                  <a:pt x="318" y="225"/>
                </a:lnTo>
                <a:lnTo>
                  <a:pt x="318" y="225"/>
                </a:lnTo>
                <a:lnTo>
                  <a:pt x="297" y="249"/>
                </a:lnTo>
                <a:lnTo>
                  <a:pt x="297" y="249"/>
                </a:lnTo>
                <a:lnTo>
                  <a:pt x="255" y="302"/>
                </a:lnTo>
                <a:lnTo>
                  <a:pt x="255" y="302"/>
                </a:lnTo>
                <a:lnTo>
                  <a:pt x="245" y="314"/>
                </a:lnTo>
                <a:lnTo>
                  <a:pt x="245" y="314"/>
                </a:lnTo>
                <a:lnTo>
                  <a:pt x="241" y="318"/>
                </a:lnTo>
                <a:lnTo>
                  <a:pt x="241" y="318"/>
                </a:lnTo>
                <a:lnTo>
                  <a:pt x="238" y="320"/>
                </a:lnTo>
                <a:lnTo>
                  <a:pt x="238" y="322"/>
                </a:lnTo>
                <a:lnTo>
                  <a:pt x="238" y="323"/>
                </a:lnTo>
                <a:lnTo>
                  <a:pt x="238" y="323"/>
                </a:lnTo>
                <a:lnTo>
                  <a:pt x="235" y="326"/>
                </a:lnTo>
                <a:lnTo>
                  <a:pt x="235" y="326"/>
                </a:lnTo>
                <a:lnTo>
                  <a:pt x="200" y="324"/>
                </a:lnTo>
                <a:lnTo>
                  <a:pt x="200" y="324"/>
                </a:lnTo>
                <a:lnTo>
                  <a:pt x="238" y="282"/>
                </a:lnTo>
                <a:lnTo>
                  <a:pt x="238" y="282"/>
                </a:lnTo>
                <a:lnTo>
                  <a:pt x="265" y="257"/>
                </a:lnTo>
                <a:lnTo>
                  <a:pt x="278" y="245"/>
                </a:lnTo>
                <a:lnTo>
                  <a:pt x="292" y="233"/>
                </a:lnTo>
                <a:lnTo>
                  <a:pt x="292" y="233"/>
                </a:lnTo>
                <a:close/>
                <a:moveTo>
                  <a:pt x="249" y="327"/>
                </a:moveTo>
                <a:lnTo>
                  <a:pt x="249" y="327"/>
                </a:lnTo>
                <a:lnTo>
                  <a:pt x="238" y="326"/>
                </a:lnTo>
                <a:lnTo>
                  <a:pt x="238" y="326"/>
                </a:lnTo>
                <a:lnTo>
                  <a:pt x="240" y="325"/>
                </a:lnTo>
                <a:lnTo>
                  <a:pt x="240" y="325"/>
                </a:lnTo>
                <a:lnTo>
                  <a:pt x="240" y="325"/>
                </a:lnTo>
                <a:lnTo>
                  <a:pt x="240" y="325"/>
                </a:lnTo>
                <a:lnTo>
                  <a:pt x="251" y="312"/>
                </a:lnTo>
                <a:lnTo>
                  <a:pt x="263" y="300"/>
                </a:lnTo>
                <a:lnTo>
                  <a:pt x="263" y="300"/>
                </a:lnTo>
                <a:lnTo>
                  <a:pt x="286" y="278"/>
                </a:lnTo>
                <a:lnTo>
                  <a:pt x="298" y="268"/>
                </a:lnTo>
                <a:lnTo>
                  <a:pt x="309" y="256"/>
                </a:lnTo>
                <a:lnTo>
                  <a:pt x="309" y="256"/>
                </a:lnTo>
                <a:lnTo>
                  <a:pt x="319" y="246"/>
                </a:lnTo>
                <a:lnTo>
                  <a:pt x="319" y="246"/>
                </a:lnTo>
                <a:lnTo>
                  <a:pt x="324" y="241"/>
                </a:lnTo>
                <a:lnTo>
                  <a:pt x="325" y="239"/>
                </a:lnTo>
                <a:lnTo>
                  <a:pt x="323" y="245"/>
                </a:lnTo>
                <a:lnTo>
                  <a:pt x="323" y="245"/>
                </a:lnTo>
                <a:lnTo>
                  <a:pt x="313" y="259"/>
                </a:lnTo>
                <a:lnTo>
                  <a:pt x="302" y="272"/>
                </a:lnTo>
                <a:lnTo>
                  <a:pt x="302" y="272"/>
                </a:lnTo>
                <a:lnTo>
                  <a:pt x="280" y="296"/>
                </a:lnTo>
                <a:lnTo>
                  <a:pt x="258" y="320"/>
                </a:lnTo>
                <a:lnTo>
                  <a:pt x="258" y="320"/>
                </a:lnTo>
                <a:lnTo>
                  <a:pt x="258" y="323"/>
                </a:lnTo>
                <a:lnTo>
                  <a:pt x="258" y="323"/>
                </a:lnTo>
                <a:lnTo>
                  <a:pt x="259" y="323"/>
                </a:lnTo>
                <a:lnTo>
                  <a:pt x="259" y="323"/>
                </a:lnTo>
                <a:lnTo>
                  <a:pt x="277" y="308"/>
                </a:lnTo>
                <a:lnTo>
                  <a:pt x="292" y="293"/>
                </a:lnTo>
                <a:lnTo>
                  <a:pt x="323" y="262"/>
                </a:lnTo>
                <a:lnTo>
                  <a:pt x="323" y="262"/>
                </a:lnTo>
                <a:lnTo>
                  <a:pt x="329" y="257"/>
                </a:lnTo>
                <a:lnTo>
                  <a:pt x="331" y="254"/>
                </a:lnTo>
                <a:lnTo>
                  <a:pt x="333" y="252"/>
                </a:lnTo>
                <a:lnTo>
                  <a:pt x="333" y="252"/>
                </a:lnTo>
                <a:lnTo>
                  <a:pt x="330" y="258"/>
                </a:lnTo>
                <a:lnTo>
                  <a:pt x="325" y="264"/>
                </a:lnTo>
                <a:lnTo>
                  <a:pt x="316" y="274"/>
                </a:lnTo>
                <a:lnTo>
                  <a:pt x="316" y="274"/>
                </a:lnTo>
                <a:lnTo>
                  <a:pt x="301" y="293"/>
                </a:lnTo>
                <a:lnTo>
                  <a:pt x="287" y="311"/>
                </a:lnTo>
                <a:lnTo>
                  <a:pt x="287" y="311"/>
                </a:lnTo>
                <a:lnTo>
                  <a:pt x="283" y="315"/>
                </a:lnTo>
                <a:lnTo>
                  <a:pt x="283" y="315"/>
                </a:lnTo>
                <a:lnTo>
                  <a:pt x="270" y="327"/>
                </a:lnTo>
                <a:lnTo>
                  <a:pt x="270" y="327"/>
                </a:lnTo>
                <a:lnTo>
                  <a:pt x="270" y="327"/>
                </a:lnTo>
                <a:lnTo>
                  <a:pt x="270" y="327"/>
                </a:lnTo>
                <a:lnTo>
                  <a:pt x="249" y="327"/>
                </a:lnTo>
                <a:lnTo>
                  <a:pt x="249" y="327"/>
                </a:lnTo>
                <a:close/>
                <a:moveTo>
                  <a:pt x="340" y="279"/>
                </a:moveTo>
                <a:lnTo>
                  <a:pt x="340" y="279"/>
                </a:lnTo>
                <a:lnTo>
                  <a:pt x="336" y="287"/>
                </a:lnTo>
                <a:lnTo>
                  <a:pt x="336" y="287"/>
                </a:lnTo>
                <a:lnTo>
                  <a:pt x="318" y="304"/>
                </a:lnTo>
                <a:lnTo>
                  <a:pt x="301" y="324"/>
                </a:lnTo>
                <a:lnTo>
                  <a:pt x="301" y="324"/>
                </a:lnTo>
                <a:lnTo>
                  <a:pt x="300" y="325"/>
                </a:lnTo>
                <a:lnTo>
                  <a:pt x="300" y="325"/>
                </a:lnTo>
                <a:lnTo>
                  <a:pt x="294" y="326"/>
                </a:lnTo>
                <a:lnTo>
                  <a:pt x="294" y="326"/>
                </a:lnTo>
                <a:lnTo>
                  <a:pt x="304" y="315"/>
                </a:lnTo>
                <a:lnTo>
                  <a:pt x="314" y="305"/>
                </a:lnTo>
                <a:lnTo>
                  <a:pt x="334" y="284"/>
                </a:lnTo>
                <a:lnTo>
                  <a:pt x="334" y="284"/>
                </a:lnTo>
                <a:lnTo>
                  <a:pt x="338" y="279"/>
                </a:lnTo>
                <a:lnTo>
                  <a:pt x="340" y="277"/>
                </a:lnTo>
                <a:lnTo>
                  <a:pt x="340" y="278"/>
                </a:lnTo>
                <a:lnTo>
                  <a:pt x="340" y="279"/>
                </a:lnTo>
                <a:lnTo>
                  <a:pt x="340" y="279"/>
                </a:lnTo>
                <a:close/>
                <a:moveTo>
                  <a:pt x="330" y="296"/>
                </a:moveTo>
                <a:lnTo>
                  <a:pt x="330" y="296"/>
                </a:lnTo>
                <a:lnTo>
                  <a:pt x="320" y="306"/>
                </a:lnTo>
                <a:lnTo>
                  <a:pt x="310" y="316"/>
                </a:lnTo>
                <a:lnTo>
                  <a:pt x="310" y="316"/>
                </a:lnTo>
                <a:lnTo>
                  <a:pt x="305" y="322"/>
                </a:lnTo>
                <a:lnTo>
                  <a:pt x="308" y="317"/>
                </a:lnTo>
                <a:lnTo>
                  <a:pt x="319" y="306"/>
                </a:lnTo>
                <a:lnTo>
                  <a:pt x="319" y="306"/>
                </a:lnTo>
                <a:lnTo>
                  <a:pt x="330" y="296"/>
                </a:lnTo>
                <a:lnTo>
                  <a:pt x="330" y="296"/>
                </a:lnTo>
                <a:close/>
                <a:moveTo>
                  <a:pt x="290" y="326"/>
                </a:moveTo>
                <a:lnTo>
                  <a:pt x="290" y="326"/>
                </a:lnTo>
                <a:lnTo>
                  <a:pt x="274" y="327"/>
                </a:lnTo>
                <a:lnTo>
                  <a:pt x="274" y="327"/>
                </a:lnTo>
                <a:lnTo>
                  <a:pt x="275" y="326"/>
                </a:lnTo>
                <a:lnTo>
                  <a:pt x="275" y="326"/>
                </a:lnTo>
                <a:lnTo>
                  <a:pt x="277" y="325"/>
                </a:lnTo>
                <a:lnTo>
                  <a:pt x="279" y="323"/>
                </a:lnTo>
                <a:lnTo>
                  <a:pt x="279" y="323"/>
                </a:lnTo>
                <a:lnTo>
                  <a:pt x="289" y="312"/>
                </a:lnTo>
                <a:lnTo>
                  <a:pt x="289" y="312"/>
                </a:lnTo>
                <a:lnTo>
                  <a:pt x="305" y="295"/>
                </a:lnTo>
                <a:lnTo>
                  <a:pt x="322" y="279"/>
                </a:lnTo>
                <a:lnTo>
                  <a:pt x="322" y="279"/>
                </a:lnTo>
                <a:lnTo>
                  <a:pt x="331" y="269"/>
                </a:lnTo>
                <a:lnTo>
                  <a:pt x="335" y="266"/>
                </a:lnTo>
                <a:lnTo>
                  <a:pt x="336" y="267"/>
                </a:lnTo>
                <a:lnTo>
                  <a:pt x="334" y="270"/>
                </a:lnTo>
                <a:lnTo>
                  <a:pt x="334" y="270"/>
                </a:lnTo>
                <a:lnTo>
                  <a:pt x="331" y="275"/>
                </a:lnTo>
                <a:lnTo>
                  <a:pt x="326" y="280"/>
                </a:lnTo>
                <a:lnTo>
                  <a:pt x="318" y="289"/>
                </a:lnTo>
                <a:lnTo>
                  <a:pt x="318" y="289"/>
                </a:lnTo>
                <a:lnTo>
                  <a:pt x="310" y="298"/>
                </a:lnTo>
                <a:lnTo>
                  <a:pt x="303" y="307"/>
                </a:lnTo>
                <a:lnTo>
                  <a:pt x="290" y="326"/>
                </a:lnTo>
                <a:lnTo>
                  <a:pt x="290" y="326"/>
                </a:lnTo>
                <a:close/>
                <a:moveTo>
                  <a:pt x="305" y="324"/>
                </a:moveTo>
                <a:lnTo>
                  <a:pt x="305" y="324"/>
                </a:lnTo>
                <a:lnTo>
                  <a:pt x="314" y="316"/>
                </a:lnTo>
                <a:lnTo>
                  <a:pt x="323" y="307"/>
                </a:lnTo>
                <a:lnTo>
                  <a:pt x="331" y="298"/>
                </a:lnTo>
                <a:lnTo>
                  <a:pt x="338" y="288"/>
                </a:lnTo>
                <a:lnTo>
                  <a:pt x="338" y="288"/>
                </a:lnTo>
                <a:lnTo>
                  <a:pt x="340" y="285"/>
                </a:lnTo>
                <a:lnTo>
                  <a:pt x="340" y="285"/>
                </a:lnTo>
                <a:lnTo>
                  <a:pt x="344" y="282"/>
                </a:lnTo>
                <a:lnTo>
                  <a:pt x="344" y="282"/>
                </a:lnTo>
                <a:lnTo>
                  <a:pt x="341" y="285"/>
                </a:lnTo>
                <a:lnTo>
                  <a:pt x="341" y="285"/>
                </a:lnTo>
                <a:lnTo>
                  <a:pt x="334" y="297"/>
                </a:lnTo>
                <a:lnTo>
                  <a:pt x="334" y="297"/>
                </a:lnTo>
                <a:lnTo>
                  <a:pt x="329" y="304"/>
                </a:lnTo>
                <a:lnTo>
                  <a:pt x="323" y="310"/>
                </a:lnTo>
                <a:lnTo>
                  <a:pt x="311" y="323"/>
                </a:lnTo>
                <a:lnTo>
                  <a:pt x="311" y="323"/>
                </a:lnTo>
                <a:lnTo>
                  <a:pt x="305" y="324"/>
                </a:lnTo>
                <a:lnTo>
                  <a:pt x="305" y="324"/>
                </a:lnTo>
                <a:close/>
                <a:moveTo>
                  <a:pt x="324" y="318"/>
                </a:moveTo>
                <a:lnTo>
                  <a:pt x="324" y="318"/>
                </a:lnTo>
                <a:lnTo>
                  <a:pt x="316" y="322"/>
                </a:lnTo>
                <a:lnTo>
                  <a:pt x="316" y="322"/>
                </a:lnTo>
                <a:lnTo>
                  <a:pt x="316" y="320"/>
                </a:lnTo>
                <a:lnTo>
                  <a:pt x="316" y="320"/>
                </a:lnTo>
                <a:lnTo>
                  <a:pt x="317" y="320"/>
                </a:lnTo>
                <a:lnTo>
                  <a:pt x="317" y="320"/>
                </a:lnTo>
                <a:lnTo>
                  <a:pt x="317" y="319"/>
                </a:lnTo>
                <a:lnTo>
                  <a:pt x="317" y="319"/>
                </a:lnTo>
                <a:lnTo>
                  <a:pt x="338" y="298"/>
                </a:lnTo>
                <a:lnTo>
                  <a:pt x="338" y="298"/>
                </a:lnTo>
                <a:lnTo>
                  <a:pt x="346" y="290"/>
                </a:lnTo>
                <a:lnTo>
                  <a:pt x="347" y="290"/>
                </a:lnTo>
                <a:lnTo>
                  <a:pt x="347" y="290"/>
                </a:lnTo>
                <a:lnTo>
                  <a:pt x="344" y="297"/>
                </a:lnTo>
                <a:lnTo>
                  <a:pt x="344" y="297"/>
                </a:lnTo>
                <a:lnTo>
                  <a:pt x="340" y="303"/>
                </a:lnTo>
                <a:lnTo>
                  <a:pt x="335" y="308"/>
                </a:lnTo>
                <a:lnTo>
                  <a:pt x="330" y="313"/>
                </a:lnTo>
                <a:lnTo>
                  <a:pt x="324" y="317"/>
                </a:lnTo>
                <a:lnTo>
                  <a:pt x="324" y="317"/>
                </a:lnTo>
                <a:lnTo>
                  <a:pt x="324" y="318"/>
                </a:lnTo>
                <a:lnTo>
                  <a:pt x="324" y="318"/>
                </a:lnTo>
                <a:close/>
                <a:moveTo>
                  <a:pt x="335" y="312"/>
                </a:moveTo>
                <a:lnTo>
                  <a:pt x="335" y="312"/>
                </a:lnTo>
                <a:lnTo>
                  <a:pt x="340" y="306"/>
                </a:lnTo>
                <a:lnTo>
                  <a:pt x="345" y="300"/>
                </a:lnTo>
                <a:lnTo>
                  <a:pt x="348" y="294"/>
                </a:lnTo>
                <a:lnTo>
                  <a:pt x="350" y="287"/>
                </a:lnTo>
                <a:lnTo>
                  <a:pt x="350" y="287"/>
                </a:lnTo>
                <a:lnTo>
                  <a:pt x="349" y="285"/>
                </a:lnTo>
                <a:lnTo>
                  <a:pt x="348" y="286"/>
                </a:lnTo>
                <a:lnTo>
                  <a:pt x="348" y="286"/>
                </a:lnTo>
                <a:lnTo>
                  <a:pt x="337" y="296"/>
                </a:lnTo>
                <a:lnTo>
                  <a:pt x="337" y="296"/>
                </a:lnTo>
                <a:lnTo>
                  <a:pt x="343" y="287"/>
                </a:lnTo>
                <a:lnTo>
                  <a:pt x="348" y="278"/>
                </a:lnTo>
                <a:lnTo>
                  <a:pt x="348" y="278"/>
                </a:lnTo>
                <a:lnTo>
                  <a:pt x="348" y="277"/>
                </a:lnTo>
                <a:lnTo>
                  <a:pt x="347" y="276"/>
                </a:lnTo>
                <a:lnTo>
                  <a:pt x="347" y="277"/>
                </a:lnTo>
                <a:lnTo>
                  <a:pt x="347" y="277"/>
                </a:lnTo>
                <a:lnTo>
                  <a:pt x="341" y="281"/>
                </a:lnTo>
                <a:lnTo>
                  <a:pt x="341" y="281"/>
                </a:lnTo>
                <a:lnTo>
                  <a:pt x="346" y="274"/>
                </a:lnTo>
                <a:lnTo>
                  <a:pt x="346" y="274"/>
                </a:lnTo>
                <a:lnTo>
                  <a:pt x="345" y="272"/>
                </a:lnTo>
                <a:lnTo>
                  <a:pt x="344" y="272"/>
                </a:lnTo>
                <a:lnTo>
                  <a:pt x="344" y="272"/>
                </a:lnTo>
                <a:lnTo>
                  <a:pt x="329" y="287"/>
                </a:lnTo>
                <a:lnTo>
                  <a:pt x="315" y="301"/>
                </a:lnTo>
                <a:lnTo>
                  <a:pt x="315" y="301"/>
                </a:lnTo>
                <a:lnTo>
                  <a:pt x="300" y="316"/>
                </a:lnTo>
                <a:lnTo>
                  <a:pt x="300" y="316"/>
                </a:lnTo>
                <a:lnTo>
                  <a:pt x="297" y="320"/>
                </a:lnTo>
                <a:lnTo>
                  <a:pt x="297" y="320"/>
                </a:lnTo>
                <a:lnTo>
                  <a:pt x="308" y="305"/>
                </a:lnTo>
                <a:lnTo>
                  <a:pt x="313" y="298"/>
                </a:lnTo>
                <a:lnTo>
                  <a:pt x="319" y="291"/>
                </a:lnTo>
                <a:lnTo>
                  <a:pt x="319" y="291"/>
                </a:lnTo>
                <a:lnTo>
                  <a:pt x="331" y="278"/>
                </a:lnTo>
                <a:lnTo>
                  <a:pt x="336" y="271"/>
                </a:lnTo>
                <a:lnTo>
                  <a:pt x="340" y="264"/>
                </a:lnTo>
                <a:lnTo>
                  <a:pt x="340" y="264"/>
                </a:lnTo>
                <a:lnTo>
                  <a:pt x="340" y="262"/>
                </a:lnTo>
                <a:lnTo>
                  <a:pt x="339" y="262"/>
                </a:lnTo>
                <a:lnTo>
                  <a:pt x="339" y="262"/>
                </a:lnTo>
                <a:lnTo>
                  <a:pt x="328" y="270"/>
                </a:lnTo>
                <a:lnTo>
                  <a:pt x="318" y="279"/>
                </a:lnTo>
                <a:lnTo>
                  <a:pt x="300" y="298"/>
                </a:lnTo>
                <a:lnTo>
                  <a:pt x="300" y="298"/>
                </a:lnTo>
                <a:lnTo>
                  <a:pt x="302" y="294"/>
                </a:lnTo>
                <a:lnTo>
                  <a:pt x="302" y="294"/>
                </a:lnTo>
                <a:lnTo>
                  <a:pt x="311" y="283"/>
                </a:lnTo>
                <a:lnTo>
                  <a:pt x="320" y="272"/>
                </a:lnTo>
                <a:lnTo>
                  <a:pt x="329" y="261"/>
                </a:lnTo>
                <a:lnTo>
                  <a:pt x="337" y="249"/>
                </a:lnTo>
                <a:lnTo>
                  <a:pt x="337" y="249"/>
                </a:lnTo>
                <a:lnTo>
                  <a:pt x="337" y="248"/>
                </a:lnTo>
                <a:lnTo>
                  <a:pt x="337" y="248"/>
                </a:lnTo>
                <a:lnTo>
                  <a:pt x="336" y="248"/>
                </a:lnTo>
                <a:lnTo>
                  <a:pt x="336" y="248"/>
                </a:lnTo>
                <a:lnTo>
                  <a:pt x="318" y="264"/>
                </a:lnTo>
                <a:lnTo>
                  <a:pt x="301" y="281"/>
                </a:lnTo>
                <a:lnTo>
                  <a:pt x="301" y="281"/>
                </a:lnTo>
                <a:lnTo>
                  <a:pt x="282" y="300"/>
                </a:lnTo>
                <a:lnTo>
                  <a:pt x="272" y="309"/>
                </a:lnTo>
                <a:lnTo>
                  <a:pt x="263" y="318"/>
                </a:lnTo>
                <a:lnTo>
                  <a:pt x="263" y="318"/>
                </a:lnTo>
                <a:lnTo>
                  <a:pt x="298" y="279"/>
                </a:lnTo>
                <a:lnTo>
                  <a:pt x="315" y="259"/>
                </a:lnTo>
                <a:lnTo>
                  <a:pt x="323" y="248"/>
                </a:lnTo>
                <a:lnTo>
                  <a:pt x="330" y="237"/>
                </a:lnTo>
                <a:lnTo>
                  <a:pt x="330" y="237"/>
                </a:lnTo>
                <a:lnTo>
                  <a:pt x="330" y="235"/>
                </a:lnTo>
                <a:lnTo>
                  <a:pt x="329" y="235"/>
                </a:lnTo>
                <a:lnTo>
                  <a:pt x="329" y="235"/>
                </a:lnTo>
                <a:lnTo>
                  <a:pt x="317" y="245"/>
                </a:lnTo>
                <a:lnTo>
                  <a:pt x="306" y="255"/>
                </a:lnTo>
                <a:lnTo>
                  <a:pt x="296" y="266"/>
                </a:lnTo>
                <a:lnTo>
                  <a:pt x="286" y="276"/>
                </a:lnTo>
                <a:lnTo>
                  <a:pt x="286" y="276"/>
                </a:lnTo>
                <a:lnTo>
                  <a:pt x="262" y="299"/>
                </a:lnTo>
                <a:lnTo>
                  <a:pt x="262" y="299"/>
                </a:lnTo>
                <a:lnTo>
                  <a:pt x="292" y="260"/>
                </a:lnTo>
                <a:lnTo>
                  <a:pt x="307" y="242"/>
                </a:lnTo>
                <a:lnTo>
                  <a:pt x="323" y="222"/>
                </a:lnTo>
                <a:lnTo>
                  <a:pt x="323" y="222"/>
                </a:lnTo>
                <a:lnTo>
                  <a:pt x="323" y="222"/>
                </a:lnTo>
                <a:lnTo>
                  <a:pt x="323" y="222"/>
                </a:lnTo>
                <a:lnTo>
                  <a:pt x="333" y="235"/>
                </a:lnTo>
                <a:lnTo>
                  <a:pt x="341" y="249"/>
                </a:lnTo>
                <a:lnTo>
                  <a:pt x="345" y="256"/>
                </a:lnTo>
                <a:lnTo>
                  <a:pt x="347" y="264"/>
                </a:lnTo>
                <a:lnTo>
                  <a:pt x="349" y="271"/>
                </a:lnTo>
                <a:lnTo>
                  <a:pt x="350" y="279"/>
                </a:lnTo>
                <a:lnTo>
                  <a:pt x="350" y="279"/>
                </a:lnTo>
                <a:lnTo>
                  <a:pt x="350" y="284"/>
                </a:lnTo>
                <a:lnTo>
                  <a:pt x="350" y="289"/>
                </a:lnTo>
                <a:lnTo>
                  <a:pt x="349" y="294"/>
                </a:lnTo>
                <a:lnTo>
                  <a:pt x="347" y="298"/>
                </a:lnTo>
                <a:lnTo>
                  <a:pt x="345" y="302"/>
                </a:lnTo>
                <a:lnTo>
                  <a:pt x="341" y="306"/>
                </a:lnTo>
                <a:lnTo>
                  <a:pt x="335" y="312"/>
                </a:lnTo>
                <a:lnTo>
                  <a:pt x="335" y="312"/>
                </a:lnTo>
                <a:close/>
                <a:moveTo>
                  <a:pt x="321" y="221"/>
                </a:moveTo>
                <a:lnTo>
                  <a:pt x="321" y="221"/>
                </a:lnTo>
                <a:lnTo>
                  <a:pt x="311" y="229"/>
                </a:lnTo>
                <a:lnTo>
                  <a:pt x="301" y="237"/>
                </a:lnTo>
                <a:lnTo>
                  <a:pt x="283" y="257"/>
                </a:lnTo>
                <a:lnTo>
                  <a:pt x="265" y="276"/>
                </a:lnTo>
                <a:lnTo>
                  <a:pt x="247" y="295"/>
                </a:lnTo>
                <a:lnTo>
                  <a:pt x="247" y="295"/>
                </a:lnTo>
                <a:lnTo>
                  <a:pt x="253" y="286"/>
                </a:lnTo>
                <a:lnTo>
                  <a:pt x="260" y="277"/>
                </a:lnTo>
                <a:lnTo>
                  <a:pt x="260" y="277"/>
                </a:lnTo>
                <a:lnTo>
                  <a:pt x="286" y="249"/>
                </a:lnTo>
                <a:lnTo>
                  <a:pt x="312" y="219"/>
                </a:lnTo>
                <a:lnTo>
                  <a:pt x="312" y="219"/>
                </a:lnTo>
                <a:lnTo>
                  <a:pt x="312" y="218"/>
                </a:lnTo>
                <a:lnTo>
                  <a:pt x="312" y="217"/>
                </a:lnTo>
                <a:lnTo>
                  <a:pt x="311" y="218"/>
                </a:lnTo>
                <a:lnTo>
                  <a:pt x="311" y="218"/>
                </a:lnTo>
                <a:lnTo>
                  <a:pt x="296" y="228"/>
                </a:lnTo>
                <a:lnTo>
                  <a:pt x="282" y="238"/>
                </a:lnTo>
                <a:lnTo>
                  <a:pt x="268" y="251"/>
                </a:lnTo>
                <a:lnTo>
                  <a:pt x="254" y="263"/>
                </a:lnTo>
                <a:lnTo>
                  <a:pt x="254" y="263"/>
                </a:lnTo>
                <a:lnTo>
                  <a:pt x="259" y="257"/>
                </a:lnTo>
                <a:lnTo>
                  <a:pt x="259" y="257"/>
                </a:lnTo>
                <a:lnTo>
                  <a:pt x="271" y="244"/>
                </a:lnTo>
                <a:lnTo>
                  <a:pt x="283" y="231"/>
                </a:lnTo>
                <a:lnTo>
                  <a:pt x="289" y="225"/>
                </a:lnTo>
                <a:lnTo>
                  <a:pt x="294" y="218"/>
                </a:lnTo>
                <a:lnTo>
                  <a:pt x="299" y="212"/>
                </a:lnTo>
                <a:lnTo>
                  <a:pt x="303" y="204"/>
                </a:lnTo>
                <a:lnTo>
                  <a:pt x="303" y="204"/>
                </a:lnTo>
                <a:lnTo>
                  <a:pt x="302" y="203"/>
                </a:lnTo>
                <a:lnTo>
                  <a:pt x="301" y="203"/>
                </a:lnTo>
                <a:lnTo>
                  <a:pt x="301" y="203"/>
                </a:lnTo>
                <a:lnTo>
                  <a:pt x="270" y="233"/>
                </a:lnTo>
                <a:lnTo>
                  <a:pt x="238" y="263"/>
                </a:lnTo>
                <a:lnTo>
                  <a:pt x="238" y="263"/>
                </a:lnTo>
                <a:lnTo>
                  <a:pt x="223" y="275"/>
                </a:lnTo>
                <a:lnTo>
                  <a:pt x="208" y="289"/>
                </a:lnTo>
                <a:lnTo>
                  <a:pt x="208" y="289"/>
                </a:lnTo>
                <a:lnTo>
                  <a:pt x="209" y="287"/>
                </a:lnTo>
                <a:lnTo>
                  <a:pt x="209" y="287"/>
                </a:lnTo>
                <a:lnTo>
                  <a:pt x="224" y="270"/>
                </a:lnTo>
                <a:lnTo>
                  <a:pt x="239" y="254"/>
                </a:lnTo>
                <a:lnTo>
                  <a:pt x="239" y="254"/>
                </a:lnTo>
                <a:lnTo>
                  <a:pt x="252" y="238"/>
                </a:lnTo>
                <a:lnTo>
                  <a:pt x="267" y="224"/>
                </a:lnTo>
                <a:lnTo>
                  <a:pt x="281" y="209"/>
                </a:lnTo>
                <a:lnTo>
                  <a:pt x="287" y="202"/>
                </a:lnTo>
                <a:lnTo>
                  <a:pt x="292" y="194"/>
                </a:lnTo>
                <a:lnTo>
                  <a:pt x="292" y="194"/>
                </a:lnTo>
                <a:lnTo>
                  <a:pt x="293" y="193"/>
                </a:lnTo>
                <a:lnTo>
                  <a:pt x="293" y="193"/>
                </a:lnTo>
                <a:lnTo>
                  <a:pt x="308" y="206"/>
                </a:lnTo>
                <a:lnTo>
                  <a:pt x="321" y="221"/>
                </a:lnTo>
                <a:lnTo>
                  <a:pt x="321" y="221"/>
                </a:lnTo>
                <a:close/>
                <a:moveTo>
                  <a:pt x="112" y="122"/>
                </a:moveTo>
                <a:lnTo>
                  <a:pt x="112" y="122"/>
                </a:lnTo>
                <a:lnTo>
                  <a:pt x="116" y="115"/>
                </a:lnTo>
                <a:lnTo>
                  <a:pt x="119" y="108"/>
                </a:lnTo>
                <a:lnTo>
                  <a:pt x="122" y="101"/>
                </a:lnTo>
                <a:lnTo>
                  <a:pt x="124" y="94"/>
                </a:lnTo>
                <a:lnTo>
                  <a:pt x="125" y="87"/>
                </a:lnTo>
                <a:lnTo>
                  <a:pt x="125" y="80"/>
                </a:lnTo>
                <a:lnTo>
                  <a:pt x="124" y="65"/>
                </a:lnTo>
                <a:lnTo>
                  <a:pt x="121" y="51"/>
                </a:lnTo>
                <a:lnTo>
                  <a:pt x="117" y="38"/>
                </a:lnTo>
                <a:lnTo>
                  <a:pt x="111" y="25"/>
                </a:lnTo>
                <a:lnTo>
                  <a:pt x="104" y="12"/>
                </a:lnTo>
                <a:lnTo>
                  <a:pt x="104" y="12"/>
                </a:lnTo>
                <a:lnTo>
                  <a:pt x="116" y="10"/>
                </a:lnTo>
                <a:lnTo>
                  <a:pt x="128" y="9"/>
                </a:lnTo>
                <a:lnTo>
                  <a:pt x="152" y="8"/>
                </a:lnTo>
                <a:lnTo>
                  <a:pt x="176" y="9"/>
                </a:lnTo>
                <a:lnTo>
                  <a:pt x="202" y="9"/>
                </a:lnTo>
                <a:lnTo>
                  <a:pt x="202" y="9"/>
                </a:lnTo>
                <a:lnTo>
                  <a:pt x="196" y="19"/>
                </a:lnTo>
                <a:lnTo>
                  <a:pt x="191" y="30"/>
                </a:lnTo>
                <a:lnTo>
                  <a:pt x="188" y="40"/>
                </a:lnTo>
                <a:lnTo>
                  <a:pt x="186" y="51"/>
                </a:lnTo>
                <a:lnTo>
                  <a:pt x="185" y="62"/>
                </a:lnTo>
                <a:lnTo>
                  <a:pt x="186" y="73"/>
                </a:lnTo>
                <a:lnTo>
                  <a:pt x="189" y="85"/>
                </a:lnTo>
                <a:lnTo>
                  <a:pt x="194" y="97"/>
                </a:lnTo>
                <a:lnTo>
                  <a:pt x="194" y="97"/>
                </a:lnTo>
                <a:lnTo>
                  <a:pt x="202" y="109"/>
                </a:lnTo>
                <a:lnTo>
                  <a:pt x="211" y="121"/>
                </a:lnTo>
                <a:lnTo>
                  <a:pt x="222" y="132"/>
                </a:lnTo>
                <a:lnTo>
                  <a:pt x="233" y="142"/>
                </a:lnTo>
                <a:lnTo>
                  <a:pt x="257" y="163"/>
                </a:lnTo>
                <a:lnTo>
                  <a:pt x="281" y="182"/>
                </a:lnTo>
                <a:lnTo>
                  <a:pt x="281" y="182"/>
                </a:lnTo>
                <a:lnTo>
                  <a:pt x="284" y="185"/>
                </a:lnTo>
                <a:lnTo>
                  <a:pt x="284" y="185"/>
                </a:lnTo>
                <a:lnTo>
                  <a:pt x="280" y="186"/>
                </a:lnTo>
                <a:lnTo>
                  <a:pt x="275" y="190"/>
                </a:lnTo>
                <a:lnTo>
                  <a:pt x="275" y="190"/>
                </a:lnTo>
                <a:lnTo>
                  <a:pt x="271" y="192"/>
                </a:lnTo>
                <a:lnTo>
                  <a:pt x="267" y="193"/>
                </a:lnTo>
                <a:lnTo>
                  <a:pt x="262" y="193"/>
                </a:lnTo>
                <a:lnTo>
                  <a:pt x="256" y="191"/>
                </a:lnTo>
                <a:lnTo>
                  <a:pt x="246" y="187"/>
                </a:lnTo>
                <a:lnTo>
                  <a:pt x="237" y="184"/>
                </a:lnTo>
                <a:lnTo>
                  <a:pt x="237" y="184"/>
                </a:lnTo>
                <a:lnTo>
                  <a:pt x="229" y="183"/>
                </a:lnTo>
                <a:lnTo>
                  <a:pt x="221" y="184"/>
                </a:lnTo>
                <a:lnTo>
                  <a:pt x="214" y="187"/>
                </a:lnTo>
                <a:lnTo>
                  <a:pt x="208" y="191"/>
                </a:lnTo>
                <a:lnTo>
                  <a:pt x="196" y="201"/>
                </a:lnTo>
                <a:lnTo>
                  <a:pt x="189" y="206"/>
                </a:lnTo>
                <a:lnTo>
                  <a:pt x="183" y="211"/>
                </a:lnTo>
                <a:lnTo>
                  <a:pt x="183" y="211"/>
                </a:lnTo>
                <a:lnTo>
                  <a:pt x="177" y="213"/>
                </a:lnTo>
                <a:lnTo>
                  <a:pt x="173" y="215"/>
                </a:lnTo>
                <a:lnTo>
                  <a:pt x="168" y="215"/>
                </a:lnTo>
                <a:lnTo>
                  <a:pt x="164" y="215"/>
                </a:lnTo>
                <a:lnTo>
                  <a:pt x="160" y="213"/>
                </a:lnTo>
                <a:lnTo>
                  <a:pt x="157" y="211"/>
                </a:lnTo>
                <a:lnTo>
                  <a:pt x="150" y="206"/>
                </a:lnTo>
                <a:lnTo>
                  <a:pt x="143" y="199"/>
                </a:lnTo>
                <a:lnTo>
                  <a:pt x="137" y="192"/>
                </a:lnTo>
                <a:lnTo>
                  <a:pt x="130" y="185"/>
                </a:lnTo>
                <a:lnTo>
                  <a:pt x="124" y="180"/>
                </a:lnTo>
                <a:lnTo>
                  <a:pt x="124" y="180"/>
                </a:lnTo>
                <a:lnTo>
                  <a:pt x="117" y="176"/>
                </a:lnTo>
                <a:lnTo>
                  <a:pt x="111" y="173"/>
                </a:lnTo>
                <a:lnTo>
                  <a:pt x="104" y="172"/>
                </a:lnTo>
                <a:lnTo>
                  <a:pt x="97" y="172"/>
                </a:lnTo>
                <a:lnTo>
                  <a:pt x="90" y="173"/>
                </a:lnTo>
                <a:lnTo>
                  <a:pt x="84" y="174"/>
                </a:lnTo>
                <a:lnTo>
                  <a:pt x="71" y="179"/>
                </a:lnTo>
                <a:lnTo>
                  <a:pt x="71" y="179"/>
                </a:lnTo>
                <a:lnTo>
                  <a:pt x="92" y="150"/>
                </a:lnTo>
                <a:lnTo>
                  <a:pt x="112" y="122"/>
                </a:lnTo>
                <a:lnTo>
                  <a:pt x="112" y="122"/>
                </a:lnTo>
                <a:close/>
                <a:moveTo>
                  <a:pt x="39" y="223"/>
                </a:moveTo>
                <a:lnTo>
                  <a:pt x="39" y="223"/>
                </a:lnTo>
                <a:lnTo>
                  <a:pt x="68" y="199"/>
                </a:lnTo>
                <a:lnTo>
                  <a:pt x="68" y="199"/>
                </a:lnTo>
                <a:lnTo>
                  <a:pt x="78" y="193"/>
                </a:lnTo>
                <a:lnTo>
                  <a:pt x="87" y="187"/>
                </a:lnTo>
                <a:lnTo>
                  <a:pt x="87" y="187"/>
                </a:lnTo>
                <a:lnTo>
                  <a:pt x="94" y="183"/>
                </a:lnTo>
                <a:lnTo>
                  <a:pt x="103" y="180"/>
                </a:lnTo>
                <a:lnTo>
                  <a:pt x="103" y="180"/>
                </a:lnTo>
                <a:lnTo>
                  <a:pt x="103" y="180"/>
                </a:lnTo>
                <a:lnTo>
                  <a:pt x="103" y="180"/>
                </a:lnTo>
                <a:lnTo>
                  <a:pt x="95" y="188"/>
                </a:lnTo>
                <a:lnTo>
                  <a:pt x="95" y="188"/>
                </a:lnTo>
                <a:lnTo>
                  <a:pt x="83" y="198"/>
                </a:lnTo>
                <a:lnTo>
                  <a:pt x="70" y="208"/>
                </a:lnTo>
                <a:lnTo>
                  <a:pt x="44" y="226"/>
                </a:lnTo>
                <a:lnTo>
                  <a:pt x="44" y="226"/>
                </a:lnTo>
                <a:lnTo>
                  <a:pt x="38" y="231"/>
                </a:lnTo>
                <a:lnTo>
                  <a:pt x="32" y="236"/>
                </a:lnTo>
                <a:lnTo>
                  <a:pt x="22" y="249"/>
                </a:lnTo>
                <a:lnTo>
                  <a:pt x="22" y="249"/>
                </a:lnTo>
                <a:lnTo>
                  <a:pt x="31" y="234"/>
                </a:lnTo>
                <a:lnTo>
                  <a:pt x="39" y="223"/>
                </a:lnTo>
                <a:lnTo>
                  <a:pt x="39" y="22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17" name="Freeform 2529"/>
          <p:cNvSpPr>
            <a:spLocks noEditPoints="1"/>
          </p:cNvSpPr>
          <p:nvPr/>
        </p:nvSpPr>
        <p:spPr bwMode="auto">
          <a:xfrm>
            <a:off x="6921511" y="4224353"/>
            <a:ext cx="393700" cy="465138"/>
          </a:xfrm>
          <a:custGeom>
            <a:avLst/>
            <a:gdLst/>
            <a:ahLst/>
            <a:cxnLst>
              <a:cxn ang="0">
                <a:pos x="52" y="278"/>
              </a:cxn>
              <a:cxn ang="0">
                <a:pos x="216" y="259"/>
              </a:cxn>
              <a:cxn ang="0">
                <a:pos x="242" y="138"/>
              </a:cxn>
              <a:cxn ang="0">
                <a:pos x="156" y="14"/>
              </a:cxn>
              <a:cxn ang="0">
                <a:pos x="104" y="3"/>
              </a:cxn>
              <a:cxn ang="0">
                <a:pos x="56" y="84"/>
              </a:cxn>
              <a:cxn ang="0">
                <a:pos x="1" y="174"/>
              </a:cxn>
              <a:cxn ang="0">
                <a:pos x="186" y="190"/>
              </a:cxn>
              <a:cxn ang="0">
                <a:pos x="95" y="275"/>
              </a:cxn>
              <a:cxn ang="0">
                <a:pos x="162" y="173"/>
              </a:cxn>
              <a:cxn ang="0">
                <a:pos x="115" y="228"/>
              </a:cxn>
              <a:cxn ang="0">
                <a:pos x="86" y="259"/>
              </a:cxn>
              <a:cxn ang="0">
                <a:pos x="99" y="214"/>
              </a:cxn>
              <a:cxn ang="0">
                <a:pos x="61" y="252"/>
              </a:cxn>
              <a:cxn ang="0">
                <a:pos x="166" y="217"/>
              </a:cxn>
              <a:cxn ang="0">
                <a:pos x="181" y="180"/>
              </a:cxn>
              <a:cxn ang="0">
                <a:pos x="67" y="258"/>
              </a:cxn>
              <a:cxn ang="0">
                <a:pos x="191" y="184"/>
              </a:cxn>
              <a:cxn ang="0">
                <a:pos x="157" y="168"/>
              </a:cxn>
              <a:cxn ang="0">
                <a:pos x="69" y="233"/>
              </a:cxn>
              <a:cxn ang="0">
                <a:pos x="40" y="243"/>
              </a:cxn>
              <a:cxn ang="0">
                <a:pos x="113" y="177"/>
              </a:cxn>
              <a:cxn ang="0">
                <a:pos x="25" y="238"/>
              </a:cxn>
              <a:cxn ang="0">
                <a:pos x="94" y="189"/>
              </a:cxn>
              <a:cxn ang="0">
                <a:pos x="61" y="192"/>
              </a:cxn>
              <a:cxn ang="0">
                <a:pos x="21" y="230"/>
              </a:cxn>
              <a:cxn ang="0">
                <a:pos x="16" y="217"/>
              </a:cxn>
              <a:cxn ang="0">
                <a:pos x="52" y="192"/>
              </a:cxn>
              <a:cxn ang="0">
                <a:pos x="34" y="175"/>
              </a:cxn>
              <a:cxn ang="0">
                <a:pos x="34" y="227"/>
              </a:cxn>
              <a:cxn ang="0">
                <a:pos x="80" y="192"/>
              </a:cxn>
              <a:cxn ang="0">
                <a:pos x="47" y="200"/>
              </a:cxn>
              <a:cxn ang="0">
                <a:pos x="34" y="203"/>
              </a:cxn>
              <a:cxn ang="0">
                <a:pos x="44" y="175"/>
              </a:cxn>
              <a:cxn ang="0">
                <a:pos x="43" y="168"/>
              </a:cxn>
              <a:cxn ang="0">
                <a:pos x="31" y="167"/>
              </a:cxn>
              <a:cxn ang="0">
                <a:pos x="29" y="167"/>
              </a:cxn>
              <a:cxn ang="0">
                <a:pos x="11" y="182"/>
              </a:cxn>
              <a:cxn ang="0">
                <a:pos x="131" y="173"/>
              </a:cxn>
              <a:cxn ang="0">
                <a:pos x="33" y="250"/>
              </a:cxn>
              <a:cxn ang="0">
                <a:pos x="187" y="202"/>
              </a:cxn>
              <a:cxn ang="0">
                <a:pos x="105" y="281"/>
              </a:cxn>
              <a:cxn ang="0">
                <a:pos x="121" y="283"/>
              </a:cxn>
              <a:cxn ang="0">
                <a:pos x="142" y="280"/>
              </a:cxn>
              <a:cxn ang="0">
                <a:pos x="229" y="210"/>
              </a:cxn>
              <a:cxn ang="0">
                <a:pos x="182" y="266"/>
              </a:cxn>
              <a:cxn ang="0">
                <a:pos x="185" y="270"/>
              </a:cxn>
              <a:cxn ang="0">
                <a:pos x="213" y="243"/>
              </a:cxn>
              <a:cxn ang="0">
                <a:pos x="194" y="253"/>
              </a:cxn>
              <a:cxn ang="0">
                <a:pos x="237" y="202"/>
              </a:cxn>
              <a:cxn ang="0">
                <a:pos x="232" y="195"/>
              </a:cxn>
              <a:cxn ang="0">
                <a:pos x="150" y="261"/>
              </a:cxn>
              <a:cxn ang="0">
                <a:pos x="171" y="230"/>
              </a:cxn>
              <a:cxn ang="0">
                <a:pos x="194" y="205"/>
              </a:cxn>
              <a:cxn ang="0">
                <a:pos x="234" y="213"/>
              </a:cxn>
              <a:cxn ang="0">
                <a:pos x="110" y="9"/>
              </a:cxn>
              <a:cxn ang="0">
                <a:pos x="152" y="81"/>
              </a:cxn>
              <a:cxn ang="0">
                <a:pos x="238" y="160"/>
              </a:cxn>
              <a:cxn ang="0">
                <a:pos x="175" y="164"/>
              </a:cxn>
              <a:cxn ang="0">
                <a:pos x="50" y="159"/>
              </a:cxn>
              <a:cxn ang="0">
                <a:pos x="50" y="100"/>
              </a:cxn>
            </a:cxnLst>
            <a:rect l="0" t="0" r="r" b="b"/>
            <a:pathLst>
              <a:path w="248" h="293">
                <a:moveTo>
                  <a:pt x="1" y="174"/>
                </a:moveTo>
                <a:lnTo>
                  <a:pt x="1" y="174"/>
                </a:lnTo>
                <a:lnTo>
                  <a:pt x="0" y="182"/>
                </a:lnTo>
                <a:lnTo>
                  <a:pt x="0" y="182"/>
                </a:lnTo>
                <a:lnTo>
                  <a:pt x="1" y="193"/>
                </a:lnTo>
                <a:lnTo>
                  <a:pt x="3" y="204"/>
                </a:lnTo>
                <a:lnTo>
                  <a:pt x="5" y="214"/>
                </a:lnTo>
                <a:lnTo>
                  <a:pt x="9" y="225"/>
                </a:lnTo>
                <a:lnTo>
                  <a:pt x="14" y="235"/>
                </a:lnTo>
                <a:lnTo>
                  <a:pt x="19" y="245"/>
                </a:lnTo>
                <a:lnTo>
                  <a:pt x="25" y="254"/>
                </a:lnTo>
                <a:lnTo>
                  <a:pt x="32" y="263"/>
                </a:lnTo>
                <a:lnTo>
                  <a:pt x="32" y="263"/>
                </a:lnTo>
                <a:lnTo>
                  <a:pt x="42" y="271"/>
                </a:lnTo>
                <a:lnTo>
                  <a:pt x="52" y="278"/>
                </a:lnTo>
                <a:lnTo>
                  <a:pt x="64" y="283"/>
                </a:lnTo>
                <a:lnTo>
                  <a:pt x="77" y="288"/>
                </a:lnTo>
                <a:lnTo>
                  <a:pt x="91" y="290"/>
                </a:lnTo>
                <a:lnTo>
                  <a:pt x="104" y="292"/>
                </a:lnTo>
                <a:lnTo>
                  <a:pt x="116" y="293"/>
                </a:lnTo>
                <a:lnTo>
                  <a:pt x="129" y="293"/>
                </a:lnTo>
                <a:lnTo>
                  <a:pt x="129" y="293"/>
                </a:lnTo>
                <a:lnTo>
                  <a:pt x="140" y="293"/>
                </a:lnTo>
                <a:lnTo>
                  <a:pt x="152" y="291"/>
                </a:lnTo>
                <a:lnTo>
                  <a:pt x="163" y="288"/>
                </a:lnTo>
                <a:lnTo>
                  <a:pt x="176" y="284"/>
                </a:lnTo>
                <a:lnTo>
                  <a:pt x="186" y="280"/>
                </a:lnTo>
                <a:lnTo>
                  <a:pt x="197" y="274"/>
                </a:lnTo>
                <a:lnTo>
                  <a:pt x="206" y="268"/>
                </a:lnTo>
                <a:lnTo>
                  <a:pt x="216" y="259"/>
                </a:lnTo>
                <a:lnTo>
                  <a:pt x="216" y="259"/>
                </a:lnTo>
                <a:lnTo>
                  <a:pt x="223" y="253"/>
                </a:lnTo>
                <a:lnTo>
                  <a:pt x="229" y="245"/>
                </a:lnTo>
                <a:lnTo>
                  <a:pt x="234" y="237"/>
                </a:lnTo>
                <a:lnTo>
                  <a:pt x="238" y="229"/>
                </a:lnTo>
                <a:lnTo>
                  <a:pt x="241" y="220"/>
                </a:lnTo>
                <a:lnTo>
                  <a:pt x="244" y="211"/>
                </a:lnTo>
                <a:lnTo>
                  <a:pt x="246" y="201"/>
                </a:lnTo>
                <a:lnTo>
                  <a:pt x="247" y="192"/>
                </a:lnTo>
                <a:lnTo>
                  <a:pt x="247" y="192"/>
                </a:lnTo>
                <a:lnTo>
                  <a:pt x="248" y="181"/>
                </a:lnTo>
                <a:lnTo>
                  <a:pt x="248" y="169"/>
                </a:lnTo>
                <a:lnTo>
                  <a:pt x="247" y="159"/>
                </a:lnTo>
                <a:lnTo>
                  <a:pt x="245" y="148"/>
                </a:lnTo>
                <a:lnTo>
                  <a:pt x="242" y="138"/>
                </a:lnTo>
                <a:lnTo>
                  <a:pt x="238" y="129"/>
                </a:lnTo>
                <a:lnTo>
                  <a:pt x="233" y="120"/>
                </a:lnTo>
                <a:lnTo>
                  <a:pt x="228" y="111"/>
                </a:lnTo>
                <a:lnTo>
                  <a:pt x="221" y="103"/>
                </a:lnTo>
                <a:lnTo>
                  <a:pt x="214" y="95"/>
                </a:lnTo>
                <a:lnTo>
                  <a:pt x="206" y="88"/>
                </a:lnTo>
                <a:lnTo>
                  <a:pt x="198" y="83"/>
                </a:lnTo>
                <a:lnTo>
                  <a:pt x="189" y="79"/>
                </a:lnTo>
                <a:lnTo>
                  <a:pt x="179" y="75"/>
                </a:lnTo>
                <a:lnTo>
                  <a:pt x="167" y="73"/>
                </a:lnTo>
                <a:lnTo>
                  <a:pt x="156" y="73"/>
                </a:lnTo>
                <a:lnTo>
                  <a:pt x="156" y="73"/>
                </a:lnTo>
                <a:lnTo>
                  <a:pt x="157" y="39"/>
                </a:lnTo>
                <a:lnTo>
                  <a:pt x="157" y="23"/>
                </a:lnTo>
                <a:lnTo>
                  <a:pt x="156" y="14"/>
                </a:lnTo>
                <a:lnTo>
                  <a:pt x="154" y="5"/>
                </a:lnTo>
                <a:lnTo>
                  <a:pt x="154" y="5"/>
                </a:lnTo>
                <a:lnTo>
                  <a:pt x="153" y="3"/>
                </a:lnTo>
                <a:lnTo>
                  <a:pt x="152" y="2"/>
                </a:lnTo>
                <a:lnTo>
                  <a:pt x="152" y="2"/>
                </a:lnTo>
                <a:lnTo>
                  <a:pt x="150" y="1"/>
                </a:lnTo>
                <a:lnTo>
                  <a:pt x="148" y="0"/>
                </a:lnTo>
                <a:lnTo>
                  <a:pt x="148" y="0"/>
                </a:lnTo>
                <a:lnTo>
                  <a:pt x="128" y="2"/>
                </a:lnTo>
                <a:lnTo>
                  <a:pt x="118" y="2"/>
                </a:lnTo>
                <a:lnTo>
                  <a:pt x="109" y="0"/>
                </a:lnTo>
                <a:lnTo>
                  <a:pt x="109" y="0"/>
                </a:lnTo>
                <a:lnTo>
                  <a:pt x="107" y="0"/>
                </a:lnTo>
                <a:lnTo>
                  <a:pt x="105" y="1"/>
                </a:lnTo>
                <a:lnTo>
                  <a:pt x="104" y="3"/>
                </a:lnTo>
                <a:lnTo>
                  <a:pt x="104" y="3"/>
                </a:lnTo>
                <a:lnTo>
                  <a:pt x="102" y="4"/>
                </a:lnTo>
                <a:lnTo>
                  <a:pt x="101" y="6"/>
                </a:lnTo>
                <a:lnTo>
                  <a:pt x="101" y="6"/>
                </a:lnTo>
                <a:lnTo>
                  <a:pt x="101" y="24"/>
                </a:lnTo>
                <a:lnTo>
                  <a:pt x="102" y="40"/>
                </a:lnTo>
                <a:lnTo>
                  <a:pt x="103" y="56"/>
                </a:lnTo>
                <a:lnTo>
                  <a:pt x="103" y="65"/>
                </a:lnTo>
                <a:lnTo>
                  <a:pt x="102" y="73"/>
                </a:lnTo>
                <a:lnTo>
                  <a:pt x="102" y="73"/>
                </a:lnTo>
                <a:lnTo>
                  <a:pt x="92" y="73"/>
                </a:lnTo>
                <a:lnTo>
                  <a:pt x="82" y="74"/>
                </a:lnTo>
                <a:lnTo>
                  <a:pt x="73" y="76"/>
                </a:lnTo>
                <a:lnTo>
                  <a:pt x="64" y="80"/>
                </a:lnTo>
                <a:lnTo>
                  <a:pt x="56" y="84"/>
                </a:lnTo>
                <a:lnTo>
                  <a:pt x="48" y="89"/>
                </a:lnTo>
                <a:lnTo>
                  <a:pt x="41" y="95"/>
                </a:lnTo>
                <a:lnTo>
                  <a:pt x="34" y="103"/>
                </a:lnTo>
                <a:lnTo>
                  <a:pt x="28" y="110"/>
                </a:lnTo>
                <a:lnTo>
                  <a:pt x="22" y="118"/>
                </a:lnTo>
                <a:lnTo>
                  <a:pt x="17" y="126"/>
                </a:lnTo>
                <a:lnTo>
                  <a:pt x="12" y="135"/>
                </a:lnTo>
                <a:lnTo>
                  <a:pt x="7" y="144"/>
                </a:lnTo>
                <a:lnTo>
                  <a:pt x="4" y="153"/>
                </a:lnTo>
                <a:lnTo>
                  <a:pt x="2" y="162"/>
                </a:lnTo>
                <a:lnTo>
                  <a:pt x="1" y="171"/>
                </a:lnTo>
                <a:lnTo>
                  <a:pt x="1" y="171"/>
                </a:lnTo>
                <a:lnTo>
                  <a:pt x="0" y="173"/>
                </a:lnTo>
                <a:lnTo>
                  <a:pt x="1" y="174"/>
                </a:lnTo>
                <a:lnTo>
                  <a:pt x="1" y="174"/>
                </a:lnTo>
                <a:close/>
                <a:moveTo>
                  <a:pt x="86" y="280"/>
                </a:moveTo>
                <a:lnTo>
                  <a:pt x="86" y="280"/>
                </a:lnTo>
                <a:lnTo>
                  <a:pt x="86" y="281"/>
                </a:lnTo>
                <a:lnTo>
                  <a:pt x="86" y="281"/>
                </a:lnTo>
                <a:lnTo>
                  <a:pt x="70" y="276"/>
                </a:lnTo>
                <a:lnTo>
                  <a:pt x="70" y="276"/>
                </a:lnTo>
                <a:lnTo>
                  <a:pt x="87" y="263"/>
                </a:lnTo>
                <a:lnTo>
                  <a:pt x="105" y="249"/>
                </a:lnTo>
                <a:lnTo>
                  <a:pt x="140" y="225"/>
                </a:lnTo>
                <a:lnTo>
                  <a:pt x="140" y="225"/>
                </a:lnTo>
                <a:lnTo>
                  <a:pt x="153" y="215"/>
                </a:lnTo>
                <a:lnTo>
                  <a:pt x="165" y="206"/>
                </a:lnTo>
                <a:lnTo>
                  <a:pt x="165" y="206"/>
                </a:lnTo>
                <a:lnTo>
                  <a:pt x="186" y="190"/>
                </a:lnTo>
                <a:lnTo>
                  <a:pt x="186" y="190"/>
                </a:lnTo>
                <a:lnTo>
                  <a:pt x="193" y="185"/>
                </a:lnTo>
                <a:lnTo>
                  <a:pt x="193" y="185"/>
                </a:lnTo>
                <a:lnTo>
                  <a:pt x="193" y="186"/>
                </a:lnTo>
                <a:lnTo>
                  <a:pt x="189" y="190"/>
                </a:lnTo>
                <a:lnTo>
                  <a:pt x="189" y="190"/>
                </a:lnTo>
                <a:lnTo>
                  <a:pt x="178" y="202"/>
                </a:lnTo>
                <a:lnTo>
                  <a:pt x="164" y="213"/>
                </a:lnTo>
                <a:lnTo>
                  <a:pt x="137" y="234"/>
                </a:lnTo>
                <a:lnTo>
                  <a:pt x="137" y="234"/>
                </a:lnTo>
                <a:lnTo>
                  <a:pt x="130" y="241"/>
                </a:lnTo>
                <a:lnTo>
                  <a:pt x="123" y="247"/>
                </a:lnTo>
                <a:lnTo>
                  <a:pt x="109" y="262"/>
                </a:lnTo>
                <a:lnTo>
                  <a:pt x="109" y="262"/>
                </a:lnTo>
                <a:lnTo>
                  <a:pt x="102" y="269"/>
                </a:lnTo>
                <a:lnTo>
                  <a:pt x="95" y="275"/>
                </a:lnTo>
                <a:lnTo>
                  <a:pt x="95" y="275"/>
                </a:lnTo>
                <a:lnTo>
                  <a:pt x="86" y="280"/>
                </a:lnTo>
                <a:lnTo>
                  <a:pt x="86" y="280"/>
                </a:lnTo>
                <a:close/>
                <a:moveTo>
                  <a:pt x="51" y="267"/>
                </a:moveTo>
                <a:lnTo>
                  <a:pt x="51" y="267"/>
                </a:lnTo>
                <a:lnTo>
                  <a:pt x="51" y="267"/>
                </a:lnTo>
                <a:lnTo>
                  <a:pt x="51" y="267"/>
                </a:lnTo>
                <a:lnTo>
                  <a:pt x="77" y="241"/>
                </a:lnTo>
                <a:lnTo>
                  <a:pt x="105" y="216"/>
                </a:lnTo>
                <a:lnTo>
                  <a:pt x="105" y="216"/>
                </a:lnTo>
                <a:lnTo>
                  <a:pt x="121" y="203"/>
                </a:lnTo>
                <a:lnTo>
                  <a:pt x="137" y="191"/>
                </a:lnTo>
                <a:lnTo>
                  <a:pt x="137" y="191"/>
                </a:lnTo>
                <a:lnTo>
                  <a:pt x="150" y="182"/>
                </a:lnTo>
                <a:lnTo>
                  <a:pt x="162" y="173"/>
                </a:lnTo>
                <a:lnTo>
                  <a:pt x="162" y="173"/>
                </a:lnTo>
                <a:lnTo>
                  <a:pt x="132" y="200"/>
                </a:lnTo>
                <a:lnTo>
                  <a:pt x="103" y="225"/>
                </a:lnTo>
                <a:lnTo>
                  <a:pt x="103" y="225"/>
                </a:lnTo>
                <a:lnTo>
                  <a:pt x="78" y="245"/>
                </a:lnTo>
                <a:lnTo>
                  <a:pt x="67" y="256"/>
                </a:lnTo>
                <a:lnTo>
                  <a:pt x="62" y="262"/>
                </a:lnTo>
                <a:lnTo>
                  <a:pt x="57" y="269"/>
                </a:lnTo>
                <a:lnTo>
                  <a:pt x="57" y="269"/>
                </a:lnTo>
                <a:lnTo>
                  <a:pt x="57" y="270"/>
                </a:lnTo>
                <a:lnTo>
                  <a:pt x="59" y="270"/>
                </a:lnTo>
                <a:lnTo>
                  <a:pt x="59" y="270"/>
                </a:lnTo>
                <a:lnTo>
                  <a:pt x="86" y="249"/>
                </a:lnTo>
                <a:lnTo>
                  <a:pt x="115" y="228"/>
                </a:lnTo>
                <a:lnTo>
                  <a:pt x="115" y="228"/>
                </a:lnTo>
                <a:lnTo>
                  <a:pt x="144" y="204"/>
                </a:lnTo>
                <a:lnTo>
                  <a:pt x="160" y="193"/>
                </a:lnTo>
                <a:lnTo>
                  <a:pt x="177" y="182"/>
                </a:lnTo>
                <a:lnTo>
                  <a:pt x="177" y="182"/>
                </a:lnTo>
                <a:lnTo>
                  <a:pt x="169" y="187"/>
                </a:lnTo>
                <a:lnTo>
                  <a:pt x="162" y="192"/>
                </a:lnTo>
                <a:lnTo>
                  <a:pt x="150" y="203"/>
                </a:lnTo>
                <a:lnTo>
                  <a:pt x="150" y="203"/>
                </a:lnTo>
                <a:lnTo>
                  <a:pt x="116" y="231"/>
                </a:lnTo>
                <a:lnTo>
                  <a:pt x="116" y="231"/>
                </a:lnTo>
                <a:lnTo>
                  <a:pt x="109" y="238"/>
                </a:lnTo>
                <a:lnTo>
                  <a:pt x="102" y="246"/>
                </a:lnTo>
                <a:lnTo>
                  <a:pt x="95" y="253"/>
                </a:lnTo>
                <a:lnTo>
                  <a:pt x="86" y="259"/>
                </a:lnTo>
                <a:lnTo>
                  <a:pt x="86" y="259"/>
                </a:lnTo>
                <a:lnTo>
                  <a:pt x="76" y="267"/>
                </a:lnTo>
                <a:lnTo>
                  <a:pt x="72" y="271"/>
                </a:lnTo>
                <a:lnTo>
                  <a:pt x="68" y="275"/>
                </a:lnTo>
                <a:lnTo>
                  <a:pt x="68" y="275"/>
                </a:lnTo>
                <a:lnTo>
                  <a:pt x="59" y="271"/>
                </a:lnTo>
                <a:lnTo>
                  <a:pt x="51" y="267"/>
                </a:lnTo>
                <a:lnTo>
                  <a:pt x="51" y="267"/>
                </a:lnTo>
                <a:close/>
                <a:moveTo>
                  <a:pt x="50" y="266"/>
                </a:moveTo>
                <a:lnTo>
                  <a:pt x="50" y="266"/>
                </a:lnTo>
                <a:lnTo>
                  <a:pt x="50" y="266"/>
                </a:lnTo>
                <a:lnTo>
                  <a:pt x="50" y="266"/>
                </a:lnTo>
                <a:lnTo>
                  <a:pt x="44" y="262"/>
                </a:lnTo>
                <a:lnTo>
                  <a:pt x="44" y="262"/>
                </a:lnTo>
                <a:lnTo>
                  <a:pt x="99" y="214"/>
                </a:lnTo>
                <a:lnTo>
                  <a:pt x="99" y="214"/>
                </a:lnTo>
                <a:lnTo>
                  <a:pt x="115" y="201"/>
                </a:lnTo>
                <a:lnTo>
                  <a:pt x="131" y="188"/>
                </a:lnTo>
                <a:lnTo>
                  <a:pt x="131" y="188"/>
                </a:lnTo>
                <a:lnTo>
                  <a:pt x="148" y="175"/>
                </a:lnTo>
                <a:lnTo>
                  <a:pt x="148" y="175"/>
                </a:lnTo>
                <a:lnTo>
                  <a:pt x="153" y="172"/>
                </a:lnTo>
                <a:lnTo>
                  <a:pt x="151" y="173"/>
                </a:lnTo>
                <a:lnTo>
                  <a:pt x="143" y="180"/>
                </a:lnTo>
                <a:lnTo>
                  <a:pt x="143" y="180"/>
                </a:lnTo>
                <a:lnTo>
                  <a:pt x="120" y="199"/>
                </a:lnTo>
                <a:lnTo>
                  <a:pt x="98" y="218"/>
                </a:lnTo>
                <a:lnTo>
                  <a:pt x="98" y="218"/>
                </a:lnTo>
                <a:lnTo>
                  <a:pt x="85" y="230"/>
                </a:lnTo>
                <a:lnTo>
                  <a:pt x="73" y="241"/>
                </a:lnTo>
                <a:lnTo>
                  <a:pt x="61" y="252"/>
                </a:lnTo>
                <a:lnTo>
                  <a:pt x="50" y="266"/>
                </a:lnTo>
                <a:lnTo>
                  <a:pt x="50" y="266"/>
                </a:lnTo>
                <a:close/>
                <a:moveTo>
                  <a:pt x="145" y="230"/>
                </a:moveTo>
                <a:lnTo>
                  <a:pt x="145" y="230"/>
                </a:lnTo>
                <a:lnTo>
                  <a:pt x="172" y="209"/>
                </a:lnTo>
                <a:lnTo>
                  <a:pt x="185" y="198"/>
                </a:lnTo>
                <a:lnTo>
                  <a:pt x="196" y="186"/>
                </a:lnTo>
                <a:lnTo>
                  <a:pt x="196" y="186"/>
                </a:lnTo>
                <a:lnTo>
                  <a:pt x="201" y="186"/>
                </a:lnTo>
                <a:lnTo>
                  <a:pt x="201" y="186"/>
                </a:lnTo>
                <a:lnTo>
                  <a:pt x="192" y="194"/>
                </a:lnTo>
                <a:lnTo>
                  <a:pt x="184" y="201"/>
                </a:lnTo>
                <a:lnTo>
                  <a:pt x="175" y="209"/>
                </a:lnTo>
                <a:lnTo>
                  <a:pt x="166" y="217"/>
                </a:lnTo>
                <a:lnTo>
                  <a:pt x="166" y="217"/>
                </a:lnTo>
                <a:lnTo>
                  <a:pt x="141" y="237"/>
                </a:lnTo>
                <a:lnTo>
                  <a:pt x="116" y="258"/>
                </a:lnTo>
                <a:lnTo>
                  <a:pt x="116" y="258"/>
                </a:lnTo>
                <a:lnTo>
                  <a:pt x="130" y="244"/>
                </a:lnTo>
                <a:lnTo>
                  <a:pt x="145" y="230"/>
                </a:lnTo>
                <a:lnTo>
                  <a:pt x="145" y="230"/>
                </a:lnTo>
                <a:close/>
                <a:moveTo>
                  <a:pt x="139" y="223"/>
                </a:moveTo>
                <a:lnTo>
                  <a:pt x="139" y="223"/>
                </a:lnTo>
                <a:lnTo>
                  <a:pt x="100" y="250"/>
                </a:lnTo>
                <a:lnTo>
                  <a:pt x="100" y="250"/>
                </a:lnTo>
                <a:lnTo>
                  <a:pt x="118" y="233"/>
                </a:lnTo>
                <a:lnTo>
                  <a:pt x="118" y="233"/>
                </a:lnTo>
                <a:lnTo>
                  <a:pt x="133" y="219"/>
                </a:lnTo>
                <a:lnTo>
                  <a:pt x="148" y="206"/>
                </a:lnTo>
                <a:lnTo>
                  <a:pt x="181" y="180"/>
                </a:lnTo>
                <a:lnTo>
                  <a:pt x="181" y="180"/>
                </a:lnTo>
                <a:lnTo>
                  <a:pt x="182" y="180"/>
                </a:lnTo>
                <a:lnTo>
                  <a:pt x="181" y="178"/>
                </a:lnTo>
                <a:lnTo>
                  <a:pt x="180" y="178"/>
                </a:lnTo>
                <a:lnTo>
                  <a:pt x="180" y="178"/>
                </a:lnTo>
                <a:lnTo>
                  <a:pt x="166" y="186"/>
                </a:lnTo>
                <a:lnTo>
                  <a:pt x="153" y="195"/>
                </a:lnTo>
                <a:lnTo>
                  <a:pt x="130" y="214"/>
                </a:lnTo>
                <a:lnTo>
                  <a:pt x="130" y="214"/>
                </a:lnTo>
                <a:lnTo>
                  <a:pt x="99" y="238"/>
                </a:lnTo>
                <a:lnTo>
                  <a:pt x="66" y="262"/>
                </a:lnTo>
                <a:lnTo>
                  <a:pt x="66" y="262"/>
                </a:lnTo>
                <a:lnTo>
                  <a:pt x="62" y="265"/>
                </a:lnTo>
                <a:lnTo>
                  <a:pt x="62" y="264"/>
                </a:lnTo>
                <a:lnTo>
                  <a:pt x="67" y="258"/>
                </a:lnTo>
                <a:lnTo>
                  <a:pt x="67" y="258"/>
                </a:lnTo>
                <a:lnTo>
                  <a:pt x="74" y="252"/>
                </a:lnTo>
                <a:lnTo>
                  <a:pt x="81" y="245"/>
                </a:lnTo>
                <a:lnTo>
                  <a:pt x="81" y="245"/>
                </a:lnTo>
                <a:lnTo>
                  <a:pt x="108" y="224"/>
                </a:lnTo>
                <a:lnTo>
                  <a:pt x="108" y="224"/>
                </a:lnTo>
                <a:lnTo>
                  <a:pt x="138" y="198"/>
                </a:lnTo>
                <a:lnTo>
                  <a:pt x="167" y="171"/>
                </a:lnTo>
                <a:lnTo>
                  <a:pt x="167" y="171"/>
                </a:lnTo>
                <a:lnTo>
                  <a:pt x="167" y="170"/>
                </a:lnTo>
                <a:lnTo>
                  <a:pt x="167" y="170"/>
                </a:lnTo>
                <a:lnTo>
                  <a:pt x="174" y="173"/>
                </a:lnTo>
                <a:lnTo>
                  <a:pt x="180" y="176"/>
                </a:lnTo>
                <a:lnTo>
                  <a:pt x="191" y="184"/>
                </a:lnTo>
                <a:lnTo>
                  <a:pt x="191" y="184"/>
                </a:lnTo>
                <a:lnTo>
                  <a:pt x="178" y="193"/>
                </a:lnTo>
                <a:lnTo>
                  <a:pt x="165" y="203"/>
                </a:lnTo>
                <a:lnTo>
                  <a:pt x="152" y="213"/>
                </a:lnTo>
                <a:lnTo>
                  <a:pt x="139" y="223"/>
                </a:lnTo>
                <a:lnTo>
                  <a:pt x="139" y="223"/>
                </a:lnTo>
                <a:close/>
                <a:moveTo>
                  <a:pt x="121" y="200"/>
                </a:moveTo>
                <a:lnTo>
                  <a:pt x="121" y="200"/>
                </a:lnTo>
                <a:lnTo>
                  <a:pt x="127" y="195"/>
                </a:lnTo>
                <a:lnTo>
                  <a:pt x="133" y="190"/>
                </a:lnTo>
                <a:lnTo>
                  <a:pt x="133" y="190"/>
                </a:lnTo>
                <a:lnTo>
                  <a:pt x="146" y="181"/>
                </a:lnTo>
                <a:lnTo>
                  <a:pt x="152" y="175"/>
                </a:lnTo>
                <a:lnTo>
                  <a:pt x="157" y="169"/>
                </a:lnTo>
                <a:lnTo>
                  <a:pt x="157" y="169"/>
                </a:lnTo>
                <a:lnTo>
                  <a:pt x="157" y="168"/>
                </a:lnTo>
                <a:lnTo>
                  <a:pt x="157" y="168"/>
                </a:lnTo>
                <a:lnTo>
                  <a:pt x="161" y="169"/>
                </a:lnTo>
                <a:lnTo>
                  <a:pt x="161" y="169"/>
                </a:lnTo>
                <a:lnTo>
                  <a:pt x="165" y="169"/>
                </a:lnTo>
                <a:lnTo>
                  <a:pt x="165" y="169"/>
                </a:lnTo>
                <a:lnTo>
                  <a:pt x="143" y="184"/>
                </a:lnTo>
                <a:lnTo>
                  <a:pt x="121" y="200"/>
                </a:lnTo>
                <a:lnTo>
                  <a:pt x="121" y="200"/>
                </a:lnTo>
                <a:close/>
                <a:moveTo>
                  <a:pt x="53" y="250"/>
                </a:moveTo>
                <a:lnTo>
                  <a:pt x="53" y="250"/>
                </a:lnTo>
                <a:lnTo>
                  <a:pt x="49" y="254"/>
                </a:lnTo>
                <a:lnTo>
                  <a:pt x="49" y="254"/>
                </a:lnTo>
                <a:lnTo>
                  <a:pt x="56" y="246"/>
                </a:lnTo>
                <a:lnTo>
                  <a:pt x="56" y="246"/>
                </a:lnTo>
                <a:lnTo>
                  <a:pt x="69" y="233"/>
                </a:lnTo>
                <a:lnTo>
                  <a:pt x="81" y="220"/>
                </a:lnTo>
                <a:lnTo>
                  <a:pt x="81" y="220"/>
                </a:lnTo>
                <a:lnTo>
                  <a:pt x="109" y="196"/>
                </a:lnTo>
                <a:lnTo>
                  <a:pt x="137" y="172"/>
                </a:lnTo>
                <a:lnTo>
                  <a:pt x="137" y="172"/>
                </a:lnTo>
                <a:lnTo>
                  <a:pt x="137" y="171"/>
                </a:lnTo>
                <a:lnTo>
                  <a:pt x="136" y="170"/>
                </a:lnTo>
                <a:lnTo>
                  <a:pt x="136" y="170"/>
                </a:lnTo>
                <a:lnTo>
                  <a:pt x="122" y="176"/>
                </a:lnTo>
                <a:lnTo>
                  <a:pt x="109" y="185"/>
                </a:lnTo>
                <a:lnTo>
                  <a:pt x="97" y="194"/>
                </a:lnTo>
                <a:lnTo>
                  <a:pt x="85" y="203"/>
                </a:lnTo>
                <a:lnTo>
                  <a:pt x="63" y="224"/>
                </a:lnTo>
                <a:lnTo>
                  <a:pt x="52" y="234"/>
                </a:lnTo>
                <a:lnTo>
                  <a:pt x="40" y="243"/>
                </a:lnTo>
                <a:lnTo>
                  <a:pt x="40" y="243"/>
                </a:lnTo>
                <a:lnTo>
                  <a:pt x="37" y="245"/>
                </a:lnTo>
                <a:lnTo>
                  <a:pt x="33" y="248"/>
                </a:lnTo>
                <a:lnTo>
                  <a:pt x="33" y="248"/>
                </a:lnTo>
                <a:lnTo>
                  <a:pt x="38" y="240"/>
                </a:lnTo>
                <a:lnTo>
                  <a:pt x="45" y="233"/>
                </a:lnTo>
                <a:lnTo>
                  <a:pt x="45" y="233"/>
                </a:lnTo>
                <a:lnTo>
                  <a:pt x="57" y="221"/>
                </a:lnTo>
                <a:lnTo>
                  <a:pt x="69" y="211"/>
                </a:lnTo>
                <a:lnTo>
                  <a:pt x="69" y="211"/>
                </a:lnTo>
                <a:lnTo>
                  <a:pt x="88" y="196"/>
                </a:lnTo>
                <a:lnTo>
                  <a:pt x="98" y="188"/>
                </a:lnTo>
                <a:lnTo>
                  <a:pt x="106" y="180"/>
                </a:lnTo>
                <a:lnTo>
                  <a:pt x="106" y="180"/>
                </a:lnTo>
                <a:lnTo>
                  <a:pt x="113" y="177"/>
                </a:lnTo>
                <a:lnTo>
                  <a:pt x="120" y="174"/>
                </a:lnTo>
                <a:lnTo>
                  <a:pt x="120" y="174"/>
                </a:lnTo>
                <a:lnTo>
                  <a:pt x="129" y="171"/>
                </a:lnTo>
                <a:lnTo>
                  <a:pt x="137" y="169"/>
                </a:lnTo>
                <a:lnTo>
                  <a:pt x="146" y="168"/>
                </a:lnTo>
                <a:lnTo>
                  <a:pt x="155" y="168"/>
                </a:lnTo>
                <a:lnTo>
                  <a:pt x="155" y="168"/>
                </a:lnTo>
                <a:lnTo>
                  <a:pt x="141" y="177"/>
                </a:lnTo>
                <a:lnTo>
                  <a:pt x="128" y="187"/>
                </a:lnTo>
                <a:lnTo>
                  <a:pt x="103" y="207"/>
                </a:lnTo>
                <a:lnTo>
                  <a:pt x="78" y="228"/>
                </a:lnTo>
                <a:lnTo>
                  <a:pt x="53" y="250"/>
                </a:lnTo>
                <a:lnTo>
                  <a:pt x="53" y="250"/>
                </a:lnTo>
                <a:close/>
                <a:moveTo>
                  <a:pt x="25" y="238"/>
                </a:moveTo>
                <a:lnTo>
                  <a:pt x="25" y="238"/>
                </a:lnTo>
                <a:lnTo>
                  <a:pt x="35" y="232"/>
                </a:lnTo>
                <a:lnTo>
                  <a:pt x="45" y="225"/>
                </a:lnTo>
                <a:lnTo>
                  <a:pt x="63" y="209"/>
                </a:lnTo>
                <a:lnTo>
                  <a:pt x="63" y="209"/>
                </a:lnTo>
                <a:lnTo>
                  <a:pt x="84" y="191"/>
                </a:lnTo>
                <a:lnTo>
                  <a:pt x="84" y="191"/>
                </a:lnTo>
                <a:lnTo>
                  <a:pt x="99" y="180"/>
                </a:lnTo>
                <a:lnTo>
                  <a:pt x="99" y="180"/>
                </a:lnTo>
                <a:lnTo>
                  <a:pt x="99" y="180"/>
                </a:lnTo>
                <a:lnTo>
                  <a:pt x="99" y="180"/>
                </a:lnTo>
                <a:lnTo>
                  <a:pt x="103" y="180"/>
                </a:lnTo>
                <a:lnTo>
                  <a:pt x="103" y="180"/>
                </a:lnTo>
                <a:lnTo>
                  <a:pt x="102" y="181"/>
                </a:lnTo>
                <a:lnTo>
                  <a:pt x="102" y="181"/>
                </a:lnTo>
                <a:lnTo>
                  <a:pt x="94" y="189"/>
                </a:lnTo>
                <a:lnTo>
                  <a:pt x="84" y="198"/>
                </a:lnTo>
                <a:lnTo>
                  <a:pt x="65" y="213"/>
                </a:lnTo>
                <a:lnTo>
                  <a:pt x="55" y="220"/>
                </a:lnTo>
                <a:lnTo>
                  <a:pt x="46" y="228"/>
                </a:lnTo>
                <a:lnTo>
                  <a:pt x="38" y="237"/>
                </a:lnTo>
                <a:lnTo>
                  <a:pt x="31" y="248"/>
                </a:lnTo>
                <a:lnTo>
                  <a:pt x="31" y="248"/>
                </a:lnTo>
                <a:lnTo>
                  <a:pt x="25" y="238"/>
                </a:lnTo>
                <a:lnTo>
                  <a:pt x="25" y="238"/>
                </a:lnTo>
                <a:close/>
                <a:moveTo>
                  <a:pt x="21" y="230"/>
                </a:moveTo>
                <a:lnTo>
                  <a:pt x="21" y="230"/>
                </a:lnTo>
                <a:lnTo>
                  <a:pt x="34" y="218"/>
                </a:lnTo>
                <a:lnTo>
                  <a:pt x="47" y="206"/>
                </a:lnTo>
                <a:lnTo>
                  <a:pt x="47" y="206"/>
                </a:lnTo>
                <a:lnTo>
                  <a:pt x="61" y="192"/>
                </a:lnTo>
                <a:lnTo>
                  <a:pt x="61" y="192"/>
                </a:lnTo>
                <a:lnTo>
                  <a:pt x="73" y="181"/>
                </a:lnTo>
                <a:lnTo>
                  <a:pt x="75" y="180"/>
                </a:lnTo>
                <a:lnTo>
                  <a:pt x="75" y="180"/>
                </a:lnTo>
                <a:lnTo>
                  <a:pt x="75" y="180"/>
                </a:lnTo>
                <a:lnTo>
                  <a:pt x="70" y="188"/>
                </a:lnTo>
                <a:lnTo>
                  <a:pt x="70" y="188"/>
                </a:lnTo>
                <a:lnTo>
                  <a:pt x="58" y="202"/>
                </a:lnTo>
                <a:lnTo>
                  <a:pt x="45" y="216"/>
                </a:lnTo>
                <a:lnTo>
                  <a:pt x="45" y="216"/>
                </a:lnTo>
                <a:lnTo>
                  <a:pt x="34" y="225"/>
                </a:lnTo>
                <a:lnTo>
                  <a:pt x="28" y="230"/>
                </a:lnTo>
                <a:lnTo>
                  <a:pt x="23" y="235"/>
                </a:lnTo>
                <a:lnTo>
                  <a:pt x="23" y="235"/>
                </a:lnTo>
                <a:lnTo>
                  <a:pt x="21" y="230"/>
                </a:lnTo>
                <a:lnTo>
                  <a:pt x="21" y="230"/>
                </a:lnTo>
                <a:close/>
                <a:moveTo>
                  <a:pt x="13" y="206"/>
                </a:moveTo>
                <a:lnTo>
                  <a:pt x="13" y="206"/>
                </a:lnTo>
                <a:lnTo>
                  <a:pt x="23" y="198"/>
                </a:lnTo>
                <a:lnTo>
                  <a:pt x="32" y="189"/>
                </a:lnTo>
                <a:lnTo>
                  <a:pt x="41" y="181"/>
                </a:lnTo>
                <a:lnTo>
                  <a:pt x="52" y="173"/>
                </a:lnTo>
                <a:lnTo>
                  <a:pt x="52" y="173"/>
                </a:lnTo>
                <a:lnTo>
                  <a:pt x="47" y="178"/>
                </a:lnTo>
                <a:lnTo>
                  <a:pt x="42" y="185"/>
                </a:lnTo>
                <a:lnTo>
                  <a:pt x="42" y="185"/>
                </a:lnTo>
                <a:lnTo>
                  <a:pt x="31" y="196"/>
                </a:lnTo>
                <a:lnTo>
                  <a:pt x="31" y="196"/>
                </a:lnTo>
                <a:lnTo>
                  <a:pt x="23" y="206"/>
                </a:lnTo>
                <a:lnTo>
                  <a:pt x="16" y="217"/>
                </a:lnTo>
                <a:lnTo>
                  <a:pt x="16" y="217"/>
                </a:lnTo>
                <a:lnTo>
                  <a:pt x="17" y="218"/>
                </a:lnTo>
                <a:lnTo>
                  <a:pt x="18" y="218"/>
                </a:lnTo>
                <a:lnTo>
                  <a:pt x="18" y="218"/>
                </a:lnTo>
                <a:lnTo>
                  <a:pt x="30" y="209"/>
                </a:lnTo>
                <a:lnTo>
                  <a:pt x="42" y="198"/>
                </a:lnTo>
                <a:lnTo>
                  <a:pt x="42" y="198"/>
                </a:lnTo>
                <a:lnTo>
                  <a:pt x="55" y="185"/>
                </a:lnTo>
                <a:lnTo>
                  <a:pt x="55" y="185"/>
                </a:lnTo>
                <a:lnTo>
                  <a:pt x="62" y="177"/>
                </a:lnTo>
                <a:lnTo>
                  <a:pt x="64" y="175"/>
                </a:lnTo>
                <a:lnTo>
                  <a:pt x="62" y="178"/>
                </a:lnTo>
                <a:lnTo>
                  <a:pt x="62" y="178"/>
                </a:lnTo>
                <a:lnTo>
                  <a:pt x="58" y="186"/>
                </a:lnTo>
                <a:lnTo>
                  <a:pt x="52" y="192"/>
                </a:lnTo>
                <a:lnTo>
                  <a:pt x="41" y="203"/>
                </a:lnTo>
                <a:lnTo>
                  <a:pt x="30" y="215"/>
                </a:lnTo>
                <a:lnTo>
                  <a:pt x="19" y="227"/>
                </a:lnTo>
                <a:lnTo>
                  <a:pt x="19" y="227"/>
                </a:lnTo>
                <a:lnTo>
                  <a:pt x="16" y="217"/>
                </a:lnTo>
                <a:lnTo>
                  <a:pt x="13" y="206"/>
                </a:lnTo>
                <a:lnTo>
                  <a:pt x="13" y="206"/>
                </a:lnTo>
                <a:close/>
                <a:moveTo>
                  <a:pt x="23" y="183"/>
                </a:moveTo>
                <a:lnTo>
                  <a:pt x="23" y="183"/>
                </a:lnTo>
                <a:lnTo>
                  <a:pt x="29" y="177"/>
                </a:lnTo>
                <a:lnTo>
                  <a:pt x="35" y="172"/>
                </a:lnTo>
                <a:lnTo>
                  <a:pt x="35" y="172"/>
                </a:lnTo>
                <a:lnTo>
                  <a:pt x="39" y="170"/>
                </a:lnTo>
                <a:lnTo>
                  <a:pt x="38" y="171"/>
                </a:lnTo>
                <a:lnTo>
                  <a:pt x="34" y="175"/>
                </a:lnTo>
                <a:lnTo>
                  <a:pt x="34" y="175"/>
                </a:lnTo>
                <a:lnTo>
                  <a:pt x="22" y="188"/>
                </a:lnTo>
                <a:lnTo>
                  <a:pt x="17" y="194"/>
                </a:lnTo>
                <a:lnTo>
                  <a:pt x="12" y="201"/>
                </a:lnTo>
                <a:lnTo>
                  <a:pt x="12" y="201"/>
                </a:lnTo>
                <a:lnTo>
                  <a:pt x="11" y="195"/>
                </a:lnTo>
                <a:lnTo>
                  <a:pt x="11" y="195"/>
                </a:lnTo>
                <a:lnTo>
                  <a:pt x="23" y="183"/>
                </a:lnTo>
                <a:lnTo>
                  <a:pt x="23" y="183"/>
                </a:lnTo>
                <a:close/>
                <a:moveTo>
                  <a:pt x="34" y="230"/>
                </a:moveTo>
                <a:lnTo>
                  <a:pt x="34" y="230"/>
                </a:lnTo>
                <a:lnTo>
                  <a:pt x="27" y="235"/>
                </a:lnTo>
                <a:lnTo>
                  <a:pt x="27" y="235"/>
                </a:lnTo>
                <a:lnTo>
                  <a:pt x="30" y="231"/>
                </a:lnTo>
                <a:lnTo>
                  <a:pt x="34" y="227"/>
                </a:lnTo>
                <a:lnTo>
                  <a:pt x="34" y="227"/>
                </a:lnTo>
                <a:lnTo>
                  <a:pt x="49" y="215"/>
                </a:lnTo>
                <a:lnTo>
                  <a:pt x="49" y="215"/>
                </a:lnTo>
                <a:lnTo>
                  <a:pt x="58" y="206"/>
                </a:lnTo>
                <a:lnTo>
                  <a:pt x="66" y="197"/>
                </a:lnTo>
                <a:lnTo>
                  <a:pt x="81" y="176"/>
                </a:lnTo>
                <a:lnTo>
                  <a:pt x="81" y="176"/>
                </a:lnTo>
                <a:lnTo>
                  <a:pt x="81" y="175"/>
                </a:lnTo>
                <a:lnTo>
                  <a:pt x="81" y="175"/>
                </a:lnTo>
                <a:lnTo>
                  <a:pt x="87" y="177"/>
                </a:lnTo>
                <a:lnTo>
                  <a:pt x="94" y="180"/>
                </a:lnTo>
                <a:lnTo>
                  <a:pt x="94" y="180"/>
                </a:lnTo>
                <a:lnTo>
                  <a:pt x="96" y="180"/>
                </a:lnTo>
                <a:lnTo>
                  <a:pt x="96" y="180"/>
                </a:lnTo>
                <a:lnTo>
                  <a:pt x="80" y="192"/>
                </a:lnTo>
                <a:lnTo>
                  <a:pt x="65" y="205"/>
                </a:lnTo>
                <a:lnTo>
                  <a:pt x="50" y="218"/>
                </a:lnTo>
                <a:lnTo>
                  <a:pt x="34" y="230"/>
                </a:lnTo>
                <a:lnTo>
                  <a:pt x="34" y="230"/>
                </a:lnTo>
                <a:close/>
                <a:moveTo>
                  <a:pt x="79" y="175"/>
                </a:moveTo>
                <a:lnTo>
                  <a:pt x="79" y="175"/>
                </a:lnTo>
                <a:lnTo>
                  <a:pt x="71" y="181"/>
                </a:lnTo>
                <a:lnTo>
                  <a:pt x="63" y="188"/>
                </a:lnTo>
                <a:lnTo>
                  <a:pt x="49" y="201"/>
                </a:lnTo>
                <a:lnTo>
                  <a:pt x="35" y="215"/>
                </a:lnTo>
                <a:lnTo>
                  <a:pt x="20" y="228"/>
                </a:lnTo>
                <a:lnTo>
                  <a:pt x="20" y="228"/>
                </a:lnTo>
                <a:lnTo>
                  <a:pt x="26" y="222"/>
                </a:lnTo>
                <a:lnTo>
                  <a:pt x="33" y="215"/>
                </a:lnTo>
                <a:lnTo>
                  <a:pt x="47" y="200"/>
                </a:lnTo>
                <a:lnTo>
                  <a:pt x="47" y="200"/>
                </a:lnTo>
                <a:lnTo>
                  <a:pt x="59" y="187"/>
                </a:lnTo>
                <a:lnTo>
                  <a:pt x="64" y="180"/>
                </a:lnTo>
                <a:lnTo>
                  <a:pt x="69" y="172"/>
                </a:lnTo>
                <a:lnTo>
                  <a:pt x="69" y="172"/>
                </a:lnTo>
                <a:lnTo>
                  <a:pt x="69" y="171"/>
                </a:lnTo>
                <a:lnTo>
                  <a:pt x="69" y="171"/>
                </a:lnTo>
                <a:lnTo>
                  <a:pt x="80" y="175"/>
                </a:lnTo>
                <a:lnTo>
                  <a:pt x="80" y="175"/>
                </a:lnTo>
                <a:lnTo>
                  <a:pt x="79" y="175"/>
                </a:lnTo>
                <a:lnTo>
                  <a:pt x="79" y="175"/>
                </a:lnTo>
                <a:close/>
                <a:moveTo>
                  <a:pt x="47" y="190"/>
                </a:moveTo>
                <a:lnTo>
                  <a:pt x="47" y="190"/>
                </a:lnTo>
                <a:lnTo>
                  <a:pt x="34" y="203"/>
                </a:lnTo>
                <a:lnTo>
                  <a:pt x="34" y="203"/>
                </a:lnTo>
                <a:lnTo>
                  <a:pt x="27" y="209"/>
                </a:lnTo>
                <a:lnTo>
                  <a:pt x="23" y="212"/>
                </a:lnTo>
                <a:lnTo>
                  <a:pt x="20" y="215"/>
                </a:lnTo>
                <a:lnTo>
                  <a:pt x="20" y="215"/>
                </a:lnTo>
                <a:lnTo>
                  <a:pt x="30" y="201"/>
                </a:lnTo>
                <a:lnTo>
                  <a:pt x="41" y="190"/>
                </a:lnTo>
                <a:lnTo>
                  <a:pt x="41" y="190"/>
                </a:lnTo>
                <a:lnTo>
                  <a:pt x="50" y="181"/>
                </a:lnTo>
                <a:lnTo>
                  <a:pt x="53" y="176"/>
                </a:lnTo>
                <a:lnTo>
                  <a:pt x="56" y="170"/>
                </a:lnTo>
                <a:lnTo>
                  <a:pt x="56" y="170"/>
                </a:lnTo>
                <a:lnTo>
                  <a:pt x="56" y="169"/>
                </a:lnTo>
                <a:lnTo>
                  <a:pt x="55" y="169"/>
                </a:lnTo>
                <a:lnTo>
                  <a:pt x="55" y="169"/>
                </a:lnTo>
                <a:lnTo>
                  <a:pt x="44" y="175"/>
                </a:lnTo>
                <a:lnTo>
                  <a:pt x="35" y="183"/>
                </a:lnTo>
                <a:lnTo>
                  <a:pt x="19" y="199"/>
                </a:lnTo>
                <a:lnTo>
                  <a:pt x="19" y="199"/>
                </a:lnTo>
                <a:lnTo>
                  <a:pt x="15" y="201"/>
                </a:lnTo>
                <a:lnTo>
                  <a:pt x="15" y="201"/>
                </a:lnTo>
                <a:lnTo>
                  <a:pt x="15" y="201"/>
                </a:lnTo>
                <a:lnTo>
                  <a:pt x="16" y="199"/>
                </a:lnTo>
                <a:lnTo>
                  <a:pt x="18" y="195"/>
                </a:lnTo>
                <a:lnTo>
                  <a:pt x="18" y="195"/>
                </a:lnTo>
                <a:lnTo>
                  <a:pt x="22" y="191"/>
                </a:lnTo>
                <a:lnTo>
                  <a:pt x="27" y="186"/>
                </a:lnTo>
                <a:lnTo>
                  <a:pt x="27" y="186"/>
                </a:lnTo>
                <a:lnTo>
                  <a:pt x="35" y="177"/>
                </a:lnTo>
                <a:lnTo>
                  <a:pt x="43" y="168"/>
                </a:lnTo>
                <a:lnTo>
                  <a:pt x="43" y="168"/>
                </a:lnTo>
                <a:lnTo>
                  <a:pt x="43" y="167"/>
                </a:lnTo>
                <a:lnTo>
                  <a:pt x="43" y="167"/>
                </a:lnTo>
                <a:lnTo>
                  <a:pt x="55" y="168"/>
                </a:lnTo>
                <a:lnTo>
                  <a:pt x="66" y="170"/>
                </a:lnTo>
                <a:lnTo>
                  <a:pt x="66" y="170"/>
                </a:lnTo>
                <a:lnTo>
                  <a:pt x="67" y="170"/>
                </a:lnTo>
                <a:lnTo>
                  <a:pt x="67" y="170"/>
                </a:lnTo>
                <a:lnTo>
                  <a:pt x="57" y="180"/>
                </a:lnTo>
                <a:lnTo>
                  <a:pt x="47" y="190"/>
                </a:lnTo>
                <a:lnTo>
                  <a:pt x="47" y="190"/>
                </a:lnTo>
                <a:close/>
                <a:moveTo>
                  <a:pt x="16" y="187"/>
                </a:moveTo>
                <a:lnTo>
                  <a:pt x="16" y="187"/>
                </a:lnTo>
                <a:lnTo>
                  <a:pt x="22" y="180"/>
                </a:lnTo>
                <a:lnTo>
                  <a:pt x="22" y="180"/>
                </a:lnTo>
                <a:lnTo>
                  <a:pt x="31" y="167"/>
                </a:lnTo>
                <a:lnTo>
                  <a:pt x="31" y="167"/>
                </a:lnTo>
                <a:lnTo>
                  <a:pt x="41" y="166"/>
                </a:lnTo>
                <a:lnTo>
                  <a:pt x="41" y="166"/>
                </a:lnTo>
                <a:lnTo>
                  <a:pt x="34" y="170"/>
                </a:lnTo>
                <a:lnTo>
                  <a:pt x="27" y="175"/>
                </a:lnTo>
                <a:lnTo>
                  <a:pt x="16" y="187"/>
                </a:lnTo>
                <a:lnTo>
                  <a:pt x="16" y="187"/>
                </a:lnTo>
                <a:close/>
                <a:moveTo>
                  <a:pt x="12" y="182"/>
                </a:moveTo>
                <a:lnTo>
                  <a:pt x="12" y="182"/>
                </a:lnTo>
                <a:lnTo>
                  <a:pt x="23" y="171"/>
                </a:lnTo>
                <a:lnTo>
                  <a:pt x="23" y="171"/>
                </a:lnTo>
                <a:lnTo>
                  <a:pt x="27" y="167"/>
                </a:lnTo>
                <a:lnTo>
                  <a:pt x="27" y="167"/>
                </a:lnTo>
                <a:lnTo>
                  <a:pt x="29" y="167"/>
                </a:lnTo>
                <a:lnTo>
                  <a:pt x="29" y="167"/>
                </a:lnTo>
                <a:lnTo>
                  <a:pt x="23" y="174"/>
                </a:lnTo>
                <a:lnTo>
                  <a:pt x="23" y="174"/>
                </a:lnTo>
                <a:lnTo>
                  <a:pt x="11" y="190"/>
                </a:lnTo>
                <a:lnTo>
                  <a:pt x="11" y="190"/>
                </a:lnTo>
                <a:lnTo>
                  <a:pt x="10" y="186"/>
                </a:lnTo>
                <a:lnTo>
                  <a:pt x="10" y="186"/>
                </a:lnTo>
                <a:lnTo>
                  <a:pt x="10" y="175"/>
                </a:lnTo>
                <a:lnTo>
                  <a:pt x="10" y="175"/>
                </a:lnTo>
                <a:lnTo>
                  <a:pt x="16" y="171"/>
                </a:lnTo>
                <a:lnTo>
                  <a:pt x="23" y="168"/>
                </a:lnTo>
                <a:lnTo>
                  <a:pt x="23" y="168"/>
                </a:lnTo>
                <a:lnTo>
                  <a:pt x="11" y="180"/>
                </a:lnTo>
                <a:lnTo>
                  <a:pt x="11" y="180"/>
                </a:lnTo>
                <a:lnTo>
                  <a:pt x="10" y="181"/>
                </a:lnTo>
                <a:lnTo>
                  <a:pt x="11" y="182"/>
                </a:lnTo>
                <a:lnTo>
                  <a:pt x="12" y="182"/>
                </a:lnTo>
                <a:lnTo>
                  <a:pt x="12" y="182"/>
                </a:lnTo>
                <a:lnTo>
                  <a:pt x="12" y="182"/>
                </a:lnTo>
                <a:close/>
                <a:moveTo>
                  <a:pt x="33" y="250"/>
                </a:moveTo>
                <a:lnTo>
                  <a:pt x="33" y="250"/>
                </a:lnTo>
                <a:lnTo>
                  <a:pt x="45" y="242"/>
                </a:lnTo>
                <a:lnTo>
                  <a:pt x="55" y="233"/>
                </a:lnTo>
                <a:lnTo>
                  <a:pt x="76" y="214"/>
                </a:lnTo>
                <a:lnTo>
                  <a:pt x="87" y="205"/>
                </a:lnTo>
                <a:lnTo>
                  <a:pt x="98" y="196"/>
                </a:lnTo>
                <a:lnTo>
                  <a:pt x="109" y="187"/>
                </a:lnTo>
                <a:lnTo>
                  <a:pt x="121" y="180"/>
                </a:lnTo>
                <a:lnTo>
                  <a:pt x="121" y="180"/>
                </a:lnTo>
                <a:lnTo>
                  <a:pt x="128" y="175"/>
                </a:lnTo>
                <a:lnTo>
                  <a:pt x="131" y="173"/>
                </a:lnTo>
                <a:lnTo>
                  <a:pt x="132" y="173"/>
                </a:lnTo>
                <a:lnTo>
                  <a:pt x="131" y="174"/>
                </a:lnTo>
                <a:lnTo>
                  <a:pt x="131" y="174"/>
                </a:lnTo>
                <a:lnTo>
                  <a:pt x="119" y="185"/>
                </a:lnTo>
                <a:lnTo>
                  <a:pt x="119" y="185"/>
                </a:lnTo>
                <a:lnTo>
                  <a:pt x="92" y="208"/>
                </a:lnTo>
                <a:lnTo>
                  <a:pt x="92" y="208"/>
                </a:lnTo>
                <a:lnTo>
                  <a:pt x="66" y="233"/>
                </a:lnTo>
                <a:lnTo>
                  <a:pt x="54" y="246"/>
                </a:lnTo>
                <a:lnTo>
                  <a:pt x="42" y="259"/>
                </a:lnTo>
                <a:lnTo>
                  <a:pt x="42" y="259"/>
                </a:lnTo>
                <a:lnTo>
                  <a:pt x="41" y="259"/>
                </a:lnTo>
                <a:lnTo>
                  <a:pt x="41" y="259"/>
                </a:lnTo>
                <a:lnTo>
                  <a:pt x="33" y="250"/>
                </a:lnTo>
                <a:lnTo>
                  <a:pt x="33" y="250"/>
                </a:lnTo>
                <a:close/>
                <a:moveTo>
                  <a:pt x="88" y="281"/>
                </a:moveTo>
                <a:lnTo>
                  <a:pt x="88" y="281"/>
                </a:lnTo>
                <a:lnTo>
                  <a:pt x="93" y="279"/>
                </a:lnTo>
                <a:lnTo>
                  <a:pt x="93" y="279"/>
                </a:lnTo>
                <a:lnTo>
                  <a:pt x="95" y="279"/>
                </a:lnTo>
                <a:lnTo>
                  <a:pt x="97" y="276"/>
                </a:lnTo>
                <a:lnTo>
                  <a:pt x="97" y="276"/>
                </a:lnTo>
                <a:lnTo>
                  <a:pt x="105" y="270"/>
                </a:lnTo>
                <a:lnTo>
                  <a:pt x="105" y="270"/>
                </a:lnTo>
                <a:lnTo>
                  <a:pt x="119" y="259"/>
                </a:lnTo>
                <a:lnTo>
                  <a:pt x="132" y="247"/>
                </a:lnTo>
                <a:lnTo>
                  <a:pt x="159" y="224"/>
                </a:lnTo>
                <a:lnTo>
                  <a:pt x="159" y="224"/>
                </a:lnTo>
                <a:lnTo>
                  <a:pt x="174" y="213"/>
                </a:lnTo>
                <a:lnTo>
                  <a:pt x="187" y="202"/>
                </a:lnTo>
                <a:lnTo>
                  <a:pt x="187" y="202"/>
                </a:lnTo>
                <a:lnTo>
                  <a:pt x="200" y="190"/>
                </a:lnTo>
                <a:lnTo>
                  <a:pt x="200" y="190"/>
                </a:lnTo>
                <a:lnTo>
                  <a:pt x="208" y="185"/>
                </a:lnTo>
                <a:lnTo>
                  <a:pt x="208" y="185"/>
                </a:lnTo>
                <a:lnTo>
                  <a:pt x="213" y="184"/>
                </a:lnTo>
                <a:lnTo>
                  <a:pt x="213" y="184"/>
                </a:lnTo>
                <a:lnTo>
                  <a:pt x="201" y="197"/>
                </a:lnTo>
                <a:lnTo>
                  <a:pt x="188" y="210"/>
                </a:lnTo>
                <a:lnTo>
                  <a:pt x="174" y="221"/>
                </a:lnTo>
                <a:lnTo>
                  <a:pt x="159" y="233"/>
                </a:lnTo>
                <a:lnTo>
                  <a:pt x="131" y="256"/>
                </a:lnTo>
                <a:lnTo>
                  <a:pt x="117" y="269"/>
                </a:lnTo>
                <a:lnTo>
                  <a:pt x="105" y="281"/>
                </a:lnTo>
                <a:lnTo>
                  <a:pt x="105" y="281"/>
                </a:lnTo>
                <a:lnTo>
                  <a:pt x="105" y="283"/>
                </a:lnTo>
                <a:lnTo>
                  <a:pt x="105" y="283"/>
                </a:lnTo>
                <a:lnTo>
                  <a:pt x="106" y="283"/>
                </a:lnTo>
                <a:lnTo>
                  <a:pt x="106" y="283"/>
                </a:lnTo>
                <a:lnTo>
                  <a:pt x="133" y="263"/>
                </a:lnTo>
                <a:lnTo>
                  <a:pt x="160" y="241"/>
                </a:lnTo>
                <a:lnTo>
                  <a:pt x="188" y="219"/>
                </a:lnTo>
                <a:lnTo>
                  <a:pt x="214" y="197"/>
                </a:lnTo>
                <a:lnTo>
                  <a:pt x="214" y="197"/>
                </a:lnTo>
                <a:lnTo>
                  <a:pt x="205" y="205"/>
                </a:lnTo>
                <a:lnTo>
                  <a:pt x="205" y="205"/>
                </a:lnTo>
                <a:lnTo>
                  <a:pt x="176" y="232"/>
                </a:lnTo>
                <a:lnTo>
                  <a:pt x="176" y="232"/>
                </a:lnTo>
                <a:lnTo>
                  <a:pt x="148" y="257"/>
                </a:lnTo>
                <a:lnTo>
                  <a:pt x="121" y="283"/>
                </a:lnTo>
                <a:lnTo>
                  <a:pt x="121" y="283"/>
                </a:lnTo>
                <a:lnTo>
                  <a:pt x="120" y="284"/>
                </a:lnTo>
                <a:lnTo>
                  <a:pt x="121" y="284"/>
                </a:lnTo>
                <a:lnTo>
                  <a:pt x="121" y="285"/>
                </a:lnTo>
                <a:lnTo>
                  <a:pt x="122" y="285"/>
                </a:lnTo>
                <a:lnTo>
                  <a:pt x="122" y="285"/>
                </a:lnTo>
                <a:lnTo>
                  <a:pt x="148" y="266"/>
                </a:lnTo>
                <a:lnTo>
                  <a:pt x="173" y="244"/>
                </a:lnTo>
                <a:lnTo>
                  <a:pt x="222" y="202"/>
                </a:lnTo>
                <a:lnTo>
                  <a:pt x="222" y="202"/>
                </a:lnTo>
                <a:lnTo>
                  <a:pt x="221" y="203"/>
                </a:lnTo>
                <a:lnTo>
                  <a:pt x="221" y="203"/>
                </a:lnTo>
                <a:lnTo>
                  <a:pt x="194" y="230"/>
                </a:lnTo>
                <a:lnTo>
                  <a:pt x="194" y="230"/>
                </a:lnTo>
                <a:lnTo>
                  <a:pt x="142" y="280"/>
                </a:lnTo>
                <a:lnTo>
                  <a:pt x="142" y="280"/>
                </a:lnTo>
                <a:lnTo>
                  <a:pt x="142" y="281"/>
                </a:lnTo>
                <a:lnTo>
                  <a:pt x="142" y="281"/>
                </a:lnTo>
                <a:lnTo>
                  <a:pt x="143" y="282"/>
                </a:lnTo>
                <a:lnTo>
                  <a:pt x="144" y="282"/>
                </a:lnTo>
                <a:lnTo>
                  <a:pt x="144" y="282"/>
                </a:lnTo>
                <a:lnTo>
                  <a:pt x="155" y="274"/>
                </a:lnTo>
                <a:lnTo>
                  <a:pt x="165" y="266"/>
                </a:lnTo>
                <a:lnTo>
                  <a:pt x="186" y="247"/>
                </a:lnTo>
                <a:lnTo>
                  <a:pt x="205" y="229"/>
                </a:lnTo>
                <a:lnTo>
                  <a:pt x="225" y="212"/>
                </a:lnTo>
                <a:lnTo>
                  <a:pt x="225" y="212"/>
                </a:lnTo>
                <a:lnTo>
                  <a:pt x="233" y="206"/>
                </a:lnTo>
                <a:lnTo>
                  <a:pt x="233" y="206"/>
                </a:lnTo>
                <a:lnTo>
                  <a:pt x="229" y="210"/>
                </a:lnTo>
                <a:lnTo>
                  <a:pt x="225" y="216"/>
                </a:lnTo>
                <a:lnTo>
                  <a:pt x="225" y="216"/>
                </a:lnTo>
                <a:lnTo>
                  <a:pt x="216" y="223"/>
                </a:lnTo>
                <a:lnTo>
                  <a:pt x="207" y="231"/>
                </a:lnTo>
                <a:lnTo>
                  <a:pt x="207" y="231"/>
                </a:lnTo>
                <a:lnTo>
                  <a:pt x="196" y="240"/>
                </a:lnTo>
                <a:lnTo>
                  <a:pt x="185" y="250"/>
                </a:lnTo>
                <a:lnTo>
                  <a:pt x="164" y="273"/>
                </a:lnTo>
                <a:lnTo>
                  <a:pt x="164" y="273"/>
                </a:lnTo>
                <a:lnTo>
                  <a:pt x="164" y="273"/>
                </a:lnTo>
                <a:lnTo>
                  <a:pt x="164" y="274"/>
                </a:lnTo>
                <a:lnTo>
                  <a:pt x="165" y="274"/>
                </a:lnTo>
                <a:lnTo>
                  <a:pt x="165" y="274"/>
                </a:lnTo>
                <a:lnTo>
                  <a:pt x="174" y="270"/>
                </a:lnTo>
                <a:lnTo>
                  <a:pt x="182" y="266"/>
                </a:lnTo>
                <a:lnTo>
                  <a:pt x="195" y="254"/>
                </a:lnTo>
                <a:lnTo>
                  <a:pt x="221" y="231"/>
                </a:lnTo>
                <a:lnTo>
                  <a:pt x="221" y="231"/>
                </a:lnTo>
                <a:lnTo>
                  <a:pt x="230" y="223"/>
                </a:lnTo>
                <a:lnTo>
                  <a:pt x="230" y="223"/>
                </a:lnTo>
                <a:lnTo>
                  <a:pt x="229" y="226"/>
                </a:lnTo>
                <a:lnTo>
                  <a:pt x="229" y="226"/>
                </a:lnTo>
                <a:lnTo>
                  <a:pt x="215" y="238"/>
                </a:lnTo>
                <a:lnTo>
                  <a:pt x="215" y="238"/>
                </a:lnTo>
                <a:lnTo>
                  <a:pt x="207" y="246"/>
                </a:lnTo>
                <a:lnTo>
                  <a:pt x="200" y="253"/>
                </a:lnTo>
                <a:lnTo>
                  <a:pt x="193" y="262"/>
                </a:lnTo>
                <a:lnTo>
                  <a:pt x="185" y="270"/>
                </a:lnTo>
                <a:lnTo>
                  <a:pt x="185" y="270"/>
                </a:lnTo>
                <a:lnTo>
                  <a:pt x="185" y="270"/>
                </a:lnTo>
                <a:lnTo>
                  <a:pt x="185" y="270"/>
                </a:lnTo>
                <a:lnTo>
                  <a:pt x="172" y="276"/>
                </a:lnTo>
                <a:lnTo>
                  <a:pt x="158" y="280"/>
                </a:lnTo>
                <a:lnTo>
                  <a:pt x="144" y="283"/>
                </a:lnTo>
                <a:lnTo>
                  <a:pt x="129" y="285"/>
                </a:lnTo>
                <a:lnTo>
                  <a:pt x="129" y="285"/>
                </a:lnTo>
                <a:lnTo>
                  <a:pt x="119" y="285"/>
                </a:lnTo>
                <a:lnTo>
                  <a:pt x="109" y="284"/>
                </a:lnTo>
                <a:lnTo>
                  <a:pt x="99" y="283"/>
                </a:lnTo>
                <a:lnTo>
                  <a:pt x="88" y="281"/>
                </a:lnTo>
                <a:lnTo>
                  <a:pt x="88" y="281"/>
                </a:lnTo>
                <a:close/>
                <a:moveTo>
                  <a:pt x="193" y="266"/>
                </a:moveTo>
                <a:lnTo>
                  <a:pt x="193" y="266"/>
                </a:lnTo>
                <a:lnTo>
                  <a:pt x="203" y="254"/>
                </a:lnTo>
                <a:lnTo>
                  <a:pt x="213" y="243"/>
                </a:lnTo>
                <a:lnTo>
                  <a:pt x="213" y="243"/>
                </a:lnTo>
                <a:lnTo>
                  <a:pt x="219" y="236"/>
                </a:lnTo>
                <a:lnTo>
                  <a:pt x="226" y="231"/>
                </a:lnTo>
                <a:lnTo>
                  <a:pt x="226" y="231"/>
                </a:lnTo>
                <a:lnTo>
                  <a:pt x="219" y="241"/>
                </a:lnTo>
                <a:lnTo>
                  <a:pt x="212" y="250"/>
                </a:lnTo>
                <a:lnTo>
                  <a:pt x="203" y="258"/>
                </a:lnTo>
                <a:lnTo>
                  <a:pt x="193" y="266"/>
                </a:lnTo>
                <a:lnTo>
                  <a:pt x="193" y="266"/>
                </a:lnTo>
                <a:close/>
                <a:moveTo>
                  <a:pt x="231" y="220"/>
                </a:moveTo>
                <a:lnTo>
                  <a:pt x="231" y="220"/>
                </a:lnTo>
                <a:lnTo>
                  <a:pt x="217" y="232"/>
                </a:lnTo>
                <a:lnTo>
                  <a:pt x="203" y="244"/>
                </a:lnTo>
                <a:lnTo>
                  <a:pt x="203" y="244"/>
                </a:lnTo>
                <a:lnTo>
                  <a:pt x="194" y="253"/>
                </a:lnTo>
                <a:lnTo>
                  <a:pt x="184" y="262"/>
                </a:lnTo>
                <a:lnTo>
                  <a:pt x="184" y="262"/>
                </a:lnTo>
                <a:lnTo>
                  <a:pt x="174" y="269"/>
                </a:lnTo>
                <a:lnTo>
                  <a:pt x="171" y="271"/>
                </a:lnTo>
                <a:lnTo>
                  <a:pt x="174" y="267"/>
                </a:lnTo>
                <a:lnTo>
                  <a:pt x="174" y="267"/>
                </a:lnTo>
                <a:lnTo>
                  <a:pt x="192" y="247"/>
                </a:lnTo>
                <a:lnTo>
                  <a:pt x="201" y="238"/>
                </a:lnTo>
                <a:lnTo>
                  <a:pt x="211" y="230"/>
                </a:lnTo>
                <a:lnTo>
                  <a:pt x="211" y="230"/>
                </a:lnTo>
                <a:lnTo>
                  <a:pt x="219" y="224"/>
                </a:lnTo>
                <a:lnTo>
                  <a:pt x="226" y="217"/>
                </a:lnTo>
                <a:lnTo>
                  <a:pt x="232" y="210"/>
                </a:lnTo>
                <a:lnTo>
                  <a:pt x="235" y="206"/>
                </a:lnTo>
                <a:lnTo>
                  <a:pt x="237" y="202"/>
                </a:lnTo>
                <a:lnTo>
                  <a:pt x="237" y="202"/>
                </a:lnTo>
                <a:lnTo>
                  <a:pt x="236" y="200"/>
                </a:lnTo>
                <a:lnTo>
                  <a:pt x="235" y="201"/>
                </a:lnTo>
                <a:lnTo>
                  <a:pt x="235" y="201"/>
                </a:lnTo>
                <a:lnTo>
                  <a:pt x="225" y="210"/>
                </a:lnTo>
                <a:lnTo>
                  <a:pt x="214" y="218"/>
                </a:lnTo>
                <a:lnTo>
                  <a:pt x="204" y="227"/>
                </a:lnTo>
                <a:lnTo>
                  <a:pt x="193" y="236"/>
                </a:lnTo>
                <a:lnTo>
                  <a:pt x="193" y="236"/>
                </a:lnTo>
                <a:lnTo>
                  <a:pt x="171" y="257"/>
                </a:lnTo>
                <a:lnTo>
                  <a:pt x="171" y="257"/>
                </a:lnTo>
                <a:lnTo>
                  <a:pt x="148" y="278"/>
                </a:lnTo>
                <a:lnTo>
                  <a:pt x="148" y="278"/>
                </a:lnTo>
                <a:lnTo>
                  <a:pt x="191" y="236"/>
                </a:lnTo>
                <a:lnTo>
                  <a:pt x="232" y="195"/>
                </a:lnTo>
                <a:lnTo>
                  <a:pt x="232" y="195"/>
                </a:lnTo>
                <a:lnTo>
                  <a:pt x="234" y="193"/>
                </a:lnTo>
                <a:lnTo>
                  <a:pt x="234" y="193"/>
                </a:lnTo>
                <a:lnTo>
                  <a:pt x="238" y="189"/>
                </a:lnTo>
                <a:lnTo>
                  <a:pt x="238" y="189"/>
                </a:lnTo>
                <a:lnTo>
                  <a:pt x="238" y="188"/>
                </a:lnTo>
                <a:lnTo>
                  <a:pt x="238" y="188"/>
                </a:lnTo>
                <a:lnTo>
                  <a:pt x="237" y="187"/>
                </a:lnTo>
                <a:lnTo>
                  <a:pt x="236" y="188"/>
                </a:lnTo>
                <a:lnTo>
                  <a:pt x="236" y="188"/>
                </a:lnTo>
                <a:lnTo>
                  <a:pt x="208" y="212"/>
                </a:lnTo>
                <a:lnTo>
                  <a:pt x="179" y="236"/>
                </a:lnTo>
                <a:lnTo>
                  <a:pt x="179" y="236"/>
                </a:lnTo>
                <a:lnTo>
                  <a:pt x="150" y="261"/>
                </a:lnTo>
                <a:lnTo>
                  <a:pt x="150" y="261"/>
                </a:lnTo>
                <a:lnTo>
                  <a:pt x="134" y="273"/>
                </a:lnTo>
                <a:lnTo>
                  <a:pt x="134" y="273"/>
                </a:lnTo>
                <a:lnTo>
                  <a:pt x="181" y="230"/>
                </a:lnTo>
                <a:lnTo>
                  <a:pt x="181" y="230"/>
                </a:lnTo>
                <a:lnTo>
                  <a:pt x="206" y="207"/>
                </a:lnTo>
                <a:lnTo>
                  <a:pt x="219" y="195"/>
                </a:lnTo>
                <a:lnTo>
                  <a:pt x="231" y="182"/>
                </a:lnTo>
                <a:lnTo>
                  <a:pt x="231" y="182"/>
                </a:lnTo>
                <a:lnTo>
                  <a:pt x="231" y="181"/>
                </a:lnTo>
                <a:lnTo>
                  <a:pt x="231" y="180"/>
                </a:lnTo>
                <a:lnTo>
                  <a:pt x="230" y="180"/>
                </a:lnTo>
                <a:lnTo>
                  <a:pt x="229" y="180"/>
                </a:lnTo>
                <a:lnTo>
                  <a:pt x="229" y="180"/>
                </a:lnTo>
                <a:lnTo>
                  <a:pt x="200" y="206"/>
                </a:lnTo>
                <a:lnTo>
                  <a:pt x="171" y="230"/>
                </a:lnTo>
                <a:lnTo>
                  <a:pt x="171" y="230"/>
                </a:lnTo>
                <a:lnTo>
                  <a:pt x="136" y="257"/>
                </a:lnTo>
                <a:lnTo>
                  <a:pt x="136" y="257"/>
                </a:lnTo>
                <a:lnTo>
                  <a:pt x="118" y="272"/>
                </a:lnTo>
                <a:lnTo>
                  <a:pt x="118" y="272"/>
                </a:lnTo>
                <a:lnTo>
                  <a:pt x="111" y="278"/>
                </a:lnTo>
                <a:lnTo>
                  <a:pt x="111" y="278"/>
                </a:lnTo>
                <a:lnTo>
                  <a:pt x="113" y="276"/>
                </a:lnTo>
                <a:lnTo>
                  <a:pt x="113" y="276"/>
                </a:lnTo>
                <a:lnTo>
                  <a:pt x="127" y="263"/>
                </a:lnTo>
                <a:lnTo>
                  <a:pt x="141" y="251"/>
                </a:lnTo>
                <a:lnTo>
                  <a:pt x="155" y="239"/>
                </a:lnTo>
                <a:lnTo>
                  <a:pt x="169" y="227"/>
                </a:lnTo>
                <a:lnTo>
                  <a:pt x="169" y="227"/>
                </a:lnTo>
                <a:lnTo>
                  <a:pt x="194" y="205"/>
                </a:lnTo>
                <a:lnTo>
                  <a:pt x="206" y="194"/>
                </a:lnTo>
                <a:lnTo>
                  <a:pt x="217" y="182"/>
                </a:lnTo>
                <a:lnTo>
                  <a:pt x="217" y="182"/>
                </a:lnTo>
                <a:lnTo>
                  <a:pt x="222" y="180"/>
                </a:lnTo>
                <a:lnTo>
                  <a:pt x="228" y="177"/>
                </a:lnTo>
                <a:lnTo>
                  <a:pt x="233" y="176"/>
                </a:lnTo>
                <a:lnTo>
                  <a:pt x="239" y="177"/>
                </a:lnTo>
                <a:lnTo>
                  <a:pt x="239" y="177"/>
                </a:lnTo>
                <a:lnTo>
                  <a:pt x="239" y="177"/>
                </a:lnTo>
                <a:lnTo>
                  <a:pt x="239" y="177"/>
                </a:lnTo>
                <a:lnTo>
                  <a:pt x="239" y="188"/>
                </a:lnTo>
                <a:lnTo>
                  <a:pt x="239" y="188"/>
                </a:lnTo>
                <a:lnTo>
                  <a:pt x="238" y="196"/>
                </a:lnTo>
                <a:lnTo>
                  <a:pt x="236" y="205"/>
                </a:lnTo>
                <a:lnTo>
                  <a:pt x="234" y="213"/>
                </a:lnTo>
                <a:lnTo>
                  <a:pt x="231" y="220"/>
                </a:lnTo>
                <a:lnTo>
                  <a:pt x="231" y="220"/>
                </a:lnTo>
                <a:close/>
                <a:moveTo>
                  <a:pt x="103" y="81"/>
                </a:moveTo>
                <a:lnTo>
                  <a:pt x="103" y="81"/>
                </a:lnTo>
                <a:lnTo>
                  <a:pt x="105" y="81"/>
                </a:lnTo>
                <a:lnTo>
                  <a:pt x="105" y="81"/>
                </a:lnTo>
                <a:lnTo>
                  <a:pt x="108" y="81"/>
                </a:lnTo>
                <a:lnTo>
                  <a:pt x="109" y="80"/>
                </a:lnTo>
                <a:lnTo>
                  <a:pt x="110" y="78"/>
                </a:lnTo>
                <a:lnTo>
                  <a:pt x="110" y="78"/>
                </a:lnTo>
                <a:lnTo>
                  <a:pt x="111" y="70"/>
                </a:lnTo>
                <a:lnTo>
                  <a:pt x="112" y="61"/>
                </a:lnTo>
                <a:lnTo>
                  <a:pt x="111" y="44"/>
                </a:lnTo>
                <a:lnTo>
                  <a:pt x="110" y="27"/>
                </a:lnTo>
                <a:lnTo>
                  <a:pt x="110" y="9"/>
                </a:lnTo>
                <a:lnTo>
                  <a:pt x="110" y="9"/>
                </a:lnTo>
                <a:lnTo>
                  <a:pt x="119" y="10"/>
                </a:lnTo>
                <a:lnTo>
                  <a:pt x="128" y="10"/>
                </a:lnTo>
                <a:lnTo>
                  <a:pt x="146" y="9"/>
                </a:lnTo>
                <a:lnTo>
                  <a:pt x="146" y="9"/>
                </a:lnTo>
                <a:lnTo>
                  <a:pt x="148" y="18"/>
                </a:lnTo>
                <a:lnTo>
                  <a:pt x="148" y="27"/>
                </a:lnTo>
                <a:lnTo>
                  <a:pt x="149" y="43"/>
                </a:lnTo>
                <a:lnTo>
                  <a:pt x="148" y="77"/>
                </a:lnTo>
                <a:lnTo>
                  <a:pt x="148" y="77"/>
                </a:lnTo>
                <a:lnTo>
                  <a:pt x="148" y="80"/>
                </a:lnTo>
                <a:lnTo>
                  <a:pt x="148" y="80"/>
                </a:lnTo>
                <a:lnTo>
                  <a:pt x="150" y="81"/>
                </a:lnTo>
                <a:lnTo>
                  <a:pt x="152" y="81"/>
                </a:lnTo>
                <a:lnTo>
                  <a:pt x="152" y="81"/>
                </a:lnTo>
                <a:lnTo>
                  <a:pt x="161" y="82"/>
                </a:lnTo>
                <a:lnTo>
                  <a:pt x="171" y="83"/>
                </a:lnTo>
                <a:lnTo>
                  <a:pt x="179" y="85"/>
                </a:lnTo>
                <a:lnTo>
                  <a:pt x="187" y="87"/>
                </a:lnTo>
                <a:lnTo>
                  <a:pt x="195" y="91"/>
                </a:lnTo>
                <a:lnTo>
                  <a:pt x="201" y="95"/>
                </a:lnTo>
                <a:lnTo>
                  <a:pt x="208" y="102"/>
                </a:lnTo>
                <a:lnTo>
                  <a:pt x="213" y="107"/>
                </a:lnTo>
                <a:lnTo>
                  <a:pt x="219" y="113"/>
                </a:lnTo>
                <a:lnTo>
                  <a:pt x="223" y="120"/>
                </a:lnTo>
                <a:lnTo>
                  <a:pt x="227" y="127"/>
                </a:lnTo>
                <a:lnTo>
                  <a:pt x="231" y="135"/>
                </a:lnTo>
                <a:lnTo>
                  <a:pt x="234" y="143"/>
                </a:lnTo>
                <a:lnTo>
                  <a:pt x="236" y="151"/>
                </a:lnTo>
                <a:lnTo>
                  <a:pt x="238" y="160"/>
                </a:lnTo>
                <a:lnTo>
                  <a:pt x="239" y="168"/>
                </a:lnTo>
                <a:lnTo>
                  <a:pt x="239" y="168"/>
                </a:lnTo>
                <a:lnTo>
                  <a:pt x="234" y="168"/>
                </a:lnTo>
                <a:lnTo>
                  <a:pt x="230" y="168"/>
                </a:lnTo>
                <a:lnTo>
                  <a:pt x="225" y="169"/>
                </a:lnTo>
                <a:lnTo>
                  <a:pt x="220" y="171"/>
                </a:lnTo>
                <a:lnTo>
                  <a:pt x="220" y="171"/>
                </a:lnTo>
                <a:lnTo>
                  <a:pt x="210" y="175"/>
                </a:lnTo>
                <a:lnTo>
                  <a:pt x="205" y="175"/>
                </a:lnTo>
                <a:lnTo>
                  <a:pt x="201" y="175"/>
                </a:lnTo>
                <a:lnTo>
                  <a:pt x="197" y="174"/>
                </a:lnTo>
                <a:lnTo>
                  <a:pt x="192" y="173"/>
                </a:lnTo>
                <a:lnTo>
                  <a:pt x="182" y="168"/>
                </a:lnTo>
                <a:lnTo>
                  <a:pt x="182" y="168"/>
                </a:lnTo>
                <a:lnTo>
                  <a:pt x="175" y="164"/>
                </a:lnTo>
                <a:lnTo>
                  <a:pt x="166" y="161"/>
                </a:lnTo>
                <a:lnTo>
                  <a:pt x="158" y="160"/>
                </a:lnTo>
                <a:lnTo>
                  <a:pt x="150" y="159"/>
                </a:lnTo>
                <a:lnTo>
                  <a:pt x="142" y="160"/>
                </a:lnTo>
                <a:lnTo>
                  <a:pt x="134" y="161"/>
                </a:lnTo>
                <a:lnTo>
                  <a:pt x="118" y="166"/>
                </a:lnTo>
                <a:lnTo>
                  <a:pt x="118" y="166"/>
                </a:lnTo>
                <a:lnTo>
                  <a:pt x="107" y="169"/>
                </a:lnTo>
                <a:lnTo>
                  <a:pt x="97" y="169"/>
                </a:lnTo>
                <a:lnTo>
                  <a:pt x="87" y="168"/>
                </a:lnTo>
                <a:lnTo>
                  <a:pt x="76" y="164"/>
                </a:lnTo>
                <a:lnTo>
                  <a:pt x="76" y="164"/>
                </a:lnTo>
                <a:lnTo>
                  <a:pt x="70" y="162"/>
                </a:lnTo>
                <a:lnTo>
                  <a:pt x="63" y="161"/>
                </a:lnTo>
                <a:lnTo>
                  <a:pt x="50" y="159"/>
                </a:lnTo>
                <a:lnTo>
                  <a:pt x="50" y="159"/>
                </a:lnTo>
                <a:lnTo>
                  <a:pt x="40" y="158"/>
                </a:lnTo>
                <a:lnTo>
                  <a:pt x="30" y="158"/>
                </a:lnTo>
                <a:lnTo>
                  <a:pt x="21" y="160"/>
                </a:lnTo>
                <a:lnTo>
                  <a:pt x="12" y="163"/>
                </a:lnTo>
                <a:lnTo>
                  <a:pt x="12" y="163"/>
                </a:lnTo>
                <a:lnTo>
                  <a:pt x="14" y="155"/>
                </a:lnTo>
                <a:lnTo>
                  <a:pt x="16" y="147"/>
                </a:lnTo>
                <a:lnTo>
                  <a:pt x="19" y="140"/>
                </a:lnTo>
                <a:lnTo>
                  <a:pt x="23" y="132"/>
                </a:lnTo>
                <a:lnTo>
                  <a:pt x="27" y="125"/>
                </a:lnTo>
                <a:lnTo>
                  <a:pt x="32" y="118"/>
                </a:lnTo>
                <a:lnTo>
                  <a:pt x="38" y="112"/>
                </a:lnTo>
                <a:lnTo>
                  <a:pt x="44" y="106"/>
                </a:lnTo>
                <a:lnTo>
                  <a:pt x="50" y="100"/>
                </a:lnTo>
                <a:lnTo>
                  <a:pt x="56" y="94"/>
                </a:lnTo>
                <a:lnTo>
                  <a:pt x="63" y="90"/>
                </a:lnTo>
                <a:lnTo>
                  <a:pt x="71" y="87"/>
                </a:lnTo>
                <a:lnTo>
                  <a:pt x="78" y="84"/>
                </a:lnTo>
                <a:lnTo>
                  <a:pt x="86" y="82"/>
                </a:lnTo>
                <a:lnTo>
                  <a:pt x="95" y="81"/>
                </a:lnTo>
                <a:lnTo>
                  <a:pt x="103" y="81"/>
                </a:lnTo>
                <a:lnTo>
                  <a:pt x="103" y="8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18" name="Freeform 2530"/>
          <p:cNvSpPr>
            <a:spLocks noEditPoints="1"/>
          </p:cNvSpPr>
          <p:nvPr/>
        </p:nvSpPr>
        <p:spPr bwMode="auto">
          <a:xfrm>
            <a:off x="6610361" y="4279915"/>
            <a:ext cx="331788" cy="506413"/>
          </a:xfrm>
          <a:custGeom>
            <a:avLst/>
            <a:gdLst/>
            <a:ahLst/>
            <a:cxnLst>
              <a:cxn ang="0">
                <a:pos x="93" y="314"/>
              </a:cxn>
              <a:cxn ang="0">
                <a:pos x="116" y="257"/>
              </a:cxn>
              <a:cxn ang="0">
                <a:pos x="194" y="67"/>
              </a:cxn>
              <a:cxn ang="0">
                <a:pos x="208" y="20"/>
              </a:cxn>
              <a:cxn ang="0">
                <a:pos x="148" y="1"/>
              </a:cxn>
              <a:cxn ang="0">
                <a:pos x="107" y="10"/>
              </a:cxn>
              <a:cxn ang="0">
                <a:pos x="108" y="243"/>
              </a:cxn>
              <a:cxn ang="0">
                <a:pos x="18" y="246"/>
              </a:cxn>
              <a:cxn ang="0">
                <a:pos x="18" y="308"/>
              </a:cxn>
              <a:cxn ang="0">
                <a:pos x="54" y="244"/>
              </a:cxn>
              <a:cxn ang="0">
                <a:pos x="18" y="293"/>
              </a:cxn>
              <a:cxn ang="0">
                <a:pos x="38" y="270"/>
              </a:cxn>
              <a:cxn ang="0">
                <a:pos x="22" y="296"/>
              </a:cxn>
              <a:cxn ang="0">
                <a:pos x="75" y="247"/>
              </a:cxn>
              <a:cxn ang="0">
                <a:pos x="49" y="292"/>
              </a:cxn>
              <a:cxn ang="0">
                <a:pos x="72" y="273"/>
              </a:cxn>
              <a:cxn ang="0">
                <a:pos x="51" y="301"/>
              </a:cxn>
              <a:cxn ang="0">
                <a:pos x="76" y="280"/>
              </a:cxn>
              <a:cxn ang="0">
                <a:pos x="18" y="296"/>
              </a:cxn>
              <a:cxn ang="0">
                <a:pos x="38" y="246"/>
              </a:cxn>
              <a:cxn ang="0">
                <a:pos x="10" y="272"/>
              </a:cxn>
              <a:cxn ang="0">
                <a:pos x="68" y="240"/>
              </a:cxn>
              <a:cxn ang="0">
                <a:pos x="35" y="280"/>
              </a:cxn>
              <a:cxn ang="0">
                <a:pos x="81" y="255"/>
              </a:cxn>
              <a:cxn ang="0">
                <a:pos x="55" y="276"/>
              </a:cxn>
              <a:cxn ang="0">
                <a:pos x="76" y="275"/>
              </a:cxn>
              <a:cxn ang="0">
                <a:pos x="71" y="278"/>
              </a:cxn>
              <a:cxn ang="0">
                <a:pos x="70" y="310"/>
              </a:cxn>
              <a:cxn ang="0">
                <a:pos x="71" y="295"/>
              </a:cxn>
              <a:cxn ang="0">
                <a:pos x="84" y="280"/>
              </a:cxn>
              <a:cxn ang="0">
                <a:pos x="96" y="257"/>
              </a:cxn>
              <a:cxn ang="0">
                <a:pos x="76" y="310"/>
              </a:cxn>
              <a:cxn ang="0">
                <a:pos x="87" y="303"/>
              </a:cxn>
              <a:cxn ang="0">
                <a:pos x="81" y="309"/>
              </a:cxn>
              <a:cxn ang="0">
                <a:pos x="102" y="290"/>
              </a:cxn>
              <a:cxn ang="0">
                <a:pos x="84" y="298"/>
              </a:cxn>
              <a:cxn ang="0">
                <a:pos x="99" y="277"/>
              </a:cxn>
              <a:cxn ang="0">
                <a:pos x="108" y="259"/>
              </a:cxn>
              <a:cxn ang="0">
                <a:pos x="121" y="9"/>
              </a:cxn>
              <a:cxn ang="0">
                <a:pos x="116" y="19"/>
              </a:cxn>
              <a:cxn ang="0">
                <a:pos x="142" y="17"/>
              </a:cxn>
              <a:cxn ang="0">
                <a:pos x="122" y="23"/>
              </a:cxn>
              <a:cxn ang="0">
                <a:pos x="134" y="38"/>
              </a:cxn>
              <a:cxn ang="0">
                <a:pos x="126" y="55"/>
              </a:cxn>
              <a:cxn ang="0">
                <a:pos x="163" y="23"/>
              </a:cxn>
              <a:cxn ang="0">
                <a:pos x="180" y="17"/>
              </a:cxn>
              <a:cxn ang="0">
                <a:pos x="155" y="55"/>
              </a:cxn>
              <a:cxn ang="0">
                <a:pos x="165" y="55"/>
              </a:cxn>
              <a:cxn ang="0">
                <a:pos x="189" y="52"/>
              </a:cxn>
              <a:cxn ang="0">
                <a:pos x="196" y="30"/>
              </a:cxn>
              <a:cxn ang="0">
                <a:pos x="199" y="14"/>
              </a:cxn>
              <a:cxn ang="0">
                <a:pos x="187" y="56"/>
              </a:cxn>
              <a:cxn ang="0">
                <a:pos x="181" y="47"/>
              </a:cxn>
              <a:cxn ang="0">
                <a:pos x="181" y="26"/>
              </a:cxn>
              <a:cxn ang="0">
                <a:pos x="165" y="28"/>
              </a:cxn>
              <a:cxn ang="0">
                <a:pos x="173" y="12"/>
              </a:cxn>
              <a:cxn ang="0">
                <a:pos x="161" y="11"/>
              </a:cxn>
              <a:cxn ang="0">
                <a:pos x="149" y="10"/>
              </a:cxn>
              <a:cxn ang="0">
                <a:pos x="119" y="32"/>
              </a:cxn>
              <a:cxn ang="0">
                <a:pos x="120" y="21"/>
              </a:cxn>
              <a:cxn ang="0">
                <a:pos x="129" y="8"/>
              </a:cxn>
              <a:cxn ang="0">
                <a:pos x="53" y="250"/>
              </a:cxn>
              <a:cxn ang="0">
                <a:pos x="12" y="266"/>
              </a:cxn>
            </a:cxnLst>
            <a:rect l="0" t="0" r="r" b="b"/>
            <a:pathLst>
              <a:path w="209" h="319">
                <a:moveTo>
                  <a:pt x="18" y="308"/>
                </a:moveTo>
                <a:lnTo>
                  <a:pt x="18" y="308"/>
                </a:lnTo>
                <a:lnTo>
                  <a:pt x="26" y="312"/>
                </a:lnTo>
                <a:lnTo>
                  <a:pt x="35" y="316"/>
                </a:lnTo>
                <a:lnTo>
                  <a:pt x="46" y="318"/>
                </a:lnTo>
                <a:lnTo>
                  <a:pt x="55" y="319"/>
                </a:lnTo>
                <a:lnTo>
                  <a:pt x="65" y="319"/>
                </a:lnTo>
                <a:lnTo>
                  <a:pt x="75" y="319"/>
                </a:lnTo>
                <a:lnTo>
                  <a:pt x="84" y="317"/>
                </a:lnTo>
                <a:lnTo>
                  <a:pt x="93" y="314"/>
                </a:lnTo>
                <a:lnTo>
                  <a:pt x="93" y="314"/>
                </a:lnTo>
                <a:lnTo>
                  <a:pt x="102" y="310"/>
                </a:lnTo>
                <a:lnTo>
                  <a:pt x="109" y="303"/>
                </a:lnTo>
                <a:lnTo>
                  <a:pt x="114" y="297"/>
                </a:lnTo>
                <a:lnTo>
                  <a:pt x="118" y="290"/>
                </a:lnTo>
                <a:lnTo>
                  <a:pt x="119" y="282"/>
                </a:lnTo>
                <a:lnTo>
                  <a:pt x="120" y="274"/>
                </a:lnTo>
                <a:lnTo>
                  <a:pt x="118" y="266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8" y="233"/>
                </a:lnTo>
                <a:lnTo>
                  <a:pt x="119" y="208"/>
                </a:lnTo>
                <a:lnTo>
                  <a:pt x="119" y="160"/>
                </a:lnTo>
                <a:lnTo>
                  <a:pt x="118" y="111"/>
                </a:lnTo>
                <a:lnTo>
                  <a:pt x="117" y="64"/>
                </a:lnTo>
                <a:lnTo>
                  <a:pt x="117" y="64"/>
                </a:lnTo>
                <a:lnTo>
                  <a:pt x="137" y="65"/>
                </a:lnTo>
                <a:lnTo>
                  <a:pt x="156" y="65"/>
                </a:lnTo>
                <a:lnTo>
                  <a:pt x="175" y="65"/>
                </a:lnTo>
                <a:lnTo>
                  <a:pt x="184" y="66"/>
                </a:lnTo>
                <a:lnTo>
                  <a:pt x="194" y="67"/>
                </a:lnTo>
                <a:lnTo>
                  <a:pt x="194" y="67"/>
                </a:lnTo>
                <a:lnTo>
                  <a:pt x="196" y="67"/>
                </a:lnTo>
                <a:lnTo>
                  <a:pt x="198" y="66"/>
                </a:lnTo>
                <a:lnTo>
                  <a:pt x="199" y="64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201" y="47"/>
                </a:lnTo>
                <a:lnTo>
                  <a:pt x="205" y="34"/>
                </a:lnTo>
                <a:lnTo>
                  <a:pt x="208" y="20"/>
                </a:lnTo>
                <a:lnTo>
                  <a:pt x="209" y="7"/>
                </a:lnTo>
                <a:lnTo>
                  <a:pt x="209" y="7"/>
                </a:lnTo>
                <a:lnTo>
                  <a:pt x="209" y="5"/>
                </a:lnTo>
                <a:lnTo>
                  <a:pt x="207" y="3"/>
                </a:lnTo>
                <a:lnTo>
                  <a:pt x="206" y="3"/>
                </a:lnTo>
                <a:lnTo>
                  <a:pt x="203" y="3"/>
                </a:lnTo>
                <a:lnTo>
                  <a:pt x="203" y="3"/>
                </a:lnTo>
                <a:lnTo>
                  <a:pt x="201" y="2"/>
                </a:lnTo>
                <a:lnTo>
                  <a:pt x="201" y="2"/>
                </a:lnTo>
                <a:lnTo>
                  <a:pt x="174" y="2"/>
                </a:lnTo>
                <a:lnTo>
                  <a:pt x="148" y="1"/>
                </a:lnTo>
                <a:lnTo>
                  <a:pt x="148" y="1"/>
                </a:lnTo>
                <a:lnTo>
                  <a:pt x="138" y="0"/>
                </a:lnTo>
                <a:lnTo>
                  <a:pt x="129" y="0"/>
                </a:lnTo>
                <a:lnTo>
                  <a:pt x="118" y="1"/>
                </a:lnTo>
                <a:lnTo>
                  <a:pt x="113" y="2"/>
                </a:lnTo>
                <a:lnTo>
                  <a:pt x="109" y="5"/>
                </a:lnTo>
                <a:lnTo>
                  <a:pt x="109" y="5"/>
                </a:lnTo>
                <a:lnTo>
                  <a:pt x="108" y="6"/>
                </a:lnTo>
                <a:lnTo>
                  <a:pt x="107" y="8"/>
                </a:lnTo>
                <a:lnTo>
                  <a:pt x="107" y="8"/>
                </a:lnTo>
                <a:lnTo>
                  <a:pt x="107" y="10"/>
                </a:lnTo>
                <a:lnTo>
                  <a:pt x="107" y="10"/>
                </a:lnTo>
                <a:lnTo>
                  <a:pt x="108" y="56"/>
                </a:lnTo>
                <a:lnTo>
                  <a:pt x="108" y="56"/>
                </a:lnTo>
                <a:lnTo>
                  <a:pt x="107" y="58"/>
                </a:lnTo>
                <a:lnTo>
                  <a:pt x="108" y="61"/>
                </a:lnTo>
                <a:lnTo>
                  <a:pt x="108" y="61"/>
                </a:lnTo>
                <a:lnTo>
                  <a:pt x="110" y="152"/>
                </a:lnTo>
                <a:lnTo>
                  <a:pt x="110" y="197"/>
                </a:lnTo>
                <a:lnTo>
                  <a:pt x="110" y="220"/>
                </a:lnTo>
                <a:lnTo>
                  <a:pt x="108" y="243"/>
                </a:lnTo>
                <a:lnTo>
                  <a:pt x="108" y="243"/>
                </a:lnTo>
                <a:lnTo>
                  <a:pt x="107" y="241"/>
                </a:lnTo>
                <a:lnTo>
                  <a:pt x="105" y="239"/>
                </a:lnTo>
                <a:lnTo>
                  <a:pt x="105" y="239"/>
                </a:lnTo>
                <a:lnTo>
                  <a:pt x="94" y="236"/>
                </a:lnTo>
                <a:lnTo>
                  <a:pt x="82" y="233"/>
                </a:lnTo>
                <a:lnTo>
                  <a:pt x="70" y="232"/>
                </a:lnTo>
                <a:lnTo>
                  <a:pt x="58" y="232"/>
                </a:lnTo>
                <a:lnTo>
                  <a:pt x="46" y="233"/>
                </a:lnTo>
                <a:lnTo>
                  <a:pt x="33" y="237"/>
                </a:lnTo>
                <a:lnTo>
                  <a:pt x="23" y="242"/>
                </a:lnTo>
                <a:lnTo>
                  <a:pt x="18" y="246"/>
                </a:lnTo>
                <a:lnTo>
                  <a:pt x="13" y="249"/>
                </a:lnTo>
                <a:lnTo>
                  <a:pt x="13" y="249"/>
                </a:lnTo>
                <a:lnTo>
                  <a:pt x="7" y="257"/>
                </a:lnTo>
                <a:lnTo>
                  <a:pt x="3" y="264"/>
                </a:lnTo>
                <a:lnTo>
                  <a:pt x="1" y="272"/>
                </a:lnTo>
                <a:lnTo>
                  <a:pt x="0" y="280"/>
                </a:lnTo>
                <a:lnTo>
                  <a:pt x="2" y="288"/>
                </a:lnTo>
                <a:lnTo>
                  <a:pt x="6" y="295"/>
                </a:lnTo>
                <a:lnTo>
                  <a:pt x="11" y="301"/>
                </a:lnTo>
                <a:lnTo>
                  <a:pt x="18" y="308"/>
                </a:lnTo>
                <a:lnTo>
                  <a:pt x="18" y="308"/>
                </a:lnTo>
                <a:close/>
                <a:moveTo>
                  <a:pt x="10" y="285"/>
                </a:moveTo>
                <a:lnTo>
                  <a:pt x="10" y="285"/>
                </a:lnTo>
                <a:lnTo>
                  <a:pt x="21" y="275"/>
                </a:lnTo>
                <a:lnTo>
                  <a:pt x="31" y="264"/>
                </a:lnTo>
                <a:lnTo>
                  <a:pt x="41" y="254"/>
                </a:lnTo>
                <a:lnTo>
                  <a:pt x="54" y="244"/>
                </a:lnTo>
                <a:lnTo>
                  <a:pt x="54" y="244"/>
                </a:lnTo>
                <a:lnTo>
                  <a:pt x="56" y="242"/>
                </a:lnTo>
                <a:lnTo>
                  <a:pt x="56" y="242"/>
                </a:lnTo>
                <a:lnTo>
                  <a:pt x="54" y="244"/>
                </a:lnTo>
                <a:lnTo>
                  <a:pt x="54" y="244"/>
                </a:lnTo>
                <a:lnTo>
                  <a:pt x="46" y="256"/>
                </a:lnTo>
                <a:lnTo>
                  <a:pt x="46" y="256"/>
                </a:lnTo>
                <a:lnTo>
                  <a:pt x="36" y="267"/>
                </a:lnTo>
                <a:lnTo>
                  <a:pt x="28" y="279"/>
                </a:lnTo>
                <a:lnTo>
                  <a:pt x="28" y="279"/>
                </a:lnTo>
                <a:lnTo>
                  <a:pt x="16" y="291"/>
                </a:lnTo>
                <a:lnTo>
                  <a:pt x="16" y="291"/>
                </a:lnTo>
                <a:lnTo>
                  <a:pt x="16" y="292"/>
                </a:lnTo>
                <a:lnTo>
                  <a:pt x="17" y="293"/>
                </a:lnTo>
                <a:lnTo>
                  <a:pt x="17" y="293"/>
                </a:lnTo>
                <a:lnTo>
                  <a:pt x="18" y="293"/>
                </a:lnTo>
                <a:lnTo>
                  <a:pt x="18" y="293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9" y="280"/>
                </a:lnTo>
                <a:lnTo>
                  <a:pt x="29" y="280"/>
                </a:lnTo>
                <a:lnTo>
                  <a:pt x="38" y="270"/>
                </a:lnTo>
                <a:lnTo>
                  <a:pt x="38" y="270"/>
                </a:lnTo>
                <a:lnTo>
                  <a:pt x="45" y="263"/>
                </a:lnTo>
                <a:lnTo>
                  <a:pt x="52" y="257"/>
                </a:lnTo>
                <a:lnTo>
                  <a:pt x="58" y="250"/>
                </a:lnTo>
                <a:lnTo>
                  <a:pt x="64" y="244"/>
                </a:lnTo>
                <a:lnTo>
                  <a:pt x="64" y="244"/>
                </a:lnTo>
                <a:lnTo>
                  <a:pt x="53" y="257"/>
                </a:lnTo>
                <a:lnTo>
                  <a:pt x="41" y="269"/>
                </a:lnTo>
                <a:lnTo>
                  <a:pt x="31" y="282"/>
                </a:lnTo>
                <a:lnTo>
                  <a:pt x="26" y="289"/>
                </a:lnTo>
                <a:lnTo>
                  <a:pt x="22" y="296"/>
                </a:lnTo>
                <a:lnTo>
                  <a:pt x="22" y="296"/>
                </a:lnTo>
                <a:lnTo>
                  <a:pt x="22" y="297"/>
                </a:lnTo>
                <a:lnTo>
                  <a:pt x="23" y="298"/>
                </a:lnTo>
                <a:lnTo>
                  <a:pt x="24" y="297"/>
                </a:lnTo>
                <a:lnTo>
                  <a:pt x="24" y="297"/>
                </a:lnTo>
                <a:lnTo>
                  <a:pt x="36" y="286"/>
                </a:lnTo>
                <a:lnTo>
                  <a:pt x="49" y="274"/>
                </a:lnTo>
                <a:lnTo>
                  <a:pt x="61" y="262"/>
                </a:lnTo>
                <a:lnTo>
                  <a:pt x="73" y="249"/>
                </a:lnTo>
                <a:lnTo>
                  <a:pt x="73" y="249"/>
                </a:lnTo>
                <a:lnTo>
                  <a:pt x="75" y="247"/>
                </a:lnTo>
                <a:lnTo>
                  <a:pt x="75" y="247"/>
                </a:lnTo>
                <a:lnTo>
                  <a:pt x="71" y="252"/>
                </a:lnTo>
                <a:lnTo>
                  <a:pt x="71" y="252"/>
                </a:lnTo>
                <a:lnTo>
                  <a:pt x="57" y="270"/>
                </a:lnTo>
                <a:lnTo>
                  <a:pt x="57" y="270"/>
                </a:lnTo>
                <a:lnTo>
                  <a:pt x="32" y="300"/>
                </a:lnTo>
                <a:lnTo>
                  <a:pt x="32" y="300"/>
                </a:lnTo>
                <a:lnTo>
                  <a:pt x="32" y="302"/>
                </a:lnTo>
                <a:lnTo>
                  <a:pt x="34" y="302"/>
                </a:lnTo>
                <a:lnTo>
                  <a:pt x="34" y="302"/>
                </a:lnTo>
                <a:lnTo>
                  <a:pt x="41" y="297"/>
                </a:lnTo>
                <a:lnTo>
                  <a:pt x="49" y="292"/>
                </a:lnTo>
                <a:lnTo>
                  <a:pt x="62" y="279"/>
                </a:lnTo>
                <a:lnTo>
                  <a:pt x="73" y="266"/>
                </a:lnTo>
                <a:lnTo>
                  <a:pt x="85" y="253"/>
                </a:lnTo>
                <a:lnTo>
                  <a:pt x="85" y="253"/>
                </a:lnTo>
                <a:lnTo>
                  <a:pt x="90" y="248"/>
                </a:lnTo>
                <a:lnTo>
                  <a:pt x="90" y="248"/>
                </a:lnTo>
                <a:lnTo>
                  <a:pt x="90" y="248"/>
                </a:lnTo>
                <a:lnTo>
                  <a:pt x="88" y="252"/>
                </a:lnTo>
                <a:lnTo>
                  <a:pt x="88" y="252"/>
                </a:lnTo>
                <a:lnTo>
                  <a:pt x="80" y="263"/>
                </a:lnTo>
                <a:lnTo>
                  <a:pt x="72" y="273"/>
                </a:lnTo>
                <a:lnTo>
                  <a:pt x="72" y="273"/>
                </a:lnTo>
                <a:lnTo>
                  <a:pt x="65" y="281"/>
                </a:lnTo>
                <a:lnTo>
                  <a:pt x="57" y="289"/>
                </a:lnTo>
                <a:lnTo>
                  <a:pt x="49" y="296"/>
                </a:lnTo>
                <a:lnTo>
                  <a:pt x="41" y="304"/>
                </a:lnTo>
                <a:lnTo>
                  <a:pt x="41" y="304"/>
                </a:lnTo>
                <a:lnTo>
                  <a:pt x="41" y="307"/>
                </a:lnTo>
                <a:lnTo>
                  <a:pt x="43" y="307"/>
                </a:lnTo>
                <a:lnTo>
                  <a:pt x="43" y="307"/>
                </a:lnTo>
                <a:lnTo>
                  <a:pt x="43" y="307"/>
                </a:lnTo>
                <a:lnTo>
                  <a:pt x="51" y="301"/>
                </a:lnTo>
                <a:lnTo>
                  <a:pt x="58" y="296"/>
                </a:lnTo>
                <a:lnTo>
                  <a:pt x="71" y="283"/>
                </a:lnTo>
                <a:lnTo>
                  <a:pt x="83" y="270"/>
                </a:lnTo>
                <a:lnTo>
                  <a:pt x="95" y="256"/>
                </a:lnTo>
                <a:lnTo>
                  <a:pt x="95" y="256"/>
                </a:lnTo>
                <a:lnTo>
                  <a:pt x="97" y="254"/>
                </a:lnTo>
                <a:lnTo>
                  <a:pt x="92" y="260"/>
                </a:lnTo>
                <a:lnTo>
                  <a:pt x="92" y="260"/>
                </a:lnTo>
                <a:lnTo>
                  <a:pt x="84" y="270"/>
                </a:lnTo>
                <a:lnTo>
                  <a:pt x="76" y="280"/>
                </a:lnTo>
                <a:lnTo>
                  <a:pt x="76" y="280"/>
                </a:lnTo>
                <a:lnTo>
                  <a:pt x="64" y="294"/>
                </a:lnTo>
                <a:lnTo>
                  <a:pt x="52" y="309"/>
                </a:lnTo>
                <a:lnTo>
                  <a:pt x="52" y="309"/>
                </a:lnTo>
                <a:lnTo>
                  <a:pt x="52" y="310"/>
                </a:lnTo>
                <a:lnTo>
                  <a:pt x="52" y="310"/>
                </a:lnTo>
                <a:lnTo>
                  <a:pt x="45" y="308"/>
                </a:lnTo>
                <a:lnTo>
                  <a:pt x="36" y="305"/>
                </a:lnTo>
                <a:lnTo>
                  <a:pt x="29" y="303"/>
                </a:lnTo>
                <a:lnTo>
                  <a:pt x="23" y="299"/>
                </a:lnTo>
                <a:lnTo>
                  <a:pt x="23" y="299"/>
                </a:lnTo>
                <a:lnTo>
                  <a:pt x="18" y="296"/>
                </a:lnTo>
                <a:lnTo>
                  <a:pt x="14" y="293"/>
                </a:lnTo>
                <a:lnTo>
                  <a:pt x="12" y="289"/>
                </a:lnTo>
                <a:lnTo>
                  <a:pt x="10" y="285"/>
                </a:lnTo>
                <a:lnTo>
                  <a:pt x="10" y="285"/>
                </a:lnTo>
                <a:close/>
                <a:moveTo>
                  <a:pt x="10" y="272"/>
                </a:moveTo>
                <a:lnTo>
                  <a:pt x="10" y="272"/>
                </a:lnTo>
                <a:lnTo>
                  <a:pt x="23" y="259"/>
                </a:lnTo>
                <a:lnTo>
                  <a:pt x="23" y="259"/>
                </a:lnTo>
                <a:lnTo>
                  <a:pt x="30" y="252"/>
                </a:lnTo>
                <a:lnTo>
                  <a:pt x="38" y="246"/>
                </a:lnTo>
                <a:lnTo>
                  <a:pt x="38" y="246"/>
                </a:lnTo>
                <a:lnTo>
                  <a:pt x="46" y="242"/>
                </a:lnTo>
                <a:lnTo>
                  <a:pt x="46" y="242"/>
                </a:lnTo>
                <a:lnTo>
                  <a:pt x="47" y="242"/>
                </a:lnTo>
                <a:lnTo>
                  <a:pt x="47" y="242"/>
                </a:lnTo>
                <a:lnTo>
                  <a:pt x="38" y="253"/>
                </a:lnTo>
                <a:lnTo>
                  <a:pt x="29" y="263"/>
                </a:lnTo>
                <a:lnTo>
                  <a:pt x="9" y="282"/>
                </a:lnTo>
                <a:lnTo>
                  <a:pt x="9" y="282"/>
                </a:lnTo>
                <a:lnTo>
                  <a:pt x="9" y="277"/>
                </a:lnTo>
                <a:lnTo>
                  <a:pt x="10" y="272"/>
                </a:lnTo>
                <a:lnTo>
                  <a:pt x="10" y="272"/>
                </a:lnTo>
                <a:close/>
                <a:moveTo>
                  <a:pt x="55" y="240"/>
                </a:moveTo>
                <a:lnTo>
                  <a:pt x="55" y="240"/>
                </a:lnTo>
                <a:lnTo>
                  <a:pt x="49" y="245"/>
                </a:lnTo>
                <a:lnTo>
                  <a:pt x="43" y="251"/>
                </a:lnTo>
                <a:lnTo>
                  <a:pt x="43" y="251"/>
                </a:lnTo>
                <a:lnTo>
                  <a:pt x="50" y="241"/>
                </a:lnTo>
                <a:lnTo>
                  <a:pt x="50" y="241"/>
                </a:lnTo>
                <a:lnTo>
                  <a:pt x="55" y="240"/>
                </a:lnTo>
                <a:lnTo>
                  <a:pt x="55" y="240"/>
                </a:lnTo>
                <a:close/>
                <a:moveTo>
                  <a:pt x="68" y="240"/>
                </a:moveTo>
                <a:lnTo>
                  <a:pt x="68" y="240"/>
                </a:lnTo>
                <a:lnTo>
                  <a:pt x="79" y="241"/>
                </a:lnTo>
                <a:lnTo>
                  <a:pt x="79" y="241"/>
                </a:lnTo>
                <a:lnTo>
                  <a:pt x="68" y="251"/>
                </a:lnTo>
                <a:lnTo>
                  <a:pt x="57" y="262"/>
                </a:lnTo>
                <a:lnTo>
                  <a:pt x="36" y="284"/>
                </a:lnTo>
                <a:lnTo>
                  <a:pt x="36" y="284"/>
                </a:lnTo>
                <a:lnTo>
                  <a:pt x="29" y="291"/>
                </a:lnTo>
                <a:lnTo>
                  <a:pt x="27" y="293"/>
                </a:lnTo>
                <a:lnTo>
                  <a:pt x="29" y="289"/>
                </a:lnTo>
                <a:lnTo>
                  <a:pt x="29" y="289"/>
                </a:lnTo>
                <a:lnTo>
                  <a:pt x="35" y="280"/>
                </a:lnTo>
                <a:lnTo>
                  <a:pt x="43" y="271"/>
                </a:lnTo>
                <a:lnTo>
                  <a:pt x="43" y="271"/>
                </a:lnTo>
                <a:lnTo>
                  <a:pt x="56" y="257"/>
                </a:lnTo>
                <a:lnTo>
                  <a:pt x="68" y="242"/>
                </a:lnTo>
                <a:lnTo>
                  <a:pt x="68" y="242"/>
                </a:lnTo>
                <a:lnTo>
                  <a:pt x="69" y="241"/>
                </a:lnTo>
                <a:lnTo>
                  <a:pt x="68" y="240"/>
                </a:lnTo>
                <a:lnTo>
                  <a:pt x="68" y="240"/>
                </a:lnTo>
                <a:close/>
                <a:moveTo>
                  <a:pt x="92" y="244"/>
                </a:moveTo>
                <a:lnTo>
                  <a:pt x="92" y="244"/>
                </a:lnTo>
                <a:lnTo>
                  <a:pt x="81" y="255"/>
                </a:lnTo>
                <a:lnTo>
                  <a:pt x="70" y="266"/>
                </a:lnTo>
                <a:lnTo>
                  <a:pt x="60" y="277"/>
                </a:lnTo>
                <a:lnTo>
                  <a:pt x="49" y="289"/>
                </a:lnTo>
                <a:lnTo>
                  <a:pt x="49" y="289"/>
                </a:lnTo>
                <a:lnTo>
                  <a:pt x="39" y="296"/>
                </a:lnTo>
                <a:lnTo>
                  <a:pt x="39" y="296"/>
                </a:lnTo>
                <a:lnTo>
                  <a:pt x="36" y="298"/>
                </a:lnTo>
                <a:lnTo>
                  <a:pt x="37" y="297"/>
                </a:lnTo>
                <a:lnTo>
                  <a:pt x="37" y="297"/>
                </a:lnTo>
                <a:lnTo>
                  <a:pt x="55" y="276"/>
                </a:lnTo>
                <a:lnTo>
                  <a:pt x="55" y="276"/>
                </a:lnTo>
                <a:lnTo>
                  <a:pt x="82" y="242"/>
                </a:lnTo>
                <a:lnTo>
                  <a:pt x="82" y="242"/>
                </a:lnTo>
                <a:lnTo>
                  <a:pt x="92" y="244"/>
                </a:lnTo>
                <a:lnTo>
                  <a:pt x="92" y="244"/>
                </a:lnTo>
                <a:close/>
                <a:moveTo>
                  <a:pt x="97" y="246"/>
                </a:moveTo>
                <a:lnTo>
                  <a:pt x="97" y="246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76" y="275"/>
                </a:lnTo>
                <a:lnTo>
                  <a:pt x="76" y="275"/>
                </a:lnTo>
                <a:lnTo>
                  <a:pt x="63" y="288"/>
                </a:lnTo>
                <a:lnTo>
                  <a:pt x="63" y="288"/>
                </a:lnTo>
                <a:lnTo>
                  <a:pt x="54" y="295"/>
                </a:lnTo>
                <a:lnTo>
                  <a:pt x="50" y="299"/>
                </a:lnTo>
                <a:lnTo>
                  <a:pt x="46" y="303"/>
                </a:lnTo>
                <a:lnTo>
                  <a:pt x="46" y="303"/>
                </a:lnTo>
                <a:lnTo>
                  <a:pt x="52" y="296"/>
                </a:lnTo>
                <a:lnTo>
                  <a:pt x="59" y="291"/>
                </a:lnTo>
                <a:lnTo>
                  <a:pt x="65" y="285"/>
                </a:lnTo>
                <a:lnTo>
                  <a:pt x="71" y="278"/>
                </a:lnTo>
                <a:lnTo>
                  <a:pt x="71" y="278"/>
                </a:lnTo>
                <a:lnTo>
                  <a:pt x="84" y="262"/>
                </a:lnTo>
                <a:lnTo>
                  <a:pt x="89" y="254"/>
                </a:lnTo>
                <a:lnTo>
                  <a:pt x="95" y="245"/>
                </a:lnTo>
                <a:lnTo>
                  <a:pt x="95" y="245"/>
                </a:lnTo>
                <a:lnTo>
                  <a:pt x="97" y="246"/>
                </a:lnTo>
                <a:lnTo>
                  <a:pt x="97" y="246"/>
                </a:lnTo>
                <a:close/>
                <a:moveTo>
                  <a:pt x="74" y="310"/>
                </a:moveTo>
                <a:lnTo>
                  <a:pt x="74" y="310"/>
                </a:lnTo>
                <a:lnTo>
                  <a:pt x="70" y="310"/>
                </a:lnTo>
                <a:lnTo>
                  <a:pt x="70" y="310"/>
                </a:lnTo>
                <a:lnTo>
                  <a:pt x="77" y="303"/>
                </a:lnTo>
                <a:lnTo>
                  <a:pt x="77" y="303"/>
                </a:lnTo>
                <a:lnTo>
                  <a:pt x="74" y="309"/>
                </a:lnTo>
                <a:lnTo>
                  <a:pt x="74" y="309"/>
                </a:lnTo>
                <a:lnTo>
                  <a:pt x="74" y="309"/>
                </a:lnTo>
                <a:lnTo>
                  <a:pt x="74" y="310"/>
                </a:lnTo>
                <a:lnTo>
                  <a:pt x="74" y="310"/>
                </a:lnTo>
                <a:close/>
                <a:moveTo>
                  <a:pt x="54" y="310"/>
                </a:moveTo>
                <a:lnTo>
                  <a:pt x="54" y="310"/>
                </a:lnTo>
                <a:lnTo>
                  <a:pt x="63" y="302"/>
                </a:lnTo>
                <a:lnTo>
                  <a:pt x="71" y="295"/>
                </a:lnTo>
                <a:lnTo>
                  <a:pt x="87" y="280"/>
                </a:lnTo>
                <a:lnTo>
                  <a:pt x="87" y="280"/>
                </a:lnTo>
                <a:lnTo>
                  <a:pt x="84" y="284"/>
                </a:lnTo>
                <a:lnTo>
                  <a:pt x="84" y="284"/>
                </a:lnTo>
                <a:lnTo>
                  <a:pt x="74" y="297"/>
                </a:lnTo>
                <a:lnTo>
                  <a:pt x="65" y="311"/>
                </a:lnTo>
                <a:lnTo>
                  <a:pt x="65" y="311"/>
                </a:lnTo>
                <a:lnTo>
                  <a:pt x="54" y="310"/>
                </a:lnTo>
                <a:lnTo>
                  <a:pt x="54" y="310"/>
                </a:lnTo>
                <a:close/>
                <a:moveTo>
                  <a:pt x="84" y="280"/>
                </a:moveTo>
                <a:lnTo>
                  <a:pt x="84" y="280"/>
                </a:lnTo>
                <a:lnTo>
                  <a:pt x="71" y="293"/>
                </a:lnTo>
                <a:lnTo>
                  <a:pt x="71" y="293"/>
                </a:lnTo>
                <a:lnTo>
                  <a:pt x="61" y="302"/>
                </a:lnTo>
                <a:lnTo>
                  <a:pt x="58" y="305"/>
                </a:lnTo>
                <a:lnTo>
                  <a:pt x="57" y="304"/>
                </a:lnTo>
                <a:lnTo>
                  <a:pt x="59" y="302"/>
                </a:lnTo>
                <a:lnTo>
                  <a:pt x="59" y="302"/>
                </a:lnTo>
                <a:lnTo>
                  <a:pt x="70" y="289"/>
                </a:lnTo>
                <a:lnTo>
                  <a:pt x="81" y="277"/>
                </a:lnTo>
                <a:lnTo>
                  <a:pt x="92" y="264"/>
                </a:lnTo>
                <a:lnTo>
                  <a:pt x="96" y="257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7" y="257"/>
                </a:lnTo>
                <a:lnTo>
                  <a:pt x="107" y="257"/>
                </a:lnTo>
                <a:lnTo>
                  <a:pt x="84" y="280"/>
                </a:lnTo>
                <a:lnTo>
                  <a:pt x="84" y="280"/>
                </a:lnTo>
                <a:close/>
                <a:moveTo>
                  <a:pt x="81" y="309"/>
                </a:moveTo>
                <a:lnTo>
                  <a:pt x="81" y="309"/>
                </a:lnTo>
                <a:lnTo>
                  <a:pt x="76" y="310"/>
                </a:lnTo>
                <a:lnTo>
                  <a:pt x="76" y="310"/>
                </a:lnTo>
                <a:lnTo>
                  <a:pt x="86" y="299"/>
                </a:lnTo>
                <a:lnTo>
                  <a:pt x="97" y="290"/>
                </a:lnTo>
                <a:lnTo>
                  <a:pt x="97" y="290"/>
                </a:lnTo>
                <a:lnTo>
                  <a:pt x="104" y="284"/>
                </a:lnTo>
                <a:lnTo>
                  <a:pt x="104" y="283"/>
                </a:lnTo>
                <a:lnTo>
                  <a:pt x="104" y="284"/>
                </a:lnTo>
                <a:lnTo>
                  <a:pt x="99" y="290"/>
                </a:lnTo>
                <a:lnTo>
                  <a:pt x="99" y="290"/>
                </a:lnTo>
                <a:lnTo>
                  <a:pt x="87" y="303"/>
                </a:lnTo>
                <a:lnTo>
                  <a:pt x="87" y="303"/>
                </a:lnTo>
                <a:lnTo>
                  <a:pt x="87" y="304"/>
                </a:lnTo>
                <a:lnTo>
                  <a:pt x="88" y="305"/>
                </a:lnTo>
                <a:lnTo>
                  <a:pt x="88" y="305"/>
                </a:lnTo>
                <a:lnTo>
                  <a:pt x="88" y="305"/>
                </a:lnTo>
                <a:lnTo>
                  <a:pt x="107" y="292"/>
                </a:lnTo>
                <a:lnTo>
                  <a:pt x="107" y="292"/>
                </a:lnTo>
                <a:lnTo>
                  <a:pt x="102" y="298"/>
                </a:lnTo>
                <a:lnTo>
                  <a:pt x="95" y="302"/>
                </a:lnTo>
                <a:lnTo>
                  <a:pt x="88" y="307"/>
                </a:lnTo>
                <a:lnTo>
                  <a:pt x="81" y="309"/>
                </a:lnTo>
                <a:lnTo>
                  <a:pt x="81" y="309"/>
                </a:lnTo>
                <a:close/>
                <a:moveTo>
                  <a:pt x="111" y="283"/>
                </a:moveTo>
                <a:lnTo>
                  <a:pt x="111" y="283"/>
                </a:lnTo>
                <a:lnTo>
                  <a:pt x="110" y="287"/>
                </a:lnTo>
                <a:lnTo>
                  <a:pt x="108" y="291"/>
                </a:lnTo>
                <a:lnTo>
                  <a:pt x="108" y="291"/>
                </a:lnTo>
                <a:lnTo>
                  <a:pt x="107" y="290"/>
                </a:lnTo>
                <a:lnTo>
                  <a:pt x="106" y="290"/>
                </a:lnTo>
                <a:lnTo>
                  <a:pt x="106" y="290"/>
                </a:lnTo>
                <a:lnTo>
                  <a:pt x="96" y="297"/>
                </a:lnTo>
                <a:lnTo>
                  <a:pt x="96" y="297"/>
                </a:lnTo>
                <a:lnTo>
                  <a:pt x="102" y="290"/>
                </a:lnTo>
                <a:lnTo>
                  <a:pt x="105" y="286"/>
                </a:lnTo>
                <a:lnTo>
                  <a:pt x="108" y="281"/>
                </a:lnTo>
                <a:lnTo>
                  <a:pt x="108" y="281"/>
                </a:lnTo>
                <a:lnTo>
                  <a:pt x="108" y="280"/>
                </a:lnTo>
                <a:lnTo>
                  <a:pt x="106" y="280"/>
                </a:lnTo>
                <a:lnTo>
                  <a:pt x="106" y="280"/>
                </a:lnTo>
                <a:lnTo>
                  <a:pt x="99" y="285"/>
                </a:lnTo>
                <a:lnTo>
                  <a:pt x="92" y="292"/>
                </a:lnTo>
                <a:lnTo>
                  <a:pt x="78" y="304"/>
                </a:lnTo>
                <a:lnTo>
                  <a:pt x="78" y="304"/>
                </a:lnTo>
                <a:lnTo>
                  <a:pt x="84" y="298"/>
                </a:lnTo>
                <a:lnTo>
                  <a:pt x="91" y="291"/>
                </a:lnTo>
                <a:lnTo>
                  <a:pt x="105" y="276"/>
                </a:lnTo>
                <a:lnTo>
                  <a:pt x="105" y="276"/>
                </a:lnTo>
                <a:lnTo>
                  <a:pt x="105" y="275"/>
                </a:lnTo>
                <a:lnTo>
                  <a:pt x="105" y="274"/>
                </a:lnTo>
                <a:lnTo>
                  <a:pt x="104" y="274"/>
                </a:lnTo>
                <a:lnTo>
                  <a:pt x="103" y="274"/>
                </a:lnTo>
                <a:lnTo>
                  <a:pt x="103" y="274"/>
                </a:lnTo>
                <a:lnTo>
                  <a:pt x="100" y="277"/>
                </a:lnTo>
                <a:lnTo>
                  <a:pt x="100" y="277"/>
                </a:lnTo>
                <a:lnTo>
                  <a:pt x="99" y="277"/>
                </a:lnTo>
                <a:lnTo>
                  <a:pt x="98" y="280"/>
                </a:lnTo>
                <a:lnTo>
                  <a:pt x="98" y="280"/>
                </a:lnTo>
                <a:lnTo>
                  <a:pt x="81" y="295"/>
                </a:lnTo>
                <a:lnTo>
                  <a:pt x="73" y="303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77" y="296"/>
                </a:lnTo>
                <a:lnTo>
                  <a:pt x="87" y="284"/>
                </a:lnTo>
                <a:lnTo>
                  <a:pt x="108" y="259"/>
                </a:lnTo>
                <a:lnTo>
                  <a:pt x="108" y="259"/>
                </a:lnTo>
                <a:lnTo>
                  <a:pt x="110" y="265"/>
                </a:lnTo>
                <a:lnTo>
                  <a:pt x="112" y="271"/>
                </a:lnTo>
                <a:lnTo>
                  <a:pt x="112" y="277"/>
                </a:lnTo>
                <a:lnTo>
                  <a:pt x="111" y="283"/>
                </a:lnTo>
                <a:lnTo>
                  <a:pt x="111" y="283"/>
                </a:lnTo>
                <a:close/>
                <a:moveTo>
                  <a:pt x="116" y="13"/>
                </a:moveTo>
                <a:lnTo>
                  <a:pt x="116" y="13"/>
                </a:lnTo>
                <a:lnTo>
                  <a:pt x="116" y="11"/>
                </a:lnTo>
                <a:lnTo>
                  <a:pt x="116" y="11"/>
                </a:lnTo>
                <a:lnTo>
                  <a:pt x="121" y="9"/>
                </a:lnTo>
                <a:lnTo>
                  <a:pt x="127" y="8"/>
                </a:lnTo>
                <a:lnTo>
                  <a:pt x="127" y="8"/>
                </a:lnTo>
                <a:lnTo>
                  <a:pt x="121" y="11"/>
                </a:lnTo>
                <a:lnTo>
                  <a:pt x="116" y="13"/>
                </a:lnTo>
                <a:lnTo>
                  <a:pt x="116" y="13"/>
                </a:lnTo>
                <a:close/>
                <a:moveTo>
                  <a:pt x="116" y="15"/>
                </a:moveTo>
                <a:lnTo>
                  <a:pt x="116" y="15"/>
                </a:lnTo>
                <a:lnTo>
                  <a:pt x="121" y="14"/>
                </a:lnTo>
                <a:lnTo>
                  <a:pt x="121" y="14"/>
                </a:lnTo>
                <a:lnTo>
                  <a:pt x="116" y="19"/>
                </a:lnTo>
                <a:lnTo>
                  <a:pt x="116" y="19"/>
                </a:lnTo>
                <a:lnTo>
                  <a:pt x="116" y="15"/>
                </a:lnTo>
                <a:lnTo>
                  <a:pt x="116" y="15"/>
                </a:lnTo>
                <a:close/>
                <a:moveTo>
                  <a:pt x="116" y="40"/>
                </a:moveTo>
                <a:lnTo>
                  <a:pt x="116" y="40"/>
                </a:lnTo>
                <a:lnTo>
                  <a:pt x="128" y="28"/>
                </a:lnTo>
                <a:lnTo>
                  <a:pt x="128" y="28"/>
                </a:lnTo>
                <a:lnTo>
                  <a:pt x="135" y="22"/>
                </a:lnTo>
                <a:lnTo>
                  <a:pt x="135" y="22"/>
                </a:lnTo>
                <a:lnTo>
                  <a:pt x="142" y="15"/>
                </a:lnTo>
                <a:lnTo>
                  <a:pt x="145" y="13"/>
                </a:lnTo>
                <a:lnTo>
                  <a:pt x="142" y="17"/>
                </a:lnTo>
                <a:lnTo>
                  <a:pt x="142" y="17"/>
                </a:lnTo>
                <a:lnTo>
                  <a:pt x="129" y="33"/>
                </a:lnTo>
                <a:lnTo>
                  <a:pt x="122" y="40"/>
                </a:lnTo>
                <a:lnTo>
                  <a:pt x="116" y="48"/>
                </a:lnTo>
                <a:lnTo>
                  <a:pt x="116" y="48"/>
                </a:lnTo>
                <a:lnTo>
                  <a:pt x="116" y="40"/>
                </a:lnTo>
                <a:lnTo>
                  <a:pt x="116" y="40"/>
                </a:lnTo>
                <a:close/>
                <a:moveTo>
                  <a:pt x="116" y="28"/>
                </a:moveTo>
                <a:lnTo>
                  <a:pt x="116" y="28"/>
                </a:lnTo>
                <a:lnTo>
                  <a:pt x="122" y="23"/>
                </a:lnTo>
                <a:lnTo>
                  <a:pt x="122" y="23"/>
                </a:lnTo>
                <a:lnTo>
                  <a:pt x="126" y="20"/>
                </a:lnTo>
                <a:lnTo>
                  <a:pt x="126" y="20"/>
                </a:lnTo>
                <a:lnTo>
                  <a:pt x="120" y="26"/>
                </a:lnTo>
                <a:lnTo>
                  <a:pt x="116" y="33"/>
                </a:lnTo>
                <a:lnTo>
                  <a:pt x="116" y="33"/>
                </a:lnTo>
                <a:lnTo>
                  <a:pt x="116" y="28"/>
                </a:lnTo>
                <a:lnTo>
                  <a:pt x="116" y="28"/>
                </a:lnTo>
                <a:close/>
                <a:moveTo>
                  <a:pt x="116" y="52"/>
                </a:moveTo>
                <a:lnTo>
                  <a:pt x="116" y="52"/>
                </a:lnTo>
                <a:lnTo>
                  <a:pt x="126" y="46"/>
                </a:lnTo>
                <a:lnTo>
                  <a:pt x="134" y="38"/>
                </a:lnTo>
                <a:lnTo>
                  <a:pt x="149" y="23"/>
                </a:lnTo>
                <a:lnTo>
                  <a:pt x="149" y="23"/>
                </a:lnTo>
                <a:lnTo>
                  <a:pt x="155" y="17"/>
                </a:lnTo>
                <a:lnTo>
                  <a:pt x="158" y="15"/>
                </a:lnTo>
                <a:lnTo>
                  <a:pt x="158" y="15"/>
                </a:lnTo>
                <a:lnTo>
                  <a:pt x="157" y="16"/>
                </a:lnTo>
                <a:lnTo>
                  <a:pt x="157" y="16"/>
                </a:lnTo>
                <a:lnTo>
                  <a:pt x="144" y="33"/>
                </a:lnTo>
                <a:lnTo>
                  <a:pt x="144" y="33"/>
                </a:lnTo>
                <a:lnTo>
                  <a:pt x="126" y="55"/>
                </a:lnTo>
                <a:lnTo>
                  <a:pt x="126" y="55"/>
                </a:lnTo>
                <a:lnTo>
                  <a:pt x="116" y="54"/>
                </a:lnTo>
                <a:lnTo>
                  <a:pt x="116" y="54"/>
                </a:lnTo>
                <a:lnTo>
                  <a:pt x="116" y="52"/>
                </a:lnTo>
                <a:lnTo>
                  <a:pt x="116" y="52"/>
                </a:lnTo>
                <a:close/>
                <a:moveTo>
                  <a:pt x="136" y="55"/>
                </a:moveTo>
                <a:lnTo>
                  <a:pt x="136" y="55"/>
                </a:lnTo>
                <a:lnTo>
                  <a:pt x="129" y="55"/>
                </a:lnTo>
                <a:lnTo>
                  <a:pt x="129" y="55"/>
                </a:lnTo>
                <a:lnTo>
                  <a:pt x="145" y="39"/>
                </a:lnTo>
                <a:lnTo>
                  <a:pt x="163" y="23"/>
                </a:lnTo>
                <a:lnTo>
                  <a:pt x="163" y="23"/>
                </a:lnTo>
                <a:lnTo>
                  <a:pt x="153" y="34"/>
                </a:lnTo>
                <a:lnTo>
                  <a:pt x="153" y="34"/>
                </a:lnTo>
                <a:lnTo>
                  <a:pt x="145" y="45"/>
                </a:lnTo>
                <a:lnTo>
                  <a:pt x="136" y="55"/>
                </a:lnTo>
                <a:lnTo>
                  <a:pt x="136" y="55"/>
                </a:lnTo>
                <a:close/>
                <a:moveTo>
                  <a:pt x="139" y="55"/>
                </a:moveTo>
                <a:lnTo>
                  <a:pt x="139" y="55"/>
                </a:lnTo>
                <a:lnTo>
                  <a:pt x="150" y="46"/>
                </a:lnTo>
                <a:lnTo>
                  <a:pt x="160" y="36"/>
                </a:lnTo>
                <a:lnTo>
                  <a:pt x="170" y="27"/>
                </a:lnTo>
                <a:lnTo>
                  <a:pt x="180" y="17"/>
                </a:lnTo>
                <a:lnTo>
                  <a:pt x="180" y="17"/>
                </a:lnTo>
                <a:lnTo>
                  <a:pt x="177" y="21"/>
                </a:lnTo>
                <a:lnTo>
                  <a:pt x="173" y="25"/>
                </a:lnTo>
                <a:lnTo>
                  <a:pt x="167" y="35"/>
                </a:lnTo>
                <a:lnTo>
                  <a:pt x="160" y="46"/>
                </a:lnTo>
                <a:lnTo>
                  <a:pt x="152" y="55"/>
                </a:lnTo>
                <a:lnTo>
                  <a:pt x="152" y="55"/>
                </a:lnTo>
                <a:lnTo>
                  <a:pt x="139" y="55"/>
                </a:lnTo>
                <a:lnTo>
                  <a:pt x="139" y="55"/>
                </a:lnTo>
                <a:close/>
                <a:moveTo>
                  <a:pt x="155" y="55"/>
                </a:moveTo>
                <a:lnTo>
                  <a:pt x="155" y="55"/>
                </a:lnTo>
                <a:lnTo>
                  <a:pt x="164" y="48"/>
                </a:lnTo>
                <a:lnTo>
                  <a:pt x="171" y="40"/>
                </a:lnTo>
                <a:lnTo>
                  <a:pt x="187" y="24"/>
                </a:lnTo>
                <a:lnTo>
                  <a:pt x="187" y="24"/>
                </a:lnTo>
                <a:lnTo>
                  <a:pt x="182" y="30"/>
                </a:lnTo>
                <a:lnTo>
                  <a:pt x="182" y="30"/>
                </a:lnTo>
                <a:lnTo>
                  <a:pt x="173" y="42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55" y="55"/>
                </a:lnTo>
                <a:lnTo>
                  <a:pt x="155" y="55"/>
                </a:lnTo>
                <a:close/>
                <a:moveTo>
                  <a:pt x="191" y="57"/>
                </a:moveTo>
                <a:lnTo>
                  <a:pt x="191" y="57"/>
                </a:lnTo>
                <a:lnTo>
                  <a:pt x="189" y="57"/>
                </a:lnTo>
                <a:lnTo>
                  <a:pt x="189" y="57"/>
                </a:lnTo>
                <a:lnTo>
                  <a:pt x="190" y="53"/>
                </a:lnTo>
                <a:lnTo>
                  <a:pt x="190" y="53"/>
                </a:lnTo>
                <a:lnTo>
                  <a:pt x="190" y="52"/>
                </a:lnTo>
                <a:lnTo>
                  <a:pt x="189" y="52"/>
                </a:lnTo>
                <a:lnTo>
                  <a:pt x="189" y="52"/>
                </a:lnTo>
                <a:lnTo>
                  <a:pt x="184" y="53"/>
                </a:lnTo>
                <a:lnTo>
                  <a:pt x="180" y="56"/>
                </a:lnTo>
                <a:lnTo>
                  <a:pt x="180" y="56"/>
                </a:lnTo>
                <a:lnTo>
                  <a:pt x="178" y="56"/>
                </a:lnTo>
                <a:lnTo>
                  <a:pt x="178" y="56"/>
                </a:lnTo>
                <a:lnTo>
                  <a:pt x="180" y="52"/>
                </a:lnTo>
                <a:lnTo>
                  <a:pt x="180" y="52"/>
                </a:lnTo>
                <a:lnTo>
                  <a:pt x="188" y="42"/>
                </a:lnTo>
                <a:lnTo>
                  <a:pt x="196" y="31"/>
                </a:lnTo>
                <a:lnTo>
                  <a:pt x="196" y="31"/>
                </a:lnTo>
                <a:lnTo>
                  <a:pt x="196" y="30"/>
                </a:lnTo>
                <a:lnTo>
                  <a:pt x="194" y="30"/>
                </a:lnTo>
                <a:lnTo>
                  <a:pt x="194" y="30"/>
                </a:lnTo>
                <a:lnTo>
                  <a:pt x="181" y="40"/>
                </a:lnTo>
                <a:lnTo>
                  <a:pt x="174" y="46"/>
                </a:lnTo>
                <a:lnTo>
                  <a:pt x="169" y="52"/>
                </a:lnTo>
                <a:lnTo>
                  <a:pt x="169" y="52"/>
                </a:lnTo>
                <a:lnTo>
                  <a:pt x="176" y="42"/>
                </a:lnTo>
                <a:lnTo>
                  <a:pt x="183" y="32"/>
                </a:lnTo>
                <a:lnTo>
                  <a:pt x="191" y="23"/>
                </a:lnTo>
                <a:lnTo>
                  <a:pt x="199" y="14"/>
                </a:lnTo>
                <a:lnTo>
                  <a:pt x="199" y="14"/>
                </a:lnTo>
                <a:lnTo>
                  <a:pt x="197" y="25"/>
                </a:lnTo>
                <a:lnTo>
                  <a:pt x="195" y="35"/>
                </a:lnTo>
                <a:lnTo>
                  <a:pt x="193" y="46"/>
                </a:lnTo>
                <a:lnTo>
                  <a:pt x="191" y="57"/>
                </a:lnTo>
                <a:lnTo>
                  <a:pt x="191" y="57"/>
                </a:lnTo>
                <a:close/>
                <a:moveTo>
                  <a:pt x="182" y="56"/>
                </a:moveTo>
                <a:lnTo>
                  <a:pt x="182" y="56"/>
                </a:lnTo>
                <a:lnTo>
                  <a:pt x="186" y="54"/>
                </a:lnTo>
                <a:lnTo>
                  <a:pt x="187" y="55"/>
                </a:lnTo>
                <a:lnTo>
                  <a:pt x="187" y="56"/>
                </a:lnTo>
                <a:lnTo>
                  <a:pt x="187" y="56"/>
                </a:lnTo>
                <a:lnTo>
                  <a:pt x="182" y="56"/>
                </a:lnTo>
                <a:lnTo>
                  <a:pt x="182" y="56"/>
                </a:lnTo>
                <a:close/>
                <a:moveTo>
                  <a:pt x="168" y="55"/>
                </a:moveTo>
                <a:lnTo>
                  <a:pt x="168" y="55"/>
                </a:lnTo>
                <a:lnTo>
                  <a:pt x="178" y="47"/>
                </a:lnTo>
                <a:lnTo>
                  <a:pt x="188" y="38"/>
                </a:lnTo>
                <a:lnTo>
                  <a:pt x="188" y="38"/>
                </a:lnTo>
                <a:lnTo>
                  <a:pt x="192" y="35"/>
                </a:lnTo>
                <a:lnTo>
                  <a:pt x="189" y="38"/>
                </a:lnTo>
                <a:lnTo>
                  <a:pt x="181" y="47"/>
                </a:lnTo>
                <a:lnTo>
                  <a:pt x="181" y="47"/>
                </a:lnTo>
                <a:lnTo>
                  <a:pt x="176" y="56"/>
                </a:lnTo>
                <a:lnTo>
                  <a:pt x="176" y="56"/>
                </a:lnTo>
                <a:lnTo>
                  <a:pt x="168" y="55"/>
                </a:lnTo>
                <a:lnTo>
                  <a:pt x="168" y="55"/>
                </a:lnTo>
                <a:close/>
                <a:moveTo>
                  <a:pt x="151" y="10"/>
                </a:moveTo>
                <a:lnTo>
                  <a:pt x="151" y="10"/>
                </a:lnTo>
                <a:lnTo>
                  <a:pt x="175" y="11"/>
                </a:lnTo>
                <a:lnTo>
                  <a:pt x="199" y="11"/>
                </a:lnTo>
                <a:lnTo>
                  <a:pt x="199" y="11"/>
                </a:lnTo>
                <a:lnTo>
                  <a:pt x="190" y="18"/>
                </a:lnTo>
                <a:lnTo>
                  <a:pt x="181" y="26"/>
                </a:lnTo>
                <a:lnTo>
                  <a:pt x="166" y="42"/>
                </a:lnTo>
                <a:lnTo>
                  <a:pt x="166" y="42"/>
                </a:lnTo>
                <a:lnTo>
                  <a:pt x="175" y="28"/>
                </a:lnTo>
                <a:lnTo>
                  <a:pt x="184" y="14"/>
                </a:lnTo>
                <a:lnTo>
                  <a:pt x="184" y="14"/>
                </a:lnTo>
                <a:lnTo>
                  <a:pt x="184" y="13"/>
                </a:lnTo>
                <a:lnTo>
                  <a:pt x="184" y="13"/>
                </a:lnTo>
                <a:lnTo>
                  <a:pt x="183" y="13"/>
                </a:lnTo>
                <a:lnTo>
                  <a:pt x="183" y="13"/>
                </a:lnTo>
                <a:lnTo>
                  <a:pt x="173" y="20"/>
                </a:lnTo>
                <a:lnTo>
                  <a:pt x="165" y="28"/>
                </a:lnTo>
                <a:lnTo>
                  <a:pt x="148" y="45"/>
                </a:lnTo>
                <a:lnTo>
                  <a:pt x="148" y="45"/>
                </a:lnTo>
                <a:lnTo>
                  <a:pt x="155" y="36"/>
                </a:lnTo>
                <a:lnTo>
                  <a:pt x="155" y="36"/>
                </a:lnTo>
                <a:lnTo>
                  <a:pt x="164" y="25"/>
                </a:lnTo>
                <a:lnTo>
                  <a:pt x="174" y="14"/>
                </a:lnTo>
                <a:lnTo>
                  <a:pt x="174" y="14"/>
                </a:lnTo>
                <a:lnTo>
                  <a:pt x="174" y="13"/>
                </a:lnTo>
                <a:lnTo>
                  <a:pt x="174" y="13"/>
                </a:lnTo>
                <a:lnTo>
                  <a:pt x="173" y="12"/>
                </a:lnTo>
                <a:lnTo>
                  <a:pt x="173" y="12"/>
                </a:lnTo>
                <a:lnTo>
                  <a:pt x="173" y="12"/>
                </a:lnTo>
                <a:lnTo>
                  <a:pt x="157" y="26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62" y="13"/>
                </a:lnTo>
                <a:lnTo>
                  <a:pt x="162" y="13"/>
                </a:lnTo>
                <a:lnTo>
                  <a:pt x="162" y="11"/>
                </a:lnTo>
                <a:lnTo>
                  <a:pt x="161" y="11"/>
                </a:lnTo>
                <a:lnTo>
                  <a:pt x="161" y="11"/>
                </a:lnTo>
                <a:lnTo>
                  <a:pt x="151" y="18"/>
                </a:lnTo>
                <a:lnTo>
                  <a:pt x="143" y="26"/>
                </a:lnTo>
                <a:lnTo>
                  <a:pt x="126" y="43"/>
                </a:lnTo>
                <a:lnTo>
                  <a:pt x="126" y="43"/>
                </a:lnTo>
                <a:lnTo>
                  <a:pt x="119" y="47"/>
                </a:lnTo>
                <a:lnTo>
                  <a:pt x="122" y="43"/>
                </a:lnTo>
                <a:lnTo>
                  <a:pt x="134" y="30"/>
                </a:lnTo>
                <a:lnTo>
                  <a:pt x="134" y="30"/>
                </a:lnTo>
                <a:lnTo>
                  <a:pt x="149" y="11"/>
                </a:lnTo>
                <a:lnTo>
                  <a:pt x="149" y="11"/>
                </a:lnTo>
                <a:lnTo>
                  <a:pt x="149" y="10"/>
                </a:lnTo>
                <a:lnTo>
                  <a:pt x="148" y="10"/>
                </a:lnTo>
                <a:lnTo>
                  <a:pt x="148" y="10"/>
                </a:lnTo>
                <a:lnTo>
                  <a:pt x="140" y="15"/>
                </a:lnTo>
                <a:lnTo>
                  <a:pt x="134" y="21"/>
                </a:lnTo>
                <a:lnTo>
                  <a:pt x="120" y="33"/>
                </a:lnTo>
                <a:lnTo>
                  <a:pt x="120" y="33"/>
                </a:lnTo>
                <a:lnTo>
                  <a:pt x="116" y="37"/>
                </a:lnTo>
                <a:lnTo>
                  <a:pt x="116" y="37"/>
                </a:lnTo>
                <a:lnTo>
                  <a:pt x="116" y="36"/>
                </a:lnTo>
                <a:lnTo>
                  <a:pt x="116" y="36"/>
                </a:lnTo>
                <a:lnTo>
                  <a:pt x="119" y="32"/>
                </a:lnTo>
                <a:lnTo>
                  <a:pt x="119" y="32"/>
                </a:lnTo>
                <a:lnTo>
                  <a:pt x="127" y="21"/>
                </a:lnTo>
                <a:lnTo>
                  <a:pt x="136" y="11"/>
                </a:lnTo>
                <a:lnTo>
                  <a:pt x="136" y="11"/>
                </a:lnTo>
                <a:lnTo>
                  <a:pt x="136" y="11"/>
                </a:lnTo>
                <a:lnTo>
                  <a:pt x="136" y="10"/>
                </a:lnTo>
                <a:lnTo>
                  <a:pt x="136" y="9"/>
                </a:lnTo>
                <a:lnTo>
                  <a:pt x="135" y="10"/>
                </a:lnTo>
                <a:lnTo>
                  <a:pt x="135" y="10"/>
                </a:lnTo>
                <a:lnTo>
                  <a:pt x="128" y="15"/>
                </a:lnTo>
                <a:lnTo>
                  <a:pt x="120" y="21"/>
                </a:lnTo>
                <a:lnTo>
                  <a:pt x="120" y="21"/>
                </a:lnTo>
                <a:lnTo>
                  <a:pt x="116" y="26"/>
                </a:lnTo>
                <a:lnTo>
                  <a:pt x="116" y="26"/>
                </a:lnTo>
                <a:lnTo>
                  <a:pt x="116" y="23"/>
                </a:lnTo>
                <a:lnTo>
                  <a:pt x="116" y="23"/>
                </a:lnTo>
                <a:lnTo>
                  <a:pt x="121" y="16"/>
                </a:lnTo>
                <a:lnTo>
                  <a:pt x="129" y="10"/>
                </a:lnTo>
                <a:lnTo>
                  <a:pt x="129" y="10"/>
                </a:lnTo>
                <a:lnTo>
                  <a:pt x="129" y="9"/>
                </a:lnTo>
                <a:lnTo>
                  <a:pt x="129" y="8"/>
                </a:lnTo>
                <a:lnTo>
                  <a:pt x="129" y="8"/>
                </a:lnTo>
                <a:lnTo>
                  <a:pt x="140" y="9"/>
                </a:lnTo>
                <a:lnTo>
                  <a:pt x="151" y="10"/>
                </a:lnTo>
                <a:lnTo>
                  <a:pt x="151" y="10"/>
                </a:lnTo>
                <a:close/>
                <a:moveTo>
                  <a:pt x="67" y="240"/>
                </a:moveTo>
                <a:lnTo>
                  <a:pt x="67" y="240"/>
                </a:lnTo>
                <a:lnTo>
                  <a:pt x="67" y="240"/>
                </a:lnTo>
                <a:lnTo>
                  <a:pt x="67" y="240"/>
                </a:lnTo>
                <a:lnTo>
                  <a:pt x="56" y="249"/>
                </a:lnTo>
                <a:lnTo>
                  <a:pt x="46" y="260"/>
                </a:lnTo>
                <a:lnTo>
                  <a:pt x="46" y="260"/>
                </a:lnTo>
                <a:lnTo>
                  <a:pt x="53" y="250"/>
                </a:lnTo>
                <a:lnTo>
                  <a:pt x="60" y="240"/>
                </a:lnTo>
                <a:lnTo>
                  <a:pt x="60" y="240"/>
                </a:lnTo>
                <a:lnTo>
                  <a:pt x="67" y="240"/>
                </a:lnTo>
                <a:lnTo>
                  <a:pt x="67" y="240"/>
                </a:lnTo>
                <a:close/>
                <a:moveTo>
                  <a:pt x="26" y="250"/>
                </a:moveTo>
                <a:lnTo>
                  <a:pt x="26" y="250"/>
                </a:lnTo>
                <a:lnTo>
                  <a:pt x="32" y="247"/>
                </a:lnTo>
                <a:lnTo>
                  <a:pt x="38" y="244"/>
                </a:lnTo>
                <a:lnTo>
                  <a:pt x="38" y="244"/>
                </a:lnTo>
                <a:lnTo>
                  <a:pt x="24" y="255"/>
                </a:lnTo>
                <a:lnTo>
                  <a:pt x="12" y="266"/>
                </a:lnTo>
                <a:lnTo>
                  <a:pt x="12" y="266"/>
                </a:lnTo>
                <a:lnTo>
                  <a:pt x="15" y="262"/>
                </a:lnTo>
                <a:lnTo>
                  <a:pt x="18" y="257"/>
                </a:lnTo>
                <a:lnTo>
                  <a:pt x="22" y="253"/>
                </a:lnTo>
                <a:lnTo>
                  <a:pt x="26" y="250"/>
                </a:lnTo>
                <a:lnTo>
                  <a:pt x="26" y="2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19" name="Freeform 2531"/>
          <p:cNvSpPr>
            <a:spLocks noEditPoints="1"/>
          </p:cNvSpPr>
          <p:nvPr/>
        </p:nvSpPr>
        <p:spPr bwMode="auto">
          <a:xfrm>
            <a:off x="754046" y="2767028"/>
            <a:ext cx="282575" cy="1025525"/>
          </a:xfrm>
          <a:custGeom>
            <a:avLst/>
            <a:gdLst/>
            <a:ahLst/>
            <a:cxnLst>
              <a:cxn ang="0">
                <a:pos x="95" y="523"/>
              </a:cxn>
              <a:cxn ang="0">
                <a:pos x="161" y="642"/>
              </a:cxn>
              <a:cxn ang="0">
                <a:pos x="129" y="373"/>
              </a:cxn>
              <a:cxn ang="0">
                <a:pos x="26" y="11"/>
              </a:cxn>
              <a:cxn ang="0">
                <a:pos x="114" y="100"/>
              </a:cxn>
              <a:cxn ang="0">
                <a:pos x="95" y="495"/>
              </a:cxn>
              <a:cxn ang="0">
                <a:pos x="99" y="510"/>
              </a:cxn>
              <a:cxn ang="0">
                <a:pos x="83" y="466"/>
              </a:cxn>
              <a:cxn ang="0">
                <a:pos x="100" y="425"/>
              </a:cxn>
              <a:cxn ang="0">
                <a:pos x="84" y="393"/>
              </a:cxn>
              <a:cxn ang="0">
                <a:pos x="63" y="402"/>
              </a:cxn>
              <a:cxn ang="0">
                <a:pos x="21" y="215"/>
              </a:cxn>
              <a:cxn ang="0">
                <a:pos x="10" y="121"/>
              </a:cxn>
              <a:cxn ang="0">
                <a:pos x="16" y="179"/>
              </a:cxn>
              <a:cxn ang="0">
                <a:pos x="28" y="154"/>
              </a:cxn>
              <a:cxn ang="0">
                <a:pos x="17" y="147"/>
              </a:cxn>
              <a:cxn ang="0">
                <a:pos x="19" y="199"/>
              </a:cxn>
              <a:cxn ang="0">
                <a:pos x="96" y="272"/>
              </a:cxn>
              <a:cxn ang="0">
                <a:pos x="33" y="279"/>
              </a:cxn>
              <a:cxn ang="0">
                <a:pos x="43" y="284"/>
              </a:cxn>
              <a:cxn ang="0">
                <a:pos x="92" y="257"/>
              </a:cxn>
              <a:cxn ang="0">
                <a:pos x="104" y="191"/>
              </a:cxn>
              <a:cxn ang="0">
                <a:pos x="95" y="238"/>
              </a:cxn>
              <a:cxn ang="0">
                <a:pos x="115" y="197"/>
              </a:cxn>
              <a:cxn ang="0">
                <a:pos x="92" y="261"/>
              </a:cxn>
              <a:cxn ang="0">
                <a:pos x="113" y="149"/>
              </a:cxn>
              <a:cxn ang="0">
                <a:pos x="92" y="185"/>
              </a:cxn>
              <a:cxn ang="0">
                <a:pos x="94" y="165"/>
              </a:cxn>
              <a:cxn ang="0">
                <a:pos x="24" y="233"/>
              </a:cxn>
              <a:cxn ang="0">
                <a:pos x="64" y="244"/>
              </a:cxn>
              <a:cxn ang="0">
                <a:pos x="98" y="298"/>
              </a:cxn>
              <a:cxn ang="0">
                <a:pos x="113" y="422"/>
              </a:cxn>
              <a:cxn ang="0">
                <a:pos x="75" y="409"/>
              </a:cxn>
              <a:cxn ang="0">
                <a:pos x="120" y="398"/>
              </a:cxn>
              <a:cxn ang="0">
                <a:pos x="117" y="351"/>
              </a:cxn>
              <a:cxn ang="0">
                <a:pos x="119" y="345"/>
              </a:cxn>
              <a:cxn ang="0">
                <a:pos x="77" y="331"/>
              </a:cxn>
              <a:cxn ang="0">
                <a:pos x="103" y="309"/>
              </a:cxn>
              <a:cxn ang="0">
                <a:pos x="48" y="340"/>
              </a:cxn>
              <a:cxn ang="0">
                <a:pos x="50" y="349"/>
              </a:cxn>
              <a:cxn ang="0">
                <a:pos x="100" y="344"/>
              </a:cxn>
              <a:cxn ang="0">
                <a:pos x="60" y="390"/>
              </a:cxn>
              <a:cxn ang="0">
                <a:pos x="124" y="458"/>
              </a:cxn>
              <a:cxn ang="0">
                <a:pos x="122" y="436"/>
              </a:cxn>
              <a:cxn ang="0">
                <a:pos x="111" y="256"/>
              </a:cxn>
              <a:cxn ang="0">
                <a:pos x="113" y="281"/>
              </a:cxn>
              <a:cxn ang="0">
                <a:pos x="49" y="186"/>
              </a:cxn>
              <a:cxn ang="0">
                <a:pos x="89" y="107"/>
              </a:cxn>
              <a:cxn ang="0">
                <a:pos x="62" y="118"/>
              </a:cxn>
              <a:cxn ang="0">
                <a:pos x="52" y="97"/>
              </a:cxn>
              <a:cxn ang="0">
                <a:pos x="57" y="81"/>
              </a:cxn>
              <a:cxn ang="0">
                <a:pos x="100" y="76"/>
              </a:cxn>
              <a:cxn ang="0">
                <a:pos x="21" y="87"/>
              </a:cxn>
              <a:cxn ang="0">
                <a:pos x="10" y="75"/>
              </a:cxn>
              <a:cxn ang="0">
                <a:pos x="16" y="45"/>
              </a:cxn>
              <a:cxn ang="0">
                <a:pos x="105" y="563"/>
              </a:cxn>
              <a:cxn ang="0">
                <a:pos x="117" y="510"/>
              </a:cxn>
              <a:cxn ang="0">
                <a:pos x="100" y="502"/>
              </a:cxn>
              <a:cxn ang="0">
                <a:pos x="96" y="37"/>
              </a:cxn>
              <a:cxn ang="0">
                <a:pos x="97" y="37"/>
              </a:cxn>
              <a:cxn ang="0">
                <a:pos x="78" y="23"/>
              </a:cxn>
              <a:cxn ang="0">
                <a:pos x="68" y="16"/>
              </a:cxn>
              <a:cxn ang="0">
                <a:pos x="18" y="40"/>
              </a:cxn>
            </a:cxnLst>
            <a:rect l="0" t="0" r="r" b="b"/>
            <a:pathLst>
              <a:path w="178" h="646">
                <a:moveTo>
                  <a:pt x="15" y="25"/>
                </a:moveTo>
                <a:lnTo>
                  <a:pt x="15" y="25"/>
                </a:lnTo>
                <a:lnTo>
                  <a:pt x="10" y="36"/>
                </a:lnTo>
                <a:lnTo>
                  <a:pt x="6" y="47"/>
                </a:lnTo>
                <a:lnTo>
                  <a:pt x="3" y="58"/>
                </a:lnTo>
                <a:lnTo>
                  <a:pt x="1" y="71"/>
                </a:lnTo>
                <a:lnTo>
                  <a:pt x="1" y="83"/>
                </a:lnTo>
                <a:lnTo>
                  <a:pt x="0" y="95"/>
                </a:lnTo>
                <a:lnTo>
                  <a:pt x="1" y="119"/>
                </a:lnTo>
                <a:lnTo>
                  <a:pt x="1" y="119"/>
                </a:lnTo>
                <a:lnTo>
                  <a:pt x="4" y="150"/>
                </a:lnTo>
                <a:lnTo>
                  <a:pt x="7" y="181"/>
                </a:lnTo>
                <a:lnTo>
                  <a:pt x="12" y="211"/>
                </a:lnTo>
                <a:lnTo>
                  <a:pt x="17" y="242"/>
                </a:lnTo>
                <a:lnTo>
                  <a:pt x="17" y="242"/>
                </a:lnTo>
                <a:lnTo>
                  <a:pt x="24" y="277"/>
                </a:lnTo>
                <a:lnTo>
                  <a:pt x="31" y="313"/>
                </a:lnTo>
                <a:lnTo>
                  <a:pt x="39" y="348"/>
                </a:lnTo>
                <a:lnTo>
                  <a:pt x="49" y="383"/>
                </a:lnTo>
                <a:lnTo>
                  <a:pt x="59" y="419"/>
                </a:lnTo>
                <a:lnTo>
                  <a:pt x="70" y="453"/>
                </a:lnTo>
                <a:lnTo>
                  <a:pt x="81" y="488"/>
                </a:lnTo>
                <a:lnTo>
                  <a:pt x="94" y="522"/>
                </a:lnTo>
                <a:lnTo>
                  <a:pt x="94" y="522"/>
                </a:lnTo>
                <a:lnTo>
                  <a:pt x="95" y="523"/>
                </a:lnTo>
                <a:lnTo>
                  <a:pt x="95" y="523"/>
                </a:lnTo>
                <a:lnTo>
                  <a:pt x="95" y="543"/>
                </a:lnTo>
                <a:lnTo>
                  <a:pt x="96" y="563"/>
                </a:lnTo>
                <a:lnTo>
                  <a:pt x="100" y="603"/>
                </a:lnTo>
                <a:lnTo>
                  <a:pt x="100" y="603"/>
                </a:lnTo>
                <a:lnTo>
                  <a:pt x="100" y="604"/>
                </a:lnTo>
                <a:lnTo>
                  <a:pt x="100" y="604"/>
                </a:lnTo>
                <a:lnTo>
                  <a:pt x="101" y="607"/>
                </a:lnTo>
                <a:lnTo>
                  <a:pt x="102" y="608"/>
                </a:lnTo>
                <a:lnTo>
                  <a:pt x="103" y="609"/>
                </a:lnTo>
                <a:lnTo>
                  <a:pt x="103" y="609"/>
                </a:lnTo>
                <a:lnTo>
                  <a:pt x="117" y="612"/>
                </a:lnTo>
                <a:lnTo>
                  <a:pt x="124" y="613"/>
                </a:lnTo>
                <a:lnTo>
                  <a:pt x="131" y="616"/>
                </a:lnTo>
                <a:lnTo>
                  <a:pt x="131" y="616"/>
                </a:lnTo>
                <a:lnTo>
                  <a:pt x="138" y="621"/>
                </a:lnTo>
                <a:lnTo>
                  <a:pt x="144" y="627"/>
                </a:lnTo>
                <a:lnTo>
                  <a:pt x="149" y="634"/>
                </a:lnTo>
                <a:lnTo>
                  <a:pt x="152" y="642"/>
                </a:lnTo>
                <a:lnTo>
                  <a:pt x="152" y="642"/>
                </a:lnTo>
                <a:lnTo>
                  <a:pt x="153" y="644"/>
                </a:lnTo>
                <a:lnTo>
                  <a:pt x="154" y="645"/>
                </a:lnTo>
                <a:lnTo>
                  <a:pt x="154" y="645"/>
                </a:lnTo>
                <a:lnTo>
                  <a:pt x="156" y="646"/>
                </a:lnTo>
                <a:lnTo>
                  <a:pt x="159" y="645"/>
                </a:lnTo>
                <a:lnTo>
                  <a:pt x="161" y="644"/>
                </a:lnTo>
                <a:lnTo>
                  <a:pt x="161" y="642"/>
                </a:lnTo>
                <a:lnTo>
                  <a:pt x="161" y="642"/>
                </a:lnTo>
                <a:lnTo>
                  <a:pt x="160" y="628"/>
                </a:lnTo>
                <a:lnTo>
                  <a:pt x="160" y="621"/>
                </a:lnTo>
                <a:lnTo>
                  <a:pt x="161" y="614"/>
                </a:lnTo>
                <a:lnTo>
                  <a:pt x="163" y="608"/>
                </a:lnTo>
                <a:lnTo>
                  <a:pt x="165" y="602"/>
                </a:lnTo>
                <a:lnTo>
                  <a:pt x="170" y="598"/>
                </a:lnTo>
                <a:lnTo>
                  <a:pt x="175" y="594"/>
                </a:lnTo>
                <a:lnTo>
                  <a:pt x="175" y="594"/>
                </a:lnTo>
                <a:lnTo>
                  <a:pt x="177" y="593"/>
                </a:lnTo>
                <a:lnTo>
                  <a:pt x="178" y="591"/>
                </a:lnTo>
                <a:lnTo>
                  <a:pt x="177" y="589"/>
                </a:lnTo>
                <a:lnTo>
                  <a:pt x="176" y="587"/>
                </a:lnTo>
                <a:lnTo>
                  <a:pt x="176" y="587"/>
                </a:lnTo>
                <a:lnTo>
                  <a:pt x="172" y="578"/>
                </a:lnTo>
                <a:lnTo>
                  <a:pt x="167" y="569"/>
                </a:lnTo>
                <a:lnTo>
                  <a:pt x="157" y="549"/>
                </a:lnTo>
                <a:lnTo>
                  <a:pt x="147" y="531"/>
                </a:lnTo>
                <a:lnTo>
                  <a:pt x="143" y="522"/>
                </a:lnTo>
                <a:lnTo>
                  <a:pt x="138" y="513"/>
                </a:lnTo>
                <a:lnTo>
                  <a:pt x="138" y="513"/>
                </a:lnTo>
                <a:lnTo>
                  <a:pt x="139" y="511"/>
                </a:lnTo>
                <a:lnTo>
                  <a:pt x="139" y="511"/>
                </a:lnTo>
                <a:lnTo>
                  <a:pt x="135" y="477"/>
                </a:lnTo>
                <a:lnTo>
                  <a:pt x="133" y="442"/>
                </a:lnTo>
                <a:lnTo>
                  <a:pt x="129" y="373"/>
                </a:lnTo>
                <a:lnTo>
                  <a:pt x="129" y="373"/>
                </a:lnTo>
                <a:lnTo>
                  <a:pt x="125" y="287"/>
                </a:lnTo>
                <a:lnTo>
                  <a:pt x="124" y="200"/>
                </a:lnTo>
                <a:lnTo>
                  <a:pt x="124" y="200"/>
                </a:lnTo>
                <a:lnTo>
                  <a:pt x="124" y="167"/>
                </a:lnTo>
                <a:lnTo>
                  <a:pt x="124" y="133"/>
                </a:lnTo>
                <a:lnTo>
                  <a:pt x="124" y="117"/>
                </a:lnTo>
                <a:lnTo>
                  <a:pt x="123" y="101"/>
                </a:lnTo>
                <a:lnTo>
                  <a:pt x="120" y="84"/>
                </a:lnTo>
                <a:lnTo>
                  <a:pt x="117" y="68"/>
                </a:lnTo>
                <a:lnTo>
                  <a:pt x="117" y="68"/>
                </a:lnTo>
                <a:lnTo>
                  <a:pt x="115" y="58"/>
                </a:lnTo>
                <a:lnTo>
                  <a:pt x="111" y="48"/>
                </a:lnTo>
                <a:lnTo>
                  <a:pt x="107" y="39"/>
                </a:lnTo>
                <a:lnTo>
                  <a:pt x="103" y="31"/>
                </a:lnTo>
                <a:lnTo>
                  <a:pt x="97" y="23"/>
                </a:lnTo>
                <a:lnTo>
                  <a:pt x="91" y="16"/>
                </a:lnTo>
                <a:lnTo>
                  <a:pt x="83" y="10"/>
                </a:lnTo>
                <a:lnTo>
                  <a:pt x="75" y="5"/>
                </a:lnTo>
                <a:lnTo>
                  <a:pt x="75" y="5"/>
                </a:lnTo>
                <a:lnTo>
                  <a:pt x="66" y="1"/>
                </a:lnTo>
                <a:lnTo>
                  <a:pt x="57" y="0"/>
                </a:lnTo>
                <a:lnTo>
                  <a:pt x="49" y="0"/>
                </a:lnTo>
                <a:lnTo>
                  <a:pt x="40" y="3"/>
                </a:lnTo>
                <a:lnTo>
                  <a:pt x="33" y="6"/>
                </a:lnTo>
                <a:lnTo>
                  <a:pt x="26" y="11"/>
                </a:lnTo>
                <a:lnTo>
                  <a:pt x="20" y="18"/>
                </a:lnTo>
                <a:lnTo>
                  <a:pt x="15" y="25"/>
                </a:lnTo>
                <a:lnTo>
                  <a:pt x="15" y="25"/>
                </a:lnTo>
                <a:close/>
                <a:moveTo>
                  <a:pt x="114" y="102"/>
                </a:moveTo>
                <a:lnTo>
                  <a:pt x="114" y="102"/>
                </a:lnTo>
                <a:lnTo>
                  <a:pt x="115" y="117"/>
                </a:lnTo>
                <a:lnTo>
                  <a:pt x="115" y="117"/>
                </a:lnTo>
                <a:lnTo>
                  <a:pt x="103" y="125"/>
                </a:lnTo>
                <a:lnTo>
                  <a:pt x="91" y="134"/>
                </a:lnTo>
                <a:lnTo>
                  <a:pt x="68" y="155"/>
                </a:lnTo>
                <a:lnTo>
                  <a:pt x="68" y="155"/>
                </a:lnTo>
                <a:lnTo>
                  <a:pt x="42" y="178"/>
                </a:lnTo>
                <a:lnTo>
                  <a:pt x="42" y="178"/>
                </a:lnTo>
                <a:lnTo>
                  <a:pt x="36" y="182"/>
                </a:lnTo>
                <a:lnTo>
                  <a:pt x="30" y="187"/>
                </a:lnTo>
                <a:lnTo>
                  <a:pt x="23" y="191"/>
                </a:lnTo>
                <a:lnTo>
                  <a:pt x="18" y="196"/>
                </a:lnTo>
                <a:lnTo>
                  <a:pt x="18" y="196"/>
                </a:lnTo>
                <a:lnTo>
                  <a:pt x="18" y="196"/>
                </a:lnTo>
                <a:lnTo>
                  <a:pt x="18" y="196"/>
                </a:lnTo>
                <a:lnTo>
                  <a:pt x="29" y="183"/>
                </a:lnTo>
                <a:lnTo>
                  <a:pt x="40" y="171"/>
                </a:lnTo>
                <a:lnTo>
                  <a:pt x="66" y="148"/>
                </a:lnTo>
                <a:lnTo>
                  <a:pt x="91" y="124"/>
                </a:lnTo>
                <a:lnTo>
                  <a:pt x="103" y="113"/>
                </a:lnTo>
                <a:lnTo>
                  <a:pt x="114" y="100"/>
                </a:lnTo>
                <a:lnTo>
                  <a:pt x="114" y="100"/>
                </a:lnTo>
                <a:lnTo>
                  <a:pt x="114" y="102"/>
                </a:lnTo>
                <a:lnTo>
                  <a:pt x="114" y="102"/>
                </a:lnTo>
                <a:close/>
                <a:moveTo>
                  <a:pt x="95" y="495"/>
                </a:moveTo>
                <a:lnTo>
                  <a:pt x="95" y="495"/>
                </a:lnTo>
                <a:lnTo>
                  <a:pt x="109" y="490"/>
                </a:lnTo>
                <a:lnTo>
                  <a:pt x="115" y="487"/>
                </a:lnTo>
                <a:lnTo>
                  <a:pt x="121" y="483"/>
                </a:lnTo>
                <a:lnTo>
                  <a:pt x="121" y="483"/>
                </a:lnTo>
                <a:lnTo>
                  <a:pt x="115" y="488"/>
                </a:lnTo>
                <a:lnTo>
                  <a:pt x="109" y="493"/>
                </a:lnTo>
                <a:lnTo>
                  <a:pt x="96" y="502"/>
                </a:lnTo>
                <a:lnTo>
                  <a:pt x="96" y="502"/>
                </a:lnTo>
                <a:lnTo>
                  <a:pt x="91" y="488"/>
                </a:lnTo>
                <a:lnTo>
                  <a:pt x="91" y="488"/>
                </a:lnTo>
                <a:lnTo>
                  <a:pt x="91" y="488"/>
                </a:lnTo>
                <a:lnTo>
                  <a:pt x="91" y="488"/>
                </a:lnTo>
                <a:lnTo>
                  <a:pt x="99" y="485"/>
                </a:lnTo>
                <a:lnTo>
                  <a:pt x="106" y="481"/>
                </a:lnTo>
                <a:lnTo>
                  <a:pt x="121" y="473"/>
                </a:lnTo>
                <a:lnTo>
                  <a:pt x="121" y="473"/>
                </a:lnTo>
                <a:lnTo>
                  <a:pt x="108" y="482"/>
                </a:lnTo>
                <a:lnTo>
                  <a:pt x="94" y="493"/>
                </a:lnTo>
                <a:lnTo>
                  <a:pt x="94" y="493"/>
                </a:lnTo>
                <a:lnTo>
                  <a:pt x="94" y="495"/>
                </a:lnTo>
                <a:lnTo>
                  <a:pt x="95" y="495"/>
                </a:lnTo>
                <a:lnTo>
                  <a:pt x="95" y="495"/>
                </a:lnTo>
                <a:close/>
                <a:moveTo>
                  <a:pt x="110" y="513"/>
                </a:moveTo>
                <a:lnTo>
                  <a:pt x="110" y="513"/>
                </a:lnTo>
                <a:lnTo>
                  <a:pt x="102" y="516"/>
                </a:lnTo>
                <a:lnTo>
                  <a:pt x="102" y="516"/>
                </a:lnTo>
                <a:lnTo>
                  <a:pt x="100" y="513"/>
                </a:lnTo>
                <a:lnTo>
                  <a:pt x="100" y="513"/>
                </a:lnTo>
                <a:lnTo>
                  <a:pt x="114" y="506"/>
                </a:lnTo>
                <a:lnTo>
                  <a:pt x="114" y="506"/>
                </a:lnTo>
                <a:lnTo>
                  <a:pt x="121" y="503"/>
                </a:lnTo>
                <a:lnTo>
                  <a:pt x="121" y="503"/>
                </a:lnTo>
                <a:lnTo>
                  <a:pt x="120" y="505"/>
                </a:lnTo>
                <a:lnTo>
                  <a:pt x="110" y="512"/>
                </a:lnTo>
                <a:lnTo>
                  <a:pt x="110" y="512"/>
                </a:lnTo>
                <a:lnTo>
                  <a:pt x="110" y="513"/>
                </a:lnTo>
                <a:lnTo>
                  <a:pt x="110" y="513"/>
                </a:lnTo>
                <a:close/>
                <a:moveTo>
                  <a:pt x="97" y="504"/>
                </a:moveTo>
                <a:lnTo>
                  <a:pt x="97" y="504"/>
                </a:lnTo>
                <a:lnTo>
                  <a:pt x="110" y="499"/>
                </a:lnTo>
                <a:lnTo>
                  <a:pt x="110" y="499"/>
                </a:lnTo>
                <a:lnTo>
                  <a:pt x="117" y="495"/>
                </a:lnTo>
                <a:lnTo>
                  <a:pt x="119" y="493"/>
                </a:lnTo>
                <a:lnTo>
                  <a:pt x="116" y="495"/>
                </a:lnTo>
                <a:lnTo>
                  <a:pt x="116" y="495"/>
                </a:lnTo>
                <a:lnTo>
                  <a:pt x="107" y="502"/>
                </a:lnTo>
                <a:lnTo>
                  <a:pt x="99" y="510"/>
                </a:lnTo>
                <a:lnTo>
                  <a:pt x="99" y="510"/>
                </a:lnTo>
                <a:lnTo>
                  <a:pt x="97" y="504"/>
                </a:lnTo>
                <a:lnTo>
                  <a:pt x="97" y="504"/>
                </a:lnTo>
                <a:close/>
                <a:moveTo>
                  <a:pt x="87" y="478"/>
                </a:moveTo>
                <a:lnTo>
                  <a:pt x="87" y="478"/>
                </a:lnTo>
                <a:lnTo>
                  <a:pt x="102" y="469"/>
                </a:lnTo>
                <a:lnTo>
                  <a:pt x="118" y="462"/>
                </a:lnTo>
                <a:lnTo>
                  <a:pt x="118" y="462"/>
                </a:lnTo>
                <a:lnTo>
                  <a:pt x="112" y="466"/>
                </a:lnTo>
                <a:lnTo>
                  <a:pt x="105" y="473"/>
                </a:lnTo>
                <a:lnTo>
                  <a:pt x="97" y="480"/>
                </a:lnTo>
                <a:lnTo>
                  <a:pt x="90" y="486"/>
                </a:lnTo>
                <a:lnTo>
                  <a:pt x="90" y="486"/>
                </a:lnTo>
                <a:lnTo>
                  <a:pt x="90" y="486"/>
                </a:lnTo>
                <a:lnTo>
                  <a:pt x="90" y="486"/>
                </a:lnTo>
                <a:lnTo>
                  <a:pt x="87" y="478"/>
                </a:lnTo>
                <a:lnTo>
                  <a:pt x="87" y="478"/>
                </a:lnTo>
                <a:close/>
                <a:moveTo>
                  <a:pt x="81" y="459"/>
                </a:moveTo>
                <a:lnTo>
                  <a:pt x="81" y="459"/>
                </a:lnTo>
                <a:lnTo>
                  <a:pt x="90" y="454"/>
                </a:lnTo>
                <a:lnTo>
                  <a:pt x="99" y="449"/>
                </a:lnTo>
                <a:lnTo>
                  <a:pt x="117" y="439"/>
                </a:lnTo>
                <a:lnTo>
                  <a:pt x="117" y="439"/>
                </a:lnTo>
                <a:lnTo>
                  <a:pt x="109" y="444"/>
                </a:lnTo>
                <a:lnTo>
                  <a:pt x="100" y="451"/>
                </a:lnTo>
                <a:lnTo>
                  <a:pt x="83" y="466"/>
                </a:lnTo>
                <a:lnTo>
                  <a:pt x="83" y="466"/>
                </a:lnTo>
                <a:lnTo>
                  <a:pt x="81" y="459"/>
                </a:lnTo>
                <a:lnTo>
                  <a:pt x="81" y="459"/>
                </a:lnTo>
                <a:close/>
                <a:moveTo>
                  <a:pt x="77" y="447"/>
                </a:moveTo>
                <a:lnTo>
                  <a:pt x="77" y="447"/>
                </a:lnTo>
                <a:lnTo>
                  <a:pt x="98" y="435"/>
                </a:lnTo>
                <a:lnTo>
                  <a:pt x="108" y="428"/>
                </a:lnTo>
                <a:lnTo>
                  <a:pt x="117" y="421"/>
                </a:lnTo>
                <a:lnTo>
                  <a:pt x="117" y="421"/>
                </a:lnTo>
                <a:lnTo>
                  <a:pt x="98" y="438"/>
                </a:lnTo>
                <a:lnTo>
                  <a:pt x="88" y="446"/>
                </a:lnTo>
                <a:lnTo>
                  <a:pt x="80" y="456"/>
                </a:lnTo>
                <a:lnTo>
                  <a:pt x="80" y="456"/>
                </a:lnTo>
                <a:lnTo>
                  <a:pt x="77" y="447"/>
                </a:lnTo>
                <a:lnTo>
                  <a:pt x="77" y="447"/>
                </a:lnTo>
                <a:close/>
                <a:moveTo>
                  <a:pt x="73" y="435"/>
                </a:moveTo>
                <a:lnTo>
                  <a:pt x="73" y="435"/>
                </a:lnTo>
                <a:lnTo>
                  <a:pt x="83" y="430"/>
                </a:lnTo>
                <a:lnTo>
                  <a:pt x="92" y="425"/>
                </a:lnTo>
                <a:lnTo>
                  <a:pt x="110" y="414"/>
                </a:lnTo>
                <a:lnTo>
                  <a:pt x="110" y="414"/>
                </a:lnTo>
                <a:lnTo>
                  <a:pt x="114" y="412"/>
                </a:lnTo>
                <a:lnTo>
                  <a:pt x="111" y="415"/>
                </a:lnTo>
                <a:lnTo>
                  <a:pt x="111" y="415"/>
                </a:lnTo>
                <a:lnTo>
                  <a:pt x="100" y="425"/>
                </a:lnTo>
                <a:lnTo>
                  <a:pt x="100" y="425"/>
                </a:lnTo>
                <a:lnTo>
                  <a:pt x="88" y="435"/>
                </a:lnTo>
                <a:lnTo>
                  <a:pt x="76" y="444"/>
                </a:lnTo>
                <a:lnTo>
                  <a:pt x="76" y="444"/>
                </a:lnTo>
                <a:lnTo>
                  <a:pt x="73" y="435"/>
                </a:lnTo>
                <a:lnTo>
                  <a:pt x="73" y="435"/>
                </a:lnTo>
                <a:close/>
                <a:moveTo>
                  <a:pt x="69" y="422"/>
                </a:moveTo>
                <a:lnTo>
                  <a:pt x="69" y="422"/>
                </a:lnTo>
                <a:lnTo>
                  <a:pt x="69" y="422"/>
                </a:lnTo>
                <a:lnTo>
                  <a:pt x="80" y="417"/>
                </a:lnTo>
                <a:lnTo>
                  <a:pt x="91" y="412"/>
                </a:lnTo>
                <a:lnTo>
                  <a:pt x="91" y="412"/>
                </a:lnTo>
                <a:lnTo>
                  <a:pt x="103" y="407"/>
                </a:lnTo>
                <a:lnTo>
                  <a:pt x="103" y="407"/>
                </a:lnTo>
                <a:lnTo>
                  <a:pt x="107" y="405"/>
                </a:lnTo>
                <a:lnTo>
                  <a:pt x="107" y="405"/>
                </a:lnTo>
                <a:lnTo>
                  <a:pt x="98" y="412"/>
                </a:lnTo>
                <a:lnTo>
                  <a:pt x="90" y="419"/>
                </a:lnTo>
                <a:lnTo>
                  <a:pt x="81" y="426"/>
                </a:lnTo>
                <a:lnTo>
                  <a:pt x="72" y="432"/>
                </a:lnTo>
                <a:lnTo>
                  <a:pt x="72" y="432"/>
                </a:lnTo>
                <a:lnTo>
                  <a:pt x="69" y="422"/>
                </a:lnTo>
                <a:lnTo>
                  <a:pt x="69" y="422"/>
                </a:lnTo>
                <a:close/>
                <a:moveTo>
                  <a:pt x="63" y="402"/>
                </a:moveTo>
                <a:lnTo>
                  <a:pt x="63" y="402"/>
                </a:lnTo>
                <a:lnTo>
                  <a:pt x="74" y="398"/>
                </a:lnTo>
                <a:lnTo>
                  <a:pt x="84" y="393"/>
                </a:lnTo>
                <a:lnTo>
                  <a:pt x="84" y="393"/>
                </a:lnTo>
                <a:lnTo>
                  <a:pt x="97" y="385"/>
                </a:lnTo>
                <a:lnTo>
                  <a:pt x="97" y="385"/>
                </a:lnTo>
                <a:lnTo>
                  <a:pt x="107" y="380"/>
                </a:lnTo>
                <a:lnTo>
                  <a:pt x="111" y="378"/>
                </a:lnTo>
                <a:lnTo>
                  <a:pt x="115" y="375"/>
                </a:lnTo>
                <a:lnTo>
                  <a:pt x="115" y="375"/>
                </a:lnTo>
                <a:lnTo>
                  <a:pt x="110" y="381"/>
                </a:lnTo>
                <a:lnTo>
                  <a:pt x="105" y="386"/>
                </a:lnTo>
                <a:lnTo>
                  <a:pt x="92" y="396"/>
                </a:lnTo>
                <a:lnTo>
                  <a:pt x="67" y="411"/>
                </a:lnTo>
                <a:lnTo>
                  <a:pt x="67" y="411"/>
                </a:lnTo>
                <a:lnTo>
                  <a:pt x="66" y="411"/>
                </a:lnTo>
                <a:lnTo>
                  <a:pt x="66" y="412"/>
                </a:lnTo>
                <a:lnTo>
                  <a:pt x="68" y="413"/>
                </a:lnTo>
                <a:lnTo>
                  <a:pt x="68" y="413"/>
                </a:lnTo>
                <a:lnTo>
                  <a:pt x="76" y="410"/>
                </a:lnTo>
                <a:lnTo>
                  <a:pt x="85" y="407"/>
                </a:lnTo>
                <a:lnTo>
                  <a:pt x="101" y="398"/>
                </a:lnTo>
                <a:lnTo>
                  <a:pt x="101" y="398"/>
                </a:lnTo>
                <a:lnTo>
                  <a:pt x="93" y="403"/>
                </a:lnTo>
                <a:lnTo>
                  <a:pt x="93" y="403"/>
                </a:lnTo>
                <a:lnTo>
                  <a:pt x="68" y="419"/>
                </a:lnTo>
                <a:lnTo>
                  <a:pt x="68" y="419"/>
                </a:lnTo>
                <a:lnTo>
                  <a:pt x="63" y="402"/>
                </a:lnTo>
                <a:lnTo>
                  <a:pt x="63" y="402"/>
                </a:lnTo>
                <a:close/>
                <a:moveTo>
                  <a:pt x="61" y="392"/>
                </a:moveTo>
                <a:lnTo>
                  <a:pt x="61" y="392"/>
                </a:lnTo>
                <a:lnTo>
                  <a:pt x="78" y="384"/>
                </a:lnTo>
                <a:lnTo>
                  <a:pt x="94" y="375"/>
                </a:lnTo>
                <a:lnTo>
                  <a:pt x="94" y="375"/>
                </a:lnTo>
                <a:lnTo>
                  <a:pt x="79" y="387"/>
                </a:lnTo>
                <a:lnTo>
                  <a:pt x="63" y="399"/>
                </a:lnTo>
                <a:lnTo>
                  <a:pt x="63" y="399"/>
                </a:lnTo>
                <a:lnTo>
                  <a:pt x="61" y="392"/>
                </a:lnTo>
                <a:lnTo>
                  <a:pt x="61" y="392"/>
                </a:lnTo>
                <a:close/>
                <a:moveTo>
                  <a:pt x="21" y="215"/>
                </a:moveTo>
                <a:lnTo>
                  <a:pt x="21" y="215"/>
                </a:lnTo>
                <a:lnTo>
                  <a:pt x="33" y="208"/>
                </a:lnTo>
                <a:lnTo>
                  <a:pt x="44" y="200"/>
                </a:lnTo>
                <a:lnTo>
                  <a:pt x="66" y="182"/>
                </a:lnTo>
                <a:lnTo>
                  <a:pt x="66" y="182"/>
                </a:lnTo>
                <a:lnTo>
                  <a:pt x="78" y="173"/>
                </a:lnTo>
                <a:lnTo>
                  <a:pt x="91" y="165"/>
                </a:lnTo>
                <a:lnTo>
                  <a:pt x="91" y="165"/>
                </a:lnTo>
                <a:lnTo>
                  <a:pt x="73" y="180"/>
                </a:lnTo>
                <a:lnTo>
                  <a:pt x="56" y="196"/>
                </a:lnTo>
                <a:lnTo>
                  <a:pt x="39" y="212"/>
                </a:lnTo>
                <a:lnTo>
                  <a:pt x="23" y="230"/>
                </a:lnTo>
                <a:lnTo>
                  <a:pt x="23" y="230"/>
                </a:lnTo>
                <a:lnTo>
                  <a:pt x="21" y="215"/>
                </a:lnTo>
                <a:lnTo>
                  <a:pt x="21" y="215"/>
                </a:lnTo>
                <a:close/>
                <a:moveTo>
                  <a:pt x="10" y="121"/>
                </a:moveTo>
                <a:lnTo>
                  <a:pt x="10" y="121"/>
                </a:lnTo>
                <a:lnTo>
                  <a:pt x="21" y="113"/>
                </a:lnTo>
                <a:lnTo>
                  <a:pt x="32" y="104"/>
                </a:lnTo>
                <a:lnTo>
                  <a:pt x="54" y="85"/>
                </a:lnTo>
                <a:lnTo>
                  <a:pt x="54" y="85"/>
                </a:lnTo>
                <a:lnTo>
                  <a:pt x="67" y="76"/>
                </a:lnTo>
                <a:lnTo>
                  <a:pt x="81" y="67"/>
                </a:lnTo>
                <a:lnTo>
                  <a:pt x="81" y="67"/>
                </a:lnTo>
                <a:lnTo>
                  <a:pt x="93" y="58"/>
                </a:lnTo>
                <a:lnTo>
                  <a:pt x="93" y="58"/>
                </a:lnTo>
                <a:lnTo>
                  <a:pt x="94" y="57"/>
                </a:lnTo>
                <a:lnTo>
                  <a:pt x="94" y="57"/>
                </a:lnTo>
                <a:lnTo>
                  <a:pt x="92" y="60"/>
                </a:lnTo>
                <a:lnTo>
                  <a:pt x="92" y="60"/>
                </a:lnTo>
                <a:lnTo>
                  <a:pt x="88" y="64"/>
                </a:lnTo>
                <a:lnTo>
                  <a:pt x="83" y="70"/>
                </a:lnTo>
                <a:lnTo>
                  <a:pt x="73" y="77"/>
                </a:lnTo>
                <a:lnTo>
                  <a:pt x="62" y="85"/>
                </a:lnTo>
                <a:lnTo>
                  <a:pt x="52" y="92"/>
                </a:lnTo>
                <a:lnTo>
                  <a:pt x="52" y="92"/>
                </a:lnTo>
                <a:lnTo>
                  <a:pt x="30" y="110"/>
                </a:lnTo>
                <a:lnTo>
                  <a:pt x="20" y="119"/>
                </a:lnTo>
                <a:lnTo>
                  <a:pt x="11" y="128"/>
                </a:lnTo>
                <a:lnTo>
                  <a:pt x="11" y="128"/>
                </a:lnTo>
                <a:lnTo>
                  <a:pt x="10" y="121"/>
                </a:lnTo>
                <a:lnTo>
                  <a:pt x="10" y="121"/>
                </a:lnTo>
                <a:close/>
                <a:moveTo>
                  <a:pt x="14" y="168"/>
                </a:moveTo>
                <a:lnTo>
                  <a:pt x="14" y="168"/>
                </a:lnTo>
                <a:lnTo>
                  <a:pt x="25" y="160"/>
                </a:lnTo>
                <a:lnTo>
                  <a:pt x="35" y="151"/>
                </a:lnTo>
                <a:lnTo>
                  <a:pt x="55" y="132"/>
                </a:lnTo>
                <a:lnTo>
                  <a:pt x="55" y="132"/>
                </a:lnTo>
                <a:lnTo>
                  <a:pt x="67" y="122"/>
                </a:lnTo>
                <a:lnTo>
                  <a:pt x="79" y="112"/>
                </a:lnTo>
                <a:lnTo>
                  <a:pt x="79" y="112"/>
                </a:lnTo>
                <a:lnTo>
                  <a:pt x="91" y="100"/>
                </a:lnTo>
                <a:lnTo>
                  <a:pt x="98" y="94"/>
                </a:lnTo>
                <a:lnTo>
                  <a:pt x="104" y="89"/>
                </a:lnTo>
                <a:lnTo>
                  <a:pt x="104" y="89"/>
                </a:lnTo>
                <a:lnTo>
                  <a:pt x="107" y="87"/>
                </a:lnTo>
                <a:lnTo>
                  <a:pt x="103" y="91"/>
                </a:lnTo>
                <a:lnTo>
                  <a:pt x="103" y="91"/>
                </a:lnTo>
                <a:lnTo>
                  <a:pt x="97" y="97"/>
                </a:lnTo>
                <a:lnTo>
                  <a:pt x="89" y="104"/>
                </a:lnTo>
                <a:lnTo>
                  <a:pt x="89" y="104"/>
                </a:lnTo>
                <a:lnTo>
                  <a:pt x="63" y="126"/>
                </a:lnTo>
                <a:lnTo>
                  <a:pt x="63" y="126"/>
                </a:lnTo>
                <a:lnTo>
                  <a:pt x="51" y="138"/>
                </a:lnTo>
                <a:lnTo>
                  <a:pt x="38" y="152"/>
                </a:lnTo>
                <a:lnTo>
                  <a:pt x="16" y="179"/>
                </a:lnTo>
                <a:lnTo>
                  <a:pt x="16" y="179"/>
                </a:lnTo>
                <a:lnTo>
                  <a:pt x="14" y="168"/>
                </a:lnTo>
                <a:lnTo>
                  <a:pt x="14" y="168"/>
                </a:lnTo>
                <a:close/>
                <a:moveTo>
                  <a:pt x="14" y="165"/>
                </a:moveTo>
                <a:lnTo>
                  <a:pt x="14" y="165"/>
                </a:lnTo>
                <a:lnTo>
                  <a:pt x="13" y="155"/>
                </a:lnTo>
                <a:lnTo>
                  <a:pt x="13" y="155"/>
                </a:lnTo>
                <a:lnTo>
                  <a:pt x="25" y="142"/>
                </a:lnTo>
                <a:lnTo>
                  <a:pt x="38" y="131"/>
                </a:lnTo>
                <a:lnTo>
                  <a:pt x="66" y="110"/>
                </a:lnTo>
                <a:lnTo>
                  <a:pt x="66" y="110"/>
                </a:lnTo>
                <a:lnTo>
                  <a:pt x="76" y="101"/>
                </a:lnTo>
                <a:lnTo>
                  <a:pt x="87" y="91"/>
                </a:lnTo>
                <a:lnTo>
                  <a:pt x="87" y="91"/>
                </a:lnTo>
                <a:lnTo>
                  <a:pt x="95" y="83"/>
                </a:lnTo>
                <a:lnTo>
                  <a:pt x="95" y="83"/>
                </a:lnTo>
                <a:lnTo>
                  <a:pt x="103" y="76"/>
                </a:lnTo>
                <a:lnTo>
                  <a:pt x="106" y="74"/>
                </a:lnTo>
                <a:lnTo>
                  <a:pt x="103" y="77"/>
                </a:lnTo>
                <a:lnTo>
                  <a:pt x="103" y="77"/>
                </a:lnTo>
                <a:lnTo>
                  <a:pt x="78" y="100"/>
                </a:lnTo>
                <a:lnTo>
                  <a:pt x="54" y="123"/>
                </a:lnTo>
                <a:lnTo>
                  <a:pt x="54" y="123"/>
                </a:lnTo>
                <a:lnTo>
                  <a:pt x="43" y="136"/>
                </a:lnTo>
                <a:lnTo>
                  <a:pt x="32" y="150"/>
                </a:lnTo>
                <a:lnTo>
                  <a:pt x="32" y="150"/>
                </a:lnTo>
                <a:lnTo>
                  <a:pt x="28" y="154"/>
                </a:lnTo>
                <a:lnTo>
                  <a:pt x="23" y="157"/>
                </a:lnTo>
                <a:lnTo>
                  <a:pt x="14" y="165"/>
                </a:lnTo>
                <a:lnTo>
                  <a:pt x="14" y="165"/>
                </a:lnTo>
                <a:close/>
                <a:moveTo>
                  <a:pt x="17" y="147"/>
                </a:moveTo>
                <a:lnTo>
                  <a:pt x="17" y="147"/>
                </a:lnTo>
                <a:lnTo>
                  <a:pt x="15" y="148"/>
                </a:lnTo>
                <a:lnTo>
                  <a:pt x="14" y="150"/>
                </a:lnTo>
                <a:lnTo>
                  <a:pt x="14" y="150"/>
                </a:lnTo>
                <a:lnTo>
                  <a:pt x="13" y="152"/>
                </a:lnTo>
                <a:lnTo>
                  <a:pt x="13" y="152"/>
                </a:lnTo>
                <a:lnTo>
                  <a:pt x="11" y="132"/>
                </a:lnTo>
                <a:lnTo>
                  <a:pt x="11" y="132"/>
                </a:lnTo>
                <a:lnTo>
                  <a:pt x="22" y="124"/>
                </a:lnTo>
                <a:lnTo>
                  <a:pt x="32" y="116"/>
                </a:lnTo>
                <a:lnTo>
                  <a:pt x="53" y="100"/>
                </a:lnTo>
                <a:lnTo>
                  <a:pt x="73" y="83"/>
                </a:lnTo>
                <a:lnTo>
                  <a:pt x="83" y="75"/>
                </a:lnTo>
                <a:lnTo>
                  <a:pt x="94" y="68"/>
                </a:lnTo>
                <a:lnTo>
                  <a:pt x="94" y="68"/>
                </a:lnTo>
                <a:lnTo>
                  <a:pt x="90" y="72"/>
                </a:lnTo>
                <a:lnTo>
                  <a:pt x="85" y="77"/>
                </a:lnTo>
                <a:lnTo>
                  <a:pt x="77" y="88"/>
                </a:lnTo>
                <a:lnTo>
                  <a:pt x="77" y="88"/>
                </a:lnTo>
                <a:lnTo>
                  <a:pt x="55" y="110"/>
                </a:lnTo>
                <a:lnTo>
                  <a:pt x="55" y="110"/>
                </a:lnTo>
                <a:lnTo>
                  <a:pt x="17" y="147"/>
                </a:lnTo>
                <a:lnTo>
                  <a:pt x="17" y="147"/>
                </a:lnTo>
                <a:close/>
                <a:moveTo>
                  <a:pt x="16" y="182"/>
                </a:moveTo>
                <a:lnTo>
                  <a:pt x="16" y="182"/>
                </a:lnTo>
                <a:lnTo>
                  <a:pt x="29" y="173"/>
                </a:lnTo>
                <a:lnTo>
                  <a:pt x="40" y="163"/>
                </a:lnTo>
                <a:lnTo>
                  <a:pt x="64" y="141"/>
                </a:lnTo>
                <a:lnTo>
                  <a:pt x="64" y="141"/>
                </a:lnTo>
                <a:lnTo>
                  <a:pt x="91" y="118"/>
                </a:lnTo>
                <a:lnTo>
                  <a:pt x="91" y="118"/>
                </a:lnTo>
                <a:lnTo>
                  <a:pt x="106" y="105"/>
                </a:lnTo>
                <a:lnTo>
                  <a:pt x="106" y="105"/>
                </a:lnTo>
                <a:lnTo>
                  <a:pt x="110" y="102"/>
                </a:lnTo>
                <a:lnTo>
                  <a:pt x="110" y="103"/>
                </a:lnTo>
                <a:lnTo>
                  <a:pt x="104" y="108"/>
                </a:lnTo>
                <a:lnTo>
                  <a:pt x="104" y="108"/>
                </a:lnTo>
                <a:lnTo>
                  <a:pt x="94" y="119"/>
                </a:lnTo>
                <a:lnTo>
                  <a:pt x="83" y="130"/>
                </a:lnTo>
                <a:lnTo>
                  <a:pt x="61" y="151"/>
                </a:lnTo>
                <a:lnTo>
                  <a:pt x="38" y="171"/>
                </a:lnTo>
                <a:lnTo>
                  <a:pt x="28" y="182"/>
                </a:lnTo>
                <a:lnTo>
                  <a:pt x="18" y="193"/>
                </a:lnTo>
                <a:lnTo>
                  <a:pt x="18" y="193"/>
                </a:lnTo>
                <a:lnTo>
                  <a:pt x="16" y="182"/>
                </a:lnTo>
                <a:lnTo>
                  <a:pt x="16" y="182"/>
                </a:lnTo>
                <a:close/>
                <a:moveTo>
                  <a:pt x="19" y="199"/>
                </a:moveTo>
                <a:lnTo>
                  <a:pt x="19" y="199"/>
                </a:lnTo>
                <a:lnTo>
                  <a:pt x="30" y="190"/>
                </a:lnTo>
                <a:lnTo>
                  <a:pt x="41" y="182"/>
                </a:lnTo>
                <a:lnTo>
                  <a:pt x="62" y="163"/>
                </a:lnTo>
                <a:lnTo>
                  <a:pt x="62" y="163"/>
                </a:lnTo>
                <a:lnTo>
                  <a:pt x="87" y="140"/>
                </a:lnTo>
                <a:lnTo>
                  <a:pt x="87" y="140"/>
                </a:lnTo>
                <a:lnTo>
                  <a:pt x="102" y="128"/>
                </a:lnTo>
                <a:lnTo>
                  <a:pt x="102" y="128"/>
                </a:lnTo>
                <a:lnTo>
                  <a:pt x="83" y="149"/>
                </a:lnTo>
                <a:lnTo>
                  <a:pt x="74" y="158"/>
                </a:lnTo>
                <a:lnTo>
                  <a:pt x="64" y="167"/>
                </a:lnTo>
                <a:lnTo>
                  <a:pt x="64" y="167"/>
                </a:lnTo>
                <a:lnTo>
                  <a:pt x="57" y="173"/>
                </a:lnTo>
                <a:lnTo>
                  <a:pt x="51" y="179"/>
                </a:lnTo>
                <a:lnTo>
                  <a:pt x="39" y="192"/>
                </a:lnTo>
                <a:lnTo>
                  <a:pt x="39" y="192"/>
                </a:lnTo>
                <a:lnTo>
                  <a:pt x="30" y="202"/>
                </a:lnTo>
                <a:lnTo>
                  <a:pt x="21" y="211"/>
                </a:lnTo>
                <a:lnTo>
                  <a:pt x="21" y="211"/>
                </a:lnTo>
                <a:lnTo>
                  <a:pt x="19" y="199"/>
                </a:lnTo>
                <a:lnTo>
                  <a:pt x="19" y="199"/>
                </a:lnTo>
                <a:close/>
                <a:moveTo>
                  <a:pt x="113" y="264"/>
                </a:moveTo>
                <a:lnTo>
                  <a:pt x="113" y="264"/>
                </a:lnTo>
                <a:lnTo>
                  <a:pt x="104" y="268"/>
                </a:lnTo>
                <a:lnTo>
                  <a:pt x="99" y="270"/>
                </a:lnTo>
                <a:lnTo>
                  <a:pt x="96" y="272"/>
                </a:lnTo>
                <a:lnTo>
                  <a:pt x="96" y="272"/>
                </a:lnTo>
                <a:lnTo>
                  <a:pt x="115" y="254"/>
                </a:lnTo>
                <a:lnTo>
                  <a:pt x="115" y="254"/>
                </a:lnTo>
                <a:lnTo>
                  <a:pt x="116" y="273"/>
                </a:lnTo>
                <a:lnTo>
                  <a:pt x="116" y="273"/>
                </a:lnTo>
                <a:lnTo>
                  <a:pt x="115" y="272"/>
                </a:lnTo>
                <a:lnTo>
                  <a:pt x="115" y="272"/>
                </a:lnTo>
                <a:lnTo>
                  <a:pt x="111" y="273"/>
                </a:lnTo>
                <a:lnTo>
                  <a:pt x="107" y="275"/>
                </a:lnTo>
                <a:lnTo>
                  <a:pt x="107" y="275"/>
                </a:lnTo>
                <a:lnTo>
                  <a:pt x="109" y="273"/>
                </a:lnTo>
                <a:lnTo>
                  <a:pt x="111" y="271"/>
                </a:lnTo>
                <a:lnTo>
                  <a:pt x="115" y="265"/>
                </a:lnTo>
                <a:lnTo>
                  <a:pt x="115" y="265"/>
                </a:lnTo>
                <a:lnTo>
                  <a:pt x="115" y="264"/>
                </a:lnTo>
                <a:lnTo>
                  <a:pt x="113" y="264"/>
                </a:lnTo>
                <a:lnTo>
                  <a:pt x="113" y="264"/>
                </a:lnTo>
                <a:close/>
                <a:moveTo>
                  <a:pt x="75" y="279"/>
                </a:moveTo>
                <a:lnTo>
                  <a:pt x="75" y="279"/>
                </a:lnTo>
                <a:lnTo>
                  <a:pt x="65" y="280"/>
                </a:lnTo>
                <a:lnTo>
                  <a:pt x="55" y="283"/>
                </a:lnTo>
                <a:lnTo>
                  <a:pt x="44" y="286"/>
                </a:lnTo>
                <a:lnTo>
                  <a:pt x="36" y="291"/>
                </a:lnTo>
                <a:lnTo>
                  <a:pt x="36" y="291"/>
                </a:lnTo>
                <a:lnTo>
                  <a:pt x="33" y="279"/>
                </a:lnTo>
                <a:lnTo>
                  <a:pt x="33" y="279"/>
                </a:lnTo>
                <a:lnTo>
                  <a:pt x="34" y="278"/>
                </a:lnTo>
                <a:lnTo>
                  <a:pt x="34" y="278"/>
                </a:lnTo>
                <a:lnTo>
                  <a:pt x="53" y="263"/>
                </a:lnTo>
                <a:lnTo>
                  <a:pt x="72" y="246"/>
                </a:lnTo>
                <a:lnTo>
                  <a:pt x="72" y="246"/>
                </a:lnTo>
                <a:lnTo>
                  <a:pt x="91" y="230"/>
                </a:lnTo>
                <a:lnTo>
                  <a:pt x="109" y="214"/>
                </a:lnTo>
                <a:lnTo>
                  <a:pt x="109" y="214"/>
                </a:lnTo>
                <a:lnTo>
                  <a:pt x="101" y="222"/>
                </a:lnTo>
                <a:lnTo>
                  <a:pt x="93" y="232"/>
                </a:lnTo>
                <a:lnTo>
                  <a:pt x="84" y="241"/>
                </a:lnTo>
                <a:lnTo>
                  <a:pt x="76" y="249"/>
                </a:lnTo>
                <a:lnTo>
                  <a:pt x="76" y="249"/>
                </a:lnTo>
                <a:lnTo>
                  <a:pt x="56" y="267"/>
                </a:lnTo>
                <a:lnTo>
                  <a:pt x="45" y="277"/>
                </a:lnTo>
                <a:lnTo>
                  <a:pt x="36" y="287"/>
                </a:lnTo>
                <a:lnTo>
                  <a:pt x="36" y="287"/>
                </a:lnTo>
                <a:lnTo>
                  <a:pt x="36" y="288"/>
                </a:lnTo>
                <a:lnTo>
                  <a:pt x="37" y="289"/>
                </a:lnTo>
                <a:lnTo>
                  <a:pt x="37" y="289"/>
                </a:lnTo>
                <a:lnTo>
                  <a:pt x="38" y="289"/>
                </a:lnTo>
                <a:lnTo>
                  <a:pt x="38" y="289"/>
                </a:lnTo>
                <a:lnTo>
                  <a:pt x="42" y="285"/>
                </a:lnTo>
                <a:lnTo>
                  <a:pt x="42" y="285"/>
                </a:lnTo>
                <a:lnTo>
                  <a:pt x="43" y="284"/>
                </a:lnTo>
                <a:lnTo>
                  <a:pt x="43" y="284"/>
                </a:lnTo>
                <a:lnTo>
                  <a:pt x="59" y="271"/>
                </a:lnTo>
                <a:lnTo>
                  <a:pt x="75" y="258"/>
                </a:lnTo>
                <a:lnTo>
                  <a:pt x="75" y="258"/>
                </a:lnTo>
                <a:lnTo>
                  <a:pt x="83" y="251"/>
                </a:lnTo>
                <a:lnTo>
                  <a:pt x="91" y="244"/>
                </a:lnTo>
                <a:lnTo>
                  <a:pt x="99" y="237"/>
                </a:lnTo>
                <a:lnTo>
                  <a:pt x="107" y="230"/>
                </a:lnTo>
                <a:lnTo>
                  <a:pt x="107" y="230"/>
                </a:lnTo>
                <a:lnTo>
                  <a:pt x="110" y="228"/>
                </a:lnTo>
                <a:lnTo>
                  <a:pt x="108" y="230"/>
                </a:lnTo>
                <a:lnTo>
                  <a:pt x="102" y="237"/>
                </a:lnTo>
                <a:lnTo>
                  <a:pt x="102" y="237"/>
                </a:lnTo>
                <a:lnTo>
                  <a:pt x="84" y="257"/>
                </a:lnTo>
                <a:lnTo>
                  <a:pt x="84" y="257"/>
                </a:lnTo>
                <a:lnTo>
                  <a:pt x="77" y="262"/>
                </a:lnTo>
                <a:lnTo>
                  <a:pt x="69" y="268"/>
                </a:lnTo>
                <a:lnTo>
                  <a:pt x="62" y="273"/>
                </a:lnTo>
                <a:lnTo>
                  <a:pt x="59" y="276"/>
                </a:lnTo>
                <a:lnTo>
                  <a:pt x="56" y="280"/>
                </a:lnTo>
                <a:lnTo>
                  <a:pt x="56" y="280"/>
                </a:lnTo>
                <a:lnTo>
                  <a:pt x="56" y="281"/>
                </a:lnTo>
                <a:lnTo>
                  <a:pt x="58" y="282"/>
                </a:lnTo>
                <a:lnTo>
                  <a:pt x="58" y="282"/>
                </a:lnTo>
                <a:lnTo>
                  <a:pt x="75" y="269"/>
                </a:lnTo>
                <a:lnTo>
                  <a:pt x="92" y="257"/>
                </a:lnTo>
                <a:lnTo>
                  <a:pt x="92" y="257"/>
                </a:lnTo>
                <a:lnTo>
                  <a:pt x="83" y="268"/>
                </a:lnTo>
                <a:lnTo>
                  <a:pt x="75" y="279"/>
                </a:lnTo>
                <a:lnTo>
                  <a:pt x="75" y="279"/>
                </a:lnTo>
                <a:lnTo>
                  <a:pt x="75" y="279"/>
                </a:lnTo>
                <a:lnTo>
                  <a:pt x="75" y="279"/>
                </a:lnTo>
                <a:close/>
                <a:moveTo>
                  <a:pt x="115" y="182"/>
                </a:moveTo>
                <a:lnTo>
                  <a:pt x="115" y="182"/>
                </a:lnTo>
                <a:lnTo>
                  <a:pt x="115" y="181"/>
                </a:lnTo>
                <a:lnTo>
                  <a:pt x="115" y="181"/>
                </a:lnTo>
                <a:lnTo>
                  <a:pt x="115" y="196"/>
                </a:lnTo>
                <a:lnTo>
                  <a:pt x="115" y="196"/>
                </a:lnTo>
                <a:lnTo>
                  <a:pt x="114" y="196"/>
                </a:lnTo>
                <a:lnTo>
                  <a:pt x="113" y="196"/>
                </a:lnTo>
                <a:lnTo>
                  <a:pt x="113" y="196"/>
                </a:lnTo>
                <a:lnTo>
                  <a:pt x="74" y="226"/>
                </a:lnTo>
                <a:lnTo>
                  <a:pt x="74" y="226"/>
                </a:lnTo>
                <a:lnTo>
                  <a:pt x="53" y="244"/>
                </a:lnTo>
                <a:lnTo>
                  <a:pt x="53" y="244"/>
                </a:lnTo>
                <a:lnTo>
                  <a:pt x="43" y="250"/>
                </a:lnTo>
                <a:lnTo>
                  <a:pt x="43" y="250"/>
                </a:lnTo>
                <a:lnTo>
                  <a:pt x="60" y="236"/>
                </a:lnTo>
                <a:lnTo>
                  <a:pt x="76" y="220"/>
                </a:lnTo>
                <a:lnTo>
                  <a:pt x="76" y="220"/>
                </a:lnTo>
                <a:lnTo>
                  <a:pt x="86" y="211"/>
                </a:lnTo>
                <a:lnTo>
                  <a:pt x="95" y="201"/>
                </a:lnTo>
                <a:lnTo>
                  <a:pt x="104" y="191"/>
                </a:lnTo>
                <a:lnTo>
                  <a:pt x="115" y="182"/>
                </a:lnTo>
                <a:lnTo>
                  <a:pt x="115" y="182"/>
                </a:lnTo>
                <a:close/>
                <a:moveTo>
                  <a:pt x="102" y="247"/>
                </a:moveTo>
                <a:lnTo>
                  <a:pt x="102" y="247"/>
                </a:lnTo>
                <a:lnTo>
                  <a:pt x="95" y="253"/>
                </a:lnTo>
                <a:lnTo>
                  <a:pt x="95" y="253"/>
                </a:lnTo>
                <a:lnTo>
                  <a:pt x="69" y="270"/>
                </a:lnTo>
                <a:lnTo>
                  <a:pt x="69" y="270"/>
                </a:lnTo>
                <a:lnTo>
                  <a:pt x="64" y="275"/>
                </a:lnTo>
                <a:lnTo>
                  <a:pt x="62" y="277"/>
                </a:lnTo>
                <a:lnTo>
                  <a:pt x="62" y="276"/>
                </a:lnTo>
                <a:lnTo>
                  <a:pt x="62" y="276"/>
                </a:lnTo>
                <a:lnTo>
                  <a:pt x="68" y="270"/>
                </a:lnTo>
                <a:lnTo>
                  <a:pt x="75" y="266"/>
                </a:lnTo>
                <a:lnTo>
                  <a:pt x="75" y="266"/>
                </a:lnTo>
                <a:lnTo>
                  <a:pt x="86" y="257"/>
                </a:lnTo>
                <a:lnTo>
                  <a:pt x="96" y="247"/>
                </a:lnTo>
                <a:lnTo>
                  <a:pt x="115" y="225"/>
                </a:lnTo>
                <a:lnTo>
                  <a:pt x="115" y="225"/>
                </a:lnTo>
                <a:lnTo>
                  <a:pt x="115" y="224"/>
                </a:lnTo>
                <a:lnTo>
                  <a:pt x="115" y="224"/>
                </a:lnTo>
                <a:lnTo>
                  <a:pt x="113" y="223"/>
                </a:lnTo>
                <a:lnTo>
                  <a:pt x="113" y="223"/>
                </a:lnTo>
                <a:lnTo>
                  <a:pt x="108" y="226"/>
                </a:lnTo>
                <a:lnTo>
                  <a:pt x="103" y="230"/>
                </a:lnTo>
                <a:lnTo>
                  <a:pt x="95" y="238"/>
                </a:lnTo>
                <a:lnTo>
                  <a:pt x="86" y="246"/>
                </a:lnTo>
                <a:lnTo>
                  <a:pt x="77" y="253"/>
                </a:lnTo>
                <a:lnTo>
                  <a:pt x="77" y="253"/>
                </a:lnTo>
                <a:lnTo>
                  <a:pt x="54" y="272"/>
                </a:lnTo>
                <a:lnTo>
                  <a:pt x="54" y="272"/>
                </a:lnTo>
                <a:lnTo>
                  <a:pt x="55" y="271"/>
                </a:lnTo>
                <a:lnTo>
                  <a:pt x="55" y="271"/>
                </a:lnTo>
                <a:lnTo>
                  <a:pt x="66" y="260"/>
                </a:lnTo>
                <a:lnTo>
                  <a:pt x="77" y="251"/>
                </a:lnTo>
                <a:lnTo>
                  <a:pt x="77" y="251"/>
                </a:lnTo>
                <a:lnTo>
                  <a:pt x="87" y="242"/>
                </a:lnTo>
                <a:lnTo>
                  <a:pt x="96" y="232"/>
                </a:lnTo>
                <a:lnTo>
                  <a:pt x="105" y="221"/>
                </a:lnTo>
                <a:lnTo>
                  <a:pt x="115" y="212"/>
                </a:lnTo>
                <a:lnTo>
                  <a:pt x="115" y="212"/>
                </a:lnTo>
                <a:lnTo>
                  <a:pt x="115" y="212"/>
                </a:lnTo>
                <a:lnTo>
                  <a:pt x="115" y="212"/>
                </a:lnTo>
                <a:lnTo>
                  <a:pt x="115" y="237"/>
                </a:lnTo>
                <a:lnTo>
                  <a:pt x="115" y="237"/>
                </a:lnTo>
                <a:lnTo>
                  <a:pt x="115" y="238"/>
                </a:lnTo>
                <a:lnTo>
                  <a:pt x="115" y="238"/>
                </a:lnTo>
                <a:lnTo>
                  <a:pt x="102" y="247"/>
                </a:lnTo>
                <a:lnTo>
                  <a:pt x="102" y="247"/>
                </a:lnTo>
                <a:close/>
                <a:moveTo>
                  <a:pt x="115" y="198"/>
                </a:moveTo>
                <a:lnTo>
                  <a:pt x="115" y="198"/>
                </a:lnTo>
                <a:lnTo>
                  <a:pt x="115" y="197"/>
                </a:lnTo>
                <a:lnTo>
                  <a:pt x="115" y="197"/>
                </a:lnTo>
                <a:lnTo>
                  <a:pt x="115" y="211"/>
                </a:lnTo>
                <a:lnTo>
                  <a:pt x="115" y="211"/>
                </a:lnTo>
                <a:lnTo>
                  <a:pt x="114" y="210"/>
                </a:lnTo>
                <a:lnTo>
                  <a:pt x="113" y="210"/>
                </a:lnTo>
                <a:lnTo>
                  <a:pt x="113" y="210"/>
                </a:lnTo>
                <a:lnTo>
                  <a:pt x="103" y="217"/>
                </a:lnTo>
                <a:lnTo>
                  <a:pt x="93" y="225"/>
                </a:lnTo>
                <a:lnTo>
                  <a:pt x="74" y="241"/>
                </a:lnTo>
                <a:lnTo>
                  <a:pt x="56" y="258"/>
                </a:lnTo>
                <a:lnTo>
                  <a:pt x="36" y="274"/>
                </a:lnTo>
                <a:lnTo>
                  <a:pt x="36" y="274"/>
                </a:lnTo>
                <a:lnTo>
                  <a:pt x="43" y="266"/>
                </a:lnTo>
                <a:lnTo>
                  <a:pt x="52" y="258"/>
                </a:lnTo>
                <a:lnTo>
                  <a:pt x="52" y="258"/>
                </a:lnTo>
                <a:lnTo>
                  <a:pt x="63" y="248"/>
                </a:lnTo>
                <a:lnTo>
                  <a:pt x="73" y="239"/>
                </a:lnTo>
                <a:lnTo>
                  <a:pt x="73" y="239"/>
                </a:lnTo>
                <a:lnTo>
                  <a:pt x="84" y="229"/>
                </a:lnTo>
                <a:lnTo>
                  <a:pt x="94" y="218"/>
                </a:lnTo>
                <a:lnTo>
                  <a:pt x="115" y="198"/>
                </a:lnTo>
                <a:lnTo>
                  <a:pt x="115" y="198"/>
                </a:lnTo>
                <a:close/>
                <a:moveTo>
                  <a:pt x="82" y="273"/>
                </a:moveTo>
                <a:lnTo>
                  <a:pt x="82" y="273"/>
                </a:lnTo>
                <a:lnTo>
                  <a:pt x="86" y="267"/>
                </a:lnTo>
                <a:lnTo>
                  <a:pt x="92" y="261"/>
                </a:lnTo>
                <a:lnTo>
                  <a:pt x="103" y="249"/>
                </a:lnTo>
                <a:lnTo>
                  <a:pt x="103" y="249"/>
                </a:lnTo>
                <a:lnTo>
                  <a:pt x="105" y="248"/>
                </a:lnTo>
                <a:lnTo>
                  <a:pt x="105" y="248"/>
                </a:lnTo>
                <a:lnTo>
                  <a:pt x="107" y="246"/>
                </a:lnTo>
                <a:lnTo>
                  <a:pt x="107" y="246"/>
                </a:lnTo>
                <a:lnTo>
                  <a:pt x="112" y="244"/>
                </a:lnTo>
                <a:lnTo>
                  <a:pt x="113" y="243"/>
                </a:lnTo>
                <a:lnTo>
                  <a:pt x="113" y="242"/>
                </a:lnTo>
                <a:lnTo>
                  <a:pt x="113" y="242"/>
                </a:lnTo>
                <a:lnTo>
                  <a:pt x="115" y="240"/>
                </a:lnTo>
                <a:lnTo>
                  <a:pt x="115" y="240"/>
                </a:lnTo>
                <a:lnTo>
                  <a:pt x="115" y="252"/>
                </a:lnTo>
                <a:lnTo>
                  <a:pt x="115" y="252"/>
                </a:lnTo>
                <a:lnTo>
                  <a:pt x="115" y="252"/>
                </a:lnTo>
                <a:lnTo>
                  <a:pt x="115" y="252"/>
                </a:lnTo>
                <a:lnTo>
                  <a:pt x="104" y="258"/>
                </a:lnTo>
                <a:lnTo>
                  <a:pt x="95" y="265"/>
                </a:lnTo>
                <a:lnTo>
                  <a:pt x="95" y="265"/>
                </a:lnTo>
                <a:lnTo>
                  <a:pt x="83" y="273"/>
                </a:lnTo>
                <a:lnTo>
                  <a:pt x="83" y="273"/>
                </a:lnTo>
                <a:lnTo>
                  <a:pt x="79" y="276"/>
                </a:lnTo>
                <a:lnTo>
                  <a:pt x="82" y="273"/>
                </a:lnTo>
                <a:lnTo>
                  <a:pt x="82" y="273"/>
                </a:lnTo>
                <a:close/>
                <a:moveTo>
                  <a:pt x="113" y="149"/>
                </a:moveTo>
                <a:lnTo>
                  <a:pt x="113" y="149"/>
                </a:lnTo>
                <a:lnTo>
                  <a:pt x="115" y="148"/>
                </a:lnTo>
                <a:lnTo>
                  <a:pt x="115" y="148"/>
                </a:lnTo>
                <a:lnTo>
                  <a:pt x="115" y="161"/>
                </a:lnTo>
                <a:lnTo>
                  <a:pt x="115" y="161"/>
                </a:lnTo>
                <a:lnTo>
                  <a:pt x="115" y="180"/>
                </a:lnTo>
                <a:lnTo>
                  <a:pt x="115" y="180"/>
                </a:lnTo>
                <a:lnTo>
                  <a:pt x="114" y="180"/>
                </a:lnTo>
                <a:lnTo>
                  <a:pt x="113" y="180"/>
                </a:lnTo>
                <a:lnTo>
                  <a:pt x="113" y="180"/>
                </a:lnTo>
                <a:lnTo>
                  <a:pt x="109" y="183"/>
                </a:lnTo>
                <a:lnTo>
                  <a:pt x="109" y="183"/>
                </a:lnTo>
                <a:lnTo>
                  <a:pt x="108" y="183"/>
                </a:lnTo>
                <a:lnTo>
                  <a:pt x="107" y="185"/>
                </a:lnTo>
                <a:lnTo>
                  <a:pt x="107" y="185"/>
                </a:lnTo>
                <a:lnTo>
                  <a:pt x="87" y="201"/>
                </a:lnTo>
                <a:lnTo>
                  <a:pt x="77" y="208"/>
                </a:lnTo>
                <a:lnTo>
                  <a:pt x="67" y="215"/>
                </a:lnTo>
                <a:lnTo>
                  <a:pt x="67" y="215"/>
                </a:lnTo>
                <a:lnTo>
                  <a:pt x="57" y="221"/>
                </a:lnTo>
                <a:lnTo>
                  <a:pt x="48" y="229"/>
                </a:lnTo>
                <a:lnTo>
                  <a:pt x="48" y="229"/>
                </a:lnTo>
                <a:lnTo>
                  <a:pt x="59" y="216"/>
                </a:lnTo>
                <a:lnTo>
                  <a:pt x="71" y="205"/>
                </a:lnTo>
                <a:lnTo>
                  <a:pt x="71" y="205"/>
                </a:lnTo>
                <a:lnTo>
                  <a:pt x="82" y="195"/>
                </a:lnTo>
                <a:lnTo>
                  <a:pt x="92" y="185"/>
                </a:lnTo>
                <a:lnTo>
                  <a:pt x="102" y="174"/>
                </a:lnTo>
                <a:lnTo>
                  <a:pt x="108" y="170"/>
                </a:lnTo>
                <a:lnTo>
                  <a:pt x="114" y="166"/>
                </a:lnTo>
                <a:lnTo>
                  <a:pt x="114" y="166"/>
                </a:lnTo>
                <a:lnTo>
                  <a:pt x="115" y="165"/>
                </a:lnTo>
                <a:lnTo>
                  <a:pt x="115" y="164"/>
                </a:lnTo>
                <a:lnTo>
                  <a:pt x="114" y="164"/>
                </a:lnTo>
                <a:lnTo>
                  <a:pt x="113" y="164"/>
                </a:lnTo>
                <a:lnTo>
                  <a:pt x="113" y="164"/>
                </a:lnTo>
                <a:lnTo>
                  <a:pt x="101" y="172"/>
                </a:lnTo>
                <a:lnTo>
                  <a:pt x="91" y="181"/>
                </a:lnTo>
                <a:lnTo>
                  <a:pt x="80" y="190"/>
                </a:lnTo>
                <a:lnTo>
                  <a:pt x="69" y="198"/>
                </a:lnTo>
                <a:lnTo>
                  <a:pt x="69" y="198"/>
                </a:lnTo>
                <a:lnTo>
                  <a:pt x="59" y="206"/>
                </a:lnTo>
                <a:lnTo>
                  <a:pt x="50" y="213"/>
                </a:lnTo>
                <a:lnTo>
                  <a:pt x="50" y="213"/>
                </a:lnTo>
                <a:lnTo>
                  <a:pt x="37" y="221"/>
                </a:lnTo>
                <a:lnTo>
                  <a:pt x="31" y="225"/>
                </a:lnTo>
                <a:lnTo>
                  <a:pt x="27" y="230"/>
                </a:lnTo>
                <a:lnTo>
                  <a:pt x="27" y="230"/>
                </a:lnTo>
                <a:lnTo>
                  <a:pt x="37" y="217"/>
                </a:lnTo>
                <a:lnTo>
                  <a:pt x="48" y="207"/>
                </a:lnTo>
                <a:lnTo>
                  <a:pt x="70" y="186"/>
                </a:lnTo>
                <a:lnTo>
                  <a:pt x="70" y="186"/>
                </a:lnTo>
                <a:lnTo>
                  <a:pt x="94" y="165"/>
                </a:lnTo>
                <a:lnTo>
                  <a:pt x="94" y="165"/>
                </a:lnTo>
                <a:lnTo>
                  <a:pt x="105" y="155"/>
                </a:lnTo>
                <a:lnTo>
                  <a:pt x="105" y="155"/>
                </a:lnTo>
                <a:lnTo>
                  <a:pt x="112" y="150"/>
                </a:lnTo>
                <a:lnTo>
                  <a:pt x="112" y="150"/>
                </a:lnTo>
                <a:lnTo>
                  <a:pt x="113" y="149"/>
                </a:lnTo>
                <a:lnTo>
                  <a:pt x="113" y="149"/>
                </a:lnTo>
                <a:close/>
                <a:moveTo>
                  <a:pt x="24" y="233"/>
                </a:moveTo>
                <a:lnTo>
                  <a:pt x="24" y="233"/>
                </a:lnTo>
                <a:lnTo>
                  <a:pt x="37" y="225"/>
                </a:lnTo>
                <a:lnTo>
                  <a:pt x="50" y="216"/>
                </a:lnTo>
                <a:lnTo>
                  <a:pt x="62" y="207"/>
                </a:lnTo>
                <a:lnTo>
                  <a:pt x="74" y="198"/>
                </a:lnTo>
                <a:lnTo>
                  <a:pt x="74" y="198"/>
                </a:lnTo>
                <a:lnTo>
                  <a:pt x="79" y="194"/>
                </a:lnTo>
                <a:lnTo>
                  <a:pt x="84" y="190"/>
                </a:lnTo>
                <a:lnTo>
                  <a:pt x="84" y="190"/>
                </a:lnTo>
                <a:lnTo>
                  <a:pt x="75" y="198"/>
                </a:lnTo>
                <a:lnTo>
                  <a:pt x="67" y="206"/>
                </a:lnTo>
                <a:lnTo>
                  <a:pt x="67" y="206"/>
                </a:lnTo>
                <a:lnTo>
                  <a:pt x="56" y="215"/>
                </a:lnTo>
                <a:lnTo>
                  <a:pt x="46" y="226"/>
                </a:lnTo>
                <a:lnTo>
                  <a:pt x="36" y="237"/>
                </a:lnTo>
                <a:lnTo>
                  <a:pt x="26" y="247"/>
                </a:lnTo>
                <a:lnTo>
                  <a:pt x="26" y="247"/>
                </a:lnTo>
                <a:lnTo>
                  <a:pt x="24" y="233"/>
                </a:lnTo>
                <a:lnTo>
                  <a:pt x="24" y="233"/>
                </a:lnTo>
                <a:close/>
                <a:moveTo>
                  <a:pt x="64" y="220"/>
                </a:moveTo>
                <a:lnTo>
                  <a:pt x="64" y="220"/>
                </a:lnTo>
                <a:lnTo>
                  <a:pt x="81" y="207"/>
                </a:lnTo>
                <a:lnTo>
                  <a:pt x="98" y="194"/>
                </a:lnTo>
                <a:lnTo>
                  <a:pt x="98" y="194"/>
                </a:lnTo>
                <a:lnTo>
                  <a:pt x="95" y="197"/>
                </a:lnTo>
                <a:lnTo>
                  <a:pt x="95" y="197"/>
                </a:lnTo>
                <a:lnTo>
                  <a:pt x="74" y="219"/>
                </a:lnTo>
                <a:lnTo>
                  <a:pt x="74" y="219"/>
                </a:lnTo>
                <a:lnTo>
                  <a:pt x="53" y="240"/>
                </a:lnTo>
                <a:lnTo>
                  <a:pt x="41" y="250"/>
                </a:lnTo>
                <a:lnTo>
                  <a:pt x="31" y="261"/>
                </a:lnTo>
                <a:lnTo>
                  <a:pt x="31" y="261"/>
                </a:lnTo>
                <a:lnTo>
                  <a:pt x="30" y="262"/>
                </a:lnTo>
                <a:lnTo>
                  <a:pt x="31" y="262"/>
                </a:lnTo>
                <a:lnTo>
                  <a:pt x="31" y="263"/>
                </a:lnTo>
                <a:lnTo>
                  <a:pt x="32" y="262"/>
                </a:lnTo>
                <a:lnTo>
                  <a:pt x="32" y="262"/>
                </a:lnTo>
                <a:lnTo>
                  <a:pt x="75" y="228"/>
                </a:lnTo>
                <a:lnTo>
                  <a:pt x="75" y="228"/>
                </a:lnTo>
                <a:lnTo>
                  <a:pt x="101" y="208"/>
                </a:lnTo>
                <a:lnTo>
                  <a:pt x="101" y="208"/>
                </a:lnTo>
                <a:lnTo>
                  <a:pt x="83" y="226"/>
                </a:lnTo>
                <a:lnTo>
                  <a:pt x="64" y="244"/>
                </a:lnTo>
                <a:lnTo>
                  <a:pt x="64" y="244"/>
                </a:lnTo>
                <a:lnTo>
                  <a:pt x="48" y="259"/>
                </a:lnTo>
                <a:lnTo>
                  <a:pt x="39" y="267"/>
                </a:lnTo>
                <a:lnTo>
                  <a:pt x="32" y="277"/>
                </a:lnTo>
                <a:lnTo>
                  <a:pt x="32" y="277"/>
                </a:lnTo>
                <a:lnTo>
                  <a:pt x="27" y="250"/>
                </a:lnTo>
                <a:lnTo>
                  <a:pt x="27" y="250"/>
                </a:lnTo>
                <a:lnTo>
                  <a:pt x="36" y="243"/>
                </a:lnTo>
                <a:lnTo>
                  <a:pt x="45" y="235"/>
                </a:lnTo>
                <a:lnTo>
                  <a:pt x="54" y="228"/>
                </a:lnTo>
                <a:lnTo>
                  <a:pt x="64" y="220"/>
                </a:lnTo>
                <a:lnTo>
                  <a:pt x="64" y="220"/>
                </a:lnTo>
                <a:close/>
                <a:moveTo>
                  <a:pt x="38" y="301"/>
                </a:moveTo>
                <a:lnTo>
                  <a:pt x="38" y="301"/>
                </a:lnTo>
                <a:lnTo>
                  <a:pt x="46" y="295"/>
                </a:lnTo>
                <a:lnTo>
                  <a:pt x="57" y="291"/>
                </a:lnTo>
                <a:lnTo>
                  <a:pt x="67" y="289"/>
                </a:lnTo>
                <a:lnTo>
                  <a:pt x="77" y="287"/>
                </a:lnTo>
                <a:lnTo>
                  <a:pt x="87" y="287"/>
                </a:lnTo>
                <a:lnTo>
                  <a:pt x="97" y="288"/>
                </a:lnTo>
                <a:lnTo>
                  <a:pt x="107" y="290"/>
                </a:lnTo>
                <a:lnTo>
                  <a:pt x="117" y="294"/>
                </a:lnTo>
                <a:lnTo>
                  <a:pt x="117" y="294"/>
                </a:lnTo>
                <a:lnTo>
                  <a:pt x="117" y="304"/>
                </a:lnTo>
                <a:lnTo>
                  <a:pt x="117" y="304"/>
                </a:lnTo>
                <a:lnTo>
                  <a:pt x="108" y="300"/>
                </a:lnTo>
                <a:lnTo>
                  <a:pt x="98" y="298"/>
                </a:lnTo>
                <a:lnTo>
                  <a:pt x="89" y="297"/>
                </a:lnTo>
                <a:lnTo>
                  <a:pt x="79" y="298"/>
                </a:lnTo>
                <a:lnTo>
                  <a:pt x="69" y="300"/>
                </a:lnTo>
                <a:lnTo>
                  <a:pt x="59" y="304"/>
                </a:lnTo>
                <a:lnTo>
                  <a:pt x="50" y="307"/>
                </a:lnTo>
                <a:lnTo>
                  <a:pt x="40" y="313"/>
                </a:lnTo>
                <a:lnTo>
                  <a:pt x="40" y="313"/>
                </a:lnTo>
                <a:lnTo>
                  <a:pt x="38" y="301"/>
                </a:lnTo>
                <a:lnTo>
                  <a:pt x="38" y="301"/>
                </a:lnTo>
                <a:close/>
                <a:moveTo>
                  <a:pt x="118" y="408"/>
                </a:moveTo>
                <a:lnTo>
                  <a:pt x="118" y="408"/>
                </a:lnTo>
                <a:lnTo>
                  <a:pt x="106" y="414"/>
                </a:lnTo>
                <a:lnTo>
                  <a:pt x="96" y="420"/>
                </a:lnTo>
                <a:lnTo>
                  <a:pt x="74" y="434"/>
                </a:lnTo>
                <a:lnTo>
                  <a:pt x="74" y="434"/>
                </a:lnTo>
                <a:lnTo>
                  <a:pt x="86" y="425"/>
                </a:lnTo>
                <a:lnTo>
                  <a:pt x="97" y="416"/>
                </a:lnTo>
                <a:lnTo>
                  <a:pt x="108" y="407"/>
                </a:lnTo>
                <a:lnTo>
                  <a:pt x="114" y="403"/>
                </a:lnTo>
                <a:lnTo>
                  <a:pt x="121" y="400"/>
                </a:lnTo>
                <a:lnTo>
                  <a:pt x="121" y="400"/>
                </a:lnTo>
                <a:lnTo>
                  <a:pt x="121" y="418"/>
                </a:lnTo>
                <a:lnTo>
                  <a:pt x="121" y="418"/>
                </a:lnTo>
                <a:lnTo>
                  <a:pt x="121" y="418"/>
                </a:lnTo>
                <a:lnTo>
                  <a:pt x="121" y="418"/>
                </a:lnTo>
                <a:lnTo>
                  <a:pt x="113" y="422"/>
                </a:lnTo>
                <a:lnTo>
                  <a:pt x="105" y="426"/>
                </a:lnTo>
                <a:lnTo>
                  <a:pt x="91" y="436"/>
                </a:lnTo>
                <a:lnTo>
                  <a:pt x="91" y="436"/>
                </a:lnTo>
                <a:lnTo>
                  <a:pt x="94" y="433"/>
                </a:lnTo>
                <a:lnTo>
                  <a:pt x="94" y="433"/>
                </a:lnTo>
                <a:lnTo>
                  <a:pt x="107" y="422"/>
                </a:lnTo>
                <a:lnTo>
                  <a:pt x="119" y="410"/>
                </a:lnTo>
                <a:lnTo>
                  <a:pt x="119" y="410"/>
                </a:lnTo>
                <a:lnTo>
                  <a:pt x="119" y="409"/>
                </a:lnTo>
                <a:lnTo>
                  <a:pt x="119" y="408"/>
                </a:lnTo>
                <a:lnTo>
                  <a:pt x="118" y="408"/>
                </a:lnTo>
                <a:lnTo>
                  <a:pt x="118" y="408"/>
                </a:lnTo>
                <a:close/>
                <a:moveTo>
                  <a:pt x="119" y="387"/>
                </a:moveTo>
                <a:lnTo>
                  <a:pt x="119" y="387"/>
                </a:lnTo>
                <a:lnTo>
                  <a:pt x="119" y="386"/>
                </a:lnTo>
                <a:lnTo>
                  <a:pt x="119" y="385"/>
                </a:lnTo>
                <a:lnTo>
                  <a:pt x="118" y="385"/>
                </a:lnTo>
                <a:lnTo>
                  <a:pt x="118" y="385"/>
                </a:lnTo>
                <a:lnTo>
                  <a:pt x="95" y="399"/>
                </a:lnTo>
                <a:lnTo>
                  <a:pt x="95" y="399"/>
                </a:lnTo>
                <a:lnTo>
                  <a:pt x="82" y="405"/>
                </a:lnTo>
                <a:lnTo>
                  <a:pt x="82" y="405"/>
                </a:lnTo>
                <a:lnTo>
                  <a:pt x="74" y="409"/>
                </a:lnTo>
                <a:lnTo>
                  <a:pt x="71" y="411"/>
                </a:lnTo>
                <a:lnTo>
                  <a:pt x="75" y="409"/>
                </a:lnTo>
                <a:lnTo>
                  <a:pt x="75" y="409"/>
                </a:lnTo>
                <a:lnTo>
                  <a:pt x="87" y="401"/>
                </a:lnTo>
                <a:lnTo>
                  <a:pt x="98" y="394"/>
                </a:lnTo>
                <a:lnTo>
                  <a:pt x="109" y="384"/>
                </a:lnTo>
                <a:lnTo>
                  <a:pt x="114" y="379"/>
                </a:lnTo>
                <a:lnTo>
                  <a:pt x="119" y="374"/>
                </a:lnTo>
                <a:lnTo>
                  <a:pt x="119" y="374"/>
                </a:lnTo>
                <a:lnTo>
                  <a:pt x="119" y="372"/>
                </a:lnTo>
                <a:lnTo>
                  <a:pt x="119" y="372"/>
                </a:lnTo>
                <a:lnTo>
                  <a:pt x="118" y="372"/>
                </a:lnTo>
                <a:lnTo>
                  <a:pt x="118" y="372"/>
                </a:lnTo>
                <a:lnTo>
                  <a:pt x="105" y="378"/>
                </a:lnTo>
                <a:lnTo>
                  <a:pt x="92" y="385"/>
                </a:lnTo>
                <a:lnTo>
                  <a:pt x="79" y="393"/>
                </a:lnTo>
                <a:lnTo>
                  <a:pt x="66" y="399"/>
                </a:lnTo>
                <a:lnTo>
                  <a:pt x="66" y="399"/>
                </a:lnTo>
                <a:lnTo>
                  <a:pt x="72" y="396"/>
                </a:lnTo>
                <a:lnTo>
                  <a:pt x="78" y="393"/>
                </a:lnTo>
                <a:lnTo>
                  <a:pt x="90" y="383"/>
                </a:lnTo>
                <a:lnTo>
                  <a:pt x="102" y="373"/>
                </a:lnTo>
                <a:lnTo>
                  <a:pt x="114" y="365"/>
                </a:lnTo>
                <a:lnTo>
                  <a:pt x="114" y="365"/>
                </a:lnTo>
                <a:lnTo>
                  <a:pt x="119" y="362"/>
                </a:lnTo>
                <a:lnTo>
                  <a:pt x="119" y="362"/>
                </a:lnTo>
                <a:lnTo>
                  <a:pt x="119" y="362"/>
                </a:lnTo>
                <a:lnTo>
                  <a:pt x="119" y="362"/>
                </a:lnTo>
                <a:lnTo>
                  <a:pt x="120" y="398"/>
                </a:lnTo>
                <a:lnTo>
                  <a:pt x="120" y="398"/>
                </a:lnTo>
                <a:lnTo>
                  <a:pt x="108" y="402"/>
                </a:lnTo>
                <a:lnTo>
                  <a:pt x="96" y="407"/>
                </a:lnTo>
                <a:lnTo>
                  <a:pt x="83" y="412"/>
                </a:lnTo>
                <a:lnTo>
                  <a:pt x="73" y="419"/>
                </a:lnTo>
                <a:lnTo>
                  <a:pt x="73" y="419"/>
                </a:lnTo>
                <a:lnTo>
                  <a:pt x="96" y="403"/>
                </a:lnTo>
                <a:lnTo>
                  <a:pt x="108" y="396"/>
                </a:lnTo>
                <a:lnTo>
                  <a:pt x="119" y="387"/>
                </a:lnTo>
                <a:lnTo>
                  <a:pt x="119" y="387"/>
                </a:lnTo>
                <a:close/>
                <a:moveTo>
                  <a:pt x="113" y="363"/>
                </a:moveTo>
                <a:lnTo>
                  <a:pt x="113" y="363"/>
                </a:lnTo>
                <a:lnTo>
                  <a:pt x="104" y="368"/>
                </a:lnTo>
                <a:lnTo>
                  <a:pt x="104" y="368"/>
                </a:lnTo>
                <a:lnTo>
                  <a:pt x="90" y="375"/>
                </a:lnTo>
                <a:lnTo>
                  <a:pt x="90" y="375"/>
                </a:lnTo>
                <a:lnTo>
                  <a:pt x="76" y="382"/>
                </a:lnTo>
                <a:lnTo>
                  <a:pt x="76" y="382"/>
                </a:lnTo>
                <a:lnTo>
                  <a:pt x="66" y="388"/>
                </a:lnTo>
                <a:lnTo>
                  <a:pt x="63" y="391"/>
                </a:lnTo>
                <a:lnTo>
                  <a:pt x="66" y="387"/>
                </a:lnTo>
                <a:lnTo>
                  <a:pt x="66" y="387"/>
                </a:lnTo>
                <a:lnTo>
                  <a:pt x="79" y="378"/>
                </a:lnTo>
                <a:lnTo>
                  <a:pt x="91" y="369"/>
                </a:lnTo>
                <a:lnTo>
                  <a:pt x="104" y="359"/>
                </a:lnTo>
                <a:lnTo>
                  <a:pt x="117" y="351"/>
                </a:lnTo>
                <a:lnTo>
                  <a:pt x="117" y="351"/>
                </a:lnTo>
                <a:lnTo>
                  <a:pt x="118" y="350"/>
                </a:lnTo>
                <a:lnTo>
                  <a:pt x="118" y="349"/>
                </a:lnTo>
                <a:lnTo>
                  <a:pt x="117" y="349"/>
                </a:lnTo>
                <a:lnTo>
                  <a:pt x="116" y="349"/>
                </a:lnTo>
                <a:lnTo>
                  <a:pt x="116" y="349"/>
                </a:lnTo>
                <a:lnTo>
                  <a:pt x="102" y="354"/>
                </a:lnTo>
                <a:lnTo>
                  <a:pt x="89" y="361"/>
                </a:lnTo>
                <a:lnTo>
                  <a:pt x="89" y="361"/>
                </a:lnTo>
                <a:lnTo>
                  <a:pt x="71" y="370"/>
                </a:lnTo>
                <a:lnTo>
                  <a:pt x="71" y="370"/>
                </a:lnTo>
                <a:lnTo>
                  <a:pt x="61" y="375"/>
                </a:lnTo>
                <a:lnTo>
                  <a:pt x="57" y="376"/>
                </a:lnTo>
                <a:lnTo>
                  <a:pt x="57" y="376"/>
                </a:lnTo>
                <a:lnTo>
                  <a:pt x="59" y="373"/>
                </a:lnTo>
                <a:lnTo>
                  <a:pt x="59" y="373"/>
                </a:lnTo>
                <a:lnTo>
                  <a:pt x="67" y="367"/>
                </a:lnTo>
                <a:lnTo>
                  <a:pt x="75" y="362"/>
                </a:lnTo>
                <a:lnTo>
                  <a:pt x="84" y="357"/>
                </a:lnTo>
                <a:lnTo>
                  <a:pt x="92" y="352"/>
                </a:lnTo>
                <a:lnTo>
                  <a:pt x="92" y="352"/>
                </a:lnTo>
                <a:lnTo>
                  <a:pt x="106" y="343"/>
                </a:lnTo>
                <a:lnTo>
                  <a:pt x="118" y="333"/>
                </a:lnTo>
                <a:lnTo>
                  <a:pt x="118" y="333"/>
                </a:lnTo>
                <a:lnTo>
                  <a:pt x="119" y="345"/>
                </a:lnTo>
                <a:lnTo>
                  <a:pt x="119" y="345"/>
                </a:lnTo>
                <a:lnTo>
                  <a:pt x="119" y="361"/>
                </a:lnTo>
                <a:lnTo>
                  <a:pt x="119" y="361"/>
                </a:lnTo>
                <a:lnTo>
                  <a:pt x="119" y="360"/>
                </a:lnTo>
                <a:lnTo>
                  <a:pt x="118" y="360"/>
                </a:lnTo>
                <a:lnTo>
                  <a:pt x="118" y="360"/>
                </a:lnTo>
                <a:lnTo>
                  <a:pt x="113" y="363"/>
                </a:lnTo>
                <a:lnTo>
                  <a:pt x="113" y="363"/>
                </a:lnTo>
                <a:lnTo>
                  <a:pt x="113" y="363"/>
                </a:lnTo>
                <a:lnTo>
                  <a:pt x="113" y="363"/>
                </a:lnTo>
                <a:close/>
                <a:moveTo>
                  <a:pt x="82" y="343"/>
                </a:moveTo>
                <a:lnTo>
                  <a:pt x="82" y="343"/>
                </a:lnTo>
                <a:lnTo>
                  <a:pt x="97" y="332"/>
                </a:lnTo>
                <a:lnTo>
                  <a:pt x="112" y="319"/>
                </a:lnTo>
                <a:lnTo>
                  <a:pt x="112" y="319"/>
                </a:lnTo>
                <a:lnTo>
                  <a:pt x="112" y="318"/>
                </a:lnTo>
                <a:lnTo>
                  <a:pt x="112" y="317"/>
                </a:lnTo>
                <a:lnTo>
                  <a:pt x="110" y="317"/>
                </a:lnTo>
                <a:lnTo>
                  <a:pt x="110" y="317"/>
                </a:lnTo>
                <a:lnTo>
                  <a:pt x="95" y="325"/>
                </a:lnTo>
                <a:lnTo>
                  <a:pt x="81" y="334"/>
                </a:lnTo>
                <a:lnTo>
                  <a:pt x="66" y="343"/>
                </a:lnTo>
                <a:lnTo>
                  <a:pt x="51" y="351"/>
                </a:lnTo>
                <a:lnTo>
                  <a:pt x="51" y="351"/>
                </a:lnTo>
                <a:lnTo>
                  <a:pt x="58" y="347"/>
                </a:lnTo>
                <a:lnTo>
                  <a:pt x="65" y="341"/>
                </a:lnTo>
                <a:lnTo>
                  <a:pt x="77" y="331"/>
                </a:lnTo>
                <a:lnTo>
                  <a:pt x="77" y="331"/>
                </a:lnTo>
                <a:lnTo>
                  <a:pt x="92" y="321"/>
                </a:lnTo>
                <a:lnTo>
                  <a:pt x="106" y="310"/>
                </a:lnTo>
                <a:lnTo>
                  <a:pt x="106" y="310"/>
                </a:lnTo>
                <a:lnTo>
                  <a:pt x="106" y="310"/>
                </a:lnTo>
                <a:lnTo>
                  <a:pt x="106" y="310"/>
                </a:lnTo>
                <a:lnTo>
                  <a:pt x="112" y="312"/>
                </a:lnTo>
                <a:lnTo>
                  <a:pt x="117" y="316"/>
                </a:lnTo>
                <a:lnTo>
                  <a:pt x="117" y="316"/>
                </a:lnTo>
                <a:lnTo>
                  <a:pt x="118" y="330"/>
                </a:lnTo>
                <a:lnTo>
                  <a:pt x="118" y="330"/>
                </a:lnTo>
                <a:lnTo>
                  <a:pt x="110" y="333"/>
                </a:lnTo>
                <a:lnTo>
                  <a:pt x="103" y="337"/>
                </a:lnTo>
                <a:lnTo>
                  <a:pt x="89" y="346"/>
                </a:lnTo>
                <a:lnTo>
                  <a:pt x="75" y="355"/>
                </a:lnTo>
                <a:lnTo>
                  <a:pt x="67" y="359"/>
                </a:lnTo>
                <a:lnTo>
                  <a:pt x="59" y="362"/>
                </a:lnTo>
                <a:lnTo>
                  <a:pt x="59" y="362"/>
                </a:lnTo>
                <a:lnTo>
                  <a:pt x="56" y="363"/>
                </a:lnTo>
                <a:lnTo>
                  <a:pt x="55" y="363"/>
                </a:lnTo>
                <a:lnTo>
                  <a:pt x="59" y="360"/>
                </a:lnTo>
                <a:lnTo>
                  <a:pt x="67" y="355"/>
                </a:lnTo>
                <a:lnTo>
                  <a:pt x="67" y="355"/>
                </a:lnTo>
                <a:lnTo>
                  <a:pt x="82" y="343"/>
                </a:lnTo>
                <a:lnTo>
                  <a:pt x="82" y="343"/>
                </a:lnTo>
                <a:close/>
                <a:moveTo>
                  <a:pt x="103" y="309"/>
                </a:moveTo>
                <a:lnTo>
                  <a:pt x="103" y="309"/>
                </a:lnTo>
                <a:lnTo>
                  <a:pt x="90" y="316"/>
                </a:lnTo>
                <a:lnTo>
                  <a:pt x="77" y="323"/>
                </a:lnTo>
                <a:lnTo>
                  <a:pt x="53" y="339"/>
                </a:lnTo>
                <a:lnTo>
                  <a:pt x="53" y="339"/>
                </a:lnTo>
                <a:lnTo>
                  <a:pt x="49" y="341"/>
                </a:lnTo>
                <a:lnTo>
                  <a:pt x="52" y="338"/>
                </a:lnTo>
                <a:lnTo>
                  <a:pt x="52" y="338"/>
                </a:lnTo>
                <a:lnTo>
                  <a:pt x="60" y="330"/>
                </a:lnTo>
                <a:lnTo>
                  <a:pt x="68" y="323"/>
                </a:lnTo>
                <a:lnTo>
                  <a:pt x="68" y="323"/>
                </a:lnTo>
                <a:lnTo>
                  <a:pt x="79" y="316"/>
                </a:lnTo>
                <a:lnTo>
                  <a:pt x="85" y="312"/>
                </a:lnTo>
                <a:lnTo>
                  <a:pt x="90" y="306"/>
                </a:lnTo>
                <a:lnTo>
                  <a:pt x="90" y="306"/>
                </a:lnTo>
                <a:lnTo>
                  <a:pt x="96" y="307"/>
                </a:lnTo>
                <a:lnTo>
                  <a:pt x="103" y="309"/>
                </a:lnTo>
                <a:lnTo>
                  <a:pt x="103" y="309"/>
                </a:lnTo>
                <a:close/>
                <a:moveTo>
                  <a:pt x="79" y="314"/>
                </a:moveTo>
                <a:lnTo>
                  <a:pt x="79" y="314"/>
                </a:lnTo>
                <a:lnTo>
                  <a:pt x="71" y="319"/>
                </a:lnTo>
                <a:lnTo>
                  <a:pt x="67" y="321"/>
                </a:lnTo>
                <a:lnTo>
                  <a:pt x="63" y="324"/>
                </a:lnTo>
                <a:lnTo>
                  <a:pt x="63" y="324"/>
                </a:lnTo>
                <a:lnTo>
                  <a:pt x="55" y="332"/>
                </a:lnTo>
                <a:lnTo>
                  <a:pt x="48" y="340"/>
                </a:lnTo>
                <a:lnTo>
                  <a:pt x="48" y="340"/>
                </a:lnTo>
                <a:lnTo>
                  <a:pt x="45" y="333"/>
                </a:lnTo>
                <a:lnTo>
                  <a:pt x="45" y="333"/>
                </a:lnTo>
                <a:lnTo>
                  <a:pt x="45" y="333"/>
                </a:lnTo>
                <a:lnTo>
                  <a:pt x="45" y="333"/>
                </a:lnTo>
                <a:lnTo>
                  <a:pt x="57" y="325"/>
                </a:lnTo>
                <a:lnTo>
                  <a:pt x="69" y="317"/>
                </a:lnTo>
                <a:lnTo>
                  <a:pt x="69" y="317"/>
                </a:lnTo>
                <a:lnTo>
                  <a:pt x="82" y="310"/>
                </a:lnTo>
                <a:lnTo>
                  <a:pt x="84" y="309"/>
                </a:lnTo>
                <a:lnTo>
                  <a:pt x="85" y="309"/>
                </a:lnTo>
                <a:lnTo>
                  <a:pt x="79" y="314"/>
                </a:lnTo>
                <a:lnTo>
                  <a:pt x="79" y="314"/>
                </a:lnTo>
                <a:close/>
                <a:moveTo>
                  <a:pt x="48" y="344"/>
                </a:moveTo>
                <a:lnTo>
                  <a:pt x="48" y="344"/>
                </a:lnTo>
                <a:lnTo>
                  <a:pt x="61" y="336"/>
                </a:lnTo>
                <a:lnTo>
                  <a:pt x="73" y="327"/>
                </a:lnTo>
                <a:lnTo>
                  <a:pt x="73" y="327"/>
                </a:lnTo>
                <a:lnTo>
                  <a:pt x="79" y="323"/>
                </a:lnTo>
                <a:lnTo>
                  <a:pt x="87" y="319"/>
                </a:lnTo>
                <a:lnTo>
                  <a:pt x="101" y="312"/>
                </a:lnTo>
                <a:lnTo>
                  <a:pt x="101" y="312"/>
                </a:lnTo>
                <a:lnTo>
                  <a:pt x="88" y="320"/>
                </a:lnTo>
                <a:lnTo>
                  <a:pt x="75" y="329"/>
                </a:lnTo>
                <a:lnTo>
                  <a:pt x="62" y="339"/>
                </a:lnTo>
                <a:lnTo>
                  <a:pt x="50" y="349"/>
                </a:lnTo>
                <a:lnTo>
                  <a:pt x="50" y="349"/>
                </a:lnTo>
                <a:lnTo>
                  <a:pt x="48" y="344"/>
                </a:lnTo>
                <a:lnTo>
                  <a:pt x="48" y="344"/>
                </a:lnTo>
                <a:close/>
                <a:moveTo>
                  <a:pt x="51" y="353"/>
                </a:moveTo>
                <a:lnTo>
                  <a:pt x="51" y="353"/>
                </a:lnTo>
                <a:lnTo>
                  <a:pt x="65" y="346"/>
                </a:lnTo>
                <a:lnTo>
                  <a:pt x="79" y="338"/>
                </a:lnTo>
                <a:lnTo>
                  <a:pt x="93" y="329"/>
                </a:lnTo>
                <a:lnTo>
                  <a:pt x="107" y="321"/>
                </a:lnTo>
                <a:lnTo>
                  <a:pt x="107" y="321"/>
                </a:lnTo>
                <a:lnTo>
                  <a:pt x="100" y="326"/>
                </a:lnTo>
                <a:lnTo>
                  <a:pt x="92" y="332"/>
                </a:lnTo>
                <a:lnTo>
                  <a:pt x="85" y="338"/>
                </a:lnTo>
                <a:lnTo>
                  <a:pt x="77" y="344"/>
                </a:lnTo>
                <a:lnTo>
                  <a:pt x="77" y="344"/>
                </a:lnTo>
                <a:lnTo>
                  <a:pt x="65" y="353"/>
                </a:lnTo>
                <a:lnTo>
                  <a:pt x="53" y="363"/>
                </a:lnTo>
                <a:lnTo>
                  <a:pt x="53" y="363"/>
                </a:lnTo>
                <a:lnTo>
                  <a:pt x="51" y="353"/>
                </a:lnTo>
                <a:lnTo>
                  <a:pt x="51" y="353"/>
                </a:lnTo>
                <a:close/>
                <a:moveTo>
                  <a:pt x="114" y="334"/>
                </a:moveTo>
                <a:lnTo>
                  <a:pt x="114" y="334"/>
                </a:lnTo>
                <a:lnTo>
                  <a:pt x="116" y="333"/>
                </a:lnTo>
                <a:lnTo>
                  <a:pt x="116" y="333"/>
                </a:lnTo>
                <a:lnTo>
                  <a:pt x="111" y="337"/>
                </a:lnTo>
                <a:lnTo>
                  <a:pt x="100" y="344"/>
                </a:lnTo>
                <a:lnTo>
                  <a:pt x="100" y="344"/>
                </a:lnTo>
                <a:lnTo>
                  <a:pt x="90" y="351"/>
                </a:lnTo>
                <a:lnTo>
                  <a:pt x="79" y="358"/>
                </a:lnTo>
                <a:lnTo>
                  <a:pt x="79" y="358"/>
                </a:lnTo>
                <a:lnTo>
                  <a:pt x="67" y="365"/>
                </a:lnTo>
                <a:lnTo>
                  <a:pt x="61" y="369"/>
                </a:lnTo>
                <a:lnTo>
                  <a:pt x="56" y="374"/>
                </a:lnTo>
                <a:lnTo>
                  <a:pt x="56" y="374"/>
                </a:lnTo>
                <a:lnTo>
                  <a:pt x="54" y="366"/>
                </a:lnTo>
                <a:lnTo>
                  <a:pt x="54" y="366"/>
                </a:lnTo>
                <a:lnTo>
                  <a:pt x="62" y="363"/>
                </a:lnTo>
                <a:lnTo>
                  <a:pt x="70" y="360"/>
                </a:lnTo>
                <a:lnTo>
                  <a:pt x="84" y="351"/>
                </a:lnTo>
                <a:lnTo>
                  <a:pt x="99" y="342"/>
                </a:lnTo>
                <a:lnTo>
                  <a:pt x="114" y="334"/>
                </a:lnTo>
                <a:lnTo>
                  <a:pt x="114" y="334"/>
                </a:lnTo>
                <a:close/>
                <a:moveTo>
                  <a:pt x="57" y="378"/>
                </a:moveTo>
                <a:lnTo>
                  <a:pt x="57" y="378"/>
                </a:lnTo>
                <a:lnTo>
                  <a:pt x="86" y="365"/>
                </a:lnTo>
                <a:lnTo>
                  <a:pt x="99" y="358"/>
                </a:lnTo>
                <a:lnTo>
                  <a:pt x="112" y="351"/>
                </a:lnTo>
                <a:lnTo>
                  <a:pt x="112" y="351"/>
                </a:lnTo>
                <a:lnTo>
                  <a:pt x="99" y="360"/>
                </a:lnTo>
                <a:lnTo>
                  <a:pt x="86" y="370"/>
                </a:lnTo>
                <a:lnTo>
                  <a:pt x="73" y="379"/>
                </a:lnTo>
                <a:lnTo>
                  <a:pt x="60" y="390"/>
                </a:lnTo>
                <a:lnTo>
                  <a:pt x="60" y="390"/>
                </a:lnTo>
                <a:lnTo>
                  <a:pt x="57" y="378"/>
                </a:lnTo>
                <a:lnTo>
                  <a:pt x="57" y="378"/>
                </a:lnTo>
                <a:close/>
                <a:moveTo>
                  <a:pt x="84" y="468"/>
                </a:moveTo>
                <a:lnTo>
                  <a:pt x="84" y="468"/>
                </a:lnTo>
                <a:lnTo>
                  <a:pt x="91" y="463"/>
                </a:lnTo>
                <a:lnTo>
                  <a:pt x="99" y="459"/>
                </a:lnTo>
                <a:lnTo>
                  <a:pt x="99" y="459"/>
                </a:lnTo>
                <a:lnTo>
                  <a:pt x="110" y="454"/>
                </a:lnTo>
                <a:lnTo>
                  <a:pt x="110" y="454"/>
                </a:lnTo>
                <a:lnTo>
                  <a:pt x="97" y="463"/>
                </a:lnTo>
                <a:lnTo>
                  <a:pt x="91" y="468"/>
                </a:lnTo>
                <a:lnTo>
                  <a:pt x="86" y="475"/>
                </a:lnTo>
                <a:lnTo>
                  <a:pt x="86" y="475"/>
                </a:lnTo>
                <a:lnTo>
                  <a:pt x="84" y="468"/>
                </a:lnTo>
                <a:lnTo>
                  <a:pt x="84" y="468"/>
                </a:lnTo>
                <a:close/>
                <a:moveTo>
                  <a:pt x="107" y="478"/>
                </a:moveTo>
                <a:lnTo>
                  <a:pt x="107" y="478"/>
                </a:lnTo>
                <a:lnTo>
                  <a:pt x="98" y="484"/>
                </a:lnTo>
                <a:lnTo>
                  <a:pt x="95" y="485"/>
                </a:lnTo>
                <a:lnTo>
                  <a:pt x="99" y="482"/>
                </a:lnTo>
                <a:lnTo>
                  <a:pt x="99" y="482"/>
                </a:lnTo>
                <a:lnTo>
                  <a:pt x="111" y="471"/>
                </a:lnTo>
                <a:lnTo>
                  <a:pt x="123" y="459"/>
                </a:lnTo>
                <a:lnTo>
                  <a:pt x="123" y="459"/>
                </a:lnTo>
                <a:lnTo>
                  <a:pt x="124" y="458"/>
                </a:lnTo>
                <a:lnTo>
                  <a:pt x="123" y="458"/>
                </a:lnTo>
                <a:lnTo>
                  <a:pt x="122" y="457"/>
                </a:lnTo>
                <a:lnTo>
                  <a:pt x="122" y="457"/>
                </a:lnTo>
                <a:lnTo>
                  <a:pt x="114" y="461"/>
                </a:lnTo>
                <a:lnTo>
                  <a:pt x="104" y="465"/>
                </a:lnTo>
                <a:lnTo>
                  <a:pt x="95" y="469"/>
                </a:lnTo>
                <a:lnTo>
                  <a:pt x="91" y="473"/>
                </a:lnTo>
                <a:lnTo>
                  <a:pt x="88" y="475"/>
                </a:lnTo>
                <a:lnTo>
                  <a:pt x="88" y="475"/>
                </a:lnTo>
                <a:lnTo>
                  <a:pt x="95" y="467"/>
                </a:lnTo>
                <a:lnTo>
                  <a:pt x="103" y="461"/>
                </a:lnTo>
                <a:lnTo>
                  <a:pt x="120" y="450"/>
                </a:lnTo>
                <a:lnTo>
                  <a:pt x="120" y="450"/>
                </a:lnTo>
                <a:lnTo>
                  <a:pt x="120" y="449"/>
                </a:lnTo>
                <a:lnTo>
                  <a:pt x="120" y="448"/>
                </a:lnTo>
                <a:lnTo>
                  <a:pt x="119" y="448"/>
                </a:lnTo>
                <a:lnTo>
                  <a:pt x="119" y="448"/>
                </a:lnTo>
                <a:lnTo>
                  <a:pt x="102" y="455"/>
                </a:lnTo>
                <a:lnTo>
                  <a:pt x="86" y="464"/>
                </a:lnTo>
                <a:lnTo>
                  <a:pt x="86" y="464"/>
                </a:lnTo>
                <a:lnTo>
                  <a:pt x="104" y="452"/>
                </a:lnTo>
                <a:lnTo>
                  <a:pt x="113" y="445"/>
                </a:lnTo>
                <a:lnTo>
                  <a:pt x="122" y="437"/>
                </a:lnTo>
                <a:lnTo>
                  <a:pt x="122" y="437"/>
                </a:lnTo>
                <a:lnTo>
                  <a:pt x="122" y="436"/>
                </a:lnTo>
                <a:lnTo>
                  <a:pt x="122" y="436"/>
                </a:lnTo>
                <a:lnTo>
                  <a:pt x="120" y="435"/>
                </a:lnTo>
                <a:lnTo>
                  <a:pt x="120" y="435"/>
                </a:lnTo>
                <a:lnTo>
                  <a:pt x="110" y="441"/>
                </a:lnTo>
                <a:lnTo>
                  <a:pt x="99" y="446"/>
                </a:lnTo>
                <a:lnTo>
                  <a:pt x="99" y="446"/>
                </a:lnTo>
                <a:lnTo>
                  <a:pt x="91" y="450"/>
                </a:lnTo>
                <a:lnTo>
                  <a:pt x="86" y="453"/>
                </a:lnTo>
                <a:lnTo>
                  <a:pt x="83" y="455"/>
                </a:lnTo>
                <a:lnTo>
                  <a:pt x="83" y="455"/>
                </a:lnTo>
                <a:lnTo>
                  <a:pt x="92" y="446"/>
                </a:lnTo>
                <a:lnTo>
                  <a:pt x="101" y="437"/>
                </a:lnTo>
                <a:lnTo>
                  <a:pt x="122" y="420"/>
                </a:lnTo>
                <a:lnTo>
                  <a:pt x="122" y="420"/>
                </a:lnTo>
                <a:lnTo>
                  <a:pt x="125" y="467"/>
                </a:lnTo>
                <a:lnTo>
                  <a:pt x="125" y="467"/>
                </a:lnTo>
                <a:lnTo>
                  <a:pt x="123" y="467"/>
                </a:lnTo>
                <a:lnTo>
                  <a:pt x="123" y="467"/>
                </a:lnTo>
                <a:lnTo>
                  <a:pt x="107" y="478"/>
                </a:lnTo>
                <a:lnTo>
                  <a:pt x="107" y="478"/>
                </a:lnTo>
                <a:close/>
                <a:moveTo>
                  <a:pt x="79" y="278"/>
                </a:moveTo>
                <a:lnTo>
                  <a:pt x="79" y="278"/>
                </a:lnTo>
                <a:lnTo>
                  <a:pt x="91" y="270"/>
                </a:lnTo>
                <a:lnTo>
                  <a:pt x="103" y="261"/>
                </a:lnTo>
                <a:lnTo>
                  <a:pt x="103" y="261"/>
                </a:lnTo>
                <a:lnTo>
                  <a:pt x="110" y="256"/>
                </a:lnTo>
                <a:lnTo>
                  <a:pt x="111" y="256"/>
                </a:lnTo>
                <a:lnTo>
                  <a:pt x="107" y="259"/>
                </a:lnTo>
                <a:lnTo>
                  <a:pt x="107" y="259"/>
                </a:lnTo>
                <a:lnTo>
                  <a:pt x="91" y="274"/>
                </a:lnTo>
                <a:lnTo>
                  <a:pt x="91" y="274"/>
                </a:lnTo>
                <a:lnTo>
                  <a:pt x="91" y="275"/>
                </a:lnTo>
                <a:lnTo>
                  <a:pt x="91" y="275"/>
                </a:lnTo>
                <a:lnTo>
                  <a:pt x="93" y="276"/>
                </a:lnTo>
                <a:lnTo>
                  <a:pt x="93" y="276"/>
                </a:lnTo>
                <a:lnTo>
                  <a:pt x="110" y="267"/>
                </a:lnTo>
                <a:lnTo>
                  <a:pt x="110" y="267"/>
                </a:lnTo>
                <a:lnTo>
                  <a:pt x="106" y="271"/>
                </a:lnTo>
                <a:lnTo>
                  <a:pt x="103" y="277"/>
                </a:lnTo>
                <a:lnTo>
                  <a:pt x="103" y="277"/>
                </a:lnTo>
                <a:lnTo>
                  <a:pt x="103" y="278"/>
                </a:lnTo>
                <a:lnTo>
                  <a:pt x="104" y="279"/>
                </a:lnTo>
                <a:lnTo>
                  <a:pt x="104" y="279"/>
                </a:lnTo>
                <a:lnTo>
                  <a:pt x="111" y="275"/>
                </a:lnTo>
                <a:lnTo>
                  <a:pt x="112" y="275"/>
                </a:lnTo>
                <a:lnTo>
                  <a:pt x="113" y="276"/>
                </a:lnTo>
                <a:lnTo>
                  <a:pt x="111" y="280"/>
                </a:lnTo>
                <a:lnTo>
                  <a:pt x="111" y="280"/>
                </a:lnTo>
                <a:lnTo>
                  <a:pt x="111" y="281"/>
                </a:lnTo>
                <a:lnTo>
                  <a:pt x="112" y="282"/>
                </a:lnTo>
                <a:lnTo>
                  <a:pt x="113" y="282"/>
                </a:lnTo>
                <a:lnTo>
                  <a:pt x="113" y="281"/>
                </a:lnTo>
                <a:lnTo>
                  <a:pt x="113" y="281"/>
                </a:lnTo>
                <a:lnTo>
                  <a:pt x="116" y="274"/>
                </a:lnTo>
                <a:lnTo>
                  <a:pt x="116" y="274"/>
                </a:lnTo>
                <a:lnTo>
                  <a:pt x="116" y="284"/>
                </a:lnTo>
                <a:lnTo>
                  <a:pt x="116" y="284"/>
                </a:lnTo>
                <a:lnTo>
                  <a:pt x="107" y="282"/>
                </a:lnTo>
                <a:lnTo>
                  <a:pt x="98" y="280"/>
                </a:lnTo>
                <a:lnTo>
                  <a:pt x="89" y="279"/>
                </a:lnTo>
                <a:lnTo>
                  <a:pt x="79" y="278"/>
                </a:lnTo>
                <a:lnTo>
                  <a:pt x="79" y="278"/>
                </a:lnTo>
                <a:close/>
                <a:moveTo>
                  <a:pt x="115" y="143"/>
                </a:moveTo>
                <a:lnTo>
                  <a:pt x="115" y="143"/>
                </a:lnTo>
                <a:lnTo>
                  <a:pt x="104" y="153"/>
                </a:lnTo>
                <a:lnTo>
                  <a:pt x="104" y="153"/>
                </a:lnTo>
                <a:lnTo>
                  <a:pt x="86" y="165"/>
                </a:lnTo>
                <a:lnTo>
                  <a:pt x="68" y="178"/>
                </a:lnTo>
                <a:lnTo>
                  <a:pt x="68" y="178"/>
                </a:lnTo>
                <a:lnTo>
                  <a:pt x="45" y="196"/>
                </a:lnTo>
                <a:lnTo>
                  <a:pt x="45" y="196"/>
                </a:lnTo>
                <a:lnTo>
                  <a:pt x="30" y="207"/>
                </a:lnTo>
                <a:lnTo>
                  <a:pt x="30" y="207"/>
                </a:lnTo>
                <a:lnTo>
                  <a:pt x="22" y="212"/>
                </a:lnTo>
                <a:lnTo>
                  <a:pt x="22" y="212"/>
                </a:lnTo>
                <a:lnTo>
                  <a:pt x="28" y="206"/>
                </a:lnTo>
                <a:lnTo>
                  <a:pt x="28" y="206"/>
                </a:lnTo>
                <a:lnTo>
                  <a:pt x="38" y="196"/>
                </a:lnTo>
                <a:lnTo>
                  <a:pt x="49" y="186"/>
                </a:lnTo>
                <a:lnTo>
                  <a:pt x="58" y="175"/>
                </a:lnTo>
                <a:lnTo>
                  <a:pt x="69" y="166"/>
                </a:lnTo>
                <a:lnTo>
                  <a:pt x="69" y="166"/>
                </a:lnTo>
                <a:lnTo>
                  <a:pt x="81" y="155"/>
                </a:lnTo>
                <a:lnTo>
                  <a:pt x="92" y="142"/>
                </a:lnTo>
                <a:lnTo>
                  <a:pt x="103" y="130"/>
                </a:lnTo>
                <a:lnTo>
                  <a:pt x="115" y="120"/>
                </a:lnTo>
                <a:lnTo>
                  <a:pt x="115" y="120"/>
                </a:lnTo>
                <a:lnTo>
                  <a:pt x="115" y="143"/>
                </a:lnTo>
                <a:lnTo>
                  <a:pt x="115" y="143"/>
                </a:lnTo>
                <a:close/>
                <a:moveTo>
                  <a:pt x="113" y="98"/>
                </a:moveTo>
                <a:lnTo>
                  <a:pt x="113" y="98"/>
                </a:lnTo>
                <a:lnTo>
                  <a:pt x="101" y="107"/>
                </a:lnTo>
                <a:lnTo>
                  <a:pt x="89" y="116"/>
                </a:lnTo>
                <a:lnTo>
                  <a:pt x="67" y="136"/>
                </a:lnTo>
                <a:lnTo>
                  <a:pt x="67" y="136"/>
                </a:lnTo>
                <a:lnTo>
                  <a:pt x="54" y="148"/>
                </a:lnTo>
                <a:lnTo>
                  <a:pt x="40" y="159"/>
                </a:lnTo>
                <a:lnTo>
                  <a:pt x="28" y="170"/>
                </a:lnTo>
                <a:lnTo>
                  <a:pt x="17" y="181"/>
                </a:lnTo>
                <a:lnTo>
                  <a:pt x="17" y="181"/>
                </a:lnTo>
                <a:lnTo>
                  <a:pt x="40" y="154"/>
                </a:lnTo>
                <a:lnTo>
                  <a:pt x="53" y="140"/>
                </a:lnTo>
                <a:lnTo>
                  <a:pt x="65" y="127"/>
                </a:lnTo>
                <a:lnTo>
                  <a:pt x="65" y="127"/>
                </a:lnTo>
                <a:lnTo>
                  <a:pt x="89" y="107"/>
                </a:lnTo>
                <a:lnTo>
                  <a:pt x="101" y="96"/>
                </a:lnTo>
                <a:lnTo>
                  <a:pt x="112" y="85"/>
                </a:lnTo>
                <a:lnTo>
                  <a:pt x="112" y="85"/>
                </a:lnTo>
                <a:lnTo>
                  <a:pt x="112" y="84"/>
                </a:lnTo>
                <a:lnTo>
                  <a:pt x="112" y="84"/>
                </a:lnTo>
                <a:lnTo>
                  <a:pt x="114" y="97"/>
                </a:lnTo>
                <a:lnTo>
                  <a:pt x="114" y="97"/>
                </a:lnTo>
                <a:lnTo>
                  <a:pt x="113" y="98"/>
                </a:lnTo>
                <a:lnTo>
                  <a:pt x="113" y="98"/>
                </a:lnTo>
                <a:close/>
                <a:moveTo>
                  <a:pt x="112" y="84"/>
                </a:moveTo>
                <a:lnTo>
                  <a:pt x="112" y="84"/>
                </a:lnTo>
                <a:lnTo>
                  <a:pt x="111" y="83"/>
                </a:lnTo>
                <a:lnTo>
                  <a:pt x="110" y="83"/>
                </a:lnTo>
                <a:lnTo>
                  <a:pt x="110" y="83"/>
                </a:lnTo>
                <a:lnTo>
                  <a:pt x="104" y="87"/>
                </a:lnTo>
                <a:lnTo>
                  <a:pt x="98" y="91"/>
                </a:lnTo>
                <a:lnTo>
                  <a:pt x="87" y="101"/>
                </a:lnTo>
                <a:lnTo>
                  <a:pt x="76" y="111"/>
                </a:lnTo>
                <a:lnTo>
                  <a:pt x="64" y="121"/>
                </a:lnTo>
                <a:lnTo>
                  <a:pt x="64" y="121"/>
                </a:lnTo>
                <a:lnTo>
                  <a:pt x="55" y="128"/>
                </a:lnTo>
                <a:lnTo>
                  <a:pt x="46" y="136"/>
                </a:lnTo>
                <a:lnTo>
                  <a:pt x="46" y="136"/>
                </a:lnTo>
                <a:lnTo>
                  <a:pt x="56" y="125"/>
                </a:lnTo>
                <a:lnTo>
                  <a:pt x="56" y="125"/>
                </a:lnTo>
                <a:lnTo>
                  <a:pt x="62" y="118"/>
                </a:lnTo>
                <a:lnTo>
                  <a:pt x="69" y="112"/>
                </a:lnTo>
                <a:lnTo>
                  <a:pt x="82" y="100"/>
                </a:lnTo>
                <a:lnTo>
                  <a:pt x="82" y="100"/>
                </a:lnTo>
                <a:lnTo>
                  <a:pt x="110" y="73"/>
                </a:lnTo>
                <a:lnTo>
                  <a:pt x="110" y="73"/>
                </a:lnTo>
                <a:lnTo>
                  <a:pt x="112" y="84"/>
                </a:lnTo>
                <a:lnTo>
                  <a:pt x="112" y="84"/>
                </a:lnTo>
                <a:close/>
                <a:moveTo>
                  <a:pt x="77" y="98"/>
                </a:moveTo>
                <a:lnTo>
                  <a:pt x="77" y="98"/>
                </a:lnTo>
                <a:lnTo>
                  <a:pt x="58" y="114"/>
                </a:lnTo>
                <a:lnTo>
                  <a:pt x="37" y="130"/>
                </a:lnTo>
                <a:lnTo>
                  <a:pt x="37" y="130"/>
                </a:lnTo>
                <a:lnTo>
                  <a:pt x="53" y="115"/>
                </a:lnTo>
                <a:lnTo>
                  <a:pt x="53" y="115"/>
                </a:lnTo>
                <a:lnTo>
                  <a:pt x="77" y="91"/>
                </a:lnTo>
                <a:lnTo>
                  <a:pt x="88" y="79"/>
                </a:lnTo>
                <a:lnTo>
                  <a:pt x="99" y="66"/>
                </a:lnTo>
                <a:lnTo>
                  <a:pt x="99" y="66"/>
                </a:lnTo>
                <a:lnTo>
                  <a:pt x="99" y="64"/>
                </a:lnTo>
                <a:lnTo>
                  <a:pt x="98" y="63"/>
                </a:lnTo>
                <a:lnTo>
                  <a:pt x="97" y="63"/>
                </a:lnTo>
                <a:lnTo>
                  <a:pt x="97" y="63"/>
                </a:lnTo>
                <a:lnTo>
                  <a:pt x="85" y="72"/>
                </a:lnTo>
                <a:lnTo>
                  <a:pt x="74" y="80"/>
                </a:lnTo>
                <a:lnTo>
                  <a:pt x="52" y="97"/>
                </a:lnTo>
                <a:lnTo>
                  <a:pt x="52" y="97"/>
                </a:lnTo>
                <a:lnTo>
                  <a:pt x="30" y="115"/>
                </a:lnTo>
                <a:lnTo>
                  <a:pt x="30" y="115"/>
                </a:lnTo>
                <a:lnTo>
                  <a:pt x="15" y="126"/>
                </a:lnTo>
                <a:lnTo>
                  <a:pt x="15" y="126"/>
                </a:lnTo>
                <a:lnTo>
                  <a:pt x="13" y="128"/>
                </a:lnTo>
                <a:lnTo>
                  <a:pt x="19" y="123"/>
                </a:lnTo>
                <a:lnTo>
                  <a:pt x="19" y="123"/>
                </a:lnTo>
                <a:lnTo>
                  <a:pt x="41" y="103"/>
                </a:lnTo>
                <a:lnTo>
                  <a:pt x="53" y="94"/>
                </a:lnTo>
                <a:lnTo>
                  <a:pt x="65" y="85"/>
                </a:lnTo>
                <a:lnTo>
                  <a:pt x="65" y="85"/>
                </a:lnTo>
                <a:lnTo>
                  <a:pt x="75" y="78"/>
                </a:lnTo>
                <a:lnTo>
                  <a:pt x="84" y="70"/>
                </a:lnTo>
                <a:lnTo>
                  <a:pt x="93" y="61"/>
                </a:lnTo>
                <a:lnTo>
                  <a:pt x="97" y="57"/>
                </a:lnTo>
                <a:lnTo>
                  <a:pt x="100" y="52"/>
                </a:lnTo>
                <a:lnTo>
                  <a:pt x="100" y="52"/>
                </a:lnTo>
                <a:lnTo>
                  <a:pt x="100" y="51"/>
                </a:lnTo>
                <a:lnTo>
                  <a:pt x="100" y="50"/>
                </a:lnTo>
                <a:lnTo>
                  <a:pt x="98" y="50"/>
                </a:lnTo>
                <a:lnTo>
                  <a:pt x="98" y="50"/>
                </a:lnTo>
                <a:lnTo>
                  <a:pt x="89" y="58"/>
                </a:lnTo>
                <a:lnTo>
                  <a:pt x="78" y="66"/>
                </a:lnTo>
                <a:lnTo>
                  <a:pt x="67" y="73"/>
                </a:lnTo>
                <a:lnTo>
                  <a:pt x="57" y="81"/>
                </a:lnTo>
                <a:lnTo>
                  <a:pt x="57" y="81"/>
                </a:lnTo>
                <a:lnTo>
                  <a:pt x="44" y="90"/>
                </a:lnTo>
                <a:lnTo>
                  <a:pt x="33" y="101"/>
                </a:lnTo>
                <a:lnTo>
                  <a:pt x="33" y="101"/>
                </a:lnTo>
                <a:lnTo>
                  <a:pt x="21" y="110"/>
                </a:lnTo>
                <a:lnTo>
                  <a:pt x="21" y="110"/>
                </a:lnTo>
                <a:lnTo>
                  <a:pt x="17" y="114"/>
                </a:lnTo>
                <a:lnTo>
                  <a:pt x="10" y="120"/>
                </a:lnTo>
                <a:lnTo>
                  <a:pt x="10" y="120"/>
                </a:lnTo>
                <a:lnTo>
                  <a:pt x="10" y="119"/>
                </a:lnTo>
                <a:lnTo>
                  <a:pt x="10" y="119"/>
                </a:lnTo>
                <a:lnTo>
                  <a:pt x="11" y="118"/>
                </a:lnTo>
                <a:lnTo>
                  <a:pt x="11" y="118"/>
                </a:lnTo>
                <a:lnTo>
                  <a:pt x="20" y="108"/>
                </a:lnTo>
                <a:lnTo>
                  <a:pt x="30" y="98"/>
                </a:lnTo>
                <a:lnTo>
                  <a:pt x="50" y="79"/>
                </a:lnTo>
                <a:lnTo>
                  <a:pt x="50" y="79"/>
                </a:lnTo>
                <a:lnTo>
                  <a:pt x="73" y="58"/>
                </a:lnTo>
                <a:lnTo>
                  <a:pt x="97" y="39"/>
                </a:lnTo>
                <a:lnTo>
                  <a:pt x="97" y="39"/>
                </a:lnTo>
                <a:lnTo>
                  <a:pt x="97" y="38"/>
                </a:lnTo>
                <a:lnTo>
                  <a:pt x="97" y="38"/>
                </a:lnTo>
                <a:lnTo>
                  <a:pt x="101" y="45"/>
                </a:lnTo>
                <a:lnTo>
                  <a:pt x="104" y="53"/>
                </a:lnTo>
                <a:lnTo>
                  <a:pt x="109" y="71"/>
                </a:lnTo>
                <a:lnTo>
                  <a:pt x="109" y="71"/>
                </a:lnTo>
                <a:lnTo>
                  <a:pt x="100" y="76"/>
                </a:lnTo>
                <a:lnTo>
                  <a:pt x="92" y="83"/>
                </a:lnTo>
                <a:lnTo>
                  <a:pt x="77" y="98"/>
                </a:lnTo>
                <a:lnTo>
                  <a:pt x="77" y="98"/>
                </a:lnTo>
                <a:close/>
                <a:moveTo>
                  <a:pt x="38" y="88"/>
                </a:moveTo>
                <a:lnTo>
                  <a:pt x="38" y="88"/>
                </a:lnTo>
                <a:lnTo>
                  <a:pt x="24" y="102"/>
                </a:lnTo>
                <a:lnTo>
                  <a:pt x="17" y="109"/>
                </a:lnTo>
                <a:lnTo>
                  <a:pt x="10" y="116"/>
                </a:lnTo>
                <a:lnTo>
                  <a:pt x="10" y="116"/>
                </a:lnTo>
                <a:lnTo>
                  <a:pt x="9" y="107"/>
                </a:lnTo>
                <a:lnTo>
                  <a:pt x="9" y="107"/>
                </a:lnTo>
                <a:lnTo>
                  <a:pt x="29" y="92"/>
                </a:lnTo>
                <a:lnTo>
                  <a:pt x="50" y="77"/>
                </a:lnTo>
                <a:lnTo>
                  <a:pt x="50" y="77"/>
                </a:lnTo>
                <a:lnTo>
                  <a:pt x="38" y="88"/>
                </a:lnTo>
                <a:lnTo>
                  <a:pt x="38" y="88"/>
                </a:lnTo>
                <a:close/>
                <a:moveTo>
                  <a:pt x="9" y="90"/>
                </a:moveTo>
                <a:lnTo>
                  <a:pt x="9" y="90"/>
                </a:lnTo>
                <a:lnTo>
                  <a:pt x="30" y="75"/>
                </a:lnTo>
                <a:lnTo>
                  <a:pt x="52" y="58"/>
                </a:lnTo>
                <a:lnTo>
                  <a:pt x="52" y="58"/>
                </a:lnTo>
                <a:lnTo>
                  <a:pt x="63" y="49"/>
                </a:lnTo>
                <a:lnTo>
                  <a:pt x="63" y="49"/>
                </a:lnTo>
                <a:lnTo>
                  <a:pt x="49" y="61"/>
                </a:lnTo>
                <a:lnTo>
                  <a:pt x="34" y="74"/>
                </a:lnTo>
                <a:lnTo>
                  <a:pt x="21" y="87"/>
                </a:lnTo>
                <a:lnTo>
                  <a:pt x="15" y="94"/>
                </a:lnTo>
                <a:lnTo>
                  <a:pt x="9" y="102"/>
                </a:lnTo>
                <a:lnTo>
                  <a:pt x="9" y="102"/>
                </a:lnTo>
                <a:lnTo>
                  <a:pt x="9" y="90"/>
                </a:lnTo>
                <a:lnTo>
                  <a:pt x="9" y="90"/>
                </a:lnTo>
                <a:close/>
                <a:moveTo>
                  <a:pt x="10" y="75"/>
                </a:moveTo>
                <a:lnTo>
                  <a:pt x="10" y="75"/>
                </a:lnTo>
                <a:lnTo>
                  <a:pt x="25" y="63"/>
                </a:lnTo>
                <a:lnTo>
                  <a:pt x="39" y="51"/>
                </a:lnTo>
                <a:lnTo>
                  <a:pt x="39" y="51"/>
                </a:lnTo>
                <a:lnTo>
                  <a:pt x="51" y="42"/>
                </a:lnTo>
                <a:lnTo>
                  <a:pt x="62" y="33"/>
                </a:lnTo>
                <a:lnTo>
                  <a:pt x="62" y="33"/>
                </a:lnTo>
                <a:lnTo>
                  <a:pt x="70" y="28"/>
                </a:lnTo>
                <a:lnTo>
                  <a:pt x="70" y="28"/>
                </a:lnTo>
                <a:lnTo>
                  <a:pt x="72" y="26"/>
                </a:lnTo>
                <a:lnTo>
                  <a:pt x="72" y="26"/>
                </a:lnTo>
                <a:lnTo>
                  <a:pt x="69" y="29"/>
                </a:lnTo>
                <a:lnTo>
                  <a:pt x="69" y="29"/>
                </a:lnTo>
                <a:lnTo>
                  <a:pt x="33" y="63"/>
                </a:lnTo>
                <a:lnTo>
                  <a:pt x="33" y="63"/>
                </a:lnTo>
                <a:lnTo>
                  <a:pt x="20" y="74"/>
                </a:lnTo>
                <a:lnTo>
                  <a:pt x="15" y="79"/>
                </a:lnTo>
                <a:lnTo>
                  <a:pt x="9" y="85"/>
                </a:lnTo>
                <a:lnTo>
                  <a:pt x="9" y="85"/>
                </a:lnTo>
                <a:lnTo>
                  <a:pt x="10" y="75"/>
                </a:lnTo>
                <a:lnTo>
                  <a:pt x="10" y="75"/>
                </a:lnTo>
                <a:close/>
                <a:moveTo>
                  <a:pt x="12" y="61"/>
                </a:moveTo>
                <a:lnTo>
                  <a:pt x="12" y="61"/>
                </a:lnTo>
                <a:lnTo>
                  <a:pt x="27" y="50"/>
                </a:lnTo>
                <a:lnTo>
                  <a:pt x="27" y="50"/>
                </a:lnTo>
                <a:lnTo>
                  <a:pt x="11" y="69"/>
                </a:lnTo>
                <a:lnTo>
                  <a:pt x="11" y="69"/>
                </a:lnTo>
                <a:lnTo>
                  <a:pt x="11" y="64"/>
                </a:lnTo>
                <a:lnTo>
                  <a:pt x="11" y="64"/>
                </a:lnTo>
                <a:lnTo>
                  <a:pt x="12" y="61"/>
                </a:lnTo>
                <a:lnTo>
                  <a:pt x="12" y="61"/>
                </a:lnTo>
                <a:close/>
                <a:moveTo>
                  <a:pt x="16" y="45"/>
                </a:moveTo>
                <a:lnTo>
                  <a:pt x="16" y="45"/>
                </a:lnTo>
                <a:lnTo>
                  <a:pt x="24" y="37"/>
                </a:lnTo>
                <a:lnTo>
                  <a:pt x="33" y="29"/>
                </a:lnTo>
                <a:lnTo>
                  <a:pt x="33" y="29"/>
                </a:lnTo>
                <a:lnTo>
                  <a:pt x="44" y="20"/>
                </a:lnTo>
                <a:lnTo>
                  <a:pt x="44" y="20"/>
                </a:lnTo>
                <a:lnTo>
                  <a:pt x="51" y="14"/>
                </a:lnTo>
                <a:lnTo>
                  <a:pt x="44" y="21"/>
                </a:lnTo>
                <a:lnTo>
                  <a:pt x="44" y="21"/>
                </a:lnTo>
                <a:lnTo>
                  <a:pt x="37" y="29"/>
                </a:lnTo>
                <a:lnTo>
                  <a:pt x="29" y="36"/>
                </a:lnTo>
                <a:lnTo>
                  <a:pt x="14" y="52"/>
                </a:lnTo>
                <a:lnTo>
                  <a:pt x="14" y="52"/>
                </a:lnTo>
                <a:lnTo>
                  <a:pt x="16" y="45"/>
                </a:lnTo>
                <a:lnTo>
                  <a:pt x="16" y="45"/>
                </a:lnTo>
                <a:close/>
                <a:moveTo>
                  <a:pt x="42" y="322"/>
                </a:moveTo>
                <a:lnTo>
                  <a:pt x="42" y="322"/>
                </a:lnTo>
                <a:lnTo>
                  <a:pt x="52" y="317"/>
                </a:lnTo>
                <a:lnTo>
                  <a:pt x="62" y="313"/>
                </a:lnTo>
                <a:lnTo>
                  <a:pt x="72" y="309"/>
                </a:lnTo>
                <a:lnTo>
                  <a:pt x="82" y="307"/>
                </a:lnTo>
                <a:lnTo>
                  <a:pt x="82" y="307"/>
                </a:lnTo>
                <a:lnTo>
                  <a:pt x="73" y="312"/>
                </a:lnTo>
                <a:lnTo>
                  <a:pt x="63" y="318"/>
                </a:lnTo>
                <a:lnTo>
                  <a:pt x="44" y="331"/>
                </a:lnTo>
                <a:lnTo>
                  <a:pt x="44" y="331"/>
                </a:lnTo>
                <a:lnTo>
                  <a:pt x="43" y="326"/>
                </a:lnTo>
                <a:lnTo>
                  <a:pt x="43" y="326"/>
                </a:lnTo>
                <a:lnTo>
                  <a:pt x="42" y="322"/>
                </a:lnTo>
                <a:lnTo>
                  <a:pt x="42" y="322"/>
                </a:lnTo>
                <a:close/>
                <a:moveTo>
                  <a:pt x="152" y="622"/>
                </a:moveTo>
                <a:lnTo>
                  <a:pt x="152" y="622"/>
                </a:lnTo>
                <a:lnTo>
                  <a:pt x="146" y="617"/>
                </a:lnTo>
                <a:lnTo>
                  <a:pt x="141" y="612"/>
                </a:lnTo>
                <a:lnTo>
                  <a:pt x="141" y="612"/>
                </a:lnTo>
                <a:lnTo>
                  <a:pt x="133" y="608"/>
                </a:lnTo>
                <a:lnTo>
                  <a:pt x="125" y="605"/>
                </a:lnTo>
                <a:lnTo>
                  <a:pt x="109" y="601"/>
                </a:lnTo>
                <a:lnTo>
                  <a:pt x="109" y="601"/>
                </a:lnTo>
                <a:lnTo>
                  <a:pt x="105" y="563"/>
                </a:lnTo>
                <a:lnTo>
                  <a:pt x="104" y="543"/>
                </a:lnTo>
                <a:lnTo>
                  <a:pt x="104" y="525"/>
                </a:lnTo>
                <a:lnTo>
                  <a:pt x="104" y="525"/>
                </a:lnTo>
                <a:lnTo>
                  <a:pt x="117" y="520"/>
                </a:lnTo>
                <a:lnTo>
                  <a:pt x="130" y="516"/>
                </a:lnTo>
                <a:lnTo>
                  <a:pt x="130" y="516"/>
                </a:lnTo>
                <a:lnTo>
                  <a:pt x="139" y="534"/>
                </a:lnTo>
                <a:lnTo>
                  <a:pt x="149" y="553"/>
                </a:lnTo>
                <a:lnTo>
                  <a:pt x="159" y="570"/>
                </a:lnTo>
                <a:lnTo>
                  <a:pt x="167" y="589"/>
                </a:lnTo>
                <a:lnTo>
                  <a:pt x="167" y="589"/>
                </a:lnTo>
                <a:lnTo>
                  <a:pt x="163" y="591"/>
                </a:lnTo>
                <a:lnTo>
                  <a:pt x="160" y="595"/>
                </a:lnTo>
                <a:lnTo>
                  <a:pt x="157" y="599"/>
                </a:lnTo>
                <a:lnTo>
                  <a:pt x="155" y="603"/>
                </a:lnTo>
                <a:lnTo>
                  <a:pt x="153" y="612"/>
                </a:lnTo>
                <a:lnTo>
                  <a:pt x="152" y="622"/>
                </a:lnTo>
                <a:lnTo>
                  <a:pt x="152" y="622"/>
                </a:lnTo>
                <a:close/>
                <a:moveTo>
                  <a:pt x="130" y="507"/>
                </a:moveTo>
                <a:lnTo>
                  <a:pt x="130" y="507"/>
                </a:lnTo>
                <a:lnTo>
                  <a:pt x="126" y="508"/>
                </a:lnTo>
                <a:lnTo>
                  <a:pt x="126" y="508"/>
                </a:lnTo>
                <a:lnTo>
                  <a:pt x="126" y="506"/>
                </a:lnTo>
                <a:lnTo>
                  <a:pt x="125" y="506"/>
                </a:lnTo>
                <a:lnTo>
                  <a:pt x="125" y="506"/>
                </a:lnTo>
                <a:lnTo>
                  <a:pt x="117" y="510"/>
                </a:lnTo>
                <a:lnTo>
                  <a:pt x="117" y="510"/>
                </a:lnTo>
                <a:lnTo>
                  <a:pt x="115" y="511"/>
                </a:lnTo>
                <a:lnTo>
                  <a:pt x="115" y="511"/>
                </a:lnTo>
                <a:lnTo>
                  <a:pt x="117" y="510"/>
                </a:lnTo>
                <a:lnTo>
                  <a:pt x="117" y="510"/>
                </a:lnTo>
                <a:lnTo>
                  <a:pt x="122" y="506"/>
                </a:lnTo>
                <a:lnTo>
                  <a:pt x="126" y="502"/>
                </a:lnTo>
                <a:lnTo>
                  <a:pt x="126" y="502"/>
                </a:lnTo>
                <a:lnTo>
                  <a:pt x="126" y="501"/>
                </a:lnTo>
                <a:lnTo>
                  <a:pt x="125" y="500"/>
                </a:lnTo>
                <a:lnTo>
                  <a:pt x="125" y="500"/>
                </a:lnTo>
                <a:lnTo>
                  <a:pt x="112" y="504"/>
                </a:lnTo>
                <a:lnTo>
                  <a:pt x="106" y="507"/>
                </a:lnTo>
                <a:lnTo>
                  <a:pt x="101" y="511"/>
                </a:lnTo>
                <a:lnTo>
                  <a:pt x="101" y="511"/>
                </a:lnTo>
                <a:lnTo>
                  <a:pt x="106" y="505"/>
                </a:lnTo>
                <a:lnTo>
                  <a:pt x="112" y="501"/>
                </a:lnTo>
                <a:lnTo>
                  <a:pt x="125" y="492"/>
                </a:lnTo>
                <a:lnTo>
                  <a:pt x="125" y="492"/>
                </a:lnTo>
                <a:lnTo>
                  <a:pt x="125" y="491"/>
                </a:lnTo>
                <a:lnTo>
                  <a:pt x="125" y="491"/>
                </a:lnTo>
                <a:lnTo>
                  <a:pt x="123" y="490"/>
                </a:lnTo>
                <a:lnTo>
                  <a:pt x="123" y="490"/>
                </a:lnTo>
                <a:lnTo>
                  <a:pt x="109" y="497"/>
                </a:lnTo>
                <a:lnTo>
                  <a:pt x="109" y="497"/>
                </a:lnTo>
                <a:lnTo>
                  <a:pt x="100" y="502"/>
                </a:lnTo>
                <a:lnTo>
                  <a:pt x="99" y="502"/>
                </a:lnTo>
                <a:lnTo>
                  <a:pt x="99" y="502"/>
                </a:lnTo>
                <a:lnTo>
                  <a:pt x="105" y="497"/>
                </a:lnTo>
                <a:lnTo>
                  <a:pt x="105" y="497"/>
                </a:lnTo>
                <a:lnTo>
                  <a:pt x="115" y="490"/>
                </a:lnTo>
                <a:lnTo>
                  <a:pt x="120" y="486"/>
                </a:lnTo>
                <a:lnTo>
                  <a:pt x="125" y="482"/>
                </a:lnTo>
                <a:lnTo>
                  <a:pt x="125" y="482"/>
                </a:lnTo>
                <a:lnTo>
                  <a:pt x="125" y="480"/>
                </a:lnTo>
                <a:lnTo>
                  <a:pt x="124" y="480"/>
                </a:lnTo>
                <a:lnTo>
                  <a:pt x="124" y="480"/>
                </a:lnTo>
                <a:lnTo>
                  <a:pt x="111" y="485"/>
                </a:lnTo>
                <a:lnTo>
                  <a:pt x="104" y="488"/>
                </a:lnTo>
                <a:lnTo>
                  <a:pt x="99" y="492"/>
                </a:lnTo>
                <a:lnTo>
                  <a:pt x="99" y="492"/>
                </a:lnTo>
                <a:lnTo>
                  <a:pt x="105" y="487"/>
                </a:lnTo>
                <a:lnTo>
                  <a:pt x="112" y="482"/>
                </a:lnTo>
                <a:lnTo>
                  <a:pt x="119" y="476"/>
                </a:lnTo>
                <a:lnTo>
                  <a:pt x="125" y="469"/>
                </a:lnTo>
                <a:lnTo>
                  <a:pt x="125" y="469"/>
                </a:lnTo>
                <a:lnTo>
                  <a:pt x="130" y="507"/>
                </a:lnTo>
                <a:lnTo>
                  <a:pt x="130" y="507"/>
                </a:lnTo>
                <a:close/>
                <a:moveTo>
                  <a:pt x="97" y="37"/>
                </a:moveTo>
                <a:lnTo>
                  <a:pt x="97" y="37"/>
                </a:lnTo>
                <a:lnTo>
                  <a:pt x="97" y="37"/>
                </a:lnTo>
                <a:lnTo>
                  <a:pt x="96" y="37"/>
                </a:lnTo>
                <a:lnTo>
                  <a:pt x="96" y="37"/>
                </a:lnTo>
                <a:lnTo>
                  <a:pt x="74" y="53"/>
                </a:lnTo>
                <a:lnTo>
                  <a:pt x="53" y="71"/>
                </a:lnTo>
                <a:lnTo>
                  <a:pt x="53" y="71"/>
                </a:lnTo>
                <a:lnTo>
                  <a:pt x="28" y="91"/>
                </a:lnTo>
                <a:lnTo>
                  <a:pt x="28" y="91"/>
                </a:lnTo>
                <a:lnTo>
                  <a:pt x="15" y="100"/>
                </a:lnTo>
                <a:lnTo>
                  <a:pt x="15" y="100"/>
                </a:lnTo>
                <a:lnTo>
                  <a:pt x="11" y="104"/>
                </a:lnTo>
                <a:lnTo>
                  <a:pt x="12" y="101"/>
                </a:lnTo>
                <a:lnTo>
                  <a:pt x="12" y="101"/>
                </a:lnTo>
                <a:lnTo>
                  <a:pt x="20" y="91"/>
                </a:lnTo>
                <a:lnTo>
                  <a:pt x="28" y="82"/>
                </a:lnTo>
                <a:lnTo>
                  <a:pt x="37" y="74"/>
                </a:lnTo>
                <a:lnTo>
                  <a:pt x="46" y="66"/>
                </a:lnTo>
                <a:lnTo>
                  <a:pt x="66" y="49"/>
                </a:lnTo>
                <a:lnTo>
                  <a:pt x="84" y="33"/>
                </a:lnTo>
                <a:lnTo>
                  <a:pt x="84" y="33"/>
                </a:lnTo>
                <a:lnTo>
                  <a:pt x="86" y="32"/>
                </a:lnTo>
                <a:lnTo>
                  <a:pt x="86" y="32"/>
                </a:lnTo>
                <a:lnTo>
                  <a:pt x="90" y="27"/>
                </a:lnTo>
                <a:lnTo>
                  <a:pt x="90" y="27"/>
                </a:lnTo>
                <a:lnTo>
                  <a:pt x="90" y="27"/>
                </a:lnTo>
                <a:lnTo>
                  <a:pt x="90" y="27"/>
                </a:lnTo>
                <a:lnTo>
                  <a:pt x="97" y="37"/>
                </a:lnTo>
                <a:lnTo>
                  <a:pt x="97" y="37"/>
                </a:lnTo>
                <a:close/>
                <a:moveTo>
                  <a:pt x="76" y="15"/>
                </a:moveTo>
                <a:lnTo>
                  <a:pt x="76" y="15"/>
                </a:lnTo>
                <a:lnTo>
                  <a:pt x="83" y="20"/>
                </a:lnTo>
                <a:lnTo>
                  <a:pt x="89" y="26"/>
                </a:lnTo>
                <a:lnTo>
                  <a:pt x="89" y="26"/>
                </a:lnTo>
                <a:lnTo>
                  <a:pt x="88" y="26"/>
                </a:lnTo>
                <a:lnTo>
                  <a:pt x="88" y="26"/>
                </a:lnTo>
                <a:lnTo>
                  <a:pt x="68" y="43"/>
                </a:lnTo>
                <a:lnTo>
                  <a:pt x="46" y="59"/>
                </a:lnTo>
                <a:lnTo>
                  <a:pt x="46" y="59"/>
                </a:lnTo>
                <a:lnTo>
                  <a:pt x="28" y="74"/>
                </a:lnTo>
                <a:lnTo>
                  <a:pt x="28" y="74"/>
                </a:lnTo>
                <a:lnTo>
                  <a:pt x="19" y="80"/>
                </a:lnTo>
                <a:lnTo>
                  <a:pt x="19" y="80"/>
                </a:lnTo>
                <a:lnTo>
                  <a:pt x="14" y="84"/>
                </a:lnTo>
                <a:lnTo>
                  <a:pt x="11" y="86"/>
                </a:lnTo>
                <a:lnTo>
                  <a:pt x="12" y="84"/>
                </a:lnTo>
                <a:lnTo>
                  <a:pt x="12" y="84"/>
                </a:lnTo>
                <a:lnTo>
                  <a:pt x="19" y="78"/>
                </a:lnTo>
                <a:lnTo>
                  <a:pt x="26" y="72"/>
                </a:lnTo>
                <a:lnTo>
                  <a:pt x="33" y="66"/>
                </a:lnTo>
                <a:lnTo>
                  <a:pt x="39" y="59"/>
                </a:lnTo>
                <a:lnTo>
                  <a:pt x="39" y="59"/>
                </a:lnTo>
                <a:lnTo>
                  <a:pt x="59" y="41"/>
                </a:lnTo>
                <a:lnTo>
                  <a:pt x="78" y="23"/>
                </a:lnTo>
                <a:lnTo>
                  <a:pt x="78" y="23"/>
                </a:lnTo>
                <a:lnTo>
                  <a:pt x="79" y="22"/>
                </a:lnTo>
                <a:lnTo>
                  <a:pt x="78" y="21"/>
                </a:lnTo>
                <a:lnTo>
                  <a:pt x="78" y="21"/>
                </a:lnTo>
                <a:lnTo>
                  <a:pt x="77" y="21"/>
                </a:lnTo>
                <a:lnTo>
                  <a:pt x="77" y="21"/>
                </a:lnTo>
                <a:lnTo>
                  <a:pt x="68" y="27"/>
                </a:lnTo>
                <a:lnTo>
                  <a:pt x="60" y="32"/>
                </a:lnTo>
                <a:lnTo>
                  <a:pt x="42" y="45"/>
                </a:lnTo>
                <a:lnTo>
                  <a:pt x="26" y="58"/>
                </a:lnTo>
                <a:lnTo>
                  <a:pt x="10" y="72"/>
                </a:lnTo>
                <a:lnTo>
                  <a:pt x="10" y="72"/>
                </a:lnTo>
                <a:lnTo>
                  <a:pt x="10" y="72"/>
                </a:lnTo>
                <a:lnTo>
                  <a:pt x="10" y="72"/>
                </a:lnTo>
                <a:lnTo>
                  <a:pt x="16" y="67"/>
                </a:lnTo>
                <a:lnTo>
                  <a:pt x="22" y="59"/>
                </a:lnTo>
                <a:lnTo>
                  <a:pt x="35" y="45"/>
                </a:lnTo>
                <a:lnTo>
                  <a:pt x="35" y="45"/>
                </a:lnTo>
                <a:lnTo>
                  <a:pt x="58" y="26"/>
                </a:lnTo>
                <a:lnTo>
                  <a:pt x="58" y="26"/>
                </a:lnTo>
                <a:lnTo>
                  <a:pt x="63" y="23"/>
                </a:lnTo>
                <a:lnTo>
                  <a:pt x="64" y="22"/>
                </a:lnTo>
                <a:lnTo>
                  <a:pt x="64" y="20"/>
                </a:lnTo>
                <a:lnTo>
                  <a:pt x="64" y="20"/>
                </a:lnTo>
                <a:lnTo>
                  <a:pt x="68" y="17"/>
                </a:lnTo>
                <a:lnTo>
                  <a:pt x="68" y="17"/>
                </a:lnTo>
                <a:lnTo>
                  <a:pt x="68" y="16"/>
                </a:lnTo>
                <a:lnTo>
                  <a:pt x="68" y="16"/>
                </a:lnTo>
                <a:lnTo>
                  <a:pt x="68" y="15"/>
                </a:lnTo>
                <a:lnTo>
                  <a:pt x="67" y="15"/>
                </a:lnTo>
                <a:lnTo>
                  <a:pt x="67" y="15"/>
                </a:lnTo>
                <a:lnTo>
                  <a:pt x="53" y="26"/>
                </a:lnTo>
                <a:lnTo>
                  <a:pt x="39" y="37"/>
                </a:lnTo>
                <a:lnTo>
                  <a:pt x="26" y="48"/>
                </a:lnTo>
                <a:lnTo>
                  <a:pt x="12" y="58"/>
                </a:lnTo>
                <a:lnTo>
                  <a:pt x="12" y="58"/>
                </a:lnTo>
                <a:lnTo>
                  <a:pt x="13" y="57"/>
                </a:lnTo>
                <a:lnTo>
                  <a:pt x="13" y="57"/>
                </a:lnTo>
                <a:lnTo>
                  <a:pt x="20" y="48"/>
                </a:lnTo>
                <a:lnTo>
                  <a:pt x="20" y="48"/>
                </a:lnTo>
                <a:lnTo>
                  <a:pt x="33" y="35"/>
                </a:lnTo>
                <a:lnTo>
                  <a:pt x="33" y="35"/>
                </a:lnTo>
                <a:lnTo>
                  <a:pt x="44" y="24"/>
                </a:lnTo>
                <a:lnTo>
                  <a:pt x="55" y="11"/>
                </a:lnTo>
                <a:lnTo>
                  <a:pt x="55" y="11"/>
                </a:lnTo>
                <a:lnTo>
                  <a:pt x="55" y="10"/>
                </a:lnTo>
                <a:lnTo>
                  <a:pt x="55" y="10"/>
                </a:lnTo>
                <a:lnTo>
                  <a:pt x="53" y="10"/>
                </a:lnTo>
                <a:lnTo>
                  <a:pt x="53" y="10"/>
                </a:lnTo>
                <a:lnTo>
                  <a:pt x="35" y="25"/>
                </a:lnTo>
                <a:lnTo>
                  <a:pt x="26" y="32"/>
                </a:lnTo>
                <a:lnTo>
                  <a:pt x="18" y="40"/>
                </a:lnTo>
                <a:lnTo>
                  <a:pt x="18" y="40"/>
                </a:lnTo>
                <a:lnTo>
                  <a:pt x="22" y="32"/>
                </a:lnTo>
                <a:lnTo>
                  <a:pt x="27" y="24"/>
                </a:lnTo>
                <a:lnTo>
                  <a:pt x="33" y="18"/>
                </a:lnTo>
                <a:lnTo>
                  <a:pt x="39" y="13"/>
                </a:lnTo>
                <a:lnTo>
                  <a:pt x="48" y="10"/>
                </a:lnTo>
                <a:lnTo>
                  <a:pt x="52" y="9"/>
                </a:lnTo>
                <a:lnTo>
                  <a:pt x="56" y="9"/>
                </a:lnTo>
                <a:lnTo>
                  <a:pt x="61" y="9"/>
                </a:lnTo>
                <a:lnTo>
                  <a:pt x="66" y="11"/>
                </a:lnTo>
                <a:lnTo>
                  <a:pt x="71" y="12"/>
                </a:lnTo>
                <a:lnTo>
                  <a:pt x="76" y="15"/>
                </a:lnTo>
                <a:lnTo>
                  <a:pt x="76" y="1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20" name="Freeform 2532"/>
          <p:cNvSpPr>
            <a:spLocks/>
          </p:cNvSpPr>
          <p:nvPr/>
        </p:nvSpPr>
        <p:spPr bwMode="auto">
          <a:xfrm>
            <a:off x="960421" y="3660790"/>
            <a:ext cx="23813" cy="44450"/>
          </a:xfrm>
          <a:custGeom>
            <a:avLst/>
            <a:gdLst/>
            <a:ahLst/>
            <a:cxnLst>
              <a:cxn ang="0">
                <a:pos x="9" y="3"/>
              </a:cxn>
              <a:cxn ang="0">
                <a:pos x="9" y="3"/>
              </a:cxn>
              <a:cxn ang="0">
                <a:pos x="8" y="1"/>
              </a:cxn>
              <a:cxn ang="0">
                <a:pos x="7" y="0"/>
              </a:cxn>
              <a:cxn ang="0">
                <a:pos x="3" y="0"/>
              </a:cxn>
              <a:cxn ang="0">
                <a:pos x="1" y="2"/>
              </a:cxn>
              <a:cxn ang="0">
                <a:pos x="0" y="3"/>
              </a:cxn>
              <a:cxn ang="0">
                <a:pos x="0" y="5"/>
              </a:cxn>
              <a:cxn ang="0">
                <a:pos x="0" y="5"/>
              </a:cxn>
              <a:cxn ang="0">
                <a:pos x="3" y="16"/>
              </a:cxn>
              <a:cxn ang="0">
                <a:pos x="4" y="21"/>
              </a:cxn>
              <a:cxn ang="0">
                <a:pos x="7" y="26"/>
              </a:cxn>
              <a:cxn ang="0">
                <a:pos x="7" y="26"/>
              </a:cxn>
              <a:cxn ang="0">
                <a:pos x="8" y="27"/>
              </a:cxn>
              <a:cxn ang="0">
                <a:pos x="9" y="28"/>
              </a:cxn>
              <a:cxn ang="0">
                <a:pos x="12" y="27"/>
              </a:cxn>
              <a:cxn ang="0">
                <a:pos x="15" y="25"/>
              </a:cxn>
              <a:cxn ang="0">
                <a:pos x="15" y="23"/>
              </a:cxn>
              <a:cxn ang="0">
                <a:pos x="14" y="21"/>
              </a:cxn>
              <a:cxn ang="0">
                <a:pos x="14" y="21"/>
              </a:cxn>
              <a:cxn ang="0">
                <a:pos x="12" y="17"/>
              </a:cxn>
              <a:cxn ang="0">
                <a:pos x="11" y="12"/>
              </a:cxn>
              <a:cxn ang="0">
                <a:pos x="9" y="3"/>
              </a:cxn>
              <a:cxn ang="0">
                <a:pos x="9" y="3"/>
              </a:cxn>
            </a:cxnLst>
            <a:rect l="0" t="0" r="r" b="b"/>
            <a:pathLst>
              <a:path w="15" h="28">
                <a:moveTo>
                  <a:pt x="9" y="3"/>
                </a:moveTo>
                <a:lnTo>
                  <a:pt x="9" y="3"/>
                </a:lnTo>
                <a:lnTo>
                  <a:pt x="8" y="1"/>
                </a:lnTo>
                <a:lnTo>
                  <a:pt x="7" y="0"/>
                </a:lnTo>
                <a:lnTo>
                  <a:pt x="3" y="0"/>
                </a:lnTo>
                <a:lnTo>
                  <a:pt x="1" y="2"/>
                </a:lnTo>
                <a:lnTo>
                  <a:pt x="0" y="3"/>
                </a:lnTo>
                <a:lnTo>
                  <a:pt x="0" y="5"/>
                </a:lnTo>
                <a:lnTo>
                  <a:pt x="0" y="5"/>
                </a:lnTo>
                <a:lnTo>
                  <a:pt x="3" y="16"/>
                </a:lnTo>
                <a:lnTo>
                  <a:pt x="4" y="21"/>
                </a:lnTo>
                <a:lnTo>
                  <a:pt x="7" y="26"/>
                </a:lnTo>
                <a:lnTo>
                  <a:pt x="7" y="26"/>
                </a:lnTo>
                <a:lnTo>
                  <a:pt x="8" y="27"/>
                </a:lnTo>
                <a:lnTo>
                  <a:pt x="9" y="28"/>
                </a:lnTo>
                <a:lnTo>
                  <a:pt x="12" y="27"/>
                </a:lnTo>
                <a:lnTo>
                  <a:pt x="15" y="25"/>
                </a:lnTo>
                <a:lnTo>
                  <a:pt x="15" y="23"/>
                </a:lnTo>
                <a:lnTo>
                  <a:pt x="14" y="21"/>
                </a:lnTo>
                <a:lnTo>
                  <a:pt x="14" y="21"/>
                </a:lnTo>
                <a:lnTo>
                  <a:pt x="12" y="17"/>
                </a:lnTo>
                <a:lnTo>
                  <a:pt x="11" y="12"/>
                </a:lnTo>
                <a:lnTo>
                  <a:pt x="9" y="3"/>
                </a:lnTo>
                <a:lnTo>
                  <a:pt x="9" y="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21" name="Freeform 2533"/>
          <p:cNvSpPr>
            <a:spLocks/>
          </p:cNvSpPr>
          <p:nvPr/>
        </p:nvSpPr>
        <p:spPr bwMode="auto">
          <a:xfrm>
            <a:off x="820721" y="3556015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22" name="Freeform 2534"/>
          <p:cNvSpPr>
            <a:spLocks noEditPoints="1"/>
          </p:cNvSpPr>
          <p:nvPr/>
        </p:nvSpPr>
        <p:spPr bwMode="auto">
          <a:xfrm>
            <a:off x="6637346" y="793750"/>
            <a:ext cx="257175" cy="300038"/>
          </a:xfrm>
          <a:custGeom>
            <a:avLst/>
            <a:gdLst/>
            <a:ahLst/>
            <a:cxnLst>
              <a:cxn ang="0">
                <a:pos x="117" y="5"/>
              </a:cxn>
              <a:cxn ang="0">
                <a:pos x="52" y="6"/>
              </a:cxn>
              <a:cxn ang="0">
                <a:pos x="1" y="31"/>
              </a:cxn>
              <a:cxn ang="0">
                <a:pos x="72" y="187"/>
              </a:cxn>
              <a:cxn ang="0">
                <a:pos x="144" y="89"/>
              </a:cxn>
              <a:cxn ang="0">
                <a:pos x="75" y="175"/>
              </a:cxn>
              <a:cxn ang="0">
                <a:pos x="87" y="150"/>
              </a:cxn>
              <a:cxn ang="0">
                <a:pos x="81" y="165"/>
              </a:cxn>
              <a:cxn ang="0">
                <a:pos x="103" y="137"/>
              </a:cxn>
              <a:cxn ang="0">
                <a:pos x="115" y="122"/>
              </a:cxn>
              <a:cxn ang="0">
                <a:pos x="63" y="156"/>
              </a:cxn>
              <a:cxn ang="0">
                <a:pos x="124" y="98"/>
              </a:cxn>
              <a:cxn ang="0">
                <a:pos x="50" y="135"/>
              </a:cxn>
              <a:cxn ang="0">
                <a:pos x="53" y="140"/>
              </a:cxn>
              <a:cxn ang="0">
                <a:pos x="96" y="92"/>
              </a:cxn>
              <a:cxn ang="0">
                <a:pos x="149" y="41"/>
              </a:cxn>
              <a:cxn ang="0">
                <a:pos x="113" y="78"/>
              </a:cxn>
              <a:cxn ang="0">
                <a:pos x="68" y="102"/>
              </a:cxn>
              <a:cxn ang="0">
                <a:pos x="153" y="35"/>
              </a:cxn>
              <a:cxn ang="0">
                <a:pos x="49" y="102"/>
              </a:cxn>
              <a:cxn ang="0">
                <a:pos x="90" y="69"/>
              </a:cxn>
              <a:cxn ang="0">
                <a:pos x="90" y="69"/>
              </a:cxn>
              <a:cxn ang="0">
                <a:pos x="52" y="132"/>
              </a:cxn>
              <a:cxn ang="0">
                <a:pos x="119" y="116"/>
              </a:cxn>
              <a:cxn ang="0">
                <a:pos x="119" y="116"/>
              </a:cxn>
              <a:cxn ang="0">
                <a:pos x="76" y="141"/>
              </a:cxn>
              <a:cxn ang="0">
                <a:pos x="127" y="101"/>
              </a:cxn>
              <a:cxn ang="0">
                <a:pos x="54" y="141"/>
              </a:cxn>
              <a:cxn ang="0">
                <a:pos x="135" y="88"/>
              </a:cxn>
              <a:cxn ang="0">
                <a:pos x="41" y="98"/>
              </a:cxn>
              <a:cxn ang="0">
                <a:pos x="126" y="33"/>
              </a:cxn>
              <a:cxn ang="0">
                <a:pos x="38" y="97"/>
              </a:cxn>
              <a:cxn ang="0">
                <a:pos x="70" y="56"/>
              </a:cxn>
              <a:cxn ang="0">
                <a:pos x="40" y="65"/>
              </a:cxn>
              <a:cxn ang="0">
                <a:pos x="24" y="86"/>
              </a:cxn>
              <a:cxn ang="0">
                <a:pos x="53" y="45"/>
              </a:cxn>
              <a:cxn ang="0">
                <a:pos x="35" y="42"/>
              </a:cxn>
              <a:cxn ang="0">
                <a:pos x="14" y="63"/>
              </a:cxn>
              <a:cxn ang="0">
                <a:pos x="32" y="22"/>
              </a:cxn>
              <a:cxn ang="0">
                <a:pos x="20" y="41"/>
              </a:cxn>
              <a:cxn ang="0">
                <a:pos x="11" y="52"/>
              </a:cxn>
              <a:cxn ang="0">
                <a:pos x="15" y="65"/>
              </a:cxn>
              <a:cxn ang="0">
                <a:pos x="67" y="44"/>
              </a:cxn>
              <a:cxn ang="0">
                <a:pos x="39" y="60"/>
              </a:cxn>
              <a:cxn ang="0">
                <a:pos x="28" y="84"/>
              </a:cxn>
              <a:cxn ang="0">
                <a:pos x="77" y="61"/>
              </a:cxn>
              <a:cxn ang="0">
                <a:pos x="33" y="98"/>
              </a:cxn>
              <a:cxn ang="0">
                <a:pos x="91" y="46"/>
              </a:cxn>
              <a:cxn ang="0">
                <a:pos x="79" y="63"/>
              </a:cxn>
              <a:cxn ang="0">
                <a:pos x="122" y="28"/>
              </a:cxn>
              <a:cxn ang="0">
                <a:pos x="116" y="38"/>
              </a:cxn>
              <a:cxn ang="0">
                <a:pos x="136" y="10"/>
              </a:cxn>
              <a:cxn ang="0">
                <a:pos x="111" y="24"/>
              </a:cxn>
              <a:cxn ang="0">
                <a:pos x="113" y="17"/>
              </a:cxn>
              <a:cxn ang="0">
                <a:pos x="51" y="17"/>
              </a:cxn>
              <a:cxn ang="0">
                <a:pos x="20" y="37"/>
              </a:cxn>
              <a:cxn ang="0">
                <a:pos x="50" y="16"/>
              </a:cxn>
              <a:cxn ang="0">
                <a:pos x="28" y="9"/>
              </a:cxn>
              <a:cxn ang="0">
                <a:pos x="40" y="112"/>
              </a:cxn>
              <a:cxn ang="0">
                <a:pos x="86" y="87"/>
              </a:cxn>
            </a:cxnLst>
            <a:rect l="0" t="0" r="r" b="b"/>
            <a:pathLst>
              <a:path w="162" h="189">
                <a:moveTo>
                  <a:pt x="162" y="27"/>
                </a:moveTo>
                <a:lnTo>
                  <a:pt x="162" y="27"/>
                </a:lnTo>
                <a:lnTo>
                  <a:pt x="160" y="19"/>
                </a:lnTo>
                <a:lnTo>
                  <a:pt x="158" y="14"/>
                </a:lnTo>
                <a:lnTo>
                  <a:pt x="154" y="10"/>
                </a:lnTo>
                <a:lnTo>
                  <a:pt x="149" y="6"/>
                </a:lnTo>
                <a:lnTo>
                  <a:pt x="144" y="4"/>
                </a:lnTo>
                <a:lnTo>
                  <a:pt x="138" y="2"/>
                </a:lnTo>
                <a:lnTo>
                  <a:pt x="132" y="2"/>
                </a:lnTo>
                <a:lnTo>
                  <a:pt x="125" y="3"/>
                </a:lnTo>
                <a:lnTo>
                  <a:pt x="125" y="3"/>
                </a:lnTo>
                <a:lnTo>
                  <a:pt x="117" y="5"/>
                </a:lnTo>
                <a:lnTo>
                  <a:pt x="109" y="9"/>
                </a:lnTo>
                <a:lnTo>
                  <a:pt x="103" y="14"/>
                </a:lnTo>
                <a:lnTo>
                  <a:pt x="96" y="20"/>
                </a:lnTo>
                <a:lnTo>
                  <a:pt x="91" y="27"/>
                </a:lnTo>
                <a:lnTo>
                  <a:pt x="87" y="35"/>
                </a:lnTo>
                <a:lnTo>
                  <a:pt x="79" y="50"/>
                </a:lnTo>
                <a:lnTo>
                  <a:pt x="79" y="50"/>
                </a:lnTo>
                <a:lnTo>
                  <a:pt x="73" y="36"/>
                </a:lnTo>
                <a:lnTo>
                  <a:pt x="66" y="22"/>
                </a:lnTo>
                <a:lnTo>
                  <a:pt x="62" y="16"/>
                </a:lnTo>
                <a:lnTo>
                  <a:pt x="57" y="11"/>
                </a:lnTo>
                <a:lnTo>
                  <a:pt x="52" y="6"/>
                </a:lnTo>
                <a:lnTo>
                  <a:pt x="45" y="3"/>
                </a:lnTo>
                <a:lnTo>
                  <a:pt x="45" y="3"/>
                </a:lnTo>
                <a:lnTo>
                  <a:pt x="39" y="1"/>
                </a:lnTo>
                <a:lnTo>
                  <a:pt x="32" y="0"/>
                </a:lnTo>
                <a:lnTo>
                  <a:pt x="26" y="1"/>
                </a:lnTo>
                <a:lnTo>
                  <a:pt x="20" y="3"/>
                </a:lnTo>
                <a:lnTo>
                  <a:pt x="14" y="6"/>
                </a:lnTo>
                <a:lnTo>
                  <a:pt x="9" y="10"/>
                </a:lnTo>
                <a:lnTo>
                  <a:pt x="6" y="15"/>
                </a:lnTo>
                <a:lnTo>
                  <a:pt x="3" y="21"/>
                </a:lnTo>
                <a:lnTo>
                  <a:pt x="3" y="21"/>
                </a:lnTo>
                <a:lnTo>
                  <a:pt x="1" y="31"/>
                </a:lnTo>
                <a:lnTo>
                  <a:pt x="0" y="39"/>
                </a:lnTo>
                <a:lnTo>
                  <a:pt x="1" y="48"/>
                </a:lnTo>
                <a:lnTo>
                  <a:pt x="3" y="56"/>
                </a:lnTo>
                <a:lnTo>
                  <a:pt x="5" y="65"/>
                </a:lnTo>
                <a:lnTo>
                  <a:pt x="8" y="73"/>
                </a:lnTo>
                <a:lnTo>
                  <a:pt x="15" y="88"/>
                </a:lnTo>
                <a:lnTo>
                  <a:pt x="15" y="88"/>
                </a:lnTo>
                <a:lnTo>
                  <a:pt x="28" y="114"/>
                </a:lnTo>
                <a:lnTo>
                  <a:pt x="42" y="138"/>
                </a:lnTo>
                <a:lnTo>
                  <a:pt x="71" y="185"/>
                </a:lnTo>
                <a:lnTo>
                  <a:pt x="71" y="185"/>
                </a:lnTo>
                <a:lnTo>
                  <a:pt x="72" y="187"/>
                </a:lnTo>
                <a:lnTo>
                  <a:pt x="72" y="187"/>
                </a:lnTo>
                <a:lnTo>
                  <a:pt x="74" y="189"/>
                </a:lnTo>
                <a:lnTo>
                  <a:pt x="76" y="189"/>
                </a:lnTo>
                <a:lnTo>
                  <a:pt x="78" y="189"/>
                </a:lnTo>
                <a:lnTo>
                  <a:pt x="79" y="186"/>
                </a:lnTo>
                <a:lnTo>
                  <a:pt x="79" y="186"/>
                </a:lnTo>
                <a:lnTo>
                  <a:pt x="79" y="186"/>
                </a:lnTo>
                <a:lnTo>
                  <a:pt x="79" y="186"/>
                </a:lnTo>
                <a:lnTo>
                  <a:pt x="96" y="163"/>
                </a:lnTo>
                <a:lnTo>
                  <a:pt x="114" y="140"/>
                </a:lnTo>
                <a:lnTo>
                  <a:pt x="129" y="115"/>
                </a:lnTo>
                <a:lnTo>
                  <a:pt x="144" y="89"/>
                </a:lnTo>
                <a:lnTo>
                  <a:pt x="144" y="89"/>
                </a:lnTo>
                <a:lnTo>
                  <a:pt x="151" y="75"/>
                </a:lnTo>
                <a:lnTo>
                  <a:pt x="157" y="59"/>
                </a:lnTo>
                <a:lnTo>
                  <a:pt x="160" y="51"/>
                </a:lnTo>
                <a:lnTo>
                  <a:pt x="161" y="43"/>
                </a:lnTo>
                <a:lnTo>
                  <a:pt x="162" y="35"/>
                </a:lnTo>
                <a:lnTo>
                  <a:pt x="162" y="27"/>
                </a:lnTo>
                <a:lnTo>
                  <a:pt x="162" y="27"/>
                </a:lnTo>
                <a:close/>
                <a:moveTo>
                  <a:pt x="76" y="177"/>
                </a:moveTo>
                <a:lnTo>
                  <a:pt x="76" y="177"/>
                </a:lnTo>
                <a:lnTo>
                  <a:pt x="75" y="175"/>
                </a:lnTo>
                <a:lnTo>
                  <a:pt x="75" y="175"/>
                </a:lnTo>
                <a:lnTo>
                  <a:pt x="86" y="163"/>
                </a:lnTo>
                <a:lnTo>
                  <a:pt x="86" y="163"/>
                </a:lnTo>
                <a:lnTo>
                  <a:pt x="76" y="177"/>
                </a:lnTo>
                <a:lnTo>
                  <a:pt x="76" y="177"/>
                </a:lnTo>
                <a:close/>
                <a:moveTo>
                  <a:pt x="69" y="166"/>
                </a:moveTo>
                <a:lnTo>
                  <a:pt x="69" y="166"/>
                </a:lnTo>
                <a:lnTo>
                  <a:pt x="76" y="160"/>
                </a:lnTo>
                <a:lnTo>
                  <a:pt x="76" y="160"/>
                </a:lnTo>
                <a:lnTo>
                  <a:pt x="87" y="150"/>
                </a:lnTo>
                <a:lnTo>
                  <a:pt x="87" y="150"/>
                </a:lnTo>
                <a:lnTo>
                  <a:pt x="87" y="150"/>
                </a:lnTo>
                <a:lnTo>
                  <a:pt x="87" y="150"/>
                </a:lnTo>
                <a:lnTo>
                  <a:pt x="79" y="157"/>
                </a:lnTo>
                <a:lnTo>
                  <a:pt x="72" y="164"/>
                </a:lnTo>
                <a:lnTo>
                  <a:pt x="72" y="164"/>
                </a:lnTo>
                <a:lnTo>
                  <a:pt x="69" y="166"/>
                </a:lnTo>
                <a:lnTo>
                  <a:pt x="69" y="166"/>
                </a:lnTo>
                <a:lnTo>
                  <a:pt x="69" y="166"/>
                </a:lnTo>
                <a:lnTo>
                  <a:pt x="69" y="166"/>
                </a:lnTo>
                <a:close/>
                <a:moveTo>
                  <a:pt x="103" y="139"/>
                </a:moveTo>
                <a:lnTo>
                  <a:pt x="103" y="139"/>
                </a:lnTo>
                <a:lnTo>
                  <a:pt x="95" y="147"/>
                </a:lnTo>
                <a:lnTo>
                  <a:pt x="88" y="156"/>
                </a:lnTo>
                <a:lnTo>
                  <a:pt x="81" y="165"/>
                </a:lnTo>
                <a:lnTo>
                  <a:pt x="74" y="173"/>
                </a:lnTo>
                <a:lnTo>
                  <a:pt x="74" y="173"/>
                </a:lnTo>
                <a:lnTo>
                  <a:pt x="70" y="168"/>
                </a:lnTo>
                <a:lnTo>
                  <a:pt x="70" y="168"/>
                </a:lnTo>
                <a:lnTo>
                  <a:pt x="78" y="161"/>
                </a:lnTo>
                <a:lnTo>
                  <a:pt x="86" y="154"/>
                </a:lnTo>
                <a:lnTo>
                  <a:pt x="94" y="146"/>
                </a:lnTo>
                <a:lnTo>
                  <a:pt x="103" y="139"/>
                </a:lnTo>
                <a:lnTo>
                  <a:pt x="103" y="139"/>
                </a:lnTo>
                <a:close/>
                <a:moveTo>
                  <a:pt x="107" y="134"/>
                </a:moveTo>
                <a:lnTo>
                  <a:pt x="107" y="134"/>
                </a:lnTo>
                <a:lnTo>
                  <a:pt x="103" y="137"/>
                </a:lnTo>
                <a:lnTo>
                  <a:pt x="103" y="137"/>
                </a:lnTo>
                <a:lnTo>
                  <a:pt x="110" y="130"/>
                </a:lnTo>
                <a:lnTo>
                  <a:pt x="110" y="130"/>
                </a:lnTo>
                <a:lnTo>
                  <a:pt x="107" y="134"/>
                </a:lnTo>
                <a:lnTo>
                  <a:pt x="107" y="134"/>
                </a:lnTo>
                <a:close/>
                <a:moveTo>
                  <a:pt x="68" y="165"/>
                </a:moveTo>
                <a:lnTo>
                  <a:pt x="68" y="165"/>
                </a:lnTo>
                <a:lnTo>
                  <a:pt x="64" y="158"/>
                </a:lnTo>
                <a:lnTo>
                  <a:pt x="64" y="158"/>
                </a:lnTo>
                <a:lnTo>
                  <a:pt x="89" y="141"/>
                </a:lnTo>
                <a:lnTo>
                  <a:pt x="103" y="132"/>
                </a:lnTo>
                <a:lnTo>
                  <a:pt x="115" y="122"/>
                </a:lnTo>
                <a:lnTo>
                  <a:pt x="115" y="122"/>
                </a:lnTo>
                <a:lnTo>
                  <a:pt x="115" y="122"/>
                </a:lnTo>
                <a:lnTo>
                  <a:pt x="115" y="122"/>
                </a:lnTo>
                <a:lnTo>
                  <a:pt x="91" y="143"/>
                </a:lnTo>
                <a:lnTo>
                  <a:pt x="68" y="165"/>
                </a:lnTo>
                <a:lnTo>
                  <a:pt x="68" y="165"/>
                </a:lnTo>
                <a:close/>
                <a:moveTo>
                  <a:pt x="60" y="151"/>
                </a:moveTo>
                <a:lnTo>
                  <a:pt x="60" y="151"/>
                </a:lnTo>
                <a:lnTo>
                  <a:pt x="71" y="146"/>
                </a:lnTo>
                <a:lnTo>
                  <a:pt x="83" y="139"/>
                </a:lnTo>
                <a:lnTo>
                  <a:pt x="83" y="139"/>
                </a:lnTo>
                <a:lnTo>
                  <a:pt x="63" y="156"/>
                </a:lnTo>
                <a:lnTo>
                  <a:pt x="63" y="156"/>
                </a:lnTo>
                <a:lnTo>
                  <a:pt x="60" y="151"/>
                </a:lnTo>
                <a:lnTo>
                  <a:pt x="60" y="151"/>
                </a:lnTo>
                <a:close/>
                <a:moveTo>
                  <a:pt x="55" y="143"/>
                </a:moveTo>
                <a:lnTo>
                  <a:pt x="55" y="143"/>
                </a:lnTo>
                <a:lnTo>
                  <a:pt x="64" y="140"/>
                </a:lnTo>
                <a:lnTo>
                  <a:pt x="73" y="135"/>
                </a:lnTo>
                <a:lnTo>
                  <a:pt x="82" y="130"/>
                </a:lnTo>
                <a:lnTo>
                  <a:pt x="91" y="124"/>
                </a:lnTo>
                <a:lnTo>
                  <a:pt x="108" y="112"/>
                </a:lnTo>
                <a:lnTo>
                  <a:pt x="124" y="98"/>
                </a:lnTo>
                <a:lnTo>
                  <a:pt x="124" y="98"/>
                </a:lnTo>
                <a:lnTo>
                  <a:pt x="124" y="98"/>
                </a:lnTo>
                <a:lnTo>
                  <a:pt x="124" y="98"/>
                </a:lnTo>
                <a:lnTo>
                  <a:pt x="112" y="110"/>
                </a:lnTo>
                <a:lnTo>
                  <a:pt x="98" y="120"/>
                </a:lnTo>
                <a:lnTo>
                  <a:pt x="98" y="120"/>
                </a:lnTo>
                <a:lnTo>
                  <a:pt x="78" y="135"/>
                </a:lnTo>
                <a:lnTo>
                  <a:pt x="58" y="149"/>
                </a:lnTo>
                <a:lnTo>
                  <a:pt x="58" y="149"/>
                </a:lnTo>
                <a:lnTo>
                  <a:pt x="55" y="143"/>
                </a:lnTo>
                <a:lnTo>
                  <a:pt x="55" y="143"/>
                </a:lnTo>
                <a:close/>
                <a:moveTo>
                  <a:pt x="50" y="135"/>
                </a:moveTo>
                <a:lnTo>
                  <a:pt x="50" y="135"/>
                </a:lnTo>
                <a:lnTo>
                  <a:pt x="64" y="128"/>
                </a:lnTo>
                <a:lnTo>
                  <a:pt x="78" y="120"/>
                </a:lnTo>
                <a:lnTo>
                  <a:pt x="106" y="102"/>
                </a:lnTo>
                <a:lnTo>
                  <a:pt x="106" y="102"/>
                </a:lnTo>
                <a:lnTo>
                  <a:pt x="124" y="92"/>
                </a:lnTo>
                <a:lnTo>
                  <a:pt x="124" y="92"/>
                </a:lnTo>
                <a:lnTo>
                  <a:pt x="106" y="103"/>
                </a:lnTo>
                <a:lnTo>
                  <a:pt x="87" y="115"/>
                </a:lnTo>
                <a:lnTo>
                  <a:pt x="69" y="127"/>
                </a:lnTo>
                <a:lnTo>
                  <a:pt x="61" y="133"/>
                </a:lnTo>
                <a:lnTo>
                  <a:pt x="53" y="140"/>
                </a:lnTo>
                <a:lnTo>
                  <a:pt x="53" y="140"/>
                </a:lnTo>
                <a:lnTo>
                  <a:pt x="50" y="135"/>
                </a:lnTo>
                <a:lnTo>
                  <a:pt x="50" y="135"/>
                </a:lnTo>
                <a:close/>
                <a:moveTo>
                  <a:pt x="42" y="122"/>
                </a:moveTo>
                <a:lnTo>
                  <a:pt x="42" y="122"/>
                </a:lnTo>
                <a:lnTo>
                  <a:pt x="44" y="122"/>
                </a:lnTo>
                <a:lnTo>
                  <a:pt x="44" y="122"/>
                </a:lnTo>
                <a:lnTo>
                  <a:pt x="58" y="115"/>
                </a:lnTo>
                <a:lnTo>
                  <a:pt x="72" y="106"/>
                </a:lnTo>
                <a:lnTo>
                  <a:pt x="101" y="89"/>
                </a:lnTo>
                <a:lnTo>
                  <a:pt x="101" y="89"/>
                </a:lnTo>
                <a:lnTo>
                  <a:pt x="96" y="92"/>
                </a:lnTo>
                <a:lnTo>
                  <a:pt x="96" y="92"/>
                </a:lnTo>
                <a:lnTo>
                  <a:pt x="84" y="101"/>
                </a:lnTo>
                <a:lnTo>
                  <a:pt x="72" y="112"/>
                </a:lnTo>
                <a:lnTo>
                  <a:pt x="48" y="132"/>
                </a:lnTo>
                <a:lnTo>
                  <a:pt x="48" y="132"/>
                </a:lnTo>
                <a:lnTo>
                  <a:pt x="42" y="122"/>
                </a:lnTo>
                <a:lnTo>
                  <a:pt x="42" y="122"/>
                </a:lnTo>
                <a:close/>
                <a:moveTo>
                  <a:pt x="114" y="67"/>
                </a:moveTo>
                <a:lnTo>
                  <a:pt x="114" y="67"/>
                </a:lnTo>
                <a:lnTo>
                  <a:pt x="130" y="54"/>
                </a:lnTo>
                <a:lnTo>
                  <a:pt x="147" y="41"/>
                </a:lnTo>
                <a:lnTo>
                  <a:pt x="147" y="41"/>
                </a:lnTo>
                <a:lnTo>
                  <a:pt x="149" y="41"/>
                </a:lnTo>
                <a:lnTo>
                  <a:pt x="150" y="40"/>
                </a:lnTo>
                <a:lnTo>
                  <a:pt x="150" y="40"/>
                </a:lnTo>
                <a:lnTo>
                  <a:pt x="153" y="38"/>
                </a:lnTo>
                <a:lnTo>
                  <a:pt x="153" y="38"/>
                </a:lnTo>
                <a:lnTo>
                  <a:pt x="151" y="47"/>
                </a:lnTo>
                <a:lnTo>
                  <a:pt x="151" y="47"/>
                </a:lnTo>
                <a:lnTo>
                  <a:pt x="151" y="50"/>
                </a:lnTo>
                <a:lnTo>
                  <a:pt x="151" y="50"/>
                </a:lnTo>
                <a:lnTo>
                  <a:pt x="144" y="54"/>
                </a:lnTo>
                <a:lnTo>
                  <a:pt x="137" y="58"/>
                </a:lnTo>
                <a:lnTo>
                  <a:pt x="125" y="68"/>
                </a:lnTo>
                <a:lnTo>
                  <a:pt x="113" y="78"/>
                </a:lnTo>
                <a:lnTo>
                  <a:pt x="107" y="83"/>
                </a:lnTo>
                <a:lnTo>
                  <a:pt x="99" y="87"/>
                </a:lnTo>
                <a:lnTo>
                  <a:pt x="99" y="87"/>
                </a:lnTo>
                <a:lnTo>
                  <a:pt x="66" y="108"/>
                </a:lnTo>
                <a:lnTo>
                  <a:pt x="66" y="108"/>
                </a:lnTo>
                <a:lnTo>
                  <a:pt x="52" y="116"/>
                </a:lnTo>
                <a:lnTo>
                  <a:pt x="52" y="116"/>
                </a:lnTo>
                <a:lnTo>
                  <a:pt x="47" y="118"/>
                </a:lnTo>
                <a:lnTo>
                  <a:pt x="48" y="117"/>
                </a:lnTo>
                <a:lnTo>
                  <a:pt x="55" y="113"/>
                </a:lnTo>
                <a:lnTo>
                  <a:pt x="55" y="113"/>
                </a:lnTo>
                <a:lnTo>
                  <a:pt x="68" y="102"/>
                </a:lnTo>
                <a:lnTo>
                  <a:pt x="82" y="92"/>
                </a:lnTo>
                <a:lnTo>
                  <a:pt x="95" y="82"/>
                </a:lnTo>
                <a:lnTo>
                  <a:pt x="109" y="71"/>
                </a:lnTo>
                <a:lnTo>
                  <a:pt x="109" y="71"/>
                </a:lnTo>
                <a:lnTo>
                  <a:pt x="114" y="67"/>
                </a:lnTo>
                <a:lnTo>
                  <a:pt x="114" y="67"/>
                </a:lnTo>
                <a:close/>
                <a:moveTo>
                  <a:pt x="149" y="18"/>
                </a:moveTo>
                <a:lnTo>
                  <a:pt x="149" y="18"/>
                </a:lnTo>
                <a:lnTo>
                  <a:pt x="150" y="22"/>
                </a:lnTo>
                <a:lnTo>
                  <a:pt x="152" y="27"/>
                </a:lnTo>
                <a:lnTo>
                  <a:pt x="153" y="35"/>
                </a:lnTo>
                <a:lnTo>
                  <a:pt x="153" y="35"/>
                </a:lnTo>
                <a:lnTo>
                  <a:pt x="153" y="35"/>
                </a:lnTo>
                <a:lnTo>
                  <a:pt x="153" y="35"/>
                </a:lnTo>
                <a:lnTo>
                  <a:pt x="144" y="41"/>
                </a:lnTo>
                <a:lnTo>
                  <a:pt x="135" y="46"/>
                </a:lnTo>
                <a:lnTo>
                  <a:pt x="119" y="60"/>
                </a:lnTo>
                <a:lnTo>
                  <a:pt x="119" y="60"/>
                </a:lnTo>
                <a:lnTo>
                  <a:pt x="98" y="73"/>
                </a:lnTo>
                <a:lnTo>
                  <a:pt x="77" y="86"/>
                </a:lnTo>
                <a:lnTo>
                  <a:pt x="77" y="86"/>
                </a:lnTo>
                <a:lnTo>
                  <a:pt x="63" y="94"/>
                </a:lnTo>
                <a:lnTo>
                  <a:pt x="49" y="102"/>
                </a:lnTo>
                <a:lnTo>
                  <a:pt x="49" y="102"/>
                </a:lnTo>
                <a:lnTo>
                  <a:pt x="59" y="94"/>
                </a:lnTo>
                <a:lnTo>
                  <a:pt x="59" y="94"/>
                </a:lnTo>
                <a:lnTo>
                  <a:pt x="70" y="85"/>
                </a:lnTo>
                <a:lnTo>
                  <a:pt x="82" y="76"/>
                </a:lnTo>
                <a:lnTo>
                  <a:pt x="107" y="59"/>
                </a:lnTo>
                <a:lnTo>
                  <a:pt x="118" y="50"/>
                </a:lnTo>
                <a:lnTo>
                  <a:pt x="129" y="41"/>
                </a:lnTo>
                <a:lnTo>
                  <a:pt x="139" y="31"/>
                </a:lnTo>
                <a:lnTo>
                  <a:pt x="149" y="18"/>
                </a:lnTo>
                <a:lnTo>
                  <a:pt x="149" y="18"/>
                </a:lnTo>
                <a:close/>
                <a:moveTo>
                  <a:pt x="90" y="69"/>
                </a:moveTo>
                <a:lnTo>
                  <a:pt x="90" y="69"/>
                </a:lnTo>
                <a:lnTo>
                  <a:pt x="120" y="44"/>
                </a:lnTo>
                <a:lnTo>
                  <a:pt x="120" y="44"/>
                </a:lnTo>
                <a:lnTo>
                  <a:pt x="134" y="32"/>
                </a:lnTo>
                <a:lnTo>
                  <a:pt x="140" y="25"/>
                </a:lnTo>
                <a:lnTo>
                  <a:pt x="145" y="19"/>
                </a:lnTo>
                <a:lnTo>
                  <a:pt x="145" y="19"/>
                </a:lnTo>
                <a:lnTo>
                  <a:pt x="140" y="28"/>
                </a:lnTo>
                <a:lnTo>
                  <a:pt x="134" y="34"/>
                </a:lnTo>
                <a:lnTo>
                  <a:pt x="121" y="47"/>
                </a:lnTo>
                <a:lnTo>
                  <a:pt x="106" y="58"/>
                </a:lnTo>
                <a:lnTo>
                  <a:pt x="90" y="69"/>
                </a:lnTo>
                <a:lnTo>
                  <a:pt x="90" y="69"/>
                </a:lnTo>
                <a:close/>
                <a:moveTo>
                  <a:pt x="141" y="76"/>
                </a:moveTo>
                <a:lnTo>
                  <a:pt x="141" y="76"/>
                </a:lnTo>
                <a:lnTo>
                  <a:pt x="132" y="83"/>
                </a:lnTo>
                <a:lnTo>
                  <a:pt x="122" y="90"/>
                </a:lnTo>
                <a:lnTo>
                  <a:pt x="101" y="103"/>
                </a:lnTo>
                <a:lnTo>
                  <a:pt x="101" y="103"/>
                </a:lnTo>
                <a:lnTo>
                  <a:pt x="75" y="120"/>
                </a:lnTo>
                <a:lnTo>
                  <a:pt x="75" y="120"/>
                </a:lnTo>
                <a:lnTo>
                  <a:pt x="63" y="126"/>
                </a:lnTo>
                <a:lnTo>
                  <a:pt x="57" y="129"/>
                </a:lnTo>
                <a:lnTo>
                  <a:pt x="52" y="132"/>
                </a:lnTo>
                <a:lnTo>
                  <a:pt x="52" y="132"/>
                </a:lnTo>
                <a:lnTo>
                  <a:pt x="76" y="111"/>
                </a:lnTo>
                <a:lnTo>
                  <a:pt x="103" y="91"/>
                </a:lnTo>
                <a:lnTo>
                  <a:pt x="103" y="91"/>
                </a:lnTo>
                <a:lnTo>
                  <a:pt x="115" y="82"/>
                </a:lnTo>
                <a:lnTo>
                  <a:pt x="126" y="72"/>
                </a:lnTo>
                <a:lnTo>
                  <a:pt x="150" y="54"/>
                </a:lnTo>
                <a:lnTo>
                  <a:pt x="150" y="54"/>
                </a:lnTo>
                <a:lnTo>
                  <a:pt x="146" y="65"/>
                </a:lnTo>
                <a:lnTo>
                  <a:pt x="141" y="76"/>
                </a:lnTo>
                <a:lnTo>
                  <a:pt x="141" y="76"/>
                </a:lnTo>
                <a:close/>
                <a:moveTo>
                  <a:pt x="119" y="116"/>
                </a:moveTo>
                <a:lnTo>
                  <a:pt x="119" y="116"/>
                </a:lnTo>
                <a:lnTo>
                  <a:pt x="104" y="128"/>
                </a:lnTo>
                <a:lnTo>
                  <a:pt x="87" y="140"/>
                </a:lnTo>
                <a:lnTo>
                  <a:pt x="87" y="140"/>
                </a:lnTo>
                <a:lnTo>
                  <a:pt x="79" y="145"/>
                </a:lnTo>
                <a:lnTo>
                  <a:pt x="79" y="145"/>
                </a:lnTo>
                <a:lnTo>
                  <a:pt x="102" y="127"/>
                </a:lnTo>
                <a:lnTo>
                  <a:pt x="102" y="127"/>
                </a:lnTo>
                <a:lnTo>
                  <a:pt x="112" y="118"/>
                </a:lnTo>
                <a:lnTo>
                  <a:pt x="123" y="109"/>
                </a:lnTo>
                <a:lnTo>
                  <a:pt x="123" y="109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27" y="101"/>
                </a:moveTo>
                <a:lnTo>
                  <a:pt x="127" y="101"/>
                </a:lnTo>
                <a:lnTo>
                  <a:pt x="126" y="102"/>
                </a:lnTo>
                <a:lnTo>
                  <a:pt x="126" y="102"/>
                </a:lnTo>
                <a:lnTo>
                  <a:pt x="125" y="103"/>
                </a:lnTo>
                <a:lnTo>
                  <a:pt x="124" y="104"/>
                </a:lnTo>
                <a:lnTo>
                  <a:pt x="124" y="104"/>
                </a:lnTo>
                <a:lnTo>
                  <a:pt x="101" y="125"/>
                </a:lnTo>
                <a:lnTo>
                  <a:pt x="101" y="125"/>
                </a:lnTo>
                <a:lnTo>
                  <a:pt x="88" y="133"/>
                </a:lnTo>
                <a:lnTo>
                  <a:pt x="76" y="141"/>
                </a:lnTo>
                <a:lnTo>
                  <a:pt x="76" y="141"/>
                </a:lnTo>
                <a:lnTo>
                  <a:pt x="60" y="149"/>
                </a:lnTo>
                <a:lnTo>
                  <a:pt x="60" y="149"/>
                </a:lnTo>
                <a:lnTo>
                  <a:pt x="67" y="145"/>
                </a:lnTo>
                <a:lnTo>
                  <a:pt x="75" y="139"/>
                </a:lnTo>
                <a:lnTo>
                  <a:pt x="75" y="139"/>
                </a:lnTo>
                <a:lnTo>
                  <a:pt x="90" y="129"/>
                </a:lnTo>
                <a:lnTo>
                  <a:pt x="106" y="118"/>
                </a:lnTo>
                <a:lnTo>
                  <a:pt x="119" y="105"/>
                </a:lnTo>
                <a:lnTo>
                  <a:pt x="132" y="92"/>
                </a:lnTo>
                <a:lnTo>
                  <a:pt x="132" y="92"/>
                </a:lnTo>
                <a:lnTo>
                  <a:pt x="127" y="101"/>
                </a:lnTo>
                <a:lnTo>
                  <a:pt x="127" y="101"/>
                </a:lnTo>
                <a:close/>
                <a:moveTo>
                  <a:pt x="135" y="88"/>
                </a:moveTo>
                <a:lnTo>
                  <a:pt x="135" y="88"/>
                </a:lnTo>
                <a:lnTo>
                  <a:pt x="134" y="88"/>
                </a:lnTo>
                <a:lnTo>
                  <a:pt x="134" y="88"/>
                </a:lnTo>
                <a:lnTo>
                  <a:pt x="112" y="105"/>
                </a:lnTo>
                <a:lnTo>
                  <a:pt x="90" y="122"/>
                </a:lnTo>
                <a:lnTo>
                  <a:pt x="90" y="122"/>
                </a:lnTo>
                <a:lnTo>
                  <a:pt x="79" y="130"/>
                </a:lnTo>
                <a:lnTo>
                  <a:pt x="67" y="136"/>
                </a:lnTo>
                <a:lnTo>
                  <a:pt x="67" y="136"/>
                </a:lnTo>
                <a:lnTo>
                  <a:pt x="61" y="139"/>
                </a:lnTo>
                <a:lnTo>
                  <a:pt x="54" y="141"/>
                </a:lnTo>
                <a:lnTo>
                  <a:pt x="54" y="141"/>
                </a:lnTo>
                <a:lnTo>
                  <a:pt x="60" y="136"/>
                </a:lnTo>
                <a:lnTo>
                  <a:pt x="67" y="131"/>
                </a:lnTo>
                <a:lnTo>
                  <a:pt x="67" y="131"/>
                </a:lnTo>
                <a:lnTo>
                  <a:pt x="84" y="119"/>
                </a:lnTo>
                <a:lnTo>
                  <a:pt x="103" y="106"/>
                </a:lnTo>
                <a:lnTo>
                  <a:pt x="121" y="95"/>
                </a:lnTo>
                <a:lnTo>
                  <a:pt x="130" y="89"/>
                </a:lnTo>
                <a:lnTo>
                  <a:pt x="138" y="82"/>
                </a:lnTo>
                <a:lnTo>
                  <a:pt x="138" y="82"/>
                </a:lnTo>
                <a:lnTo>
                  <a:pt x="135" y="88"/>
                </a:lnTo>
                <a:lnTo>
                  <a:pt x="135" y="88"/>
                </a:lnTo>
                <a:close/>
                <a:moveTo>
                  <a:pt x="147" y="16"/>
                </a:moveTo>
                <a:lnTo>
                  <a:pt x="147" y="16"/>
                </a:lnTo>
                <a:lnTo>
                  <a:pt x="118" y="43"/>
                </a:lnTo>
                <a:lnTo>
                  <a:pt x="87" y="68"/>
                </a:lnTo>
                <a:lnTo>
                  <a:pt x="87" y="68"/>
                </a:lnTo>
                <a:lnTo>
                  <a:pt x="70" y="82"/>
                </a:lnTo>
                <a:lnTo>
                  <a:pt x="52" y="94"/>
                </a:lnTo>
                <a:lnTo>
                  <a:pt x="52" y="94"/>
                </a:lnTo>
                <a:lnTo>
                  <a:pt x="35" y="103"/>
                </a:lnTo>
                <a:lnTo>
                  <a:pt x="35" y="103"/>
                </a:lnTo>
                <a:lnTo>
                  <a:pt x="38" y="101"/>
                </a:lnTo>
                <a:lnTo>
                  <a:pt x="41" y="98"/>
                </a:lnTo>
                <a:lnTo>
                  <a:pt x="46" y="92"/>
                </a:lnTo>
                <a:lnTo>
                  <a:pt x="46" y="92"/>
                </a:lnTo>
                <a:lnTo>
                  <a:pt x="47" y="91"/>
                </a:lnTo>
                <a:lnTo>
                  <a:pt x="47" y="91"/>
                </a:lnTo>
                <a:lnTo>
                  <a:pt x="55" y="84"/>
                </a:lnTo>
                <a:lnTo>
                  <a:pt x="63" y="77"/>
                </a:lnTo>
                <a:lnTo>
                  <a:pt x="63" y="77"/>
                </a:lnTo>
                <a:lnTo>
                  <a:pt x="84" y="63"/>
                </a:lnTo>
                <a:lnTo>
                  <a:pt x="105" y="48"/>
                </a:lnTo>
                <a:lnTo>
                  <a:pt x="105" y="48"/>
                </a:lnTo>
                <a:lnTo>
                  <a:pt x="116" y="41"/>
                </a:lnTo>
                <a:lnTo>
                  <a:pt x="126" y="33"/>
                </a:lnTo>
                <a:lnTo>
                  <a:pt x="130" y="28"/>
                </a:lnTo>
                <a:lnTo>
                  <a:pt x="134" y="23"/>
                </a:lnTo>
                <a:lnTo>
                  <a:pt x="138" y="17"/>
                </a:lnTo>
                <a:lnTo>
                  <a:pt x="141" y="12"/>
                </a:lnTo>
                <a:lnTo>
                  <a:pt x="141" y="12"/>
                </a:lnTo>
                <a:lnTo>
                  <a:pt x="144" y="13"/>
                </a:lnTo>
                <a:lnTo>
                  <a:pt x="147" y="16"/>
                </a:lnTo>
                <a:lnTo>
                  <a:pt x="147" y="16"/>
                </a:lnTo>
                <a:close/>
                <a:moveTo>
                  <a:pt x="32" y="100"/>
                </a:moveTo>
                <a:lnTo>
                  <a:pt x="32" y="100"/>
                </a:lnTo>
                <a:lnTo>
                  <a:pt x="38" y="97"/>
                </a:lnTo>
                <a:lnTo>
                  <a:pt x="38" y="97"/>
                </a:lnTo>
                <a:lnTo>
                  <a:pt x="33" y="103"/>
                </a:lnTo>
                <a:lnTo>
                  <a:pt x="33" y="103"/>
                </a:lnTo>
                <a:lnTo>
                  <a:pt x="32" y="100"/>
                </a:lnTo>
                <a:lnTo>
                  <a:pt x="32" y="100"/>
                </a:lnTo>
                <a:close/>
                <a:moveTo>
                  <a:pt x="25" y="88"/>
                </a:moveTo>
                <a:lnTo>
                  <a:pt x="25" y="88"/>
                </a:lnTo>
                <a:lnTo>
                  <a:pt x="37" y="81"/>
                </a:lnTo>
                <a:lnTo>
                  <a:pt x="48" y="73"/>
                </a:lnTo>
                <a:lnTo>
                  <a:pt x="48" y="73"/>
                </a:lnTo>
                <a:lnTo>
                  <a:pt x="60" y="65"/>
                </a:lnTo>
                <a:lnTo>
                  <a:pt x="65" y="61"/>
                </a:lnTo>
                <a:lnTo>
                  <a:pt x="70" y="56"/>
                </a:lnTo>
                <a:lnTo>
                  <a:pt x="70" y="56"/>
                </a:lnTo>
                <a:lnTo>
                  <a:pt x="60" y="67"/>
                </a:lnTo>
                <a:lnTo>
                  <a:pt x="50" y="77"/>
                </a:lnTo>
                <a:lnTo>
                  <a:pt x="40" y="86"/>
                </a:lnTo>
                <a:lnTo>
                  <a:pt x="30" y="97"/>
                </a:lnTo>
                <a:lnTo>
                  <a:pt x="30" y="97"/>
                </a:lnTo>
                <a:lnTo>
                  <a:pt x="25" y="88"/>
                </a:lnTo>
                <a:lnTo>
                  <a:pt x="25" y="88"/>
                </a:lnTo>
                <a:close/>
                <a:moveTo>
                  <a:pt x="20" y="77"/>
                </a:moveTo>
                <a:lnTo>
                  <a:pt x="20" y="77"/>
                </a:lnTo>
                <a:lnTo>
                  <a:pt x="31" y="72"/>
                </a:lnTo>
                <a:lnTo>
                  <a:pt x="40" y="65"/>
                </a:lnTo>
                <a:lnTo>
                  <a:pt x="49" y="58"/>
                </a:lnTo>
                <a:lnTo>
                  <a:pt x="58" y="51"/>
                </a:lnTo>
                <a:lnTo>
                  <a:pt x="58" y="51"/>
                </a:lnTo>
                <a:lnTo>
                  <a:pt x="63" y="47"/>
                </a:lnTo>
                <a:lnTo>
                  <a:pt x="64" y="47"/>
                </a:lnTo>
                <a:lnTo>
                  <a:pt x="64" y="47"/>
                </a:lnTo>
                <a:lnTo>
                  <a:pt x="60" y="51"/>
                </a:lnTo>
                <a:lnTo>
                  <a:pt x="60" y="51"/>
                </a:lnTo>
                <a:lnTo>
                  <a:pt x="50" y="62"/>
                </a:lnTo>
                <a:lnTo>
                  <a:pt x="50" y="62"/>
                </a:lnTo>
                <a:lnTo>
                  <a:pt x="24" y="86"/>
                </a:lnTo>
                <a:lnTo>
                  <a:pt x="24" y="86"/>
                </a:lnTo>
                <a:lnTo>
                  <a:pt x="20" y="77"/>
                </a:lnTo>
                <a:lnTo>
                  <a:pt x="20" y="77"/>
                </a:lnTo>
                <a:close/>
                <a:moveTo>
                  <a:pt x="15" y="67"/>
                </a:moveTo>
                <a:lnTo>
                  <a:pt x="15" y="67"/>
                </a:lnTo>
                <a:lnTo>
                  <a:pt x="27" y="60"/>
                </a:lnTo>
                <a:lnTo>
                  <a:pt x="37" y="53"/>
                </a:lnTo>
                <a:lnTo>
                  <a:pt x="47" y="46"/>
                </a:lnTo>
                <a:lnTo>
                  <a:pt x="57" y="39"/>
                </a:lnTo>
                <a:lnTo>
                  <a:pt x="57" y="39"/>
                </a:lnTo>
                <a:lnTo>
                  <a:pt x="61" y="38"/>
                </a:lnTo>
                <a:lnTo>
                  <a:pt x="59" y="40"/>
                </a:lnTo>
                <a:lnTo>
                  <a:pt x="53" y="45"/>
                </a:lnTo>
                <a:lnTo>
                  <a:pt x="53" y="45"/>
                </a:lnTo>
                <a:lnTo>
                  <a:pt x="41" y="55"/>
                </a:lnTo>
                <a:lnTo>
                  <a:pt x="41" y="55"/>
                </a:lnTo>
                <a:lnTo>
                  <a:pt x="18" y="75"/>
                </a:lnTo>
                <a:lnTo>
                  <a:pt x="18" y="75"/>
                </a:lnTo>
                <a:lnTo>
                  <a:pt x="15" y="67"/>
                </a:lnTo>
                <a:lnTo>
                  <a:pt x="15" y="67"/>
                </a:lnTo>
                <a:close/>
                <a:moveTo>
                  <a:pt x="12" y="55"/>
                </a:moveTo>
                <a:lnTo>
                  <a:pt x="12" y="55"/>
                </a:lnTo>
                <a:lnTo>
                  <a:pt x="24" y="49"/>
                </a:lnTo>
                <a:lnTo>
                  <a:pt x="35" y="42"/>
                </a:lnTo>
                <a:lnTo>
                  <a:pt x="35" y="42"/>
                </a:lnTo>
                <a:lnTo>
                  <a:pt x="47" y="34"/>
                </a:lnTo>
                <a:lnTo>
                  <a:pt x="47" y="34"/>
                </a:lnTo>
                <a:lnTo>
                  <a:pt x="54" y="28"/>
                </a:lnTo>
                <a:lnTo>
                  <a:pt x="55" y="27"/>
                </a:lnTo>
                <a:lnTo>
                  <a:pt x="55" y="28"/>
                </a:lnTo>
                <a:lnTo>
                  <a:pt x="51" y="33"/>
                </a:lnTo>
                <a:lnTo>
                  <a:pt x="51" y="33"/>
                </a:lnTo>
                <a:lnTo>
                  <a:pt x="43" y="41"/>
                </a:lnTo>
                <a:lnTo>
                  <a:pt x="33" y="49"/>
                </a:lnTo>
                <a:lnTo>
                  <a:pt x="24" y="56"/>
                </a:lnTo>
                <a:lnTo>
                  <a:pt x="14" y="63"/>
                </a:lnTo>
                <a:lnTo>
                  <a:pt x="14" y="63"/>
                </a:lnTo>
                <a:lnTo>
                  <a:pt x="12" y="55"/>
                </a:lnTo>
                <a:lnTo>
                  <a:pt x="12" y="55"/>
                </a:lnTo>
                <a:close/>
                <a:moveTo>
                  <a:pt x="10" y="34"/>
                </a:moveTo>
                <a:lnTo>
                  <a:pt x="10" y="34"/>
                </a:lnTo>
                <a:lnTo>
                  <a:pt x="24" y="23"/>
                </a:lnTo>
                <a:lnTo>
                  <a:pt x="24" y="23"/>
                </a:lnTo>
                <a:lnTo>
                  <a:pt x="31" y="18"/>
                </a:lnTo>
                <a:lnTo>
                  <a:pt x="36" y="15"/>
                </a:lnTo>
                <a:lnTo>
                  <a:pt x="37" y="14"/>
                </a:lnTo>
                <a:lnTo>
                  <a:pt x="37" y="15"/>
                </a:lnTo>
                <a:lnTo>
                  <a:pt x="32" y="22"/>
                </a:lnTo>
                <a:lnTo>
                  <a:pt x="32" y="22"/>
                </a:lnTo>
                <a:lnTo>
                  <a:pt x="27" y="28"/>
                </a:lnTo>
                <a:lnTo>
                  <a:pt x="21" y="33"/>
                </a:lnTo>
                <a:lnTo>
                  <a:pt x="15" y="37"/>
                </a:lnTo>
                <a:lnTo>
                  <a:pt x="10" y="42"/>
                </a:lnTo>
                <a:lnTo>
                  <a:pt x="10" y="42"/>
                </a:lnTo>
                <a:lnTo>
                  <a:pt x="10" y="34"/>
                </a:lnTo>
                <a:lnTo>
                  <a:pt x="10" y="34"/>
                </a:lnTo>
                <a:close/>
                <a:moveTo>
                  <a:pt x="11" y="50"/>
                </a:moveTo>
                <a:lnTo>
                  <a:pt x="11" y="50"/>
                </a:lnTo>
                <a:lnTo>
                  <a:pt x="10" y="46"/>
                </a:lnTo>
                <a:lnTo>
                  <a:pt x="10" y="46"/>
                </a:lnTo>
                <a:lnTo>
                  <a:pt x="20" y="41"/>
                </a:lnTo>
                <a:lnTo>
                  <a:pt x="28" y="35"/>
                </a:lnTo>
                <a:lnTo>
                  <a:pt x="36" y="28"/>
                </a:lnTo>
                <a:lnTo>
                  <a:pt x="44" y="21"/>
                </a:lnTo>
                <a:lnTo>
                  <a:pt x="44" y="21"/>
                </a:lnTo>
                <a:lnTo>
                  <a:pt x="47" y="19"/>
                </a:lnTo>
                <a:lnTo>
                  <a:pt x="47" y="19"/>
                </a:lnTo>
                <a:lnTo>
                  <a:pt x="47" y="20"/>
                </a:lnTo>
                <a:lnTo>
                  <a:pt x="44" y="24"/>
                </a:lnTo>
                <a:lnTo>
                  <a:pt x="34" y="35"/>
                </a:lnTo>
                <a:lnTo>
                  <a:pt x="34" y="35"/>
                </a:lnTo>
                <a:lnTo>
                  <a:pt x="24" y="44"/>
                </a:lnTo>
                <a:lnTo>
                  <a:pt x="11" y="52"/>
                </a:lnTo>
                <a:lnTo>
                  <a:pt x="11" y="52"/>
                </a:lnTo>
                <a:lnTo>
                  <a:pt x="11" y="50"/>
                </a:lnTo>
                <a:lnTo>
                  <a:pt x="11" y="50"/>
                </a:lnTo>
                <a:close/>
                <a:moveTo>
                  <a:pt x="63" y="35"/>
                </a:moveTo>
                <a:lnTo>
                  <a:pt x="63" y="35"/>
                </a:lnTo>
                <a:lnTo>
                  <a:pt x="52" y="40"/>
                </a:lnTo>
                <a:lnTo>
                  <a:pt x="41" y="47"/>
                </a:lnTo>
                <a:lnTo>
                  <a:pt x="41" y="47"/>
                </a:lnTo>
                <a:lnTo>
                  <a:pt x="28" y="56"/>
                </a:lnTo>
                <a:lnTo>
                  <a:pt x="21" y="61"/>
                </a:lnTo>
                <a:lnTo>
                  <a:pt x="15" y="65"/>
                </a:lnTo>
                <a:lnTo>
                  <a:pt x="15" y="65"/>
                </a:lnTo>
                <a:lnTo>
                  <a:pt x="15" y="65"/>
                </a:lnTo>
                <a:lnTo>
                  <a:pt x="15" y="65"/>
                </a:lnTo>
                <a:lnTo>
                  <a:pt x="27" y="56"/>
                </a:lnTo>
                <a:lnTo>
                  <a:pt x="38" y="47"/>
                </a:lnTo>
                <a:lnTo>
                  <a:pt x="49" y="38"/>
                </a:lnTo>
                <a:lnTo>
                  <a:pt x="54" y="32"/>
                </a:lnTo>
                <a:lnTo>
                  <a:pt x="58" y="25"/>
                </a:lnTo>
                <a:lnTo>
                  <a:pt x="58" y="25"/>
                </a:lnTo>
                <a:lnTo>
                  <a:pt x="63" y="35"/>
                </a:lnTo>
                <a:lnTo>
                  <a:pt x="63" y="35"/>
                </a:lnTo>
                <a:close/>
                <a:moveTo>
                  <a:pt x="67" y="44"/>
                </a:moveTo>
                <a:lnTo>
                  <a:pt x="67" y="44"/>
                </a:lnTo>
                <a:lnTo>
                  <a:pt x="62" y="46"/>
                </a:lnTo>
                <a:lnTo>
                  <a:pt x="57" y="49"/>
                </a:lnTo>
                <a:lnTo>
                  <a:pt x="47" y="56"/>
                </a:lnTo>
                <a:lnTo>
                  <a:pt x="38" y="64"/>
                </a:lnTo>
                <a:lnTo>
                  <a:pt x="29" y="71"/>
                </a:lnTo>
                <a:lnTo>
                  <a:pt x="29" y="71"/>
                </a:lnTo>
                <a:lnTo>
                  <a:pt x="24" y="74"/>
                </a:lnTo>
                <a:lnTo>
                  <a:pt x="23" y="74"/>
                </a:lnTo>
                <a:lnTo>
                  <a:pt x="23" y="74"/>
                </a:lnTo>
                <a:lnTo>
                  <a:pt x="27" y="70"/>
                </a:lnTo>
                <a:lnTo>
                  <a:pt x="27" y="70"/>
                </a:lnTo>
                <a:lnTo>
                  <a:pt x="39" y="60"/>
                </a:lnTo>
                <a:lnTo>
                  <a:pt x="39" y="60"/>
                </a:lnTo>
                <a:lnTo>
                  <a:pt x="64" y="37"/>
                </a:lnTo>
                <a:lnTo>
                  <a:pt x="64" y="37"/>
                </a:lnTo>
                <a:lnTo>
                  <a:pt x="67" y="44"/>
                </a:lnTo>
                <a:lnTo>
                  <a:pt x="67" y="44"/>
                </a:lnTo>
                <a:close/>
                <a:moveTo>
                  <a:pt x="71" y="54"/>
                </a:moveTo>
                <a:lnTo>
                  <a:pt x="71" y="54"/>
                </a:lnTo>
                <a:lnTo>
                  <a:pt x="60" y="61"/>
                </a:lnTo>
                <a:lnTo>
                  <a:pt x="50" y="69"/>
                </a:lnTo>
                <a:lnTo>
                  <a:pt x="39" y="77"/>
                </a:lnTo>
                <a:lnTo>
                  <a:pt x="28" y="84"/>
                </a:lnTo>
                <a:lnTo>
                  <a:pt x="28" y="84"/>
                </a:lnTo>
                <a:lnTo>
                  <a:pt x="38" y="76"/>
                </a:lnTo>
                <a:lnTo>
                  <a:pt x="49" y="67"/>
                </a:lnTo>
                <a:lnTo>
                  <a:pt x="68" y="46"/>
                </a:lnTo>
                <a:lnTo>
                  <a:pt x="68" y="46"/>
                </a:lnTo>
                <a:lnTo>
                  <a:pt x="71" y="54"/>
                </a:lnTo>
                <a:lnTo>
                  <a:pt x="71" y="54"/>
                </a:lnTo>
                <a:close/>
                <a:moveTo>
                  <a:pt x="73" y="58"/>
                </a:moveTo>
                <a:lnTo>
                  <a:pt x="73" y="58"/>
                </a:lnTo>
                <a:lnTo>
                  <a:pt x="74" y="59"/>
                </a:lnTo>
                <a:lnTo>
                  <a:pt x="76" y="60"/>
                </a:lnTo>
                <a:lnTo>
                  <a:pt x="76" y="60"/>
                </a:lnTo>
                <a:lnTo>
                  <a:pt x="77" y="61"/>
                </a:lnTo>
                <a:lnTo>
                  <a:pt x="77" y="61"/>
                </a:lnTo>
                <a:lnTo>
                  <a:pt x="69" y="68"/>
                </a:lnTo>
                <a:lnTo>
                  <a:pt x="69" y="68"/>
                </a:lnTo>
                <a:lnTo>
                  <a:pt x="61" y="75"/>
                </a:lnTo>
                <a:lnTo>
                  <a:pt x="61" y="75"/>
                </a:lnTo>
                <a:lnTo>
                  <a:pt x="53" y="83"/>
                </a:lnTo>
                <a:lnTo>
                  <a:pt x="44" y="90"/>
                </a:lnTo>
                <a:lnTo>
                  <a:pt x="44" y="90"/>
                </a:lnTo>
                <a:lnTo>
                  <a:pt x="39" y="94"/>
                </a:lnTo>
                <a:lnTo>
                  <a:pt x="39" y="94"/>
                </a:lnTo>
                <a:lnTo>
                  <a:pt x="34" y="97"/>
                </a:lnTo>
                <a:lnTo>
                  <a:pt x="33" y="98"/>
                </a:lnTo>
                <a:lnTo>
                  <a:pt x="33" y="97"/>
                </a:lnTo>
                <a:lnTo>
                  <a:pt x="35" y="94"/>
                </a:lnTo>
                <a:lnTo>
                  <a:pt x="35" y="94"/>
                </a:lnTo>
                <a:lnTo>
                  <a:pt x="44" y="84"/>
                </a:lnTo>
                <a:lnTo>
                  <a:pt x="54" y="75"/>
                </a:lnTo>
                <a:lnTo>
                  <a:pt x="64" y="66"/>
                </a:lnTo>
                <a:lnTo>
                  <a:pt x="73" y="56"/>
                </a:lnTo>
                <a:lnTo>
                  <a:pt x="73" y="56"/>
                </a:lnTo>
                <a:lnTo>
                  <a:pt x="73" y="58"/>
                </a:lnTo>
                <a:lnTo>
                  <a:pt x="73" y="58"/>
                </a:lnTo>
                <a:close/>
                <a:moveTo>
                  <a:pt x="91" y="46"/>
                </a:moveTo>
                <a:lnTo>
                  <a:pt x="91" y="46"/>
                </a:lnTo>
                <a:lnTo>
                  <a:pt x="117" y="28"/>
                </a:lnTo>
                <a:lnTo>
                  <a:pt x="117" y="28"/>
                </a:lnTo>
                <a:lnTo>
                  <a:pt x="111" y="35"/>
                </a:lnTo>
                <a:lnTo>
                  <a:pt x="103" y="40"/>
                </a:lnTo>
                <a:lnTo>
                  <a:pt x="103" y="40"/>
                </a:lnTo>
                <a:lnTo>
                  <a:pt x="88" y="51"/>
                </a:lnTo>
                <a:lnTo>
                  <a:pt x="88" y="51"/>
                </a:lnTo>
                <a:lnTo>
                  <a:pt x="91" y="46"/>
                </a:lnTo>
                <a:lnTo>
                  <a:pt x="91" y="46"/>
                </a:lnTo>
                <a:close/>
                <a:moveTo>
                  <a:pt x="79" y="62"/>
                </a:moveTo>
                <a:lnTo>
                  <a:pt x="79" y="62"/>
                </a:lnTo>
                <a:lnTo>
                  <a:pt x="79" y="63"/>
                </a:lnTo>
                <a:lnTo>
                  <a:pt x="79" y="63"/>
                </a:lnTo>
                <a:lnTo>
                  <a:pt x="77" y="64"/>
                </a:lnTo>
                <a:lnTo>
                  <a:pt x="77" y="64"/>
                </a:lnTo>
                <a:lnTo>
                  <a:pt x="79" y="62"/>
                </a:lnTo>
                <a:lnTo>
                  <a:pt x="79" y="62"/>
                </a:lnTo>
                <a:close/>
                <a:moveTo>
                  <a:pt x="86" y="56"/>
                </a:moveTo>
                <a:lnTo>
                  <a:pt x="86" y="56"/>
                </a:lnTo>
                <a:lnTo>
                  <a:pt x="94" y="49"/>
                </a:lnTo>
                <a:lnTo>
                  <a:pt x="104" y="42"/>
                </a:lnTo>
                <a:lnTo>
                  <a:pt x="104" y="42"/>
                </a:lnTo>
                <a:lnTo>
                  <a:pt x="114" y="36"/>
                </a:lnTo>
                <a:lnTo>
                  <a:pt x="122" y="28"/>
                </a:lnTo>
                <a:lnTo>
                  <a:pt x="122" y="28"/>
                </a:lnTo>
                <a:lnTo>
                  <a:pt x="133" y="16"/>
                </a:lnTo>
                <a:lnTo>
                  <a:pt x="133" y="16"/>
                </a:lnTo>
                <a:lnTo>
                  <a:pt x="137" y="13"/>
                </a:lnTo>
                <a:lnTo>
                  <a:pt x="137" y="13"/>
                </a:lnTo>
                <a:lnTo>
                  <a:pt x="136" y="17"/>
                </a:lnTo>
                <a:lnTo>
                  <a:pt x="136" y="17"/>
                </a:lnTo>
                <a:lnTo>
                  <a:pt x="132" y="23"/>
                </a:lnTo>
                <a:lnTo>
                  <a:pt x="126" y="29"/>
                </a:lnTo>
                <a:lnTo>
                  <a:pt x="126" y="29"/>
                </a:lnTo>
                <a:lnTo>
                  <a:pt x="121" y="34"/>
                </a:lnTo>
                <a:lnTo>
                  <a:pt x="116" y="38"/>
                </a:lnTo>
                <a:lnTo>
                  <a:pt x="104" y="46"/>
                </a:lnTo>
                <a:lnTo>
                  <a:pt x="104" y="46"/>
                </a:lnTo>
                <a:lnTo>
                  <a:pt x="84" y="59"/>
                </a:lnTo>
                <a:lnTo>
                  <a:pt x="84" y="59"/>
                </a:lnTo>
                <a:lnTo>
                  <a:pt x="86" y="56"/>
                </a:lnTo>
                <a:lnTo>
                  <a:pt x="86" y="56"/>
                </a:lnTo>
                <a:close/>
                <a:moveTo>
                  <a:pt x="126" y="13"/>
                </a:moveTo>
                <a:lnTo>
                  <a:pt x="126" y="13"/>
                </a:lnTo>
                <a:lnTo>
                  <a:pt x="131" y="11"/>
                </a:lnTo>
                <a:lnTo>
                  <a:pt x="133" y="10"/>
                </a:lnTo>
                <a:lnTo>
                  <a:pt x="136" y="10"/>
                </a:lnTo>
                <a:lnTo>
                  <a:pt x="136" y="10"/>
                </a:lnTo>
                <a:lnTo>
                  <a:pt x="131" y="14"/>
                </a:lnTo>
                <a:lnTo>
                  <a:pt x="126" y="19"/>
                </a:lnTo>
                <a:lnTo>
                  <a:pt x="126" y="19"/>
                </a:lnTo>
                <a:lnTo>
                  <a:pt x="103" y="35"/>
                </a:lnTo>
                <a:lnTo>
                  <a:pt x="103" y="35"/>
                </a:lnTo>
                <a:lnTo>
                  <a:pt x="97" y="39"/>
                </a:lnTo>
                <a:lnTo>
                  <a:pt x="93" y="43"/>
                </a:lnTo>
                <a:lnTo>
                  <a:pt x="93" y="43"/>
                </a:lnTo>
                <a:lnTo>
                  <a:pt x="97" y="38"/>
                </a:lnTo>
                <a:lnTo>
                  <a:pt x="97" y="38"/>
                </a:lnTo>
                <a:lnTo>
                  <a:pt x="104" y="31"/>
                </a:lnTo>
                <a:lnTo>
                  <a:pt x="111" y="24"/>
                </a:lnTo>
                <a:lnTo>
                  <a:pt x="119" y="18"/>
                </a:lnTo>
                <a:lnTo>
                  <a:pt x="126" y="13"/>
                </a:lnTo>
                <a:lnTo>
                  <a:pt x="126" y="13"/>
                </a:lnTo>
                <a:close/>
                <a:moveTo>
                  <a:pt x="119" y="14"/>
                </a:moveTo>
                <a:lnTo>
                  <a:pt x="119" y="14"/>
                </a:lnTo>
                <a:lnTo>
                  <a:pt x="113" y="18"/>
                </a:lnTo>
                <a:lnTo>
                  <a:pt x="108" y="23"/>
                </a:lnTo>
                <a:lnTo>
                  <a:pt x="98" y="33"/>
                </a:lnTo>
                <a:lnTo>
                  <a:pt x="98" y="33"/>
                </a:lnTo>
                <a:lnTo>
                  <a:pt x="103" y="28"/>
                </a:lnTo>
                <a:lnTo>
                  <a:pt x="107" y="22"/>
                </a:lnTo>
                <a:lnTo>
                  <a:pt x="113" y="17"/>
                </a:lnTo>
                <a:lnTo>
                  <a:pt x="119" y="14"/>
                </a:lnTo>
                <a:lnTo>
                  <a:pt x="119" y="14"/>
                </a:lnTo>
                <a:close/>
                <a:moveTo>
                  <a:pt x="57" y="23"/>
                </a:moveTo>
                <a:lnTo>
                  <a:pt x="57" y="23"/>
                </a:lnTo>
                <a:lnTo>
                  <a:pt x="34" y="39"/>
                </a:lnTo>
                <a:lnTo>
                  <a:pt x="12" y="55"/>
                </a:lnTo>
                <a:lnTo>
                  <a:pt x="12" y="55"/>
                </a:lnTo>
                <a:lnTo>
                  <a:pt x="24" y="47"/>
                </a:lnTo>
                <a:lnTo>
                  <a:pt x="34" y="38"/>
                </a:lnTo>
                <a:lnTo>
                  <a:pt x="43" y="29"/>
                </a:lnTo>
                <a:lnTo>
                  <a:pt x="51" y="17"/>
                </a:lnTo>
                <a:lnTo>
                  <a:pt x="51" y="17"/>
                </a:lnTo>
                <a:lnTo>
                  <a:pt x="57" y="23"/>
                </a:lnTo>
                <a:lnTo>
                  <a:pt x="57" y="23"/>
                </a:lnTo>
                <a:close/>
                <a:moveTo>
                  <a:pt x="50" y="16"/>
                </a:moveTo>
                <a:lnTo>
                  <a:pt x="50" y="16"/>
                </a:lnTo>
                <a:lnTo>
                  <a:pt x="44" y="18"/>
                </a:lnTo>
                <a:lnTo>
                  <a:pt x="40" y="21"/>
                </a:lnTo>
                <a:lnTo>
                  <a:pt x="30" y="30"/>
                </a:lnTo>
                <a:lnTo>
                  <a:pt x="21" y="37"/>
                </a:lnTo>
                <a:lnTo>
                  <a:pt x="10" y="44"/>
                </a:lnTo>
                <a:lnTo>
                  <a:pt x="10" y="44"/>
                </a:lnTo>
                <a:lnTo>
                  <a:pt x="15" y="41"/>
                </a:lnTo>
                <a:lnTo>
                  <a:pt x="20" y="37"/>
                </a:lnTo>
                <a:lnTo>
                  <a:pt x="28" y="30"/>
                </a:lnTo>
                <a:lnTo>
                  <a:pt x="28" y="30"/>
                </a:lnTo>
                <a:lnTo>
                  <a:pt x="32" y="25"/>
                </a:lnTo>
                <a:lnTo>
                  <a:pt x="36" y="21"/>
                </a:lnTo>
                <a:lnTo>
                  <a:pt x="39" y="16"/>
                </a:lnTo>
                <a:lnTo>
                  <a:pt x="41" y="11"/>
                </a:lnTo>
                <a:lnTo>
                  <a:pt x="41" y="11"/>
                </a:lnTo>
                <a:lnTo>
                  <a:pt x="41" y="11"/>
                </a:lnTo>
                <a:lnTo>
                  <a:pt x="41" y="11"/>
                </a:lnTo>
                <a:lnTo>
                  <a:pt x="46" y="13"/>
                </a:lnTo>
                <a:lnTo>
                  <a:pt x="50" y="16"/>
                </a:lnTo>
                <a:lnTo>
                  <a:pt x="50" y="16"/>
                </a:lnTo>
                <a:close/>
                <a:moveTo>
                  <a:pt x="39" y="10"/>
                </a:moveTo>
                <a:lnTo>
                  <a:pt x="39" y="10"/>
                </a:lnTo>
                <a:lnTo>
                  <a:pt x="32" y="15"/>
                </a:lnTo>
                <a:lnTo>
                  <a:pt x="25" y="20"/>
                </a:lnTo>
                <a:lnTo>
                  <a:pt x="10" y="31"/>
                </a:lnTo>
                <a:lnTo>
                  <a:pt x="10" y="31"/>
                </a:lnTo>
                <a:lnTo>
                  <a:pt x="11" y="25"/>
                </a:lnTo>
                <a:lnTo>
                  <a:pt x="13" y="21"/>
                </a:lnTo>
                <a:lnTo>
                  <a:pt x="16" y="17"/>
                </a:lnTo>
                <a:lnTo>
                  <a:pt x="20" y="13"/>
                </a:lnTo>
                <a:lnTo>
                  <a:pt x="23" y="11"/>
                </a:lnTo>
                <a:lnTo>
                  <a:pt x="28" y="9"/>
                </a:lnTo>
                <a:lnTo>
                  <a:pt x="33" y="9"/>
                </a:lnTo>
                <a:lnTo>
                  <a:pt x="39" y="10"/>
                </a:lnTo>
                <a:lnTo>
                  <a:pt x="39" y="10"/>
                </a:lnTo>
                <a:close/>
                <a:moveTo>
                  <a:pt x="35" y="106"/>
                </a:moveTo>
                <a:lnTo>
                  <a:pt x="35" y="106"/>
                </a:lnTo>
                <a:lnTo>
                  <a:pt x="46" y="100"/>
                </a:lnTo>
                <a:lnTo>
                  <a:pt x="57" y="93"/>
                </a:lnTo>
                <a:lnTo>
                  <a:pt x="57" y="93"/>
                </a:lnTo>
                <a:lnTo>
                  <a:pt x="48" y="101"/>
                </a:lnTo>
                <a:lnTo>
                  <a:pt x="40" y="110"/>
                </a:lnTo>
                <a:lnTo>
                  <a:pt x="40" y="110"/>
                </a:lnTo>
                <a:lnTo>
                  <a:pt x="40" y="112"/>
                </a:lnTo>
                <a:lnTo>
                  <a:pt x="40" y="112"/>
                </a:lnTo>
                <a:lnTo>
                  <a:pt x="41" y="112"/>
                </a:lnTo>
                <a:lnTo>
                  <a:pt x="41" y="112"/>
                </a:lnTo>
                <a:lnTo>
                  <a:pt x="55" y="101"/>
                </a:lnTo>
                <a:lnTo>
                  <a:pt x="70" y="93"/>
                </a:lnTo>
                <a:lnTo>
                  <a:pt x="99" y="76"/>
                </a:lnTo>
                <a:lnTo>
                  <a:pt x="99" y="76"/>
                </a:lnTo>
                <a:lnTo>
                  <a:pt x="101" y="75"/>
                </a:lnTo>
                <a:lnTo>
                  <a:pt x="101" y="75"/>
                </a:lnTo>
                <a:lnTo>
                  <a:pt x="99" y="76"/>
                </a:lnTo>
                <a:lnTo>
                  <a:pt x="99" y="76"/>
                </a:lnTo>
                <a:lnTo>
                  <a:pt x="86" y="87"/>
                </a:lnTo>
                <a:lnTo>
                  <a:pt x="71" y="98"/>
                </a:lnTo>
                <a:lnTo>
                  <a:pt x="56" y="109"/>
                </a:lnTo>
                <a:lnTo>
                  <a:pt x="43" y="121"/>
                </a:lnTo>
                <a:lnTo>
                  <a:pt x="43" y="121"/>
                </a:lnTo>
                <a:lnTo>
                  <a:pt x="42" y="122"/>
                </a:lnTo>
                <a:lnTo>
                  <a:pt x="42" y="122"/>
                </a:lnTo>
                <a:lnTo>
                  <a:pt x="39" y="116"/>
                </a:lnTo>
                <a:lnTo>
                  <a:pt x="39" y="116"/>
                </a:lnTo>
                <a:lnTo>
                  <a:pt x="35" y="106"/>
                </a:lnTo>
                <a:lnTo>
                  <a:pt x="35" y="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23" name="Freeform 2535"/>
          <p:cNvSpPr>
            <a:spLocks noEditPoints="1"/>
          </p:cNvSpPr>
          <p:nvPr/>
        </p:nvSpPr>
        <p:spPr bwMode="auto">
          <a:xfrm>
            <a:off x="6072198" y="4400565"/>
            <a:ext cx="538163" cy="288925"/>
          </a:xfrm>
          <a:custGeom>
            <a:avLst/>
            <a:gdLst/>
            <a:ahLst/>
            <a:cxnLst>
              <a:cxn ang="0">
                <a:pos x="281" y="40"/>
              </a:cxn>
              <a:cxn ang="0">
                <a:pos x="60" y="51"/>
              </a:cxn>
              <a:cxn ang="0">
                <a:pos x="17" y="143"/>
              </a:cxn>
              <a:cxn ang="0">
                <a:pos x="235" y="182"/>
              </a:cxn>
              <a:cxn ang="0">
                <a:pos x="189" y="126"/>
              </a:cxn>
              <a:cxn ang="0">
                <a:pos x="182" y="119"/>
              </a:cxn>
              <a:cxn ang="0">
                <a:pos x="149" y="134"/>
              </a:cxn>
              <a:cxn ang="0">
                <a:pos x="14" y="56"/>
              </a:cxn>
              <a:cxn ang="0">
                <a:pos x="23" y="67"/>
              </a:cxn>
              <a:cxn ang="0">
                <a:pos x="38" y="94"/>
              </a:cxn>
              <a:cxn ang="0">
                <a:pos x="78" y="81"/>
              </a:cxn>
              <a:cxn ang="0">
                <a:pos x="109" y="73"/>
              </a:cxn>
              <a:cxn ang="0">
                <a:pos x="123" y="60"/>
              </a:cxn>
              <a:cxn ang="0">
                <a:pos x="39" y="120"/>
              </a:cxn>
              <a:cxn ang="0">
                <a:pos x="101" y="101"/>
              </a:cxn>
              <a:cxn ang="0">
                <a:pos x="197" y="63"/>
              </a:cxn>
              <a:cxn ang="0">
                <a:pos x="126" y="94"/>
              </a:cxn>
              <a:cxn ang="0">
                <a:pos x="271" y="43"/>
              </a:cxn>
              <a:cxn ang="0">
                <a:pos x="236" y="47"/>
              </a:cxn>
              <a:cxn ang="0">
                <a:pos x="243" y="31"/>
              </a:cxn>
              <a:cxn ang="0">
                <a:pos x="233" y="19"/>
              </a:cxn>
              <a:cxn ang="0">
                <a:pos x="112" y="120"/>
              </a:cxn>
              <a:cxn ang="0">
                <a:pos x="234" y="51"/>
              </a:cxn>
              <a:cxn ang="0">
                <a:pos x="254" y="53"/>
              </a:cxn>
              <a:cxn ang="0">
                <a:pos x="277" y="50"/>
              </a:cxn>
              <a:cxn ang="0">
                <a:pos x="114" y="132"/>
              </a:cxn>
              <a:cxn ang="0">
                <a:pos x="232" y="24"/>
              </a:cxn>
              <a:cxn ang="0">
                <a:pos x="230" y="37"/>
              </a:cxn>
              <a:cxn ang="0">
                <a:pos x="232" y="14"/>
              </a:cxn>
              <a:cxn ang="0">
                <a:pos x="105" y="69"/>
              </a:cxn>
              <a:cxn ang="0">
                <a:pos x="48" y="73"/>
              </a:cxn>
              <a:cxn ang="0">
                <a:pos x="79" y="106"/>
              </a:cxn>
              <a:cxn ang="0">
                <a:pos x="93" y="66"/>
              </a:cxn>
              <a:cxn ang="0">
                <a:pos x="100" y="60"/>
              </a:cxn>
              <a:cxn ang="0">
                <a:pos x="73" y="71"/>
              </a:cxn>
              <a:cxn ang="0">
                <a:pos x="38" y="85"/>
              </a:cxn>
              <a:cxn ang="0">
                <a:pos x="125" y="93"/>
              </a:cxn>
              <a:cxn ang="0">
                <a:pos x="159" y="89"/>
              </a:cxn>
              <a:cxn ang="0">
                <a:pos x="54" y="139"/>
              </a:cxn>
              <a:cxn ang="0">
                <a:pos x="104" y="136"/>
              </a:cxn>
              <a:cxn ang="0">
                <a:pos x="236" y="73"/>
              </a:cxn>
              <a:cxn ang="0">
                <a:pos x="149" y="132"/>
              </a:cxn>
              <a:cxn ang="0">
                <a:pos x="287" y="56"/>
              </a:cxn>
              <a:cxn ang="0">
                <a:pos x="126" y="135"/>
              </a:cxn>
              <a:cxn ang="0">
                <a:pos x="200" y="126"/>
              </a:cxn>
              <a:cxn ang="0">
                <a:pos x="254" y="87"/>
              </a:cxn>
              <a:cxn ang="0">
                <a:pos x="210" y="129"/>
              </a:cxn>
              <a:cxn ang="0">
                <a:pos x="297" y="76"/>
              </a:cxn>
              <a:cxn ang="0">
                <a:pos x="150" y="124"/>
              </a:cxn>
              <a:cxn ang="0">
                <a:pos x="241" y="94"/>
              </a:cxn>
              <a:cxn ang="0">
                <a:pos x="253" y="151"/>
              </a:cxn>
              <a:cxn ang="0">
                <a:pos x="275" y="125"/>
              </a:cxn>
              <a:cxn ang="0">
                <a:pos x="238" y="134"/>
              </a:cxn>
              <a:cxn ang="0">
                <a:pos x="254" y="118"/>
              </a:cxn>
              <a:cxn ang="0">
                <a:pos x="238" y="171"/>
              </a:cxn>
              <a:cxn ang="0">
                <a:pos x="266" y="134"/>
              </a:cxn>
              <a:cxn ang="0">
                <a:pos x="293" y="106"/>
              </a:cxn>
              <a:cxn ang="0">
                <a:pos x="318" y="90"/>
              </a:cxn>
              <a:cxn ang="0">
                <a:pos x="237" y="133"/>
              </a:cxn>
              <a:cxn ang="0">
                <a:pos x="231" y="127"/>
              </a:cxn>
              <a:cxn ang="0">
                <a:pos x="278" y="110"/>
              </a:cxn>
            </a:cxnLst>
            <a:rect l="0" t="0" r="r" b="b"/>
            <a:pathLst>
              <a:path w="339" h="182">
                <a:moveTo>
                  <a:pt x="235" y="182"/>
                </a:moveTo>
                <a:lnTo>
                  <a:pt x="235" y="182"/>
                </a:lnTo>
                <a:lnTo>
                  <a:pt x="237" y="182"/>
                </a:lnTo>
                <a:lnTo>
                  <a:pt x="240" y="181"/>
                </a:lnTo>
                <a:lnTo>
                  <a:pt x="240" y="181"/>
                </a:lnTo>
                <a:lnTo>
                  <a:pt x="264" y="159"/>
                </a:lnTo>
                <a:lnTo>
                  <a:pt x="288" y="137"/>
                </a:lnTo>
                <a:lnTo>
                  <a:pt x="314" y="115"/>
                </a:lnTo>
                <a:lnTo>
                  <a:pt x="338" y="93"/>
                </a:lnTo>
                <a:lnTo>
                  <a:pt x="338" y="93"/>
                </a:lnTo>
                <a:lnTo>
                  <a:pt x="339" y="91"/>
                </a:lnTo>
                <a:lnTo>
                  <a:pt x="339" y="89"/>
                </a:lnTo>
                <a:lnTo>
                  <a:pt x="339" y="89"/>
                </a:lnTo>
                <a:lnTo>
                  <a:pt x="338" y="87"/>
                </a:lnTo>
                <a:lnTo>
                  <a:pt x="338" y="87"/>
                </a:lnTo>
                <a:lnTo>
                  <a:pt x="325" y="74"/>
                </a:lnTo>
                <a:lnTo>
                  <a:pt x="311" y="62"/>
                </a:lnTo>
                <a:lnTo>
                  <a:pt x="281" y="40"/>
                </a:lnTo>
                <a:lnTo>
                  <a:pt x="281" y="40"/>
                </a:lnTo>
                <a:lnTo>
                  <a:pt x="256" y="20"/>
                </a:lnTo>
                <a:lnTo>
                  <a:pt x="230" y="1"/>
                </a:lnTo>
                <a:lnTo>
                  <a:pt x="230" y="1"/>
                </a:lnTo>
                <a:lnTo>
                  <a:pt x="228" y="0"/>
                </a:lnTo>
                <a:lnTo>
                  <a:pt x="226" y="1"/>
                </a:lnTo>
                <a:lnTo>
                  <a:pt x="226" y="1"/>
                </a:lnTo>
                <a:lnTo>
                  <a:pt x="225" y="1"/>
                </a:lnTo>
                <a:lnTo>
                  <a:pt x="223" y="2"/>
                </a:lnTo>
                <a:lnTo>
                  <a:pt x="222" y="4"/>
                </a:lnTo>
                <a:lnTo>
                  <a:pt x="222" y="6"/>
                </a:lnTo>
                <a:lnTo>
                  <a:pt x="222" y="6"/>
                </a:lnTo>
                <a:lnTo>
                  <a:pt x="223" y="16"/>
                </a:lnTo>
                <a:lnTo>
                  <a:pt x="223" y="27"/>
                </a:lnTo>
                <a:lnTo>
                  <a:pt x="221" y="48"/>
                </a:lnTo>
                <a:lnTo>
                  <a:pt x="221" y="48"/>
                </a:lnTo>
                <a:lnTo>
                  <a:pt x="167" y="50"/>
                </a:lnTo>
                <a:lnTo>
                  <a:pt x="113" y="51"/>
                </a:lnTo>
                <a:lnTo>
                  <a:pt x="86" y="52"/>
                </a:lnTo>
                <a:lnTo>
                  <a:pt x="60" y="51"/>
                </a:lnTo>
                <a:lnTo>
                  <a:pt x="32" y="49"/>
                </a:lnTo>
                <a:lnTo>
                  <a:pt x="6" y="46"/>
                </a:lnTo>
                <a:lnTo>
                  <a:pt x="6" y="46"/>
                </a:lnTo>
                <a:lnTo>
                  <a:pt x="4" y="45"/>
                </a:lnTo>
                <a:lnTo>
                  <a:pt x="2" y="46"/>
                </a:lnTo>
                <a:lnTo>
                  <a:pt x="1" y="48"/>
                </a:lnTo>
                <a:lnTo>
                  <a:pt x="0" y="50"/>
                </a:lnTo>
                <a:lnTo>
                  <a:pt x="0" y="50"/>
                </a:lnTo>
                <a:lnTo>
                  <a:pt x="0" y="52"/>
                </a:lnTo>
                <a:lnTo>
                  <a:pt x="2" y="54"/>
                </a:lnTo>
                <a:lnTo>
                  <a:pt x="2" y="54"/>
                </a:lnTo>
                <a:lnTo>
                  <a:pt x="9" y="63"/>
                </a:lnTo>
                <a:lnTo>
                  <a:pt x="14" y="74"/>
                </a:lnTo>
                <a:lnTo>
                  <a:pt x="18" y="85"/>
                </a:lnTo>
                <a:lnTo>
                  <a:pt x="20" y="96"/>
                </a:lnTo>
                <a:lnTo>
                  <a:pt x="21" y="108"/>
                </a:lnTo>
                <a:lnTo>
                  <a:pt x="21" y="120"/>
                </a:lnTo>
                <a:lnTo>
                  <a:pt x="20" y="132"/>
                </a:lnTo>
                <a:lnTo>
                  <a:pt x="17" y="143"/>
                </a:lnTo>
                <a:lnTo>
                  <a:pt x="17" y="143"/>
                </a:lnTo>
                <a:lnTo>
                  <a:pt x="17" y="145"/>
                </a:lnTo>
                <a:lnTo>
                  <a:pt x="18" y="146"/>
                </a:lnTo>
                <a:lnTo>
                  <a:pt x="18" y="146"/>
                </a:lnTo>
                <a:lnTo>
                  <a:pt x="20" y="148"/>
                </a:lnTo>
                <a:lnTo>
                  <a:pt x="22" y="148"/>
                </a:lnTo>
                <a:lnTo>
                  <a:pt x="22" y="148"/>
                </a:lnTo>
                <a:lnTo>
                  <a:pt x="47" y="148"/>
                </a:lnTo>
                <a:lnTo>
                  <a:pt x="74" y="147"/>
                </a:lnTo>
                <a:lnTo>
                  <a:pt x="125" y="144"/>
                </a:lnTo>
                <a:lnTo>
                  <a:pt x="177" y="141"/>
                </a:lnTo>
                <a:lnTo>
                  <a:pt x="229" y="139"/>
                </a:lnTo>
                <a:lnTo>
                  <a:pt x="229" y="139"/>
                </a:lnTo>
                <a:lnTo>
                  <a:pt x="229" y="178"/>
                </a:lnTo>
                <a:lnTo>
                  <a:pt x="229" y="178"/>
                </a:lnTo>
                <a:lnTo>
                  <a:pt x="230" y="180"/>
                </a:lnTo>
                <a:lnTo>
                  <a:pt x="231" y="182"/>
                </a:lnTo>
                <a:lnTo>
                  <a:pt x="233" y="182"/>
                </a:lnTo>
                <a:lnTo>
                  <a:pt x="235" y="182"/>
                </a:lnTo>
                <a:lnTo>
                  <a:pt x="235" y="182"/>
                </a:lnTo>
                <a:close/>
                <a:moveTo>
                  <a:pt x="210" y="131"/>
                </a:moveTo>
                <a:lnTo>
                  <a:pt x="210" y="131"/>
                </a:lnTo>
                <a:lnTo>
                  <a:pt x="215" y="129"/>
                </a:lnTo>
                <a:lnTo>
                  <a:pt x="221" y="127"/>
                </a:lnTo>
                <a:lnTo>
                  <a:pt x="230" y="121"/>
                </a:lnTo>
                <a:lnTo>
                  <a:pt x="239" y="115"/>
                </a:lnTo>
                <a:lnTo>
                  <a:pt x="248" y="110"/>
                </a:lnTo>
                <a:lnTo>
                  <a:pt x="248" y="110"/>
                </a:lnTo>
                <a:lnTo>
                  <a:pt x="249" y="109"/>
                </a:lnTo>
                <a:lnTo>
                  <a:pt x="249" y="109"/>
                </a:lnTo>
                <a:lnTo>
                  <a:pt x="235" y="120"/>
                </a:lnTo>
                <a:lnTo>
                  <a:pt x="221" y="131"/>
                </a:lnTo>
                <a:lnTo>
                  <a:pt x="221" y="131"/>
                </a:lnTo>
                <a:lnTo>
                  <a:pt x="210" y="131"/>
                </a:lnTo>
                <a:lnTo>
                  <a:pt x="210" y="131"/>
                </a:lnTo>
                <a:close/>
                <a:moveTo>
                  <a:pt x="177" y="132"/>
                </a:moveTo>
                <a:lnTo>
                  <a:pt x="177" y="132"/>
                </a:lnTo>
                <a:lnTo>
                  <a:pt x="189" y="126"/>
                </a:lnTo>
                <a:lnTo>
                  <a:pt x="200" y="120"/>
                </a:lnTo>
                <a:lnTo>
                  <a:pt x="223" y="107"/>
                </a:lnTo>
                <a:lnTo>
                  <a:pt x="223" y="107"/>
                </a:lnTo>
                <a:lnTo>
                  <a:pt x="248" y="93"/>
                </a:lnTo>
                <a:lnTo>
                  <a:pt x="273" y="81"/>
                </a:lnTo>
                <a:lnTo>
                  <a:pt x="273" y="81"/>
                </a:lnTo>
                <a:lnTo>
                  <a:pt x="246" y="97"/>
                </a:lnTo>
                <a:lnTo>
                  <a:pt x="246" y="97"/>
                </a:lnTo>
                <a:lnTo>
                  <a:pt x="216" y="114"/>
                </a:lnTo>
                <a:lnTo>
                  <a:pt x="187" y="132"/>
                </a:lnTo>
                <a:lnTo>
                  <a:pt x="187" y="132"/>
                </a:lnTo>
                <a:lnTo>
                  <a:pt x="187" y="132"/>
                </a:lnTo>
                <a:lnTo>
                  <a:pt x="187" y="132"/>
                </a:lnTo>
                <a:lnTo>
                  <a:pt x="177" y="132"/>
                </a:lnTo>
                <a:lnTo>
                  <a:pt x="177" y="132"/>
                </a:lnTo>
                <a:close/>
                <a:moveTo>
                  <a:pt x="149" y="134"/>
                </a:moveTo>
                <a:lnTo>
                  <a:pt x="149" y="134"/>
                </a:lnTo>
                <a:lnTo>
                  <a:pt x="165" y="127"/>
                </a:lnTo>
                <a:lnTo>
                  <a:pt x="182" y="119"/>
                </a:lnTo>
                <a:lnTo>
                  <a:pt x="213" y="102"/>
                </a:lnTo>
                <a:lnTo>
                  <a:pt x="278" y="67"/>
                </a:lnTo>
                <a:lnTo>
                  <a:pt x="278" y="67"/>
                </a:lnTo>
                <a:lnTo>
                  <a:pt x="287" y="62"/>
                </a:lnTo>
                <a:lnTo>
                  <a:pt x="290" y="61"/>
                </a:lnTo>
                <a:lnTo>
                  <a:pt x="286" y="64"/>
                </a:lnTo>
                <a:lnTo>
                  <a:pt x="286" y="64"/>
                </a:lnTo>
                <a:lnTo>
                  <a:pt x="269" y="77"/>
                </a:lnTo>
                <a:lnTo>
                  <a:pt x="269" y="77"/>
                </a:lnTo>
                <a:lnTo>
                  <a:pt x="251" y="87"/>
                </a:lnTo>
                <a:lnTo>
                  <a:pt x="234" y="96"/>
                </a:lnTo>
                <a:lnTo>
                  <a:pt x="234" y="96"/>
                </a:lnTo>
                <a:lnTo>
                  <a:pt x="217" y="105"/>
                </a:lnTo>
                <a:lnTo>
                  <a:pt x="202" y="114"/>
                </a:lnTo>
                <a:lnTo>
                  <a:pt x="186" y="124"/>
                </a:lnTo>
                <a:lnTo>
                  <a:pt x="171" y="133"/>
                </a:lnTo>
                <a:lnTo>
                  <a:pt x="171" y="133"/>
                </a:lnTo>
                <a:lnTo>
                  <a:pt x="149" y="134"/>
                </a:lnTo>
                <a:lnTo>
                  <a:pt x="149" y="134"/>
                </a:lnTo>
                <a:close/>
                <a:moveTo>
                  <a:pt x="14" y="56"/>
                </a:moveTo>
                <a:lnTo>
                  <a:pt x="14" y="56"/>
                </a:lnTo>
                <a:lnTo>
                  <a:pt x="26" y="57"/>
                </a:lnTo>
                <a:lnTo>
                  <a:pt x="26" y="57"/>
                </a:lnTo>
                <a:lnTo>
                  <a:pt x="18" y="59"/>
                </a:lnTo>
                <a:lnTo>
                  <a:pt x="18" y="59"/>
                </a:lnTo>
                <a:lnTo>
                  <a:pt x="18" y="60"/>
                </a:lnTo>
                <a:lnTo>
                  <a:pt x="18" y="61"/>
                </a:lnTo>
                <a:lnTo>
                  <a:pt x="18" y="61"/>
                </a:lnTo>
                <a:lnTo>
                  <a:pt x="19" y="62"/>
                </a:lnTo>
                <a:lnTo>
                  <a:pt x="19" y="62"/>
                </a:lnTo>
                <a:lnTo>
                  <a:pt x="25" y="59"/>
                </a:lnTo>
                <a:lnTo>
                  <a:pt x="28" y="59"/>
                </a:lnTo>
                <a:lnTo>
                  <a:pt x="28" y="60"/>
                </a:lnTo>
                <a:lnTo>
                  <a:pt x="26" y="61"/>
                </a:lnTo>
                <a:lnTo>
                  <a:pt x="26" y="61"/>
                </a:lnTo>
                <a:lnTo>
                  <a:pt x="20" y="66"/>
                </a:lnTo>
                <a:lnTo>
                  <a:pt x="20" y="66"/>
                </a:lnTo>
                <a:lnTo>
                  <a:pt x="14" y="56"/>
                </a:lnTo>
                <a:lnTo>
                  <a:pt x="14" y="56"/>
                </a:lnTo>
                <a:close/>
                <a:moveTo>
                  <a:pt x="63" y="60"/>
                </a:moveTo>
                <a:lnTo>
                  <a:pt x="63" y="60"/>
                </a:lnTo>
                <a:lnTo>
                  <a:pt x="52" y="66"/>
                </a:lnTo>
                <a:lnTo>
                  <a:pt x="41" y="73"/>
                </a:lnTo>
                <a:lnTo>
                  <a:pt x="41" y="73"/>
                </a:lnTo>
                <a:lnTo>
                  <a:pt x="33" y="78"/>
                </a:lnTo>
                <a:lnTo>
                  <a:pt x="29" y="79"/>
                </a:lnTo>
                <a:lnTo>
                  <a:pt x="28" y="80"/>
                </a:lnTo>
                <a:lnTo>
                  <a:pt x="28" y="79"/>
                </a:lnTo>
                <a:lnTo>
                  <a:pt x="28" y="79"/>
                </a:lnTo>
                <a:lnTo>
                  <a:pt x="37" y="71"/>
                </a:lnTo>
                <a:lnTo>
                  <a:pt x="45" y="61"/>
                </a:lnTo>
                <a:lnTo>
                  <a:pt x="45" y="61"/>
                </a:lnTo>
                <a:lnTo>
                  <a:pt x="46" y="60"/>
                </a:lnTo>
                <a:lnTo>
                  <a:pt x="44" y="59"/>
                </a:lnTo>
                <a:lnTo>
                  <a:pt x="44" y="59"/>
                </a:lnTo>
                <a:lnTo>
                  <a:pt x="33" y="63"/>
                </a:lnTo>
                <a:lnTo>
                  <a:pt x="23" y="67"/>
                </a:lnTo>
                <a:lnTo>
                  <a:pt x="23" y="67"/>
                </a:lnTo>
                <a:lnTo>
                  <a:pt x="22" y="67"/>
                </a:lnTo>
                <a:lnTo>
                  <a:pt x="22" y="67"/>
                </a:lnTo>
                <a:lnTo>
                  <a:pt x="24" y="65"/>
                </a:lnTo>
                <a:lnTo>
                  <a:pt x="28" y="63"/>
                </a:lnTo>
                <a:lnTo>
                  <a:pt x="28" y="63"/>
                </a:lnTo>
                <a:lnTo>
                  <a:pt x="30" y="60"/>
                </a:lnTo>
                <a:lnTo>
                  <a:pt x="32" y="58"/>
                </a:lnTo>
                <a:lnTo>
                  <a:pt x="32" y="58"/>
                </a:lnTo>
                <a:lnTo>
                  <a:pt x="63" y="60"/>
                </a:lnTo>
                <a:lnTo>
                  <a:pt x="63" y="60"/>
                </a:lnTo>
                <a:close/>
                <a:moveTo>
                  <a:pt x="94" y="60"/>
                </a:moveTo>
                <a:lnTo>
                  <a:pt x="94" y="60"/>
                </a:lnTo>
                <a:lnTo>
                  <a:pt x="87" y="64"/>
                </a:lnTo>
                <a:lnTo>
                  <a:pt x="80" y="69"/>
                </a:lnTo>
                <a:lnTo>
                  <a:pt x="66" y="78"/>
                </a:lnTo>
                <a:lnTo>
                  <a:pt x="52" y="87"/>
                </a:lnTo>
                <a:lnTo>
                  <a:pt x="45" y="91"/>
                </a:lnTo>
                <a:lnTo>
                  <a:pt x="38" y="94"/>
                </a:lnTo>
                <a:lnTo>
                  <a:pt x="38" y="94"/>
                </a:lnTo>
                <a:lnTo>
                  <a:pt x="32" y="95"/>
                </a:lnTo>
                <a:lnTo>
                  <a:pt x="32" y="95"/>
                </a:lnTo>
                <a:lnTo>
                  <a:pt x="33" y="94"/>
                </a:lnTo>
                <a:lnTo>
                  <a:pt x="42" y="89"/>
                </a:lnTo>
                <a:lnTo>
                  <a:pt x="42" y="89"/>
                </a:lnTo>
                <a:lnTo>
                  <a:pt x="62" y="79"/>
                </a:lnTo>
                <a:lnTo>
                  <a:pt x="62" y="79"/>
                </a:lnTo>
                <a:lnTo>
                  <a:pt x="76" y="71"/>
                </a:lnTo>
                <a:lnTo>
                  <a:pt x="82" y="65"/>
                </a:lnTo>
                <a:lnTo>
                  <a:pt x="88" y="60"/>
                </a:lnTo>
                <a:lnTo>
                  <a:pt x="88" y="60"/>
                </a:lnTo>
                <a:lnTo>
                  <a:pt x="94" y="60"/>
                </a:lnTo>
                <a:lnTo>
                  <a:pt x="94" y="60"/>
                </a:lnTo>
                <a:close/>
                <a:moveTo>
                  <a:pt x="116" y="60"/>
                </a:moveTo>
                <a:lnTo>
                  <a:pt x="116" y="60"/>
                </a:lnTo>
                <a:lnTo>
                  <a:pt x="106" y="64"/>
                </a:lnTo>
                <a:lnTo>
                  <a:pt x="96" y="70"/>
                </a:lnTo>
                <a:lnTo>
                  <a:pt x="78" y="81"/>
                </a:lnTo>
                <a:lnTo>
                  <a:pt x="59" y="92"/>
                </a:lnTo>
                <a:lnTo>
                  <a:pt x="48" y="97"/>
                </a:lnTo>
                <a:lnTo>
                  <a:pt x="38" y="101"/>
                </a:lnTo>
                <a:lnTo>
                  <a:pt x="38" y="101"/>
                </a:lnTo>
                <a:lnTo>
                  <a:pt x="31" y="104"/>
                </a:lnTo>
                <a:lnTo>
                  <a:pt x="39" y="100"/>
                </a:lnTo>
                <a:lnTo>
                  <a:pt x="39" y="100"/>
                </a:lnTo>
                <a:lnTo>
                  <a:pt x="66" y="86"/>
                </a:lnTo>
                <a:lnTo>
                  <a:pt x="66" y="86"/>
                </a:lnTo>
                <a:lnTo>
                  <a:pt x="85" y="75"/>
                </a:lnTo>
                <a:lnTo>
                  <a:pt x="95" y="67"/>
                </a:lnTo>
                <a:lnTo>
                  <a:pt x="104" y="60"/>
                </a:lnTo>
                <a:lnTo>
                  <a:pt x="104" y="60"/>
                </a:lnTo>
                <a:lnTo>
                  <a:pt x="116" y="60"/>
                </a:lnTo>
                <a:lnTo>
                  <a:pt x="116" y="60"/>
                </a:lnTo>
                <a:close/>
                <a:moveTo>
                  <a:pt x="133" y="60"/>
                </a:moveTo>
                <a:lnTo>
                  <a:pt x="133" y="60"/>
                </a:lnTo>
                <a:lnTo>
                  <a:pt x="121" y="66"/>
                </a:lnTo>
                <a:lnTo>
                  <a:pt x="109" y="73"/>
                </a:lnTo>
                <a:lnTo>
                  <a:pt x="86" y="87"/>
                </a:lnTo>
                <a:lnTo>
                  <a:pt x="63" y="101"/>
                </a:lnTo>
                <a:lnTo>
                  <a:pt x="50" y="107"/>
                </a:lnTo>
                <a:lnTo>
                  <a:pt x="38" y="112"/>
                </a:lnTo>
                <a:lnTo>
                  <a:pt x="38" y="112"/>
                </a:lnTo>
                <a:lnTo>
                  <a:pt x="31" y="115"/>
                </a:lnTo>
                <a:lnTo>
                  <a:pt x="31" y="115"/>
                </a:lnTo>
                <a:lnTo>
                  <a:pt x="32" y="114"/>
                </a:lnTo>
                <a:lnTo>
                  <a:pt x="43" y="107"/>
                </a:lnTo>
                <a:lnTo>
                  <a:pt x="43" y="107"/>
                </a:lnTo>
                <a:lnTo>
                  <a:pt x="56" y="99"/>
                </a:lnTo>
                <a:lnTo>
                  <a:pt x="71" y="91"/>
                </a:lnTo>
                <a:lnTo>
                  <a:pt x="71" y="91"/>
                </a:lnTo>
                <a:lnTo>
                  <a:pt x="84" y="84"/>
                </a:lnTo>
                <a:lnTo>
                  <a:pt x="97" y="76"/>
                </a:lnTo>
                <a:lnTo>
                  <a:pt x="110" y="67"/>
                </a:lnTo>
                <a:lnTo>
                  <a:pt x="123" y="60"/>
                </a:lnTo>
                <a:lnTo>
                  <a:pt x="123" y="60"/>
                </a:lnTo>
                <a:lnTo>
                  <a:pt x="123" y="60"/>
                </a:lnTo>
                <a:lnTo>
                  <a:pt x="123" y="60"/>
                </a:lnTo>
                <a:lnTo>
                  <a:pt x="133" y="60"/>
                </a:lnTo>
                <a:lnTo>
                  <a:pt x="133" y="60"/>
                </a:lnTo>
                <a:close/>
                <a:moveTo>
                  <a:pt x="155" y="59"/>
                </a:moveTo>
                <a:lnTo>
                  <a:pt x="155" y="59"/>
                </a:lnTo>
                <a:lnTo>
                  <a:pt x="143" y="65"/>
                </a:lnTo>
                <a:lnTo>
                  <a:pt x="130" y="73"/>
                </a:lnTo>
                <a:lnTo>
                  <a:pt x="106" y="87"/>
                </a:lnTo>
                <a:lnTo>
                  <a:pt x="106" y="87"/>
                </a:lnTo>
                <a:lnTo>
                  <a:pt x="90" y="95"/>
                </a:lnTo>
                <a:lnTo>
                  <a:pt x="75" y="102"/>
                </a:lnTo>
                <a:lnTo>
                  <a:pt x="75" y="102"/>
                </a:lnTo>
                <a:lnTo>
                  <a:pt x="58" y="111"/>
                </a:lnTo>
                <a:lnTo>
                  <a:pt x="41" y="121"/>
                </a:lnTo>
                <a:lnTo>
                  <a:pt x="41" y="121"/>
                </a:lnTo>
                <a:lnTo>
                  <a:pt x="36" y="124"/>
                </a:lnTo>
                <a:lnTo>
                  <a:pt x="30" y="127"/>
                </a:lnTo>
                <a:lnTo>
                  <a:pt x="30" y="127"/>
                </a:lnTo>
                <a:lnTo>
                  <a:pt x="39" y="120"/>
                </a:lnTo>
                <a:lnTo>
                  <a:pt x="48" y="113"/>
                </a:lnTo>
                <a:lnTo>
                  <a:pt x="48" y="113"/>
                </a:lnTo>
                <a:lnTo>
                  <a:pt x="64" y="103"/>
                </a:lnTo>
                <a:lnTo>
                  <a:pt x="80" y="94"/>
                </a:lnTo>
                <a:lnTo>
                  <a:pt x="80" y="94"/>
                </a:lnTo>
                <a:lnTo>
                  <a:pt x="110" y="78"/>
                </a:lnTo>
                <a:lnTo>
                  <a:pt x="125" y="69"/>
                </a:lnTo>
                <a:lnTo>
                  <a:pt x="140" y="59"/>
                </a:lnTo>
                <a:lnTo>
                  <a:pt x="140" y="59"/>
                </a:lnTo>
                <a:lnTo>
                  <a:pt x="155" y="59"/>
                </a:lnTo>
                <a:lnTo>
                  <a:pt x="155" y="59"/>
                </a:lnTo>
                <a:close/>
                <a:moveTo>
                  <a:pt x="180" y="58"/>
                </a:moveTo>
                <a:lnTo>
                  <a:pt x="180" y="58"/>
                </a:lnTo>
                <a:lnTo>
                  <a:pt x="163" y="67"/>
                </a:lnTo>
                <a:lnTo>
                  <a:pt x="147" y="79"/>
                </a:lnTo>
                <a:lnTo>
                  <a:pt x="147" y="79"/>
                </a:lnTo>
                <a:lnTo>
                  <a:pt x="120" y="92"/>
                </a:lnTo>
                <a:lnTo>
                  <a:pt x="120" y="92"/>
                </a:lnTo>
                <a:lnTo>
                  <a:pt x="101" y="101"/>
                </a:lnTo>
                <a:lnTo>
                  <a:pt x="83" y="111"/>
                </a:lnTo>
                <a:lnTo>
                  <a:pt x="46" y="131"/>
                </a:lnTo>
                <a:lnTo>
                  <a:pt x="46" y="131"/>
                </a:lnTo>
                <a:lnTo>
                  <a:pt x="38" y="134"/>
                </a:lnTo>
                <a:lnTo>
                  <a:pt x="38" y="134"/>
                </a:lnTo>
                <a:lnTo>
                  <a:pt x="49" y="128"/>
                </a:lnTo>
                <a:lnTo>
                  <a:pt x="49" y="128"/>
                </a:lnTo>
                <a:lnTo>
                  <a:pt x="69" y="115"/>
                </a:lnTo>
                <a:lnTo>
                  <a:pt x="88" y="102"/>
                </a:lnTo>
                <a:lnTo>
                  <a:pt x="88" y="102"/>
                </a:lnTo>
                <a:lnTo>
                  <a:pt x="125" y="80"/>
                </a:lnTo>
                <a:lnTo>
                  <a:pt x="144" y="69"/>
                </a:lnTo>
                <a:lnTo>
                  <a:pt x="163" y="59"/>
                </a:lnTo>
                <a:lnTo>
                  <a:pt x="163" y="59"/>
                </a:lnTo>
                <a:lnTo>
                  <a:pt x="180" y="58"/>
                </a:lnTo>
                <a:lnTo>
                  <a:pt x="180" y="58"/>
                </a:lnTo>
                <a:close/>
                <a:moveTo>
                  <a:pt x="210" y="57"/>
                </a:moveTo>
                <a:lnTo>
                  <a:pt x="210" y="57"/>
                </a:lnTo>
                <a:lnTo>
                  <a:pt x="197" y="63"/>
                </a:lnTo>
                <a:lnTo>
                  <a:pt x="184" y="72"/>
                </a:lnTo>
                <a:lnTo>
                  <a:pt x="158" y="87"/>
                </a:lnTo>
                <a:lnTo>
                  <a:pt x="158" y="87"/>
                </a:lnTo>
                <a:lnTo>
                  <a:pt x="140" y="95"/>
                </a:lnTo>
                <a:lnTo>
                  <a:pt x="121" y="104"/>
                </a:lnTo>
                <a:lnTo>
                  <a:pt x="121" y="104"/>
                </a:lnTo>
                <a:lnTo>
                  <a:pt x="101" y="115"/>
                </a:lnTo>
                <a:lnTo>
                  <a:pt x="81" y="126"/>
                </a:lnTo>
                <a:lnTo>
                  <a:pt x="81" y="126"/>
                </a:lnTo>
                <a:lnTo>
                  <a:pt x="69" y="131"/>
                </a:lnTo>
                <a:lnTo>
                  <a:pt x="56" y="136"/>
                </a:lnTo>
                <a:lnTo>
                  <a:pt x="56" y="136"/>
                </a:lnTo>
                <a:lnTo>
                  <a:pt x="64" y="133"/>
                </a:lnTo>
                <a:lnTo>
                  <a:pt x="71" y="129"/>
                </a:lnTo>
                <a:lnTo>
                  <a:pt x="71" y="129"/>
                </a:lnTo>
                <a:lnTo>
                  <a:pt x="90" y="116"/>
                </a:lnTo>
                <a:lnTo>
                  <a:pt x="110" y="104"/>
                </a:lnTo>
                <a:lnTo>
                  <a:pt x="110" y="104"/>
                </a:lnTo>
                <a:lnTo>
                  <a:pt x="126" y="94"/>
                </a:lnTo>
                <a:lnTo>
                  <a:pt x="142" y="84"/>
                </a:lnTo>
                <a:lnTo>
                  <a:pt x="142" y="84"/>
                </a:lnTo>
                <a:lnTo>
                  <a:pt x="145" y="83"/>
                </a:lnTo>
                <a:lnTo>
                  <a:pt x="145" y="83"/>
                </a:lnTo>
                <a:lnTo>
                  <a:pt x="166" y="71"/>
                </a:lnTo>
                <a:lnTo>
                  <a:pt x="187" y="58"/>
                </a:lnTo>
                <a:lnTo>
                  <a:pt x="187" y="58"/>
                </a:lnTo>
                <a:lnTo>
                  <a:pt x="210" y="57"/>
                </a:lnTo>
                <a:lnTo>
                  <a:pt x="210" y="57"/>
                </a:lnTo>
                <a:close/>
                <a:moveTo>
                  <a:pt x="277" y="48"/>
                </a:moveTo>
                <a:lnTo>
                  <a:pt x="277" y="48"/>
                </a:lnTo>
                <a:lnTo>
                  <a:pt x="272" y="48"/>
                </a:lnTo>
                <a:lnTo>
                  <a:pt x="267" y="49"/>
                </a:lnTo>
                <a:lnTo>
                  <a:pt x="267" y="49"/>
                </a:lnTo>
                <a:lnTo>
                  <a:pt x="272" y="45"/>
                </a:lnTo>
                <a:lnTo>
                  <a:pt x="272" y="45"/>
                </a:lnTo>
                <a:lnTo>
                  <a:pt x="272" y="44"/>
                </a:lnTo>
                <a:lnTo>
                  <a:pt x="271" y="43"/>
                </a:lnTo>
                <a:lnTo>
                  <a:pt x="271" y="43"/>
                </a:lnTo>
                <a:lnTo>
                  <a:pt x="265" y="44"/>
                </a:lnTo>
                <a:lnTo>
                  <a:pt x="258" y="45"/>
                </a:lnTo>
                <a:lnTo>
                  <a:pt x="246" y="49"/>
                </a:lnTo>
                <a:lnTo>
                  <a:pt x="246" y="49"/>
                </a:lnTo>
                <a:lnTo>
                  <a:pt x="238" y="52"/>
                </a:lnTo>
                <a:lnTo>
                  <a:pt x="235" y="53"/>
                </a:lnTo>
                <a:lnTo>
                  <a:pt x="235" y="52"/>
                </a:lnTo>
                <a:lnTo>
                  <a:pt x="237" y="51"/>
                </a:lnTo>
                <a:lnTo>
                  <a:pt x="237" y="51"/>
                </a:lnTo>
                <a:lnTo>
                  <a:pt x="245" y="46"/>
                </a:lnTo>
                <a:lnTo>
                  <a:pt x="254" y="43"/>
                </a:lnTo>
                <a:lnTo>
                  <a:pt x="254" y="43"/>
                </a:lnTo>
                <a:lnTo>
                  <a:pt x="255" y="41"/>
                </a:lnTo>
                <a:lnTo>
                  <a:pt x="255" y="41"/>
                </a:lnTo>
                <a:lnTo>
                  <a:pt x="254" y="41"/>
                </a:lnTo>
                <a:lnTo>
                  <a:pt x="254" y="41"/>
                </a:lnTo>
                <a:lnTo>
                  <a:pt x="249" y="41"/>
                </a:lnTo>
                <a:lnTo>
                  <a:pt x="245" y="43"/>
                </a:lnTo>
                <a:lnTo>
                  <a:pt x="236" y="47"/>
                </a:lnTo>
                <a:lnTo>
                  <a:pt x="236" y="47"/>
                </a:lnTo>
                <a:lnTo>
                  <a:pt x="232" y="49"/>
                </a:lnTo>
                <a:lnTo>
                  <a:pt x="233" y="47"/>
                </a:lnTo>
                <a:lnTo>
                  <a:pt x="239" y="43"/>
                </a:lnTo>
                <a:lnTo>
                  <a:pt x="239" y="43"/>
                </a:lnTo>
                <a:lnTo>
                  <a:pt x="244" y="40"/>
                </a:lnTo>
                <a:lnTo>
                  <a:pt x="250" y="37"/>
                </a:lnTo>
                <a:lnTo>
                  <a:pt x="250" y="37"/>
                </a:lnTo>
                <a:lnTo>
                  <a:pt x="251" y="36"/>
                </a:lnTo>
                <a:lnTo>
                  <a:pt x="250" y="35"/>
                </a:lnTo>
                <a:lnTo>
                  <a:pt x="250" y="35"/>
                </a:lnTo>
                <a:lnTo>
                  <a:pt x="249" y="35"/>
                </a:lnTo>
                <a:lnTo>
                  <a:pt x="249" y="35"/>
                </a:lnTo>
                <a:lnTo>
                  <a:pt x="240" y="38"/>
                </a:lnTo>
                <a:lnTo>
                  <a:pt x="235" y="41"/>
                </a:lnTo>
                <a:lnTo>
                  <a:pt x="232" y="43"/>
                </a:lnTo>
                <a:lnTo>
                  <a:pt x="232" y="43"/>
                </a:lnTo>
                <a:lnTo>
                  <a:pt x="237" y="37"/>
                </a:lnTo>
                <a:lnTo>
                  <a:pt x="243" y="31"/>
                </a:lnTo>
                <a:lnTo>
                  <a:pt x="243" y="31"/>
                </a:lnTo>
                <a:lnTo>
                  <a:pt x="243" y="29"/>
                </a:lnTo>
                <a:lnTo>
                  <a:pt x="242" y="29"/>
                </a:lnTo>
                <a:lnTo>
                  <a:pt x="242" y="29"/>
                </a:lnTo>
                <a:lnTo>
                  <a:pt x="242" y="29"/>
                </a:lnTo>
                <a:lnTo>
                  <a:pt x="239" y="31"/>
                </a:lnTo>
                <a:lnTo>
                  <a:pt x="237" y="31"/>
                </a:lnTo>
                <a:lnTo>
                  <a:pt x="236" y="31"/>
                </a:lnTo>
                <a:lnTo>
                  <a:pt x="236" y="30"/>
                </a:lnTo>
                <a:lnTo>
                  <a:pt x="238" y="26"/>
                </a:lnTo>
                <a:lnTo>
                  <a:pt x="240" y="22"/>
                </a:lnTo>
                <a:lnTo>
                  <a:pt x="240" y="22"/>
                </a:lnTo>
                <a:lnTo>
                  <a:pt x="240" y="21"/>
                </a:lnTo>
                <a:lnTo>
                  <a:pt x="239" y="20"/>
                </a:lnTo>
                <a:lnTo>
                  <a:pt x="239" y="20"/>
                </a:lnTo>
                <a:lnTo>
                  <a:pt x="235" y="22"/>
                </a:lnTo>
                <a:lnTo>
                  <a:pt x="234" y="21"/>
                </a:lnTo>
                <a:lnTo>
                  <a:pt x="233" y="21"/>
                </a:lnTo>
                <a:lnTo>
                  <a:pt x="233" y="19"/>
                </a:lnTo>
                <a:lnTo>
                  <a:pt x="234" y="15"/>
                </a:lnTo>
                <a:lnTo>
                  <a:pt x="234" y="15"/>
                </a:lnTo>
                <a:lnTo>
                  <a:pt x="277" y="48"/>
                </a:lnTo>
                <a:lnTo>
                  <a:pt x="277" y="48"/>
                </a:lnTo>
                <a:close/>
                <a:moveTo>
                  <a:pt x="242" y="54"/>
                </a:moveTo>
                <a:lnTo>
                  <a:pt x="242" y="54"/>
                </a:lnTo>
                <a:lnTo>
                  <a:pt x="224" y="62"/>
                </a:lnTo>
                <a:lnTo>
                  <a:pt x="206" y="71"/>
                </a:lnTo>
                <a:lnTo>
                  <a:pt x="172" y="90"/>
                </a:lnTo>
                <a:lnTo>
                  <a:pt x="137" y="110"/>
                </a:lnTo>
                <a:lnTo>
                  <a:pt x="120" y="119"/>
                </a:lnTo>
                <a:lnTo>
                  <a:pt x="103" y="128"/>
                </a:lnTo>
                <a:lnTo>
                  <a:pt x="103" y="128"/>
                </a:lnTo>
                <a:lnTo>
                  <a:pt x="93" y="133"/>
                </a:lnTo>
                <a:lnTo>
                  <a:pt x="90" y="135"/>
                </a:lnTo>
                <a:lnTo>
                  <a:pt x="94" y="132"/>
                </a:lnTo>
                <a:lnTo>
                  <a:pt x="94" y="132"/>
                </a:lnTo>
                <a:lnTo>
                  <a:pt x="112" y="120"/>
                </a:lnTo>
                <a:lnTo>
                  <a:pt x="112" y="120"/>
                </a:lnTo>
                <a:lnTo>
                  <a:pt x="129" y="109"/>
                </a:lnTo>
                <a:lnTo>
                  <a:pt x="149" y="98"/>
                </a:lnTo>
                <a:lnTo>
                  <a:pt x="149" y="98"/>
                </a:lnTo>
                <a:lnTo>
                  <a:pt x="166" y="88"/>
                </a:lnTo>
                <a:lnTo>
                  <a:pt x="183" y="78"/>
                </a:lnTo>
                <a:lnTo>
                  <a:pt x="201" y="67"/>
                </a:lnTo>
                <a:lnTo>
                  <a:pt x="218" y="57"/>
                </a:lnTo>
                <a:lnTo>
                  <a:pt x="218" y="57"/>
                </a:lnTo>
                <a:lnTo>
                  <a:pt x="225" y="57"/>
                </a:lnTo>
                <a:lnTo>
                  <a:pt x="225" y="57"/>
                </a:lnTo>
                <a:lnTo>
                  <a:pt x="227" y="57"/>
                </a:lnTo>
                <a:lnTo>
                  <a:pt x="228" y="56"/>
                </a:lnTo>
                <a:lnTo>
                  <a:pt x="228" y="56"/>
                </a:lnTo>
                <a:lnTo>
                  <a:pt x="229" y="54"/>
                </a:lnTo>
                <a:lnTo>
                  <a:pt x="229" y="53"/>
                </a:lnTo>
                <a:lnTo>
                  <a:pt x="229" y="53"/>
                </a:lnTo>
                <a:lnTo>
                  <a:pt x="230" y="53"/>
                </a:lnTo>
                <a:lnTo>
                  <a:pt x="230" y="53"/>
                </a:lnTo>
                <a:lnTo>
                  <a:pt x="234" y="51"/>
                </a:lnTo>
                <a:lnTo>
                  <a:pt x="234" y="51"/>
                </a:lnTo>
                <a:lnTo>
                  <a:pt x="230" y="54"/>
                </a:lnTo>
                <a:lnTo>
                  <a:pt x="230" y="54"/>
                </a:lnTo>
                <a:lnTo>
                  <a:pt x="230" y="55"/>
                </a:lnTo>
                <a:lnTo>
                  <a:pt x="231" y="56"/>
                </a:lnTo>
                <a:lnTo>
                  <a:pt x="231" y="56"/>
                </a:lnTo>
                <a:lnTo>
                  <a:pt x="239" y="54"/>
                </a:lnTo>
                <a:lnTo>
                  <a:pt x="247" y="51"/>
                </a:lnTo>
                <a:lnTo>
                  <a:pt x="247" y="51"/>
                </a:lnTo>
                <a:lnTo>
                  <a:pt x="255" y="48"/>
                </a:lnTo>
                <a:lnTo>
                  <a:pt x="255" y="48"/>
                </a:lnTo>
                <a:lnTo>
                  <a:pt x="262" y="47"/>
                </a:lnTo>
                <a:lnTo>
                  <a:pt x="267" y="46"/>
                </a:lnTo>
                <a:lnTo>
                  <a:pt x="267" y="46"/>
                </a:lnTo>
                <a:lnTo>
                  <a:pt x="262" y="50"/>
                </a:lnTo>
                <a:lnTo>
                  <a:pt x="256" y="52"/>
                </a:lnTo>
                <a:lnTo>
                  <a:pt x="256" y="52"/>
                </a:lnTo>
                <a:lnTo>
                  <a:pt x="254" y="53"/>
                </a:lnTo>
                <a:lnTo>
                  <a:pt x="254" y="53"/>
                </a:lnTo>
                <a:lnTo>
                  <a:pt x="241" y="59"/>
                </a:lnTo>
                <a:lnTo>
                  <a:pt x="241" y="59"/>
                </a:lnTo>
                <a:lnTo>
                  <a:pt x="237" y="59"/>
                </a:lnTo>
                <a:lnTo>
                  <a:pt x="236" y="60"/>
                </a:lnTo>
                <a:lnTo>
                  <a:pt x="236" y="61"/>
                </a:lnTo>
                <a:lnTo>
                  <a:pt x="236" y="61"/>
                </a:lnTo>
                <a:lnTo>
                  <a:pt x="233" y="62"/>
                </a:lnTo>
                <a:lnTo>
                  <a:pt x="233" y="62"/>
                </a:lnTo>
                <a:lnTo>
                  <a:pt x="232" y="63"/>
                </a:lnTo>
                <a:lnTo>
                  <a:pt x="233" y="64"/>
                </a:lnTo>
                <a:lnTo>
                  <a:pt x="233" y="64"/>
                </a:lnTo>
                <a:lnTo>
                  <a:pt x="234" y="64"/>
                </a:lnTo>
                <a:lnTo>
                  <a:pt x="234" y="64"/>
                </a:lnTo>
                <a:lnTo>
                  <a:pt x="250" y="58"/>
                </a:lnTo>
                <a:lnTo>
                  <a:pt x="258" y="54"/>
                </a:lnTo>
                <a:lnTo>
                  <a:pt x="267" y="51"/>
                </a:lnTo>
                <a:lnTo>
                  <a:pt x="267" y="51"/>
                </a:lnTo>
                <a:lnTo>
                  <a:pt x="272" y="50"/>
                </a:lnTo>
                <a:lnTo>
                  <a:pt x="277" y="50"/>
                </a:lnTo>
                <a:lnTo>
                  <a:pt x="277" y="50"/>
                </a:lnTo>
                <a:lnTo>
                  <a:pt x="274" y="50"/>
                </a:lnTo>
                <a:lnTo>
                  <a:pt x="270" y="52"/>
                </a:lnTo>
                <a:lnTo>
                  <a:pt x="263" y="56"/>
                </a:lnTo>
                <a:lnTo>
                  <a:pt x="263" y="56"/>
                </a:lnTo>
                <a:lnTo>
                  <a:pt x="254" y="59"/>
                </a:lnTo>
                <a:lnTo>
                  <a:pt x="246" y="62"/>
                </a:lnTo>
                <a:lnTo>
                  <a:pt x="246" y="62"/>
                </a:lnTo>
                <a:lnTo>
                  <a:pt x="236" y="69"/>
                </a:lnTo>
                <a:lnTo>
                  <a:pt x="226" y="76"/>
                </a:lnTo>
                <a:lnTo>
                  <a:pt x="215" y="83"/>
                </a:lnTo>
                <a:lnTo>
                  <a:pt x="205" y="89"/>
                </a:lnTo>
                <a:lnTo>
                  <a:pt x="205" y="89"/>
                </a:lnTo>
                <a:lnTo>
                  <a:pt x="182" y="101"/>
                </a:lnTo>
                <a:lnTo>
                  <a:pt x="158" y="112"/>
                </a:lnTo>
                <a:lnTo>
                  <a:pt x="158" y="112"/>
                </a:lnTo>
                <a:lnTo>
                  <a:pt x="136" y="123"/>
                </a:lnTo>
                <a:lnTo>
                  <a:pt x="125" y="128"/>
                </a:lnTo>
                <a:lnTo>
                  <a:pt x="114" y="132"/>
                </a:lnTo>
                <a:lnTo>
                  <a:pt x="114" y="132"/>
                </a:lnTo>
                <a:lnTo>
                  <a:pt x="110" y="133"/>
                </a:lnTo>
                <a:lnTo>
                  <a:pt x="114" y="131"/>
                </a:lnTo>
                <a:lnTo>
                  <a:pt x="124" y="126"/>
                </a:lnTo>
                <a:lnTo>
                  <a:pt x="124" y="126"/>
                </a:lnTo>
                <a:lnTo>
                  <a:pt x="148" y="111"/>
                </a:lnTo>
                <a:lnTo>
                  <a:pt x="148" y="111"/>
                </a:lnTo>
                <a:lnTo>
                  <a:pt x="171" y="97"/>
                </a:lnTo>
                <a:lnTo>
                  <a:pt x="195" y="84"/>
                </a:lnTo>
                <a:lnTo>
                  <a:pt x="220" y="71"/>
                </a:lnTo>
                <a:lnTo>
                  <a:pt x="243" y="56"/>
                </a:lnTo>
                <a:lnTo>
                  <a:pt x="243" y="56"/>
                </a:lnTo>
                <a:lnTo>
                  <a:pt x="243" y="54"/>
                </a:lnTo>
                <a:lnTo>
                  <a:pt x="243" y="54"/>
                </a:lnTo>
                <a:lnTo>
                  <a:pt x="242" y="54"/>
                </a:lnTo>
                <a:lnTo>
                  <a:pt x="242" y="54"/>
                </a:lnTo>
                <a:close/>
                <a:moveTo>
                  <a:pt x="231" y="24"/>
                </a:moveTo>
                <a:lnTo>
                  <a:pt x="231" y="24"/>
                </a:lnTo>
                <a:lnTo>
                  <a:pt x="232" y="24"/>
                </a:lnTo>
                <a:lnTo>
                  <a:pt x="232" y="24"/>
                </a:lnTo>
                <a:lnTo>
                  <a:pt x="235" y="24"/>
                </a:lnTo>
                <a:lnTo>
                  <a:pt x="238" y="23"/>
                </a:lnTo>
                <a:lnTo>
                  <a:pt x="238" y="23"/>
                </a:lnTo>
                <a:lnTo>
                  <a:pt x="236" y="25"/>
                </a:lnTo>
                <a:lnTo>
                  <a:pt x="234" y="26"/>
                </a:lnTo>
                <a:lnTo>
                  <a:pt x="231" y="31"/>
                </a:lnTo>
                <a:lnTo>
                  <a:pt x="231" y="31"/>
                </a:lnTo>
                <a:lnTo>
                  <a:pt x="231" y="24"/>
                </a:lnTo>
                <a:lnTo>
                  <a:pt x="231" y="24"/>
                </a:lnTo>
                <a:close/>
                <a:moveTo>
                  <a:pt x="230" y="46"/>
                </a:moveTo>
                <a:lnTo>
                  <a:pt x="230" y="46"/>
                </a:lnTo>
                <a:lnTo>
                  <a:pt x="234" y="44"/>
                </a:lnTo>
                <a:lnTo>
                  <a:pt x="234" y="44"/>
                </a:lnTo>
                <a:lnTo>
                  <a:pt x="229" y="49"/>
                </a:lnTo>
                <a:lnTo>
                  <a:pt x="229" y="49"/>
                </a:lnTo>
                <a:lnTo>
                  <a:pt x="230" y="46"/>
                </a:lnTo>
                <a:lnTo>
                  <a:pt x="230" y="46"/>
                </a:lnTo>
                <a:close/>
                <a:moveTo>
                  <a:pt x="230" y="37"/>
                </a:moveTo>
                <a:lnTo>
                  <a:pt x="230" y="37"/>
                </a:lnTo>
                <a:lnTo>
                  <a:pt x="235" y="35"/>
                </a:lnTo>
                <a:lnTo>
                  <a:pt x="240" y="33"/>
                </a:lnTo>
                <a:lnTo>
                  <a:pt x="240" y="33"/>
                </a:lnTo>
                <a:lnTo>
                  <a:pt x="235" y="37"/>
                </a:lnTo>
                <a:lnTo>
                  <a:pt x="230" y="42"/>
                </a:lnTo>
                <a:lnTo>
                  <a:pt x="230" y="42"/>
                </a:lnTo>
                <a:lnTo>
                  <a:pt x="230" y="37"/>
                </a:lnTo>
                <a:lnTo>
                  <a:pt x="230" y="37"/>
                </a:lnTo>
                <a:close/>
                <a:moveTo>
                  <a:pt x="232" y="14"/>
                </a:moveTo>
                <a:lnTo>
                  <a:pt x="232" y="14"/>
                </a:lnTo>
                <a:lnTo>
                  <a:pt x="232" y="17"/>
                </a:lnTo>
                <a:lnTo>
                  <a:pt x="232" y="17"/>
                </a:lnTo>
                <a:lnTo>
                  <a:pt x="232" y="13"/>
                </a:lnTo>
                <a:lnTo>
                  <a:pt x="232" y="13"/>
                </a:lnTo>
                <a:lnTo>
                  <a:pt x="233" y="14"/>
                </a:lnTo>
                <a:lnTo>
                  <a:pt x="233" y="14"/>
                </a:lnTo>
                <a:lnTo>
                  <a:pt x="232" y="14"/>
                </a:lnTo>
                <a:lnTo>
                  <a:pt x="232" y="14"/>
                </a:lnTo>
                <a:close/>
                <a:moveTo>
                  <a:pt x="30" y="118"/>
                </a:moveTo>
                <a:lnTo>
                  <a:pt x="30" y="118"/>
                </a:lnTo>
                <a:lnTo>
                  <a:pt x="50" y="110"/>
                </a:lnTo>
                <a:lnTo>
                  <a:pt x="50" y="110"/>
                </a:lnTo>
                <a:lnTo>
                  <a:pt x="39" y="117"/>
                </a:lnTo>
                <a:lnTo>
                  <a:pt x="30" y="125"/>
                </a:lnTo>
                <a:lnTo>
                  <a:pt x="30" y="125"/>
                </a:lnTo>
                <a:lnTo>
                  <a:pt x="30" y="118"/>
                </a:lnTo>
                <a:lnTo>
                  <a:pt x="30" y="118"/>
                </a:lnTo>
                <a:close/>
                <a:moveTo>
                  <a:pt x="30" y="106"/>
                </a:moveTo>
                <a:lnTo>
                  <a:pt x="30" y="106"/>
                </a:lnTo>
                <a:lnTo>
                  <a:pt x="41" y="102"/>
                </a:lnTo>
                <a:lnTo>
                  <a:pt x="51" y="98"/>
                </a:lnTo>
                <a:lnTo>
                  <a:pt x="71" y="87"/>
                </a:lnTo>
                <a:lnTo>
                  <a:pt x="91" y="75"/>
                </a:lnTo>
                <a:lnTo>
                  <a:pt x="101" y="70"/>
                </a:lnTo>
                <a:lnTo>
                  <a:pt x="111" y="64"/>
                </a:lnTo>
                <a:lnTo>
                  <a:pt x="111" y="64"/>
                </a:lnTo>
                <a:lnTo>
                  <a:pt x="105" y="69"/>
                </a:lnTo>
                <a:lnTo>
                  <a:pt x="105" y="69"/>
                </a:lnTo>
                <a:lnTo>
                  <a:pt x="79" y="85"/>
                </a:lnTo>
                <a:lnTo>
                  <a:pt x="79" y="85"/>
                </a:lnTo>
                <a:lnTo>
                  <a:pt x="54" y="99"/>
                </a:lnTo>
                <a:lnTo>
                  <a:pt x="42" y="106"/>
                </a:lnTo>
                <a:lnTo>
                  <a:pt x="30" y="114"/>
                </a:lnTo>
                <a:lnTo>
                  <a:pt x="30" y="114"/>
                </a:lnTo>
                <a:lnTo>
                  <a:pt x="30" y="106"/>
                </a:lnTo>
                <a:lnTo>
                  <a:pt x="30" y="106"/>
                </a:lnTo>
                <a:close/>
                <a:moveTo>
                  <a:pt x="26" y="83"/>
                </a:moveTo>
                <a:lnTo>
                  <a:pt x="26" y="83"/>
                </a:lnTo>
                <a:lnTo>
                  <a:pt x="34" y="80"/>
                </a:lnTo>
                <a:lnTo>
                  <a:pt x="42" y="76"/>
                </a:lnTo>
                <a:lnTo>
                  <a:pt x="56" y="65"/>
                </a:lnTo>
                <a:lnTo>
                  <a:pt x="56" y="65"/>
                </a:lnTo>
                <a:lnTo>
                  <a:pt x="63" y="61"/>
                </a:lnTo>
                <a:lnTo>
                  <a:pt x="63" y="61"/>
                </a:lnTo>
                <a:lnTo>
                  <a:pt x="48" y="73"/>
                </a:lnTo>
                <a:lnTo>
                  <a:pt x="48" y="73"/>
                </a:lnTo>
                <a:lnTo>
                  <a:pt x="27" y="88"/>
                </a:lnTo>
                <a:lnTo>
                  <a:pt x="27" y="88"/>
                </a:lnTo>
                <a:lnTo>
                  <a:pt x="26" y="83"/>
                </a:lnTo>
                <a:lnTo>
                  <a:pt x="26" y="83"/>
                </a:lnTo>
                <a:close/>
                <a:moveTo>
                  <a:pt x="29" y="130"/>
                </a:moveTo>
                <a:lnTo>
                  <a:pt x="29" y="130"/>
                </a:lnTo>
                <a:lnTo>
                  <a:pt x="40" y="124"/>
                </a:lnTo>
                <a:lnTo>
                  <a:pt x="50" y="118"/>
                </a:lnTo>
                <a:lnTo>
                  <a:pt x="50" y="118"/>
                </a:lnTo>
                <a:lnTo>
                  <a:pt x="59" y="113"/>
                </a:lnTo>
                <a:lnTo>
                  <a:pt x="68" y="108"/>
                </a:lnTo>
                <a:lnTo>
                  <a:pt x="85" y="100"/>
                </a:lnTo>
                <a:lnTo>
                  <a:pt x="85" y="100"/>
                </a:lnTo>
                <a:lnTo>
                  <a:pt x="107" y="88"/>
                </a:lnTo>
                <a:lnTo>
                  <a:pt x="129" y="75"/>
                </a:lnTo>
                <a:lnTo>
                  <a:pt x="129" y="75"/>
                </a:lnTo>
                <a:lnTo>
                  <a:pt x="96" y="95"/>
                </a:lnTo>
                <a:lnTo>
                  <a:pt x="96" y="95"/>
                </a:lnTo>
                <a:lnTo>
                  <a:pt x="79" y="106"/>
                </a:lnTo>
                <a:lnTo>
                  <a:pt x="63" y="117"/>
                </a:lnTo>
                <a:lnTo>
                  <a:pt x="45" y="128"/>
                </a:lnTo>
                <a:lnTo>
                  <a:pt x="28" y="137"/>
                </a:lnTo>
                <a:lnTo>
                  <a:pt x="28" y="137"/>
                </a:lnTo>
                <a:lnTo>
                  <a:pt x="29" y="130"/>
                </a:lnTo>
                <a:lnTo>
                  <a:pt x="29" y="130"/>
                </a:lnTo>
                <a:close/>
                <a:moveTo>
                  <a:pt x="106" y="78"/>
                </a:moveTo>
                <a:lnTo>
                  <a:pt x="106" y="78"/>
                </a:lnTo>
                <a:lnTo>
                  <a:pt x="107" y="77"/>
                </a:lnTo>
                <a:lnTo>
                  <a:pt x="107" y="77"/>
                </a:lnTo>
                <a:lnTo>
                  <a:pt x="121" y="69"/>
                </a:lnTo>
                <a:lnTo>
                  <a:pt x="121" y="69"/>
                </a:lnTo>
                <a:lnTo>
                  <a:pt x="131" y="62"/>
                </a:lnTo>
                <a:lnTo>
                  <a:pt x="135" y="60"/>
                </a:lnTo>
                <a:lnTo>
                  <a:pt x="132" y="62"/>
                </a:lnTo>
                <a:lnTo>
                  <a:pt x="132" y="62"/>
                </a:lnTo>
                <a:lnTo>
                  <a:pt x="106" y="78"/>
                </a:lnTo>
                <a:lnTo>
                  <a:pt x="106" y="78"/>
                </a:lnTo>
                <a:close/>
                <a:moveTo>
                  <a:pt x="93" y="66"/>
                </a:moveTo>
                <a:lnTo>
                  <a:pt x="93" y="66"/>
                </a:lnTo>
                <a:lnTo>
                  <a:pt x="83" y="73"/>
                </a:lnTo>
                <a:lnTo>
                  <a:pt x="73" y="80"/>
                </a:lnTo>
                <a:lnTo>
                  <a:pt x="73" y="80"/>
                </a:lnTo>
                <a:lnTo>
                  <a:pt x="30" y="103"/>
                </a:lnTo>
                <a:lnTo>
                  <a:pt x="30" y="103"/>
                </a:lnTo>
                <a:lnTo>
                  <a:pt x="29" y="97"/>
                </a:lnTo>
                <a:lnTo>
                  <a:pt x="29" y="97"/>
                </a:lnTo>
                <a:lnTo>
                  <a:pt x="37" y="96"/>
                </a:lnTo>
                <a:lnTo>
                  <a:pt x="45" y="93"/>
                </a:lnTo>
                <a:lnTo>
                  <a:pt x="53" y="89"/>
                </a:lnTo>
                <a:lnTo>
                  <a:pt x="61" y="85"/>
                </a:lnTo>
                <a:lnTo>
                  <a:pt x="75" y="75"/>
                </a:lnTo>
                <a:lnTo>
                  <a:pt x="88" y="65"/>
                </a:lnTo>
                <a:lnTo>
                  <a:pt x="88" y="65"/>
                </a:lnTo>
                <a:lnTo>
                  <a:pt x="97" y="60"/>
                </a:lnTo>
                <a:lnTo>
                  <a:pt x="97" y="60"/>
                </a:lnTo>
                <a:lnTo>
                  <a:pt x="100" y="60"/>
                </a:lnTo>
                <a:lnTo>
                  <a:pt x="100" y="60"/>
                </a:lnTo>
                <a:lnTo>
                  <a:pt x="93" y="66"/>
                </a:lnTo>
                <a:lnTo>
                  <a:pt x="93" y="66"/>
                </a:lnTo>
                <a:close/>
                <a:moveTo>
                  <a:pt x="29" y="94"/>
                </a:moveTo>
                <a:lnTo>
                  <a:pt x="29" y="94"/>
                </a:lnTo>
                <a:lnTo>
                  <a:pt x="28" y="91"/>
                </a:lnTo>
                <a:lnTo>
                  <a:pt x="28" y="91"/>
                </a:lnTo>
                <a:lnTo>
                  <a:pt x="35" y="88"/>
                </a:lnTo>
                <a:lnTo>
                  <a:pt x="42" y="85"/>
                </a:lnTo>
                <a:lnTo>
                  <a:pt x="56" y="77"/>
                </a:lnTo>
                <a:lnTo>
                  <a:pt x="56" y="77"/>
                </a:lnTo>
                <a:lnTo>
                  <a:pt x="74" y="66"/>
                </a:lnTo>
                <a:lnTo>
                  <a:pt x="74" y="66"/>
                </a:lnTo>
                <a:lnTo>
                  <a:pt x="79" y="63"/>
                </a:lnTo>
                <a:lnTo>
                  <a:pt x="85" y="60"/>
                </a:lnTo>
                <a:lnTo>
                  <a:pt x="85" y="60"/>
                </a:lnTo>
                <a:lnTo>
                  <a:pt x="86" y="60"/>
                </a:lnTo>
                <a:lnTo>
                  <a:pt x="86" y="60"/>
                </a:lnTo>
                <a:lnTo>
                  <a:pt x="80" y="65"/>
                </a:lnTo>
                <a:lnTo>
                  <a:pt x="73" y="71"/>
                </a:lnTo>
                <a:lnTo>
                  <a:pt x="59" y="79"/>
                </a:lnTo>
                <a:lnTo>
                  <a:pt x="43" y="86"/>
                </a:lnTo>
                <a:lnTo>
                  <a:pt x="29" y="94"/>
                </a:lnTo>
                <a:lnTo>
                  <a:pt x="29" y="94"/>
                </a:lnTo>
                <a:close/>
                <a:moveTo>
                  <a:pt x="38" y="85"/>
                </a:moveTo>
                <a:lnTo>
                  <a:pt x="38" y="85"/>
                </a:lnTo>
                <a:lnTo>
                  <a:pt x="30" y="88"/>
                </a:lnTo>
                <a:lnTo>
                  <a:pt x="33" y="86"/>
                </a:lnTo>
                <a:lnTo>
                  <a:pt x="45" y="78"/>
                </a:lnTo>
                <a:lnTo>
                  <a:pt x="45" y="78"/>
                </a:lnTo>
                <a:lnTo>
                  <a:pt x="68" y="60"/>
                </a:lnTo>
                <a:lnTo>
                  <a:pt x="68" y="60"/>
                </a:lnTo>
                <a:lnTo>
                  <a:pt x="68" y="60"/>
                </a:lnTo>
                <a:lnTo>
                  <a:pt x="68" y="60"/>
                </a:lnTo>
                <a:lnTo>
                  <a:pt x="80" y="60"/>
                </a:lnTo>
                <a:lnTo>
                  <a:pt x="80" y="60"/>
                </a:lnTo>
                <a:lnTo>
                  <a:pt x="60" y="73"/>
                </a:lnTo>
                <a:lnTo>
                  <a:pt x="49" y="79"/>
                </a:lnTo>
                <a:lnTo>
                  <a:pt x="38" y="85"/>
                </a:lnTo>
                <a:lnTo>
                  <a:pt x="38" y="85"/>
                </a:lnTo>
                <a:close/>
                <a:moveTo>
                  <a:pt x="41" y="63"/>
                </a:moveTo>
                <a:lnTo>
                  <a:pt x="41" y="63"/>
                </a:lnTo>
                <a:lnTo>
                  <a:pt x="37" y="65"/>
                </a:lnTo>
                <a:lnTo>
                  <a:pt x="33" y="70"/>
                </a:lnTo>
                <a:lnTo>
                  <a:pt x="25" y="79"/>
                </a:lnTo>
                <a:lnTo>
                  <a:pt x="25" y="79"/>
                </a:lnTo>
                <a:lnTo>
                  <a:pt x="22" y="70"/>
                </a:lnTo>
                <a:lnTo>
                  <a:pt x="22" y="70"/>
                </a:lnTo>
                <a:lnTo>
                  <a:pt x="41" y="63"/>
                </a:lnTo>
                <a:lnTo>
                  <a:pt x="41" y="63"/>
                </a:lnTo>
                <a:close/>
                <a:moveTo>
                  <a:pt x="60" y="126"/>
                </a:moveTo>
                <a:lnTo>
                  <a:pt x="60" y="126"/>
                </a:lnTo>
                <a:lnTo>
                  <a:pt x="80" y="114"/>
                </a:lnTo>
                <a:lnTo>
                  <a:pt x="102" y="103"/>
                </a:lnTo>
                <a:lnTo>
                  <a:pt x="102" y="103"/>
                </a:lnTo>
                <a:lnTo>
                  <a:pt x="129" y="90"/>
                </a:lnTo>
                <a:lnTo>
                  <a:pt x="129" y="90"/>
                </a:lnTo>
                <a:lnTo>
                  <a:pt x="125" y="93"/>
                </a:lnTo>
                <a:lnTo>
                  <a:pt x="125" y="93"/>
                </a:lnTo>
                <a:lnTo>
                  <a:pt x="89" y="116"/>
                </a:lnTo>
                <a:lnTo>
                  <a:pt x="71" y="127"/>
                </a:lnTo>
                <a:lnTo>
                  <a:pt x="51" y="137"/>
                </a:lnTo>
                <a:lnTo>
                  <a:pt x="51" y="137"/>
                </a:lnTo>
                <a:lnTo>
                  <a:pt x="51" y="138"/>
                </a:lnTo>
                <a:lnTo>
                  <a:pt x="51" y="139"/>
                </a:lnTo>
                <a:lnTo>
                  <a:pt x="51" y="139"/>
                </a:lnTo>
                <a:lnTo>
                  <a:pt x="28" y="139"/>
                </a:lnTo>
                <a:lnTo>
                  <a:pt x="28" y="139"/>
                </a:lnTo>
                <a:lnTo>
                  <a:pt x="36" y="137"/>
                </a:lnTo>
                <a:lnTo>
                  <a:pt x="44" y="134"/>
                </a:lnTo>
                <a:lnTo>
                  <a:pt x="60" y="126"/>
                </a:lnTo>
                <a:lnTo>
                  <a:pt x="60" y="126"/>
                </a:lnTo>
                <a:close/>
                <a:moveTo>
                  <a:pt x="122" y="105"/>
                </a:moveTo>
                <a:lnTo>
                  <a:pt x="122" y="105"/>
                </a:lnTo>
                <a:lnTo>
                  <a:pt x="141" y="97"/>
                </a:lnTo>
                <a:lnTo>
                  <a:pt x="159" y="89"/>
                </a:lnTo>
                <a:lnTo>
                  <a:pt x="159" y="89"/>
                </a:lnTo>
                <a:lnTo>
                  <a:pt x="177" y="78"/>
                </a:lnTo>
                <a:lnTo>
                  <a:pt x="195" y="66"/>
                </a:lnTo>
                <a:lnTo>
                  <a:pt x="195" y="66"/>
                </a:lnTo>
                <a:lnTo>
                  <a:pt x="204" y="62"/>
                </a:lnTo>
                <a:lnTo>
                  <a:pt x="212" y="59"/>
                </a:lnTo>
                <a:lnTo>
                  <a:pt x="212" y="59"/>
                </a:lnTo>
                <a:lnTo>
                  <a:pt x="201" y="64"/>
                </a:lnTo>
                <a:lnTo>
                  <a:pt x="201" y="64"/>
                </a:lnTo>
                <a:lnTo>
                  <a:pt x="181" y="76"/>
                </a:lnTo>
                <a:lnTo>
                  <a:pt x="161" y="89"/>
                </a:lnTo>
                <a:lnTo>
                  <a:pt x="161" y="89"/>
                </a:lnTo>
                <a:lnTo>
                  <a:pt x="122" y="112"/>
                </a:lnTo>
                <a:lnTo>
                  <a:pt x="84" y="136"/>
                </a:lnTo>
                <a:lnTo>
                  <a:pt x="84" y="136"/>
                </a:lnTo>
                <a:lnTo>
                  <a:pt x="84" y="137"/>
                </a:lnTo>
                <a:lnTo>
                  <a:pt x="84" y="138"/>
                </a:lnTo>
                <a:lnTo>
                  <a:pt x="84" y="138"/>
                </a:lnTo>
                <a:lnTo>
                  <a:pt x="54" y="139"/>
                </a:lnTo>
                <a:lnTo>
                  <a:pt x="54" y="139"/>
                </a:lnTo>
                <a:lnTo>
                  <a:pt x="73" y="132"/>
                </a:lnTo>
                <a:lnTo>
                  <a:pt x="89" y="123"/>
                </a:lnTo>
                <a:lnTo>
                  <a:pt x="122" y="105"/>
                </a:lnTo>
                <a:lnTo>
                  <a:pt x="122" y="105"/>
                </a:lnTo>
                <a:close/>
                <a:moveTo>
                  <a:pt x="224" y="64"/>
                </a:moveTo>
                <a:lnTo>
                  <a:pt x="224" y="64"/>
                </a:lnTo>
                <a:lnTo>
                  <a:pt x="231" y="61"/>
                </a:lnTo>
                <a:lnTo>
                  <a:pt x="237" y="57"/>
                </a:lnTo>
                <a:lnTo>
                  <a:pt x="237" y="57"/>
                </a:lnTo>
                <a:lnTo>
                  <a:pt x="217" y="69"/>
                </a:lnTo>
                <a:lnTo>
                  <a:pt x="217" y="69"/>
                </a:lnTo>
                <a:lnTo>
                  <a:pt x="179" y="90"/>
                </a:lnTo>
                <a:lnTo>
                  <a:pt x="179" y="90"/>
                </a:lnTo>
                <a:lnTo>
                  <a:pt x="161" y="101"/>
                </a:lnTo>
                <a:lnTo>
                  <a:pt x="143" y="112"/>
                </a:lnTo>
                <a:lnTo>
                  <a:pt x="123" y="124"/>
                </a:lnTo>
                <a:lnTo>
                  <a:pt x="105" y="135"/>
                </a:lnTo>
                <a:lnTo>
                  <a:pt x="105" y="135"/>
                </a:lnTo>
                <a:lnTo>
                  <a:pt x="104" y="136"/>
                </a:lnTo>
                <a:lnTo>
                  <a:pt x="105" y="136"/>
                </a:lnTo>
                <a:lnTo>
                  <a:pt x="105" y="136"/>
                </a:lnTo>
                <a:lnTo>
                  <a:pt x="87" y="137"/>
                </a:lnTo>
                <a:lnTo>
                  <a:pt x="87" y="137"/>
                </a:lnTo>
                <a:lnTo>
                  <a:pt x="104" y="129"/>
                </a:lnTo>
                <a:lnTo>
                  <a:pt x="121" y="121"/>
                </a:lnTo>
                <a:lnTo>
                  <a:pt x="156" y="102"/>
                </a:lnTo>
                <a:lnTo>
                  <a:pt x="189" y="83"/>
                </a:lnTo>
                <a:lnTo>
                  <a:pt x="206" y="74"/>
                </a:lnTo>
                <a:lnTo>
                  <a:pt x="224" y="64"/>
                </a:lnTo>
                <a:lnTo>
                  <a:pt x="224" y="64"/>
                </a:lnTo>
                <a:close/>
                <a:moveTo>
                  <a:pt x="146" y="120"/>
                </a:moveTo>
                <a:lnTo>
                  <a:pt x="146" y="120"/>
                </a:lnTo>
                <a:lnTo>
                  <a:pt x="169" y="109"/>
                </a:lnTo>
                <a:lnTo>
                  <a:pt x="192" y="98"/>
                </a:lnTo>
                <a:lnTo>
                  <a:pt x="192" y="98"/>
                </a:lnTo>
                <a:lnTo>
                  <a:pt x="214" y="86"/>
                </a:lnTo>
                <a:lnTo>
                  <a:pt x="226" y="80"/>
                </a:lnTo>
                <a:lnTo>
                  <a:pt x="236" y="73"/>
                </a:lnTo>
                <a:lnTo>
                  <a:pt x="236" y="73"/>
                </a:lnTo>
                <a:lnTo>
                  <a:pt x="241" y="69"/>
                </a:lnTo>
                <a:lnTo>
                  <a:pt x="247" y="65"/>
                </a:lnTo>
                <a:lnTo>
                  <a:pt x="258" y="60"/>
                </a:lnTo>
                <a:lnTo>
                  <a:pt x="269" y="56"/>
                </a:lnTo>
                <a:lnTo>
                  <a:pt x="280" y="50"/>
                </a:lnTo>
                <a:lnTo>
                  <a:pt x="280" y="50"/>
                </a:lnTo>
                <a:lnTo>
                  <a:pt x="292" y="59"/>
                </a:lnTo>
                <a:lnTo>
                  <a:pt x="292" y="59"/>
                </a:lnTo>
                <a:lnTo>
                  <a:pt x="277" y="65"/>
                </a:lnTo>
                <a:lnTo>
                  <a:pt x="263" y="74"/>
                </a:lnTo>
                <a:lnTo>
                  <a:pt x="250" y="82"/>
                </a:lnTo>
                <a:lnTo>
                  <a:pt x="236" y="90"/>
                </a:lnTo>
                <a:lnTo>
                  <a:pt x="236" y="90"/>
                </a:lnTo>
                <a:lnTo>
                  <a:pt x="197" y="109"/>
                </a:lnTo>
                <a:lnTo>
                  <a:pt x="159" y="127"/>
                </a:lnTo>
                <a:lnTo>
                  <a:pt x="159" y="127"/>
                </a:lnTo>
                <a:lnTo>
                  <a:pt x="149" y="132"/>
                </a:lnTo>
                <a:lnTo>
                  <a:pt x="149" y="132"/>
                </a:lnTo>
                <a:lnTo>
                  <a:pt x="159" y="124"/>
                </a:lnTo>
                <a:lnTo>
                  <a:pt x="159" y="124"/>
                </a:lnTo>
                <a:lnTo>
                  <a:pt x="167" y="119"/>
                </a:lnTo>
                <a:lnTo>
                  <a:pt x="175" y="114"/>
                </a:lnTo>
                <a:lnTo>
                  <a:pt x="175" y="114"/>
                </a:lnTo>
                <a:lnTo>
                  <a:pt x="189" y="107"/>
                </a:lnTo>
                <a:lnTo>
                  <a:pt x="203" y="100"/>
                </a:lnTo>
                <a:lnTo>
                  <a:pt x="203" y="100"/>
                </a:lnTo>
                <a:lnTo>
                  <a:pt x="203" y="100"/>
                </a:lnTo>
                <a:lnTo>
                  <a:pt x="203" y="100"/>
                </a:lnTo>
                <a:lnTo>
                  <a:pt x="216" y="94"/>
                </a:lnTo>
                <a:lnTo>
                  <a:pt x="229" y="88"/>
                </a:lnTo>
                <a:lnTo>
                  <a:pt x="252" y="75"/>
                </a:lnTo>
                <a:lnTo>
                  <a:pt x="252" y="75"/>
                </a:lnTo>
                <a:lnTo>
                  <a:pt x="269" y="65"/>
                </a:lnTo>
                <a:lnTo>
                  <a:pt x="286" y="57"/>
                </a:lnTo>
                <a:lnTo>
                  <a:pt x="286" y="57"/>
                </a:lnTo>
                <a:lnTo>
                  <a:pt x="287" y="57"/>
                </a:lnTo>
                <a:lnTo>
                  <a:pt x="287" y="56"/>
                </a:lnTo>
                <a:lnTo>
                  <a:pt x="286" y="55"/>
                </a:lnTo>
                <a:lnTo>
                  <a:pt x="285" y="55"/>
                </a:lnTo>
                <a:lnTo>
                  <a:pt x="285" y="55"/>
                </a:lnTo>
                <a:lnTo>
                  <a:pt x="280" y="57"/>
                </a:lnTo>
                <a:lnTo>
                  <a:pt x="280" y="57"/>
                </a:lnTo>
                <a:lnTo>
                  <a:pt x="277" y="59"/>
                </a:lnTo>
                <a:lnTo>
                  <a:pt x="277" y="59"/>
                </a:lnTo>
                <a:lnTo>
                  <a:pt x="258" y="69"/>
                </a:lnTo>
                <a:lnTo>
                  <a:pt x="258" y="69"/>
                </a:lnTo>
                <a:lnTo>
                  <a:pt x="246" y="75"/>
                </a:lnTo>
                <a:lnTo>
                  <a:pt x="246" y="75"/>
                </a:lnTo>
                <a:lnTo>
                  <a:pt x="206" y="96"/>
                </a:lnTo>
                <a:lnTo>
                  <a:pt x="206" y="96"/>
                </a:lnTo>
                <a:lnTo>
                  <a:pt x="203" y="98"/>
                </a:lnTo>
                <a:lnTo>
                  <a:pt x="203" y="98"/>
                </a:lnTo>
                <a:lnTo>
                  <a:pt x="165" y="115"/>
                </a:lnTo>
                <a:lnTo>
                  <a:pt x="146" y="124"/>
                </a:lnTo>
                <a:lnTo>
                  <a:pt x="126" y="135"/>
                </a:lnTo>
                <a:lnTo>
                  <a:pt x="126" y="135"/>
                </a:lnTo>
                <a:lnTo>
                  <a:pt x="126" y="135"/>
                </a:lnTo>
                <a:lnTo>
                  <a:pt x="126" y="135"/>
                </a:lnTo>
                <a:lnTo>
                  <a:pt x="107" y="136"/>
                </a:lnTo>
                <a:lnTo>
                  <a:pt x="107" y="136"/>
                </a:lnTo>
                <a:lnTo>
                  <a:pt x="117" y="133"/>
                </a:lnTo>
                <a:lnTo>
                  <a:pt x="127" y="130"/>
                </a:lnTo>
                <a:lnTo>
                  <a:pt x="146" y="120"/>
                </a:lnTo>
                <a:lnTo>
                  <a:pt x="146" y="120"/>
                </a:lnTo>
                <a:close/>
                <a:moveTo>
                  <a:pt x="306" y="70"/>
                </a:moveTo>
                <a:lnTo>
                  <a:pt x="306" y="70"/>
                </a:lnTo>
                <a:lnTo>
                  <a:pt x="287" y="78"/>
                </a:lnTo>
                <a:lnTo>
                  <a:pt x="269" y="87"/>
                </a:lnTo>
                <a:lnTo>
                  <a:pt x="252" y="97"/>
                </a:lnTo>
                <a:lnTo>
                  <a:pt x="235" y="108"/>
                </a:lnTo>
                <a:lnTo>
                  <a:pt x="235" y="108"/>
                </a:lnTo>
                <a:lnTo>
                  <a:pt x="218" y="117"/>
                </a:lnTo>
                <a:lnTo>
                  <a:pt x="201" y="126"/>
                </a:lnTo>
                <a:lnTo>
                  <a:pt x="201" y="126"/>
                </a:lnTo>
                <a:lnTo>
                  <a:pt x="200" y="126"/>
                </a:lnTo>
                <a:lnTo>
                  <a:pt x="200" y="126"/>
                </a:lnTo>
                <a:lnTo>
                  <a:pt x="201" y="125"/>
                </a:lnTo>
                <a:lnTo>
                  <a:pt x="201" y="125"/>
                </a:lnTo>
                <a:lnTo>
                  <a:pt x="220" y="114"/>
                </a:lnTo>
                <a:lnTo>
                  <a:pt x="220" y="114"/>
                </a:lnTo>
                <a:lnTo>
                  <a:pt x="255" y="94"/>
                </a:lnTo>
                <a:lnTo>
                  <a:pt x="272" y="84"/>
                </a:lnTo>
                <a:lnTo>
                  <a:pt x="288" y="73"/>
                </a:lnTo>
                <a:lnTo>
                  <a:pt x="288" y="73"/>
                </a:lnTo>
                <a:lnTo>
                  <a:pt x="290" y="72"/>
                </a:lnTo>
                <a:lnTo>
                  <a:pt x="290" y="72"/>
                </a:lnTo>
                <a:lnTo>
                  <a:pt x="295" y="67"/>
                </a:lnTo>
                <a:lnTo>
                  <a:pt x="295" y="67"/>
                </a:lnTo>
                <a:lnTo>
                  <a:pt x="295" y="67"/>
                </a:lnTo>
                <a:lnTo>
                  <a:pt x="295" y="66"/>
                </a:lnTo>
                <a:lnTo>
                  <a:pt x="295" y="65"/>
                </a:lnTo>
                <a:lnTo>
                  <a:pt x="294" y="65"/>
                </a:lnTo>
                <a:lnTo>
                  <a:pt x="294" y="65"/>
                </a:lnTo>
                <a:lnTo>
                  <a:pt x="254" y="87"/>
                </a:lnTo>
                <a:lnTo>
                  <a:pt x="254" y="87"/>
                </a:lnTo>
                <a:lnTo>
                  <a:pt x="275" y="75"/>
                </a:lnTo>
                <a:lnTo>
                  <a:pt x="294" y="61"/>
                </a:lnTo>
                <a:lnTo>
                  <a:pt x="294" y="61"/>
                </a:lnTo>
                <a:lnTo>
                  <a:pt x="306" y="70"/>
                </a:lnTo>
                <a:lnTo>
                  <a:pt x="306" y="70"/>
                </a:lnTo>
                <a:close/>
                <a:moveTo>
                  <a:pt x="312" y="75"/>
                </a:moveTo>
                <a:lnTo>
                  <a:pt x="312" y="75"/>
                </a:lnTo>
                <a:lnTo>
                  <a:pt x="299" y="80"/>
                </a:lnTo>
                <a:lnTo>
                  <a:pt x="287" y="86"/>
                </a:lnTo>
                <a:lnTo>
                  <a:pt x="264" y="100"/>
                </a:lnTo>
                <a:lnTo>
                  <a:pt x="264" y="100"/>
                </a:lnTo>
                <a:lnTo>
                  <a:pt x="248" y="107"/>
                </a:lnTo>
                <a:lnTo>
                  <a:pt x="241" y="111"/>
                </a:lnTo>
                <a:lnTo>
                  <a:pt x="234" y="115"/>
                </a:lnTo>
                <a:lnTo>
                  <a:pt x="234" y="115"/>
                </a:lnTo>
                <a:lnTo>
                  <a:pt x="218" y="125"/>
                </a:lnTo>
                <a:lnTo>
                  <a:pt x="218" y="125"/>
                </a:lnTo>
                <a:lnTo>
                  <a:pt x="210" y="129"/>
                </a:lnTo>
                <a:lnTo>
                  <a:pt x="210" y="129"/>
                </a:lnTo>
                <a:lnTo>
                  <a:pt x="212" y="127"/>
                </a:lnTo>
                <a:lnTo>
                  <a:pt x="225" y="117"/>
                </a:lnTo>
                <a:lnTo>
                  <a:pt x="225" y="117"/>
                </a:lnTo>
                <a:lnTo>
                  <a:pt x="234" y="111"/>
                </a:lnTo>
                <a:lnTo>
                  <a:pt x="234" y="111"/>
                </a:lnTo>
                <a:lnTo>
                  <a:pt x="247" y="103"/>
                </a:lnTo>
                <a:lnTo>
                  <a:pt x="247" y="103"/>
                </a:lnTo>
                <a:lnTo>
                  <a:pt x="262" y="96"/>
                </a:lnTo>
                <a:lnTo>
                  <a:pt x="278" y="88"/>
                </a:lnTo>
                <a:lnTo>
                  <a:pt x="293" y="80"/>
                </a:lnTo>
                <a:lnTo>
                  <a:pt x="308" y="72"/>
                </a:lnTo>
                <a:lnTo>
                  <a:pt x="308" y="72"/>
                </a:lnTo>
                <a:lnTo>
                  <a:pt x="312" y="75"/>
                </a:lnTo>
                <a:lnTo>
                  <a:pt x="312" y="75"/>
                </a:lnTo>
                <a:close/>
                <a:moveTo>
                  <a:pt x="262" y="94"/>
                </a:moveTo>
                <a:lnTo>
                  <a:pt x="262" y="94"/>
                </a:lnTo>
                <a:lnTo>
                  <a:pt x="279" y="84"/>
                </a:lnTo>
                <a:lnTo>
                  <a:pt x="297" y="76"/>
                </a:lnTo>
                <a:lnTo>
                  <a:pt x="297" y="76"/>
                </a:lnTo>
                <a:lnTo>
                  <a:pt x="298" y="75"/>
                </a:lnTo>
                <a:lnTo>
                  <a:pt x="298" y="75"/>
                </a:lnTo>
                <a:lnTo>
                  <a:pt x="296" y="76"/>
                </a:lnTo>
                <a:lnTo>
                  <a:pt x="296" y="76"/>
                </a:lnTo>
                <a:lnTo>
                  <a:pt x="278" y="86"/>
                </a:lnTo>
                <a:lnTo>
                  <a:pt x="278" y="86"/>
                </a:lnTo>
                <a:lnTo>
                  <a:pt x="262" y="94"/>
                </a:lnTo>
                <a:lnTo>
                  <a:pt x="262" y="94"/>
                </a:lnTo>
                <a:close/>
                <a:moveTo>
                  <a:pt x="170" y="115"/>
                </a:moveTo>
                <a:lnTo>
                  <a:pt x="170" y="115"/>
                </a:lnTo>
                <a:lnTo>
                  <a:pt x="157" y="123"/>
                </a:lnTo>
                <a:lnTo>
                  <a:pt x="145" y="133"/>
                </a:lnTo>
                <a:lnTo>
                  <a:pt x="145" y="133"/>
                </a:lnTo>
                <a:lnTo>
                  <a:pt x="144" y="134"/>
                </a:lnTo>
                <a:lnTo>
                  <a:pt x="144" y="134"/>
                </a:lnTo>
                <a:lnTo>
                  <a:pt x="130" y="135"/>
                </a:lnTo>
                <a:lnTo>
                  <a:pt x="130" y="135"/>
                </a:lnTo>
                <a:lnTo>
                  <a:pt x="150" y="124"/>
                </a:lnTo>
                <a:lnTo>
                  <a:pt x="170" y="115"/>
                </a:lnTo>
                <a:lnTo>
                  <a:pt x="170" y="115"/>
                </a:lnTo>
                <a:close/>
                <a:moveTo>
                  <a:pt x="241" y="94"/>
                </a:moveTo>
                <a:lnTo>
                  <a:pt x="241" y="94"/>
                </a:lnTo>
                <a:lnTo>
                  <a:pt x="231" y="100"/>
                </a:lnTo>
                <a:lnTo>
                  <a:pt x="231" y="100"/>
                </a:lnTo>
                <a:lnTo>
                  <a:pt x="215" y="109"/>
                </a:lnTo>
                <a:lnTo>
                  <a:pt x="200" y="118"/>
                </a:lnTo>
                <a:lnTo>
                  <a:pt x="200" y="118"/>
                </a:lnTo>
                <a:lnTo>
                  <a:pt x="197" y="119"/>
                </a:lnTo>
                <a:lnTo>
                  <a:pt x="197" y="119"/>
                </a:lnTo>
                <a:lnTo>
                  <a:pt x="207" y="112"/>
                </a:lnTo>
                <a:lnTo>
                  <a:pt x="207" y="112"/>
                </a:lnTo>
                <a:lnTo>
                  <a:pt x="215" y="107"/>
                </a:lnTo>
                <a:lnTo>
                  <a:pt x="224" y="103"/>
                </a:lnTo>
                <a:lnTo>
                  <a:pt x="239" y="95"/>
                </a:lnTo>
                <a:lnTo>
                  <a:pt x="239" y="95"/>
                </a:lnTo>
                <a:lnTo>
                  <a:pt x="241" y="94"/>
                </a:lnTo>
                <a:lnTo>
                  <a:pt x="241" y="94"/>
                </a:lnTo>
                <a:close/>
                <a:moveTo>
                  <a:pt x="216" y="120"/>
                </a:moveTo>
                <a:lnTo>
                  <a:pt x="216" y="120"/>
                </a:lnTo>
                <a:lnTo>
                  <a:pt x="203" y="130"/>
                </a:lnTo>
                <a:lnTo>
                  <a:pt x="203" y="130"/>
                </a:lnTo>
                <a:lnTo>
                  <a:pt x="202" y="131"/>
                </a:lnTo>
                <a:lnTo>
                  <a:pt x="202" y="131"/>
                </a:lnTo>
                <a:lnTo>
                  <a:pt x="193" y="132"/>
                </a:lnTo>
                <a:lnTo>
                  <a:pt x="193" y="132"/>
                </a:lnTo>
                <a:lnTo>
                  <a:pt x="205" y="126"/>
                </a:lnTo>
                <a:lnTo>
                  <a:pt x="216" y="120"/>
                </a:lnTo>
                <a:lnTo>
                  <a:pt x="216" y="120"/>
                </a:lnTo>
                <a:close/>
                <a:moveTo>
                  <a:pt x="238" y="155"/>
                </a:moveTo>
                <a:lnTo>
                  <a:pt x="238" y="155"/>
                </a:lnTo>
                <a:lnTo>
                  <a:pt x="260" y="142"/>
                </a:lnTo>
                <a:lnTo>
                  <a:pt x="281" y="128"/>
                </a:lnTo>
                <a:lnTo>
                  <a:pt x="281" y="128"/>
                </a:lnTo>
                <a:lnTo>
                  <a:pt x="270" y="137"/>
                </a:lnTo>
                <a:lnTo>
                  <a:pt x="270" y="137"/>
                </a:lnTo>
                <a:lnTo>
                  <a:pt x="253" y="151"/>
                </a:lnTo>
                <a:lnTo>
                  <a:pt x="245" y="157"/>
                </a:lnTo>
                <a:lnTo>
                  <a:pt x="238" y="165"/>
                </a:lnTo>
                <a:lnTo>
                  <a:pt x="238" y="165"/>
                </a:lnTo>
                <a:lnTo>
                  <a:pt x="238" y="155"/>
                </a:lnTo>
                <a:lnTo>
                  <a:pt x="238" y="155"/>
                </a:lnTo>
                <a:close/>
                <a:moveTo>
                  <a:pt x="238" y="142"/>
                </a:moveTo>
                <a:lnTo>
                  <a:pt x="238" y="142"/>
                </a:lnTo>
                <a:lnTo>
                  <a:pt x="248" y="139"/>
                </a:lnTo>
                <a:lnTo>
                  <a:pt x="257" y="134"/>
                </a:lnTo>
                <a:lnTo>
                  <a:pt x="266" y="128"/>
                </a:lnTo>
                <a:lnTo>
                  <a:pt x="274" y="122"/>
                </a:lnTo>
                <a:lnTo>
                  <a:pt x="274" y="122"/>
                </a:lnTo>
                <a:lnTo>
                  <a:pt x="285" y="114"/>
                </a:lnTo>
                <a:lnTo>
                  <a:pt x="297" y="107"/>
                </a:lnTo>
                <a:lnTo>
                  <a:pt x="297" y="107"/>
                </a:lnTo>
                <a:lnTo>
                  <a:pt x="301" y="105"/>
                </a:lnTo>
                <a:lnTo>
                  <a:pt x="301" y="105"/>
                </a:lnTo>
                <a:lnTo>
                  <a:pt x="287" y="114"/>
                </a:lnTo>
                <a:lnTo>
                  <a:pt x="275" y="125"/>
                </a:lnTo>
                <a:lnTo>
                  <a:pt x="275" y="125"/>
                </a:lnTo>
                <a:lnTo>
                  <a:pt x="266" y="132"/>
                </a:lnTo>
                <a:lnTo>
                  <a:pt x="257" y="138"/>
                </a:lnTo>
                <a:lnTo>
                  <a:pt x="247" y="144"/>
                </a:lnTo>
                <a:lnTo>
                  <a:pt x="238" y="151"/>
                </a:lnTo>
                <a:lnTo>
                  <a:pt x="238" y="151"/>
                </a:lnTo>
                <a:lnTo>
                  <a:pt x="238" y="142"/>
                </a:lnTo>
                <a:lnTo>
                  <a:pt x="238" y="142"/>
                </a:lnTo>
                <a:close/>
                <a:moveTo>
                  <a:pt x="238" y="134"/>
                </a:moveTo>
                <a:lnTo>
                  <a:pt x="238" y="134"/>
                </a:lnTo>
                <a:lnTo>
                  <a:pt x="248" y="129"/>
                </a:lnTo>
                <a:lnTo>
                  <a:pt x="258" y="123"/>
                </a:lnTo>
                <a:lnTo>
                  <a:pt x="258" y="123"/>
                </a:lnTo>
                <a:lnTo>
                  <a:pt x="238" y="139"/>
                </a:lnTo>
                <a:lnTo>
                  <a:pt x="238" y="139"/>
                </a:lnTo>
                <a:lnTo>
                  <a:pt x="238" y="135"/>
                </a:lnTo>
                <a:lnTo>
                  <a:pt x="238" y="135"/>
                </a:lnTo>
                <a:lnTo>
                  <a:pt x="238" y="134"/>
                </a:lnTo>
                <a:lnTo>
                  <a:pt x="238" y="134"/>
                </a:lnTo>
                <a:close/>
                <a:moveTo>
                  <a:pt x="236" y="131"/>
                </a:moveTo>
                <a:lnTo>
                  <a:pt x="236" y="131"/>
                </a:lnTo>
                <a:lnTo>
                  <a:pt x="234" y="131"/>
                </a:lnTo>
                <a:lnTo>
                  <a:pt x="234" y="131"/>
                </a:lnTo>
                <a:lnTo>
                  <a:pt x="228" y="131"/>
                </a:lnTo>
                <a:lnTo>
                  <a:pt x="228" y="131"/>
                </a:lnTo>
                <a:lnTo>
                  <a:pt x="242" y="123"/>
                </a:lnTo>
                <a:lnTo>
                  <a:pt x="256" y="115"/>
                </a:lnTo>
                <a:lnTo>
                  <a:pt x="256" y="115"/>
                </a:lnTo>
                <a:lnTo>
                  <a:pt x="267" y="108"/>
                </a:lnTo>
                <a:lnTo>
                  <a:pt x="277" y="102"/>
                </a:lnTo>
                <a:lnTo>
                  <a:pt x="301" y="91"/>
                </a:lnTo>
                <a:lnTo>
                  <a:pt x="301" y="91"/>
                </a:lnTo>
                <a:lnTo>
                  <a:pt x="293" y="95"/>
                </a:lnTo>
                <a:lnTo>
                  <a:pt x="293" y="95"/>
                </a:lnTo>
                <a:lnTo>
                  <a:pt x="282" y="100"/>
                </a:lnTo>
                <a:lnTo>
                  <a:pt x="272" y="106"/>
                </a:lnTo>
                <a:lnTo>
                  <a:pt x="272" y="106"/>
                </a:lnTo>
                <a:lnTo>
                  <a:pt x="254" y="118"/>
                </a:lnTo>
                <a:lnTo>
                  <a:pt x="236" y="131"/>
                </a:lnTo>
                <a:lnTo>
                  <a:pt x="236" y="131"/>
                </a:lnTo>
                <a:close/>
                <a:moveTo>
                  <a:pt x="238" y="171"/>
                </a:moveTo>
                <a:lnTo>
                  <a:pt x="238" y="171"/>
                </a:lnTo>
                <a:lnTo>
                  <a:pt x="238" y="168"/>
                </a:lnTo>
                <a:lnTo>
                  <a:pt x="238" y="168"/>
                </a:lnTo>
                <a:lnTo>
                  <a:pt x="245" y="161"/>
                </a:lnTo>
                <a:lnTo>
                  <a:pt x="252" y="154"/>
                </a:lnTo>
                <a:lnTo>
                  <a:pt x="267" y="142"/>
                </a:lnTo>
                <a:lnTo>
                  <a:pt x="267" y="142"/>
                </a:lnTo>
                <a:lnTo>
                  <a:pt x="281" y="131"/>
                </a:lnTo>
                <a:lnTo>
                  <a:pt x="293" y="120"/>
                </a:lnTo>
                <a:lnTo>
                  <a:pt x="293" y="120"/>
                </a:lnTo>
                <a:lnTo>
                  <a:pt x="301" y="115"/>
                </a:lnTo>
                <a:lnTo>
                  <a:pt x="301" y="115"/>
                </a:lnTo>
                <a:lnTo>
                  <a:pt x="269" y="142"/>
                </a:lnTo>
                <a:lnTo>
                  <a:pt x="253" y="157"/>
                </a:lnTo>
                <a:lnTo>
                  <a:pt x="238" y="171"/>
                </a:lnTo>
                <a:lnTo>
                  <a:pt x="238" y="171"/>
                </a:lnTo>
                <a:close/>
                <a:moveTo>
                  <a:pt x="329" y="90"/>
                </a:moveTo>
                <a:lnTo>
                  <a:pt x="329" y="90"/>
                </a:lnTo>
                <a:lnTo>
                  <a:pt x="321" y="97"/>
                </a:lnTo>
                <a:lnTo>
                  <a:pt x="321" y="97"/>
                </a:lnTo>
                <a:lnTo>
                  <a:pt x="320" y="97"/>
                </a:lnTo>
                <a:lnTo>
                  <a:pt x="320" y="97"/>
                </a:lnTo>
                <a:lnTo>
                  <a:pt x="320" y="97"/>
                </a:lnTo>
                <a:lnTo>
                  <a:pt x="308" y="106"/>
                </a:lnTo>
                <a:lnTo>
                  <a:pt x="295" y="116"/>
                </a:lnTo>
                <a:lnTo>
                  <a:pt x="295" y="116"/>
                </a:lnTo>
                <a:lnTo>
                  <a:pt x="282" y="125"/>
                </a:lnTo>
                <a:lnTo>
                  <a:pt x="269" y="134"/>
                </a:lnTo>
                <a:lnTo>
                  <a:pt x="269" y="134"/>
                </a:lnTo>
                <a:lnTo>
                  <a:pt x="241" y="151"/>
                </a:lnTo>
                <a:lnTo>
                  <a:pt x="241" y="151"/>
                </a:lnTo>
                <a:lnTo>
                  <a:pt x="251" y="143"/>
                </a:lnTo>
                <a:lnTo>
                  <a:pt x="251" y="143"/>
                </a:lnTo>
                <a:lnTo>
                  <a:pt x="266" y="134"/>
                </a:lnTo>
                <a:lnTo>
                  <a:pt x="266" y="134"/>
                </a:lnTo>
                <a:lnTo>
                  <a:pt x="271" y="130"/>
                </a:lnTo>
                <a:lnTo>
                  <a:pt x="277" y="126"/>
                </a:lnTo>
                <a:lnTo>
                  <a:pt x="288" y="116"/>
                </a:lnTo>
                <a:lnTo>
                  <a:pt x="288" y="116"/>
                </a:lnTo>
                <a:lnTo>
                  <a:pt x="303" y="106"/>
                </a:lnTo>
                <a:lnTo>
                  <a:pt x="317" y="97"/>
                </a:lnTo>
                <a:lnTo>
                  <a:pt x="317" y="97"/>
                </a:lnTo>
                <a:lnTo>
                  <a:pt x="320" y="96"/>
                </a:lnTo>
                <a:lnTo>
                  <a:pt x="321" y="94"/>
                </a:lnTo>
                <a:lnTo>
                  <a:pt x="321" y="94"/>
                </a:lnTo>
                <a:lnTo>
                  <a:pt x="325" y="91"/>
                </a:lnTo>
                <a:lnTo>
                  <a:pt x="325" y="91"/>
                </a:lnTo>
                <a:lnTo>
                  <a:pt x="326" y="91"/>
                </a:lnTo>
                <a:lnTo>
                  <a:pt x="325" y="90"/>
                </a:lnTo>
                <a:lnTo>
                  <a:pt x="325" y="89"/>
                </a:lnTo>
                <a:lnTo>
                  <a:pt x="324" y="90"/>
                </a:lnTo>
                <a:lnTo>
                  <a:pt x="324" y="90"/>
                </a:lnTo>
                <a:lnTo>
                  <a:pt x="304" y="101"/>
                </a:lnTo>
                <a:lnTo>
                  <a:pt x="293" y="106"/>
                </a:lnTo>
                <a:lnTo>
                  <a:pt x="283" y="112"/>
                </a:lnTo>
                <a:lnTo>
                  <a:pt x="283" y="112"/>
                </a:lnTo>
                <a:lnTo>
                  <a:pt x="264" y="126"/>
                </a:lnTo>
                <a:lnTo>
                  <a:pt x="255" y="133"/>
                </a:lnTo>
                <a:lnTo>
                  <a:pt x="244" y="138"/>
                </a:lnTo>
                <a:lnTo>
                  <a:pt x="244" y="138"/>
                </a:lnTo>
                <a:lnTo>
                  <a:pt x="240" y="140"/>
                </a:lnTo>
                <a:lnTo>
                  <a:pt x="241" y="139"/>
                </a:lnTo>
                <a:lnTo>
                  <a:pt x="241" y="139"/>
                </a:lnTo>
                <a:lnTo>
                  <a:pt x="256" y="127"/>
                </a:lnTo>
                <a:lnTo>
                  <a:pt x="256" y="127"/>
                </a:lnTo>
                <a:lnTo>
                  <a:pt x="277" y="113"/>
                </a:lnTo>
                <a:lnTo>
                  <a:pt x="277" y="113"/>
                </a:lnTo>
                <a:lnTo>
                  <a:pt x="295" y="102"/>
                </a:lnTo>
                <a:lnTo>
                  <a:pt x="314" y="91"/>
                </a:lnTo>
                <a:lnTo>
                  <a:pt x="314" y="91"/>
                </a:lnTo>
                <a:lnTo>
                  <a:pt x="317" y="91"/>
                </a:lnTo>
                <a:lnTo>
                  <a:pt x="318" y="90"/>
                </a:lnTo>
                <a:lnTo>
                  <a:pt x="318" y="90"/>
                </a:lnTo>
                <a:lnTo>
                  <a:pt x="322" y="87"/>
                </a:lnTo>
                <a:lnTo>
                  <a:pt x="322" y="87"/>
                </a:lnTo>
                <a:lnTo>
                  <a:pt x="323" y="86"/>
                </a:lnTo>
                <a:lnTo>
                  <a:pt x="323" y="86"/>
                </a:lnTo>
                <a:lnTo>
                  <a:pt x="322" y="85"/>
                </a:lnTo>
                <a:lnTo>
                  <a:pt x="321" y="85"/>
                </a:lnTo>
                <a:lnTo>
                  <a:pt x="321" y="85"/>
                </a:lnTo>
                <a:lnTo>
                  <a:pt x="301" y="94"/>
                </a:lnTo>
                <a:lnTo>
                  <a:pt x="290" y="99"/>
                </a:lnTo>
                <a:lnTo>
                  <a:pt x="281" y="104"/>
                </a:lnTo>
                <a:lnTo>
                  <a:pt x="281" y="104"/>
                </a:lnTo>
                <a:lnTo>
                  <a:pt x="262" y="117"/>
                </a:lnTo>
                <a:lnTo>
                  <a:pt x="253" y="124"/>
                </a:lnTo>
                <a:lnTo>
                  <a:pt x="243" y="130"/>
                </a:lnTo>
                <a:lnTo>
                  <a:pt x="243" y="130"/>
                </a:lnTo>
                <a:lnTo>
                  <a:pt x="237" y="133"/>
                </a:lnTo>
                <a:lnTo>
                  <a:pt x="237" y="133"/>
                </a:lnTo>
                <a:lnTo>
                  <a:pt x="237" y="133"/>
                </a:lnTo>
                <a:lnTo>
                  <a:pt x="237" y="133"/>
                </a:lnTo>
                <a:lnTo>
                  <a:pt x="252" y="121"/>
                </a:lnTo>
                <a:lnTo>
                  <a:pt x="252" y="121"/>
                </a:lnTo>
                <a:lnTo>
                  <a:pt x="273" y="107"/>
                </a:lnTo>
                <a:lnTo>
                  <a:pt x="273" y="107"/>
                </a:lnTo>
                <a:lnTo>
                  <a:pt x="283" y="102"/>
                </a:lnTo>
                <a:lnTo>
                  <a:pt x="294" y="97"/>
                </a:lnTo>
                <a:lnTo>
                  <a:pt x="305" y="92"/>
                </a:lnTo>
                <a:lnTo>
                  <a:pt x="315" y="86"/>
                </a:lnTo>
                <a:lnTo>
                  <a:pt x="315" y="86"/>
                </a:lnTo>
                <a:lnTo>
                  <a:pt x="315" y="84"/>
                </a:lnTo>
                <a:lnTo>
                  <a:pt x="315" y="84"/>
                </a:lnTo>
                <a:lnTo>
                  <a:pt x="314" y="84"/>
                </a:lnTo>
                <a:lnTo>
                  <a:pt x="314" y="84"/>
                </a:lnTo>
                <a:lnTo>
                  <a:pt x="296" y="91"/>
                </a:lnTo>
                <a:lnTo>
                  <a:pt x="279" y="99"/>
                </a:lnTo>
                <a:lnTo>
                  <a:pt x="263" y="108"/>
                </a:lnTo>
                <a:lnTo>
                  <a:pt x="247" y="118"/>
                </a:lnTo>
                <a:lnTo>
                  <a:pt x="247" y="118"/>
                </a:lnTo>
                <a:lnTo>
                  <a:pt x="231" y="127"/>
                </a:lnTo>
                <a:lnTo>
                  <a:pt x="231" y="127"/>
                </a:lnTo>
                <a:lnTo>
                  <a:pt x="224" y="131"/>
                </a:lnTo>
                <a:lnTo>
                  <a:pt x="224" y="131"/>
                </a:lnTo>
                <a:lnTo>
                  <a:pt x="225" y="130"/>
                </a:lnTo>
                <a:lnTo>
                  <a:pt x="233" y="124"/>
                </a:lnTo>
                <a:lnTo>
                  <a:pt x="233" y="124"/>
                </a:lnTo>
                <a:lnTo>
                  <a:pt x="247" y="113"/>
                </a:lnTo>
                <a:lnTo>
                  <a:pt x="263" y="103"/>
                </a:lnTo>
                <a:lnTo>
                  <a:pt x="263" y="103"/>
                </a:lnTo>
                <a:lnTo>
                  <a:pt x="288" y="90"/>
                </a:lnTo>
                <a:lnTo>
                  <a:pt x="313" y="77"/>
                </a:lnTo>
                <a:lnTo>
                  <a:pt x="313" y="77"/>
                </a:lnTo>
                <a:lnTo>
                  <a:pt x="314" y="76"/>
                </a:lnTo>
                <a:lnTo>
                  <a:pt x="314" y="76"/>
                </a:lnTo>
                <a:lnTo>
                  <a:pt x="329" y="90"/>
                </a:lnTo>
                <a:lnTo>
                  <a:pt x="329" y="90"/>
                </a:lnTo>
                <a:close/>
                <a:moveTo>
                  <a:pt x="268" y="116"/>
                </a:moveTo>
                <a:lnTo>
                  <a:pt x="268" y="116"/>
                </a:lnTo>
                <a:lnTo>
                  <a:pt x="278" y="110"/>
                </a:lnTo>
                <a:lnTo>
                  <a:pt x="287" y="104"/>
                </a:lnTo>
                <a:lnTo>
                  <a:pt x="287" y="104"/>
                </a:lnTo>
                <a:lnTo>
                  <a:pt x="276" y="111"/>
                </a:lnTo>
                <a:lnTo>
                  <a:pt x="276" y="111"/>
                </a:lnTo>
                <a:lnTo>
                  <a:pt x="268" y="116"/>
                </a:lnTo>
                <a:lnTo>
                  <a:pt x="268" y="1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24" name="Freeform 2536"/>
          <p:cNvSpPr>
            <a:spLocks noEditPoints="1"/>
          </p:cNvSpPr>
          <p:nvPr/>
        </p:nvSpPr>
        <p:spPr bwMode="auto">
          <a:xfrm>
            <a:off x="620696" y="3960828"/>
            <a:ext cx="285750" cy="85725"/>
          </a:xfrm>
          <a:custGeom>
            <a:avLst/>
            <a:gdLst/>
            <a:ahLst/>
            <a:cxnLst>
              <a:cxn ang="0">
                <a:pos x="33" y="52"/>
              </a:cxn>
              <a:cxn ang="0">
                <a:pos x="176" y="54"/>
              </a:cxn>
              <a:cxn ang="0">
                <a:pos x="178" y="50"/>
              </a:cxn>
              <a:cxn ang="0">
                <a:pos x="178" y="5"/>
              </a:cxn>
              <a:cxn ang="0">
                <a:pos x="92" y="3"/>
              </a:cxn>
              <a:cxn ang="0">
                <a:pos x="6" y="0"/>
              </a:cxn>
              <a:cxn ang="0">
                <a:pos x="0" y="48"/>
              </a:cxn>
              <a:cxn ang="0">
                <a:pos x="9" y="35"/>
              </a:cxn>
              <a:cxn ang="0">
                <a:pos x="31" y="12"/>
              </a:cxn>
              <a:cxn ang="0">
                <a:pos x="11" y="20"/>
              </a:cxn>
              <a:cxn ang="0">
                <a:pos x="10" y="22"/>
              </a:cxn>
              <a:cxn ang="0">
                <a:pos x="11" y="9"/>
              </a:cxn>
              <a:cxn ang="0">
                <a:pos x="9" y="43"/>
              </a:cxn>
              <a:cxn ang="0">
                <a:pos x="28" y="28"/>
              </a:cxn>
              <a:cxn ang="0">
                <a:pos x="20" y="41"/>
              </a:cxn>
              <a:cxn ang="0">
                <a:pos x="56" y="17"/>
              </a:cxn>
              <a:cxn ang="0">
                <a:pos x="31" y="41"/>
              </a:cxn>
              <a:cxn ang="0">
                <a:pos x="9" y="43"/>
              </a:cxn>
              <a:cxn ang="0">
                <a:pos x="86" y="14"/>
              </a:cxn>
              <a:cxn ang="0">
                <a:pos x="60" y="41"/>
              </a:cxn>
              <a:cxn ang="0">
                <a:pos x="79" y="33"/>
              </a:cxn>
              <a:cxn ang="0">
                <a:pos x="45" y="36"/>
              </a:cxn>
              <a:cxn ang="0">
                <a:pos x="45" y="43"/>
              </a:cxn>
              <a:cxn ang="0">
                <a:pos x="104" y="11"/>
              </a:cxn>
              <a:cxn ang="0">
                <a:pos x="76" y="29"/>
              </a:cxn>
              <a:cxn ang="0">
                <a:pos x="129" y="38"/>
              </a:cxn>
              <a:cxn ang="0">
                <a:pos x="148" y="29"/>
              </a:cxn>
              <a:cxn ang="0">
                <a:pos x="134" y="45"/>
              </a:cxn>
              <a:cxn ang="0">
                <a:pos x="168" y="24"/>
              </a:cxn>
              <a:cxn ang="0">
                <a:pos x="151" y="45"/>
              </a:cxn>
              <a:cxn ang="0">
                <a:pos x="164" y="44"/>
              </a:cxn>
              <a:cxn ang="0">
                <a:pos x="166" y="35"/>
              </a:cxn>
              <a:cxn ang="0">
                <a:pos x="156" y="38"/>
              </a:cxn>
              <a:cxn ang="0">
                <a:pos x="101" y="44"/>
              </a:cxn>
              <a:cxn ang="0">
                <a:pos x="147" y="15"/>
              </a:cxn>
              <a:cxn ang="0">
                <a:pos x="117" y="43"/>
              </a:cxn>
              <a:cxn ang="0">
                <a:pos x="151" y="31"/>
              </a:cxn>
              <a:cxn ang="0">
                <a:pos x="165" y="14"/>
              </a:cxn>
              <a:cxn ang="0">
                <a:pos x="121" y="39"/>
              </a:cxn>
              <a:cxn ang="0">
                <a:pos x="153" y="13"/>
              </a:cxn>
              <a:cxn ang="0">
                <a:pos x="104" y="40"/>
              </a:cxn>
              <a:cxn ang="0">
                <a:pos x="137" y="12"/>
              </a:cxn>
              <a:cxn ang="0">
                <a:pos x="110" y="37"/>
              </a:cxn>
              <a:cxn ang="0">
                <a:pos x="125" y="17"/>
              </a:cxn>
              <a:cxn ang="0">
                <a:pos x="121" y="13"/>
              </a:cxn>
              <a:cxn ang="0">
                <a:pos x="105" y="11"/>
              </a:cxn>
              <a:cxn ang="0">
                <a:pos x="78" y="37"/>
              </a:cxn>
              <a:cxn ang="0">
                <a:pos x="81" y="44"/>
              </a:cxn>
              <a:cxn ang="0">
                <a:pos x="108" y="23"/>
              </a:cxn>
              <a:cxn ang="0">
                <a:pos x="88" y="43"/>
              </a:cxn>
              <a:cxn ang="0">
                <a:pos x="129" y="18"/>
              </a:cxn>
              <a:cxn ang="0">
                <a:pos x="99" y="44"/>
              </a:cxn>
              <a:cxn ang="0">
                <a:pos x="96" y="36"/>
              </a:cxn>
              <a:cxn ang="0">
                <a:pos x="72" y="22"/>
              </a:cxn>
              <a:cxn ang="0">
                <a:pos x="78" y="13"/>
              </a:cxn>
              <a:cxn ang="0">
                <a:pos x="36" y="38"/>
              </a:cxn>
              <a:cxn ang="0">
                <a:pos x="62" y="11"/>
              </a:cxn>
              <a:cxn ang="0">
                <a:pos x="26" y="34"/>
              </a:cxn>
              <a:cxn ang="0">
                <a:pos x="45" y="12"/>
              </a:cxn>
              <a:cxn ang="0">
                <a:pos x="20" y="29"/>
              </a:cxn>
              <a:cxn ang="0">
                <a:pos x="53" y="35"/>
              </a:cxn>
              <a:cxn ang="0">
                <a:pos x="31" y="10"/>
              </a:cxn>
              <a:cxn ang="0">
                <a:pos x="23" y="10"/>
              </a:cxn>
            </a:cxnLst>
            <a:rect l="0" t="0" r="r" b="b"/>
            <a:pathLst>
              <a:path w="180" h="54">
                <a:moveTo>
                  <a:pt x="4" y="52"/>
                </a:moveTo>
                <a:lnTo>
                  <a:pt x="4" y="52"/>
                </a:lnTo>
                <a:lnTo>
                  <a:pt x="6" y="52"/>
                </a:lnTo>
                <a:lnTo>
                  <a:pt x="6" y="52"/>
                </a:lnTo>
                <a:lnTo>
                  <a:pt x="12" y="51"/>
                </a:lnTo>
                <a:lnTo>
                  <a:pt x="19" y="51"/>
                </a:lnTo>
                <a:lnTo>
                  <a:pt x="33" y="52"/>
                </a:lnTo>
                <a:lnTo>
                  <a:pt x="33" y="52"/>
                </a:lnTo>
                <a:lnTo>
                  <a:pt x="84" y="53"/>
                </a:lnTo>
                <a:lnTo>
                  <a:pt x="84" y="53"/>
                </a:lnTo>
                <a:lnTo>
                  <a:pt x="128" y="54"/>
                </a:lnTo>
                <a:lnTo>
                  <a:pt x="174" y="54"/>
                </a:lnTo>
                <a:lnTo>
                  <a:pt x="174" y="54"/>
                </a:lnTo>
                <a:lnTo>
                  <a:pt x="176" y="54"/>
                </a:lnTo>
                <a:lnTo>
                  <a:pt x="177" y="52"/>
                </a:lnTo>
                <a:lnTo>
                  <a:pt x="177" y="52"/>
                </a:lnTo>
                <a:lnTo>
                  <a:pt x="178" y="52"/>
                </a:lnTo>
                <a:lnTo>
                  <a:pt x="178" y="52"/>
                </a:lnTo>
                <a:lnTo>
                  <a:pt x="178" y="52"/>
                </a:lnTo>
                <a:lnTo>
                  <a:pt x="178" y="52"/>
                </a:lnTo>
                <a:lnTo>
                  <a:pt x="178" y="50"/>
                </a:lnTo>
                <a:lnTo>
                  <a:pt x="178" y="50"/>
                </a:lnTo>
                <a:lnTo>
                  <a:pt x="180" y="29"/>
                </a:lnTo>
                <a:lnTo>
                  <a:pt x="180" y="19"/>
                </a:lnTo>
                <a:lnTo>
                  <a:pt x="180" y="8"/>
                </a:lnTo>
                <a:lnTo>
                  <a:pt x="180" y="8"/>
                </a:lnTo>
                <a:lnTo>
                  <a:pt x="180" y="7"/>
                </a:lnTo>
                <a:lnTo>
                  <a:pt x="178" y="5"/>
                </a:lnTo>
                <a:lnTo>
                  <a:pt x="178" y="5"/>
                </a:lnTo>
                <a:lnTo>
                  <a:pt x="176" y="4"/>
                </a:lnTo>
                <a:lnTo>
                  <a:pt x="176" y="4"/>
                </a:lnTo>
                <a:lnTo>
                  <a:pt x="155" y="3"/>
                </a:lnTo>
                <a:lnTo>
                  <a:pt x="135" y="3"/>
                </a:lnTo>
                <a:lnTo>
                  <a:pt x="92" y="3"/>
                </a:lnTo>
                <a:lnTo>
                  <a:pt x="92" y="3"/>
                </a:lnTo>
                <a:lnTo>
                  <a:pt x="37" y="1"/>
                </a:lnTo>
                <a:lnTo>
                  <a:pt x="37" y="1"/>
                </a:lnTo>
                <a:lnTo>
                  <a:pt x="23" y="1"/>
                </a:lnTo>
                <a:lnTo>
                  <a:pt x="16" y="1"/>
                </a:lnTo>
                <a:lnTo>
                  <a:pt x="9" y="0"/>
                </a:lnTo>
                <a:lnTo>
                  <a:pt x="9" y="0"/>
                </a:lnTo>
                <a:lnTo>
                  <a:pt x="6" y="0"/>
                </a:lnTo>
                <a:lnTo>
                  <a:pt x="4" y="1"/>
                </a:lnTo>
                <a:lnTo>
                  <a:pt x="4" y="1"/>
                </a:lnTo>
                <a:lnTo>
                  <a:pt x="3" y="4"/>
                </a:lnTo>
                <a:lnTo>
                  <a:pt x="3" y="4"/>
                </a:lnTo>
                <a:lnTo>
                  <a:pt x="1" y="25"/>
                </a:lnTo>
                <a:lnTo>
                  <a:pt x="0" y="48"/>
                </a:lnTo>
                <a:lnTo>
                  <a:pt x="0" y="48"/>
                </a:lnTo>
                <a:lnTo>
                  <a:pt x="1" y="51"/>
                </a:lnTo>
                <a:lnTo>
                  <a:pt x="4" y="52"/>
                </a:lnTo>
                <a:lnTo>
                  <a:pt x="4" y="52"/>
                </a:lnTo>
                <a:close/>
                <a:moveTo>
                  <a:pt x="22" y="25"/>
                </a:moveTo>
                <a:lnTo>
                  <a:pt x="22" y="25"/>
                </a:lnTo>
                <a:lnTo>
                  <a:pt x="16" y="30"/>
                </a:lnTo>
                <a:lnTo>
                  <a:pt x="9" y="35"/>
                </a:lnTo>
                <a:lnTo>
                  <a:pt x="9" y="35"/>
                </a:lnTo>
                <a:lnTo>
                  <a:pt x="10" y="28"/>
                </a:lnTo>
                <a:lnTo>
                  <a:pt x="10" y="28"/>
                </a:lnTo>
                <a:lnTo>
                  <a:pt x="20" y="21"/>
                </a:lnTo>
                <a:lnTo>
                  <a:pt x="30" y="13"/>
                </a:lnTo>
                <a:lnTo>
                  <a:pt x="30" y="13"/>
                </a:lnTo>
                <a:lnTo>
                  <a:pt x="31" y="12"/>
                </a:lnTo>
                <a:lnTo>
                  <a:pt x="31" y="13"/>
                </a:lnTo>
                <a:lnTo>
                  <a:pt x="28" y="16"/>
                </a:lnTo>
                <a:lnTo>
                  <a:pt x="22" y="25"/>
                </a:lnTo>
                <a:lnTo>
                  <a:pt x="22" y="25"/>
                </a:lnTo>
                <a:close/>
                <a:moveTo>
                  <a:pt x="11" y="20"/>
                </a:moveTo>
                <a:lnTo>
                  <a:pt x="11" y="20"/>
                </a:lnTo>
                <a:lnTo>
                  <a:pt x="11" y="20"/>
                </a:lnTo>
                <a:lnTo>
                  <a:pt x="11" y="20"/>
                </a:lnTo>
                <a:lnTo>
                  <a:pt x="15" y="16"/>
                </a:lnTo>
                <a:lnTo>
                  <a:pt x="20" y="12"/>
                </a:lnTo>
                <a:lnTo>
                  <a:pt x="20" y="12"/>
                </a:lnTo>
                <a:lnTo>
                  <a:pt x="13" y="19"/>
                </a:lnTo>
                <a:lnTo>
                  <a:pt x="13" y="19"/>
                </a:lnTo>
                <a:lnTo>
                  <a:pt x="10" y="22"/>
                </a:lnTo>
                <a:lnTo>
                  <a:pt x="10" y="22"/>
                </a:lnTo>
                <a:lnTo>
                  <a:pt x="11" y="20"/>
                </a:lnTo>
                <a:lnTo>
                  <a:pt x="11" y="20"/>
                </a:lnTo>
                <a:close/>
                <a:moveTo>
                  <a:pt x="11" y="18"/>
                </a:moveTo>
                <a:lnTo>
                  <a:pt x="11" y="18"/>
                </a:lnTo>
                <a:lnTo>
                  <a:pt x="11" y="9"/>
                </a:lnTo>
                <a:lnTo>
                  <a:pt x="11" y="9"/>
                </a:lnTo>
                <a:lnTo>
                  <a:pt x="20" y="10"/>
                </a:lnTo>
                <a:lnTo>
                  <a:pt x="20" y="10"/>
                </a:lnTo>
                <a:lnTo>
                  <a:pt x="15" y="13"/>
                </a:lnTo>
                <a:lnTo>
                  <a:pt x="11" y="18"/>
                </a:lnTo>
                <a:lnTo>
                  <a:pt x="11" y="18"/>
                </a:lnTo>
                <a:close/>
                <a:moveTo>
                  <a:pt x="9" y="43"/>
                </a:moveTo>
                <a:lnTo>
                  <a:pt x="9" y="43"/>
                </a:lnTo>
                <a:lnTo>
                  <a:pt x="9" y="38"/>
                </a:lnTo>
                <a:lnTo>
                  <a:pt x="9" y="38"/>
                </a:lnTo>
                <a:lnTo>
                  <a:pt x="9" y="38"/>
                </a:lnTo>
                <a:lnTo>
                  <a:pt x="9" y="38"/>
                </a:lnTo>
                <a:lnTo>
                  <a:pt x="15" y="36"/>
                </a:lnTo>
                <a:lnTo>
                  <a:pt x="20" y="34"/>
                </a:lnTo>
                <a:lnTo>
                  <a:pt x="28" y="28"/>
                </a:lnTo>
                <a:lnTo>
                  <a:pt x="28" y="28"/>
                </a:lnTo>
                <a:lnTo>
                  <a:pt x="18" y="39"/>
                </a:lnTo>
                <a:lnTo>
                  <a:pt x="18" y="39"/>
                </a:lnTo>
                <a:lnTo>
                  <a:pt x="18" y="40"/>
                </a:lnTo>
                <a:lnTo>
                  <a:pt x="19" y="40"/>
                </a:lnTo>
                <a:lnTo>
                  <a:pt x="20" y="41"/>
                </a:lnTo>
                <a:lnTo>
                  <a:pt x="20" y="41"/>
                </a:lnTo>
                <a:lnTo>
                  <a:pt x="29" y="35"/>
                </a:lnTo>
                <a:lnTo>
                  <a:pt x="37" y="29"/>
                </a:lnTo>
                <a:lnTo>
                  <a:pt x="46" y="22"/>
                </a:lnTo>
                <a:lnTo>
                  <a:pt x="55" y="17"/>
                </a:lnTo>
                <a:lnTo>
                  <a:pt x="55" y="17"/>
                </a:lnTo>
                <a:lnTo>
                  <a:pt x="59" y="14"/>
                </a:lnTo>
                <a:lnTo>
                  <a:pt x="56" y="17"/>
                </a:lnTo>
                <a:lnTo>
                  <a:pt x="56" y="17"/>
                </a:lnTo>
                <a:lnTo>
                  <a:pt x="45" y="25"/>
                </a:lnTo>
                <a:lnTo>
                  <a:pt x="45" y="25"/>
                </a:lnTo>
                <a:lnTo>
                  <a:pt x="38" y="32"/>
                </a:lnTo>
                <a:lnTo>
                  <a:pt x="31" y="41"/>
                </a:lnTo>
                <a:lnTo>
                  <a:pt x="31" y="41"/>
                </a:lnTo>
                <a:lnTo>
                  <a:pt x="31" y="41"/>
                </a:lnTo>
                <a:lnTo>
                  <a:pt x="32" y="43"/>
                </a:lnTo>
                <a:lnTo>
                  <a:pt x="32" y="43"/>
                </a:lnTo>
                <a:lnTo>
                  <a:pt x="30" y="43"/>
                </a:lnTo>
                <a:lnTo>
                  <a:pt x="30" y="43"/>
                </a:lnTo>
                <a:lnTo>
                  <a:pt x="20" y="43"/>
                </a:lnTo>
                <a:lnTo>
                  <a:pt x="9" y="43"/>
                </a:lnTo>
                <a:lnTo>
                  <a:pt x="9" y="43"/>
                </a:lnTo>
                <a:close/>
                <a:moveTo>
                  <a:pt x="45" y="43"/>
                </a:moveTo>
                <a:lnTo>
                  <a:pt x="45" y="43"/>
                </a:lnTo>
                <a:lnTo>
                  <a:pt x="55" y="37"/>
                </a:lnTo>
                <a:lnTo>
                  <a:pt x="64" y="31"/>
                </a:lnTo>
                <a:lnTo>
                  <a:pt x="81" y="18"/>
                </a:lnTo>
                <a:lnTo>
                  <a:pt x="81" y="18"/>
                </a:lnTo>
                <a:lnTo>
                  <a:pt x="86" y="14"/>
                </a:lnTo>
                <a:lnTo>
                  <a:pt x="87" y="14"/>
                </a:lnTo>
                <a:lnTo>
                  <a:pt x="81" y="21"/>
                </a:lnTo>
                <a:lnTo>
                  <a:pt x="81" y="21"/>
                </a:lnTo>
                <a:lnTo>
                  <a:pt x="71" y="31"/>
                </a:lnTo>
                <a:lnTo>
                  <a:pt x="60" y="40"/>
                </a:lnTo>
                <a:lnTo>
                  <a:pt x="60" y="40"/>
                </a:lnTo>
                <a:lnTo>
                  <a:pt x="60" y="41"/>
                </a:lnTo>
                <a:lnTo>
                  <a:pt x="60" y="43"/>
                </a:lnTo>
                <a:lnTo>
                  <a:pt x="62" y="43"/>
                </a:lnTo>
                <a:lnTo>
                  <a:pt x="62" y="43"/>
                </a:lnTo>
                <a:lnTo>
                  <a:pt x="75" y="34"/>
                </a:lnTo>
                <a:lnTo>
                  <a:pt x="88" y="24"/>
                </a:lnTo>
                <a:lnTo>
                  <a:pt x="88" y="24"/>
                </a:lnTo>
                <a:lnTo>
                  <a:pt x="79" y="33"/>
                </a:lnTo>
                <a:lnTo>
                  <a:pt x="71" y="44"/>
                </a:lnTo>
                <a:lnTo>
                  <a:pt x="71" y="44"/>
                </a:lnTo>
                <a:lnTo>
                  <a:pt x="33" y="43"/>
                </a:lnTo>
                <a:lnTo>
                  <a:pt x="33" y="43"/>
                </a:lnTo>
                <a:lnTo>
                  <a:pt x="33" y="43"/>
                </a:lnTo>
                <a:lnTo>
                  <a:pt x="33" y="43"/>
                </a:lnTo>
                <a:lnTo>
                  <a:pt x="45" y="36"/>
                </a:lnTo>
                <a:lnTo>
                  <a:pt x="57" y="29"/>
                </a:lnTo>
                <a:lnTo>
                  <a:pt x="57" y="29"/>
                </a:lnTo>
                <a:lnTo>
                  <a:pt x="49" y="34"/>
                </a:lnTo>
                <a:lnTo>
                  <a:pt x="43" y="40"/>
                </a:lnTo>
                <a:lnTo>
                  <a:pt x="43" y="40"/>
                </a:lnTo>
                <a:lnTo>
                  <a:pt x="43" y="43"/>
                </a:lnTo>
                <a:lnTo>
                  <a:pt x="45" y="43"/>
                </a:lnTo>
                <a:lnTo>
                  <a:pt x="45" y="43"/>
                </a:lnTo>
                <a:close/>
                <a:moveTo>
                  <a:pt x="92" y="11"/>
                </a:moveTo>
                <a:lnTo>
                  <a:pt x="92" y="11"/>
                </a:lnTo>
                <a:lnTo>
                  <a:pt x="92" y="11"/>
                </a:lnTo>
                <a:lnTo>
                  <a:pt x="92" y="11"/>
                </a:lnTo>
                <a:lnTo>
                  <a:pt x="104" y="11"/>
                </a:lnTo>
                <a:lnTo>
                  <a:pt x="104" y="11"/>
                </a:lnTo>
                <a:lnTo>
                  <a:pt x="94" y="17"/>
                </a:lnTo>
                <a:lnTo>
                  <a:pt x="86" y="23"/>
                </a:lnTo>
                <a:lnTo>
                  <a:pt x="68" y="36"/>
                </a:lnTo>
                <a:lnTo>
                  <a:pt x="68" y="36"/>
                </a:lnTo>
                <a:lnTo>
                  <a:pt x="65" y="38"/>
                </a:lnTo>
                <a:lnTo>
                  <a:pt x="67" y="35"/>
                </a:lnTo>
                <a:lnTo>
                  <a:pt x="76" y="29"/>
                </a:lnTo>
                <a:lnTo>
                  <a:pt x="76" y="29"/>
                </a:lnTo>
                <a:lnTo>
                  <a:pt x="84" y="20"/>
                </a:lnTo>
                <a:lnTo>
                  <a:pt x="92" y="11"/>
                </a:lnTo>
                <a:lnTo>
                  <a:pt x="92" y="11"/>
                </a:lnTo>
                <a:close/>
                <a:moveTo>
                  <a:pt x="118" y="44"/>
                </a:moveTo>
                <a:lnTo>
                  <a:pt x="118" y="44"/>
                </a:lnTo>
                <a:lnTo>
                  <a:pt x="129" y="38"/>
                </a:lnTo>
                <a:lnTo>
                  <a:pt x="140" y="31"/>
                </a:lnTo>
                <a:lnTo>
                  <a:pt x="160" y="17"/>
                </a:lnTo>
                <a:lnTo>
                  <a:pt x="160" y="17"/>
                </a:lnTo>
                <a:lnTo>
                  <a:pt x="156" y="22"/>
                </a:lnTo>
                <a:lnTo>
                  <a:pt x="156" y="22"/>
                </a:lnTo>
                <a:lnTo>
                  <a:pt x="152" y="26"/>
                </a:lnTo>
                <a:lnTo>
                  <a:pt x="148" y="29"/>
                </a:lnTo>
                <a:lnTo>
                  <a:pt x="148" y="29"/>
                </a:lnTo>
                <a:lnTo>
                  <a:pt x="141" y="35"/>
                </a:lnTo>
                <a:lnTo>
                  <a:pt x="134" y="43"/>
                </a:lnTo>
                <a:lnTo>
                  <a:pt x="134" y="43"/>
                </a:lnTo>
                <a:lnTo>
                  <a:pt x="133" y="43"/>
                </a:lnTo>
                <a:lnTo>
                  <a:pt x="134" y="44"/>
                </a:lnTo>
                <a:lnTo>
                  <a:pt x="134" y="45"/>
                </a:lnTo>
                <a:lnTo>
                  <a:pt x="135" y="44"/>
                </a:lnTo>
                <a:lnTo>
                  <a:pt x="135" y="44"/>
                </a:lnTo>
                <a:lnTo>
                  <a:pt x="150" y="34"/>
                </a:lnTo>
                <a:lnTo>
                  <a:pt x="164" y="25"/>
                </a:lnTo>
                <a:lnTo>
                  <a:pt x="164" y="25"/>
                </a:lnTo>
                <a:lnTo>
                  <a:pt x="169" y="23"/>
                </a:lnTo>
                <a:lnTo>
                  <a:pt x="168" y="24"/>
                </a:lnTo>
                <a:lnTo>
                  <a:pt x="163" y="29"/>
                </a:lnTo>
                <a:lnTo>
                  <a:pt x="163" y="29"/>
                </a:lnTo>
                <a:lnTo>
                  <a:pt x="150" y="43"/>
                </a:lnTo>
                <a:lnTo>
                  <a:pt x="150" y="43"/>
                </a:lnTo>
                <a:lnTo>
                  <a:pt x="150" y="44"/>
                </a:lnTo>
                <a:lnTo>
                  <a:pt x="151" y="45"/>
                </a:lnTo>
                <a:lnTo>
                  <a:pt x="151" y="45"/>
                </a:lnTo>
                <a:lnTo>
                  <a:pt x="159" y="40"/>
                </a:lnTo>
                <a:lnTo>
                  <a:pt x="161" y="39"/>
                </a:lnTo>
                <a:lnTo>
                  <a:pt x="163" y="39"/>
                </a:lnTo>
                <a:lnTo>
                  <a:pt x="164" y="40"/>
                </a:lnTo>
                <a:lnTo>
                  <a:pt x="164" y="43"/>
                </a:lnTo>
                <a:lnTo>
                  <a:pt x="164" y="43"/>
                </a:lnTo>
                <a:lnTo>
                  <a:pt x="164" y="44"/>
                </a:lnTo>
                <a:lnTo>
                  <a:pt x="165" y="45"/>
                </a:lnTo>
                <a:lnTo>
                  <a:pt x="166" y="44"/>
                </a:lnTo>
                <a:lnTo>
                  <a:pt x="166" y="44"/>
                </a:lnTo>
                <a:lnTo>
                  <a:pt x="166" y="44"/>
                </a:lnTo>
                <a:lnTo>
                  <a:pt x="167" y="39"/>
                </a:lnTo>
                <a:lnTo>
                  <a:pt x="166" y="35"/>
                </a:lnTo>
                <a:lnTo>
                  <a:pt x="166" y="35"/>
                </a:lnTo>
                <a:lnTo>
                  <a:pt x="165" y="34"/>
                </a:lnTo>
                <a:lnTo>
                  <a:pt x="164" y="34"/>
                </a:lnTo>
                <a:lnTo>
                  <a:pt x="164" y="34"/>
                </a:lnTo>
                <a:lnTo>
                  <a:pt x="157" y="38"/>
                </a:lnTo>
                <a:lnTo>
                  <a:pt x="157" y="38"/>
                </a:lnTo>
                <a:lnTo>
                  <a:pt x="154" y="40"/>
                </a:lnTo>
                <a:lnTo>
                  <a:pt x="156" y="38"/>
                </a:lnTo>
                <a:lnTo>
                  <a:pt x="161" y="34"/>
                </a:lnTo>
                <a:lnTo>
                  <a:pt x="161" y="34"/>
                </a:lnTo>
                <a:lnTo>
                  <a:pt x="171" y="22"/>
                </a:lnTo>
                <a:lnTo>
                  <a:pt x="171" y="22"/>
                </a:lnTo>
                <a:lnTo>
                  <a:pt x="170" y="46"/>
                </a:lnTo>
                <a:lnTo>
                  <a:pt x="170" y="46"/>
                </a:lnTo>
                <a:lnTo>
                  <a:pt x="101" y="44"/>
                </a:lnTo>
                <a:lnTo>
                  <a:pt x="101" y="44"/>
                </a:lnTo>
                <a:lnTo>
                  <a:pt x="107" y="41"/>
                </a:lnTo>
                <a:lnTo>
                  <a:pt x="112" y="39"/>
                </a:lnTo>
                <a:lnTo>
                  <a:pt x="121" y="33"/>
                </a:lnTo>
                <a:lnTo>
                  <a:pt x="141" y="19"/>
                </a:lnTo>
                <a:lnTo>
                  <a:pt x="141" y="19"/>
                </a:lnTo>
                <a:lnTo>
                  <a:pt x="147" y="15"/>
                </a:lnTo>
                <a:lnTo>
                  <a:pt x="147" y="15"/>
                </a:lnTo>
                <a:lnTo>
                  <a:pt x="147" y="16"/>
                </a:lnTo>
                <a:lnTo>
                  <a:pt x="138" y="23"/>
                </a:lnTo>
                <a:lnTo>
                  <a:pt x="138" y="23"/>
                </a:lnTo>
                <a:lnTo>
                  <a:pt x="126" y="32"/>
                </a:lnTo>
                <a:lnTo>
                  <a:pt x="117" y="43"/>
                </a:lnTo>
                <a:lnTo>
                  <a:pt x="117" y="43"/>
                </a:lnTo>
                <a:lnTo>
                  <a:pt x="117" y="44"/>
                </a:lnTo>
                <a:lnTo>
                  <a:pt x="118" y="44"/>
                </a:lnTo>
                <a:lnTo>
                  <a:pt x="118" y="44"/>
                </a:lnTo>
                <a:close/>
                <a:moveTo>
                  <a:pt x="171" y="19"/>
                </a:moveTo>
                <a:lnTo>
                  <a:pt x="171" y="19"/>
                </a:lnTo>
                <a:lnTo>
                  <a:pt x="151" y="31"/>
                </a:lnTo>
                <a:lnTo>
                  <a:pt x="151" y="31"/>
                </a:lnTo>
                <a:lnTo>
                  <a:pt x="143" y="37"/>
                </a:lnTo>
                <a:lnTo>
                  <a:pt x="143" y="37"/>
                </a:lnTo>
                <a:lnTo>
                  <a:pt x="141" y="37"/>
                </a:lnTo>
                <a:lnTo>
                  <a:pt x="141" y="37"/>
                </a:lnTo>
                <a:lnTo>
                  <a:pt x="154" y="27"/>
                </a:lnTo>
                <a:lnTo>
                  <a:pt x="160" y="21"/>
                </a:lnTo>
                <a:lnTo>
                  <a:pt x="165" y="14"/>
                </a:lnTo>
                <a:lnTo>
                  <a:pt x="165" y="14"/>
                </a:lnTo>
                <a:lnTo>
                  <a:pt x="164" y="13"/>
                </a:lnTo>
                <a:lnTo>
                  <a:pt x="163" y="13"/>
                </a:lnTo>
                <a:lnTo>
                  <a:pt x="163" y="13"/>
                </a:lnTo>
                <a:lnTo>
                  <a:pt x="143" y="27"/>
                </a:lnTo>
                <a:lnTo>
                  <a:pt x="133" y="33"/>
                </a:lnTo>
                <a:lnTo>
                  <a:pt x="121" y="39"/>
                </a:lnTo>
                <a:lnTo>
                  <a:pt x="121" y="39"/>
                </a:lnTo>
                <a:lnTo>
                  <a:pt x="128" y="34"/>
                </a:lnTo>
                <a:lnTo>
                  <a:pt x="136" y="27"/>
                </a:lnTo>
                <a:lnTo>
                  <a:pt x="136" y="27"/>
                </a:lnTo>
                <a:lnTo>
                  <a:pt x="144" y="20"/>
                </a:lnTo>
                <a:lnTo>
                  <a:pt x="153" y="13"/>
                </a:lnTo>
                <a:lnTo>
                  <a:pt x="153" y="13"/>
                </a:lnTo>
                <a:lnTo>
                  <a:pt x="153" y="12"/>
                </a:lnTo>
                <a:lnTo>
                  <a:pt x="153" y="12"/>
                </a:lnTo>
                <a:lnTo>
                  <a:pt x="172" y="13"/>
                </a:lnTo>
                <a:lnTo>
                  <a:pt x="172" y="13"/>
                </a:lnTo>
                <a:lnTo>
                  <a:pt x="171" y="19"/>
                </a:lnTo>
                <a:lnTo>
                  <a:pt x="171" y="19"/>
                </a:lnTo>
                <a:close/>
                <a:moveTo>
                  <a:pt x="104" y="40"/>
                </a:moveTo>
                <a:lnTo>
                  <a:pt x="104" y="40"/>
                </a:lnTo>
                <a:lnTo>
                  <a:pt x="113" y="35"/>
                </a:lnTo>
                <a:lnTo>
                  <a:pt x="122" y="29"/>
                </a:lnTo>
                <a:lnTo>
                  <a:pt x="130" y="21"/>
                </a:lnTo>
                <a:lnTo>
                  <a:pt x="137" y="13"/>
                </a:lnTo>
                <a:lnTo>
                  <a:pt x="137" y="13"/>
                </a:lnTo>
                <a:lnTo>
                  <a:pt x="137" y="12"/>
                </a:lnTo>
                <a:lnTo>
                  <a:pt x="137" y="12"/>
                </a:lnTo>
                <a:lnTo>
                  <a:pt x="150" y="12"/>
                </a:lnTo>
                <a:lnTo>
                  <a:pt x="150" y="12"/>
                </a:lnTo>
                <a:lnTo>
                  <a:pt x="138" y="19"/>
                </a:lnTo>
                <a:lnTo>
                  <a:pt x="127" y="26"/>
                </a:lnTo>
                <a:lnTo>
                  <a:pt x="116" y="34"/>
                </a:lnTo>
                <a:lnTo>
                  <a:pt x="110" y="37"/>
                </a:lnTo>
                <a:lnTo>
                  <a:pt x="104" y="40"/>
                </a:lnTo>
                <a:lnTo>
                  <a:pt x="104" y="40"/>
                </a:lnTo>
                <a:close/>
                <a:moveTo>
                  <a:pt x="121" y="11"/>
                </a:moveTo>
                <a:lnTo>
                  <a:pt x="121" y="11"/>
                </a:lnTo>
                <a:lnTo>
                  <a:pt x="135" y="12"/>
                </a:lnTo>
                <a:lnTo>
                  <a:pt x="135" y="12"/>
                </a:lnTo>
                <a:lnTo>
                  <a:pt x="125" y="17"/>
                </a:lnTo>
                <a:lnTo>
                  <a:pt x="116" y="22"/>
                </a:lnTo>
                <a:lnTo>
                  <a:pt x="100" y="33"/>
                </a:lnTo>
                <a:lnTo>
                  <a:pt x="100" y="33"/>
                </a:lnTo>
                <a:lnTo>
                  <a:pt x="106" y="29"/>
                </a:lnTo>
                <a:lnTo>
                  <a:pt x="112" y="24"/>
                </a:lnTo>
                <a:lnTo>
                  <a:pt x="117" y="19"/>
                </a:lnTo>
                <a:lnTo>
                  <a:pt x="121" y="13"/>
                </a:lnTo>
                <a:lnTo>
                  <a:pt x="121" y="13"/>
                </a:lnTo>
                <a:lnTo>
                  <a:pt x="121" y="11"/>
                </a:lnTo>
                <a:lnTo>
                  <a:pt x="121" y="11"/>
                </a:lnTo>
                <a:close/>
                <a:moveTo>
                  <a:pt x="105" y="13"/>
                </a:moveTo>
                <a:lnTo>
                  <a:pt x="105" y="13"/>
                </a:lnTo>
                <a:lnTo>
                  <a:pt x="106" y="12"/>
                </a:lnTo>
                <a:lnTo>
                  <a:pt x="105" y="11"/>
                </a:lnTo>
                <a:lnTo>
                  <a:pt x="105" y="11"/>
                </a:lnTo>
                <a:lnTo>
                  <a:pt x="119" y="11"/>
                </a:lnTo>
                <a:lnTo>
                  <a:pt x="119" y="11"/>
                </a:lnTo>
                <a:lnTo>
                  <a:pt x="100" y="24"/>
                </a:lnTo>
                <a:lnTo>
                  <a:pt x="79" y="37"/>
                </a:lnTo>
                <a:lnTo>
                  <a:pt x="79" y="37"/>
                </a:lnTo>
                <a:lnTo>
                  <a:pt x="78" y="37"/>
                </a:lnTo>
                <a:lnTo>
                  <a:pt x="78" y="37"/>
                </a:lnTo>
                <a:lnTo>
                  <a:pt x="84" y="31"/>
                </a:lnTo>
                <a:lnTo>
                  <a:pt x="84" y="31"/>
                </a:lnTo>
                <a:lnTo>
                  <a:pt x="94" y="22"/>
                </a:lnTo>
                <a:lnTo>
                  <a:pt x="105" y="13"/>
                </a:lnTo>
                <a:lnTo>
                  <a:pt x="105" y="13"/>
                </a:lnTo>
                <a:close/>
                <a:moveTo>
                  <a:pt x="81" y="44"/>
                </a:moveTo>
                <a:lnTo>
                  <a:pt x="81" y="44"/>
                </a:lnTo>
                <a:lnTo>
                  <a:pt x="75" y="44"/>
                </a:lnTo>
                <a:lnTo>
                  <a:pt x="75" y="44"/>
                </a:lnTo>
                <a:lnTo>
                  <a:pt x="96" y="29"/>
                </a:lnTo>
                <a:lnTo>
                  <a:pt x="117" y="16"/>
                </a:lnTo>
                <a:lnTo>
                  <a:pt x="117" y="16"/>
                </a:lnTo>
                <a:lnTo>
                  <a:pt x="108" y="23"/>
                </a:lnTo>
                <a:lnTo>
                  <a:pt x="100" y="30"/>
                </a:lnTo>
                <a:lnTo>
                  <a:pt x="100" y="30"/>
                </a:lnTo>
                <a:lnTo>
                  <a:pt x="86" y="40"/>
                </a:lnTo>
                <a:lnTo>
                  <a:pt x="86" y="40"/>
                </a:lnTo>
                <a:lnTo>
                  <a:pt x="86" y="41"/>
                </a:lnTo>
                <a:lnTo>
                  <a:pt x="86" y="43"/>
                </a:lnTo>
                <a:lnTo>
                  <a:pt x="88" y="43"/>
                </a:lnTo>
                <a:lnTo>
                  <a:pt x="88" y="43"/>
                </a:lnTo>
                <a:lnTo>
                  <a:pt x="98" y="37"/>
                </a:lnTo>
                <a:lnTo>
                  <a:pt x="109" y="30"/>
                </a:lnTo>
                <a:lnTo>
                  <a:pt x="128" y="17"/>
                </a:lnTo>
                <a:lnTo>
                  <a:pt x="128" y="17"/>
                </a:lnTo>
                <a:lnTo>
                  <a:pt x="133" y="15"/>
                </a:lnTo>
                <a:lnTo>
                  <a:pt x="129" y="18"/>
                </a:lnTo>
                <a:lnTo>
                  <a:pt x="129" y="18"/>
                </a:lnTo>
                <a:lnTo>
                  <a:pt x="123" y="24"/>
                </a:lnTo>
                <a:lnTo>
                  <a:pt x="116" y="29"/>
                </a:lnTo>
                <a:lnTo>
                  <a:pt x="116" y="29"/>
                </a:lnTo>
                <a:lnTo>
                  <a:pt x="99" y="43"/>
                </a:lnTo>
                <a:lnTo>
                  <a:pt x="99" y="43"/>
                </a:lnTo>
                <a:lnTo>
                  <a:pt x="99" y="44"/>
                </a:lnTo>
                <a:lnTo>
                  <a:pt x="99" y="44"/>
                </a:lnTo>
                <a:lnTo>
                  <a:pt x="99" y="44"/>
                </a:lnTo>
                <a:lnTo>
                  <a:pt x="81" y="44"/>
                </a:lnTo>
                <a:lnTo>
                  <a:pt x="81" y="44"/>
                </a:lnTo>
                <a:close/>
                <a:moveTo>
                  <a:pt x="99" y="34"/>
                </a:moveTo>
                <a:lnTo>
                  <a:pt x="99" y="34"/>
                </a:lnTo>
                <a:lnTo>
                  <a:pt x="96" y="36"/>
                </a:lnTo>
                <a:lnTo>
                  <a:pt x="96" y="36"/>
                </a:lnTo>
                <a:lnTo>
                  <a:pt x="99" y="34"/>
                </a:lnTo>
                <a:lnTo>
                  <a:pt x="99" y="34"/>
                </a:lnTo>
                <a:close/>
                <a:moveTo>
                  <a:pt x="88" y="11"/>
                </a:moveTo>
                <a:lnTo>
                  <a:pt x="88" y="11"/>
                </a:lnTo>
                <a:lnTo>
                  <a:pt x="80" y="16"/>
                </a:lnTo>
                <a:lnTo>
                  <a:pt x="72" y="22"/>
                </a:lnTo>
                <a:lnTo>
                  <a:pt x="57" y="33"/>
                </a:lnTo>
                <a:lnTo>
                  <a:pt x="57" y="33"/>
                </a:lnTo>
                <a:lnTo>
                  <a:pt x="63" y="29"/>
                </a:lnTo>
                <a:lnTo>
                  <a:pt x="69" y="24"/>
                </a:lnTo>
                <a:lnTo>
                  <a:pt x="74" y="18"/>
                </a:lnTo>
                <a:lnTo>
                  <a:pt x="78" y="13"/>
                </a:lnTo>
                <a:lnTo>
                  <a:pt x="78" y="13"/>
                </a:lnTo>
                <a:lnTo>
                  <a:pt x="78" y="12"/>
                </a:lnTo>
                <a:lnTo>
                  <a:pt x="78" y="11"/>
                </a:lnTo>
                <a:lnTo>
                  <a:pt x="76" y="11"/>
                </a:lnTo>
                <a:lnTo>
                  <a:pt x="76" y="11"/>
                </a:lnTo>
                <a:lnTo>
                  <a:pt x="57" y="26"/>
                </a:lnTo>
                <a:lnTo>
                  <a:pt x="46" y="32"/>
                </a:lnTo>
                <a:lnTo>
                  <a:pt x="36" y="38"/>
                </a:lnTo>
                <a:lnTo>
                  <a:pt x="36" y="38"/>
                </a:lnTo>
                <a:lnTo>
                  <a:pt x="47" y="26"/>
                </a:lnTo>
                <a:lnTo>
                  <a:pt x="47" y="26"/>
                </a:lnTo>
                <a:lnTo>
                  <a:pt x="63" y="13"/>
                </a:lnTo>
                <a:lnTo>
                  <a:pt x="63" y="13"/>
                </a:lnTo>
                <a:lnTo>
                  <a:pt x="63" y="11"/>
                </a:lnTo>
                <a:lnTo>
                  <a:pt x="62" y="11"/>
                </a:lnTo>
                <a:lnTo>
                  <a:pt x="62" y="11"/>
                </a:lnTo>
                <a:lnTo>
                  <a:pt x="55" y="14"/>
                </a:lnTo>
                <a:lnTo>
                  <a:pt x="48" y="18"/>
                </a:lnTo>
                <a:lnTo>
                  <a:pt x="36" y="27"/>
                </a:lnTo>
                <a:lnTo>
                  <a:pt x="36" y="27"/>
                </a:lnTo>
                <a:lnTo>
                  <a:pt x="26" y="34"/>
                </a:lnTo>
                <a:lnTo>
                  <a:pt x="26" y="34"/>
                </a:lnTo>
                <a:lnTo>
                  <a:pt x="22" y="37"/>
                </a:lnTo>
                <a:lnTo>
                  <a:pt x="24" y="35"/>
                </a:lnTo>
                <a:lnTo>
                  <a:pt x="29" y="29"/>
                </a:lnTo>
                <a:lnTo>
                  <a:pt x="29" y="29"/>
                </a:lnTo>
                <a:lnTo>
                  <a:pt x="45" y="13"/>
                </a:lnTo>
                <a:lnTo>
                  <a:pt x="45" y="13"/>
                </a:lnTo>
                <a:lnTo>
                  <a:pt x="45" y="12"/>
                </a:lnTo>
                <a:lnTo>
                  <a:pt x="45" y="11"/>
                </a:lnTo>
                <a:lnTo>
                  <a:pt x="44" y="11"/>
                </a:lnTo>
                <a:lnTo>
                  <a:pt x="43" y="11"/>
                </a:lnTo>
                <a:lnTo>
                  <a:pt x="43" y="11"/>
                </a:lnTo>
                <a:lnTo>
                  <a:pt x="13" y="35"/>
                </a:lnTo>
                <a:lnTo>
                  <a:pt x="13" y="35"/>
                </a:lnTo>
                <a:lnTo>
                  <a:pt x="20" y="29"/>
                </a:lnTo>
                <a:lnTo>
                  <a:pt x="25" y="24"/>
                </a:lnTo>
                <a:lnTo>
                  <a:pt x="30" y="17"/>
                </a:lnTo>
                <a:lnTo>
                  <a:pt x="35" y="10"/>
                </a:lnTo>
                <a:lnTo>
                  <a:pt x="35" y="10"/>
                </a:lnTo>
                <a:lnTo>
                  <a:pt x="88" y="11"/>
                </a:lnTo>
                <a:lnTo>
                  <a:pt x="88" y="11"/>
                </a:lnTo>
                <a:close/>
                <a:moveTo>
                  <a:pt x="53" y="35"/>
                </a:moveTo>
                <a:lnTo>
                  <a:pt x="53" y="35"/>
                </a:lnTo>
                <a:lnTo>
                  <a:pt x="55" y="34"/>
                </a:lnTo>
                <a:lnTo>
                  <a:pt x="55" y="34"/>
                </a:lnTo>
                <a:lnTo>
                  <a:pt x="53" y="35"/>
                </a:lnTo>
                <a:lnTo>
                  <a:pt x="53" y="35"/>
                </a:lnTo>
                <a:close/>
                <a:moveTo>
                  <a:pt x="31" y="10"/>
                </a:moveTo>
                <a:lnTo>
                  <a:pt x="31" y="10"/>
                </a:lnTo>
                <a:lnTo>
                  <a:pt x="20" y="18"/>
                </a:lnTo>
                <a:lnTo>
                  <a:pt x="10" y="26"/>
                </a:lnTo>
                <a:lnTo>
                  <a:pt x="10" y="26"/>
                </a:lnTo>
                <a:lnTo>
                  <a:pt x="10" y="26"/>
                </a:lnTo>
                <a:lnTo>
                  <a:pt x="14" y="22"/>
                </a:lnTo>
                <a:lnTo>
                  <a:pt x="17" y="18"/>
                </a:lnTo>
                <a:lnTo>
                  <a:pt x="23" y="10"/>
                </a:lnTo>
                <a:lnTo>
                  <a:pt x="23" y="10"/>
                </a:lnTo>
                <a:lnTo>
                  <a:pt x="31" y="10"/>
                </a:lnTo>
                <a:lnTo>
                  <a:pt x="31" y="1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25" name="Freeform 2537"/>
          <p:cNvSpPr>
            <a:spLocks noEditPoints="1"/>
          </p:cNvSpPr>
          <p:nvPr/>
        </p:nvSpPr>
        <p:spPr bwMode="auto">
          <a:xfrm>
            <a:off x="715946" y="1636728"/>
            <a:ext cx="95250" cy="95250"/>
          </a:xfrm>
          <a:custGeom>
            <a:avLst/>
            <a:gdLst/>
            <a:ahLst/>
            <a:cxnLst>
              <a:cxn ang="0">
                <a:pos x="25" y="60"/>
              </a:cxn>
              <a:cxn ang="0">
                <a:pos x="37" y="58"/>
              </a:cxn>
              <a:cxn ang="0">
                <a:pos x="52" y="49"/>
              </a:cxn>
              <a:cxn ang="0">
                <a:pos x="59" y="31"/>
              </a:cxn>
              <a:cxn ang="0">
                <a:pos x="59" y="20"/>
              </a:cxn>
              <a:cxn ang="0">
                <a:pos x="49" y="7"/>
              </a:cxn>
              <a:cxn ang="0">
                <a:pos x="34" y="0"/>
              </a:cxn>
              <a:cxn ang="0">
                <a:pos x="21" y="1"/>
              </a:cxn>
              <a:cxn ang="0">
                <a:pos x="7" y="10"/>
              </a:cxn>
              <a:cxn ang="0">
                <a:pos x="0" y="25"/>
              </a:cxn>
              <a:cxn ang="0">
                <a:pos x="2" y="41"/>
              </a:cxn>
              <a:cxn ang="0">
                <a:pos x="12" y="55"/>
              </a:cxn>
              <a:cxn ang="0">
                <a:pos x="24" y="60"/>
              </a:cxn>
              <a:cxn ang="0">
                <a:pos x="9" y="26"/>
              </a:cxn>
              <a:cxn ang="0">
                <a:pos x="30" y="13"/>
              </a:cxn>
              <a:cxn ang="0">
                <a:pos x="8" y="31"/>
              </a:cxn>
              <a:cxn ang="0">
                <a:pos x="8" y="27"/>
              </a:cxn>
              <a:cxn ang="0">
                <a:pos x="35" y="19"/>
              </a:cxn>
              <a:cxn ang="0">
                <a:pos x="9" y="34"/>
              </a:cxn>
              <a:cxn ang="0">
                <a:pos x="9" y="34"/>
              </a:cxn>
              <a:cxn ang="0">
                <a:pos x="29" y="17"/>
              </a:cxn>
              <a:cxn ang="0">
                <a:pos x="34" y="10"/>
              </a:cxn>
              <a:cxn ang="0">
                <a:pos x="40" y="11"/>
              </a:cxn>
              <a:cxn ang="0">
                <a:pos x="44" y="14"/>
              </a:cxn>
              <a:cxn ang="0">
                <a:pos x="37" y="20"/>
              </a:cxn>
              <a:cxn ang="0">
                <a:pos x="11" y="40"/>
              </a:cxn>
              <a:cxn ang="0">
                <a:pos x="17" y="33"/>
              </a:cxn>
              <a:cxn ang="0">
                <a:pos x="37" y="20"/>
              </a:cxn>
              <a:cxn ang="0">
                <a:pos x="21" y="42"/>
              </a:cxn>
              <a:cxn ang="0">
                <a:pos x="38" y="32"/>
              </a:cxn>
              <a:cxn ang="0">
                <a:pos x="21" y="49"/>
              </a:cxn>
              <a:cxn ang="0">
                <a:pos x="20" y="50"/>
              </a:cxn>
              <a:cxn ang="0">
                <a:pos x="15" y="45"/>
              </a:cxn>
              <a:cxn ang="0">
                <a:pos x="50" y="35"/>
              </a:cxn>
              <a:cxn ang="0">
                <a:pos x="42" y="45"/>
              </a:cxn>
              <a:cxn ang="0">
                <a:pos x="30" y="51"/>
              </a:cxn>
              <a:cxn ang="0">
                <a:pos x="22" y="51"/>
              </a:cxn>
              <a:cxn ang="0">
                <a:pos x="43" y="37"/>
              </a:cxn>
              <a:cxn ang="0">
                <a:pos x="35" y="43"/>
              </a:cxn>
              <a:cxn ang="0">
                <a:pos x="35" y="45"/>
              </a:cxn>
              <a:cxn ang="0">
                <a:pos x="37" y="45"/>
              </a:cxn>
              <a:cxn ang="0">
                <a:pos x="47" y="35"/>
              </a:cxn>
              <a:cxn ang="0">
                <a:pos x="46" y="33"/>
              </a:cxn>
              <a:cxn ang="0">
                <a:pos x="26" y="45"/>
              </a:cxn>
              <a:cxn ang="0">
                <a:pos x="45" y="28"/>
              </a:cxn>
              <a:cxn ang="0">
                <a:pos x="44" y="26"/>
              </a:cxn>
              <a:cxn ang="0">
                <a:pos x="31" y="33"/>
              </a:cxn>
              <a:cxn ang="0">
                <a:pos x="18" y="41"/>
              </a:cxn>
              <a:cxn ang="0">
                <a:pos x="46" y="15"/>
              </a:cxn>
              <a:cxn ang="0">
                <a:pos x="50" y="22"/>
              </a:cxn>
              <a:cxn ang="0">
                <a:pos x="51" y="31"/>
              </a:cxn>
              <a:cxn ang="0">
                <a:pos x="32" y="9"/>
              </a:cxn>
              <a:cxn ang="0">
                <a:pos x="9" y="24"/>
              </a:cxn>
              <a:cxn ang="0">
                <a:pos x="18" y="11"/>
              </a:cxn>
              <a:cxn ang="0">
                <a:pos x="29" y="9"/>
              </a:cxn>
            </a:cxnLst>
            <a:rect l="0" t="0" r="r" b="b"/>
            <a:pathLst>
              <a:path w="60" h="60">
                <a:moveTo>
                  <a:pt x="24" y="60"/>
                </a:moveTo>
                <a:lnTo>
                  <a:pt x="24" y="60"/>
                </a:lnTo>
                <a:lnTo>
                  <a:pt x="25" y="60"/>
                </a:lnTo>
                <a:lnTo>
                  <a:pt x="25" y="60"/>
                </a:lnTo>
                <a:lnTo>
                  <a:pt x="32" y="60"/>
                </a:lnTo>
                <a:lnTo>
                  <a:pt x="37" y="58"/>
                </a:lnTo>
                <a:lnTo>
                  <a:pt x="43" y="56"/>
                </a:lnTo>
                <a:lnTo>
                  <a:pt x="48" y="53"/>
                </a:lnTo>
                <a:lnTo>
                  <a:pt x="52" y="49"/>
                </a:lnTo>
                <a:lnTo>
                  <a:pt x="55" y="43"/>
                </a:lnTo>
                <a:lnTo>
                  <a:pt x="58" y="38"/>
                </a:lnTo>
                <a:lnTo>
                  <a:pt x="59" y="31"/>
                </a:lnTo>
                <a:lnTo>
                  <a:pt x="59" y="31"/>
                </a:lnTo>
                <a:lnTo>
                  <a:pt x="60" y="26"/>
                </a:lnTo>
                <a:lnTo>
                  <a:pt x="59" y="20"/>
                </a:lnTo>
                <a:lnTo>
                  <a:pt x="56" y="15"/>
                </a:lnTo>
                <a:lnTo>
                  <a:pt x="53" y="11"/>
                </a:lnTo>
                <a:lnTo>
                  <a:pt x="49" y="7"/>
                </a:lnTo>
                <a:lnTo>
                  <a:pt x="45" y="4"/>
                </a:lnTo>
                <a:lnTo>
                  <a:pt x="39" y="2"/>
                </a:lnTo>
                <a:lnTo>
                  <a:pt x="34" y="0"/>
                </a:lnTo>
                <a:lnTo>
                  <a:pt x="34" y="0"/>
                </a:lnTo>
                <a:lnTo>
                  <a:pt x="27" y="0"/>
                </a:lnTo>
                <a:lnTo>
                  <a:pt x="21" y="1"/>
                </a:lnTo>
                <a:lnTo>
                  <a:pt x="15" y="3"/>
                </a:lnTo>
                <a:lnTo>
                  <a:pt x="11" y="6"/>
                </a:lnTo>
                <a:lnTo>
                  <a:pt x="7" y="10"/>
                </a:lnTo>
                <a:lnTo>
                  <a:pt x="4" y="15"/>
                </a:lnTo>
                <a:lnTo>
                  <a:pt x="2" y="20"/>
                </a:lnTo>
                <a:lnTo>
                  <a:pt x="0" y="25"/>
                </a:lnTo>
                <a:lnTo>
                  <a:pt x="0" y="31"/>
                </a:lnTo>
                <a:lnTo>
                  <a:pt x="0" y="36"/>
                </a:lnTo>
                <a:lnTo>
                  <a:pt x="2" y="41"/>
                </a:lnTo>
                <a:lnTo>
                  <a:pt x="4" y="46"/>
                </a:lnTo>
                <a:lnTo>
                  <a:pt x="7" y="52"/>
                </a:lnTo>
                <a:lnTo>
                  <a:pt x="12" y="55"/>
                </a:lnTo>
                <a:lnTo>
                  <a:pt x="17" y="58"/>
                </a:lnTo>
                <a:lnTo>
                  <a:pt x="24" y="60"/>
                </a:lnTo>
                <a:lnTo>
                  <a:pt x="24" y="60"/>
                </a:lnTo>
                <a:close/>
                <a:moveTo>
                  <a:pt x="8" y="27"/>
                </a:moveTo>
                <a:lnTo>
                  <a:pt x="8" y="27"/>
                </a:lnTo>
                <a:lnTo>
                  <a:pt x="9" y="26"/>
                </a:lnTo>
                <a:lnTo>
                  <a:pt x="9" y="26"/>
                </a:lnTo>
                <a:lnTo>
                  <a:pt x="30" y="13"/>
                </a:lnTo>
                <a:lnTo>
                  <a:pt x="30" y="13"/>
                </a:lnTo>
                <a:lnTo>
                  <a:pt x="25" y="18"/>
                </a:lnTo>
                <a:lnTo>
                  <a:pt x="20" y="23"/>
                </a:lnTo>
                <a:lnTo>
                  <a:pt x="8" y="31"/>
                </a:lnTo>
                <a:lnTo>
                  <a:pt x="8" y="31"/>
                </a:lnTo>
                <a:lnTo>
                  <a:pt x="8" y="27"/>
                </a:lnTo>
                <a:lnTo>
                  <a:pt x="8" y="27"/>
                </a:lnTo>
                <a:close/>
                <a:moveTo>
                  <a:pt x="44" y="14"/>
                </a:moveTo>
                <a:lnTo>
                  <a:pt x="44" y="14"/>
                </a:lnTo>
                <a:lnTo>
                  <a:pt x="35" y="19"/>
                </a:lnTo>
                <a:lnTo>
                  <a:pt x="27" y="25"/>
                </a:lnTo>
                <a:lnTo>
                  <a:pt x="18" y="30"/>
                </a:lnTo>
                <a:lnTo>
                  <a:pt x="9" y="34"/>
                </a:lnTo>
                <a:lnTo>
                  <a:pt x="9" y="34"/>
                </a:lnTo>
                <a:lnTo>
                  <a:pt x="9" y="34"/>
                </a:lnTo>
                <a:lnTo>
                  <a:pt x="9" y="34"/>
                </a:lnTo>
                <a:lnTo>
                  <a:pt x="15" y="28"/>
                </a:lnTo>
                <a:lnTo>
                  <a:pt x="22" y="23"/>
                </a:lnTo>
                <a:lnTo>
                  <a:pt x="29" y="17"/>
                </a:lnTo>
                <a:lnTo>
                  <a:pt x="32" y="14"/>
                </a:lnTo>
                <a:lnTo>
                  <a:pt x="34" y="10"/>
                </a:lnTo>
                <a:lnTo>
                  <a:pt x="34" y="10"/>
                </a:lnTo>
                <a:lnTo>
                  <a:pt x="34" y="9"/>
                </a:lnTo>
                <a:lnTo>
                  <a:pt x="34" y="9"/>
                </a:lnTo>
                <a:lnTo>
                  <a:pt x="40" y="11"/>
                </a:lnTo>
                <a:lnTo>
                  <a:pt x="45" y="14"/>
                </a:lnTo>
                <a:lnTo>
                  <a:pt x="45" y="14"/>
                </a:lnTo>
                <a:lnTo>
                  <a:pt x="44" y="14"/>
                </a:lnTo>
                <a:lnTo>
                  <a:pt x="44" y="14"/>
                </a:lnTo>
                <a:close/>
                <a:moveTo>
                  <a:pt x="37" y="20"/>
                </a:moveTo>
                <a:lnTo>
                  <a:pt x="37" y="20"/>
                </a:lnTo>
                <a:lnTo>
                  <a:pt x="13" y="43"/>
                </a:lnTo>
                <a:lnTo>
                  <a:pt x="13" y="43"/>
                </a:lnTo>
                <a:lnTo>
                  <a:pt x="11" y="40"/>
                </a:lnTo>
                <a:lnTo>
                  <a:pt x="9" y="37"/>
                </a:lnTo>
                <a:lnTo>
                  <a:pt x="9" y="37"/>
                </a:lnTo>
                <a:lnTo>
                  <a:pt x="17" y="33"/>
                </a:lnTo>
                <a:lnTo>
                  <a:pt x="24" y="29"/>
                </a:lnTo>
                <a:lnTo>
                  <a:pt x="37" y="20"/>
                </a:lnTo>
                <a:lnTo>
                  <a:pt x="37" y="20"/>
                </a:lnTo>
                <a:close/>
                <a:moveTo>
                  <a:pt x="15" y="45"/>
                </a:moveTo>
                <a:lnTo>
                  <a:pt x="15" y="45"/>
                </a:lnTo>
                <a:lnTo>
                  <a:pt x="21" y="42"/>
                </a:lnTo>
                <a:lnTo>
                  <a:pt x="26" y="39"/>
                </a:lnTo>
                <a:lnTo>
                  <a:pt x="38" y="32"/>
                </a:lnTo>
                <a:lnTo>
                  <a:pt x="38" y="32"/>
                </a:lnTo>
                <a:lnTo>
                  <a:pt x="29" y="39"/>
                </a:lnTo>
                <a:lnTo>
                  <a:pt x="24" y="44"/>
                </a:lnTo>
                <a:lnTo>
                  <a:pt x="21" y="49"/>
                </a:lnTo>
                <a:lnTo>
                  <a:pt x="21" y="49"/>
                </a:lnTo>
                <a:lnTo>
                  <a:pt x="20" y="50"/>
                </a:lnTo>
                <a:lnTo>
                  <a:pt x="20" y="50"/>
                </a:lnTo>
                <a:lnTo>
                  <a:pt x="17" y="47"/>
                </a:lnTo>
                <a:lnTo>
                  <a:pt x="15" y="45"/>
                </a:lnTo>
                <a:lnTo>
                  <a:pt x="15" y="45"/>
                </a:lnTo>
                <a:close/>
                <a:moveTo>
                  <a:pt x="51" y="31"/>
                </a:moveTo>
                <a:lnTo>
                  <a:pt x="51" y="31"/>
                </a:lnTo>
                <a:lnTo>
                  <a:pt x="50" y="35"/>
                </a:lnTo>
                <a:lnTo>
                  <a:pt x="48" y="39"/>
                </a:lnTo>
                <a:lnTo>
                  <a:pt x="45" y="42"/>
                </a:lnTo>
                <a:lnTo>
                  <a:pt x="42" y="45"/>
                </a:lnTo>
                <a:lnTo>
                  <a:pt x="38" y="47"/>
                </a:lnTo>
                <a:lnTo>
                  <a:pt x="34" y="50"/>
                </a:lnTo>
                <a:lnTo>
                  <a:pt x="30" y="51"/>
                </a:lnTo>
                <a:lnTo>
                  <a:pt x="26" y="51"/>
                </a:lnTo>
                <a:lnTo>
                  <a:pt x="26" y="51"/>
                </a:lnTo>
                <a:lnTo>
                  <a:pt x="22" y="51"/>
                </a:lnTo>
                <a:lnTo>
                  <a:pt x="22" y="51"/>
                </a:lnTo>
                <a:lnTo>
                  <a:pt x="33" y="43"/>
                </a:lnTo>
                <a:lnTo>
                  <a:pt x="43" y="37"/>
                </a:lnTo>
                <a:lnTo>
                  <a:pt x="43" y="37"/>
                </a:lnTo>
                <a:lnTo>
                  <a:pt x="39" y="41"/>
                </a:lnTo>
                <a:lnTo>
                  <a:pt x="35" y="43"/>
                </a:lnTo>
                <a:lnTo>
                  <a:pt x="35" y="43"/>
                </a:lnTo>
                <a:lnTo>
                  <a:pt x="35" y="44"/>
                </a:lnTo>
                <a:lnTo>
                  <a:pt x="35" y="45"/>
                </a:lnTo>
                <a:lnTo>
                  <a:pt x="36" y="45"/>
                </a:lnTo>
                <a:lnTo>
                  <a:pt x="37" y="45"/>
                </a:lnTo>
                <a:lnTo>
                  <a:pt x="37" y="45"/>
                </a:lnTo>
                <a:lnTo>
                  <a:pt x="43" y="41"/>
                </a:lnTo>
                <a:lnTo>
                  <a:pt x="45" y="38"/>
                </a:lnTo>
                <a:lnTo>
                  <a:pt x="47" y="35"/>
                </a:lnTo>
                <a:lnTo>
                  <a:pt x="47" y="35"/>
                </a:lnTo>
                <a:lnTo>
                  <a:pt x="47" y="33"/>
                </a:lnTo>
                <a:lnTo>
                  <a:pt x="46" y="33"/>
                </a:lnTo>
                <a:lnTo>
                  <a:pt x="46" y="33"/>
                </a:lnTo>
                <a:lnTo>
                  <a:pt x="36" y="39"/>
                </a:lnTo>
                <a:lnTo>
                  <a:pt x="26" y="45"/>
                </a:lnTo>
                <a:lnTo>
                  <a:pt x="26" y="45"/>
                </a:lnTo>
                <a:lnTo>
                  <a:pt x="36" y="36"/>
                </a:lnTo>
                <a:lnTo>
                  <a:pt x="45" y="28"/>
                </a:lnTo>
                <a:lnTo>
                  <a:pt x="45" y="28"/>
                </a:lnTo>
                <a:lnTo>
                  <a:pt x="46" y="26"/>
                </a:lnTo>
                <a:lnTo>
                  <a:pt x="44" y="26"/>
                </a:lnTo>
                <a:lnTo>
                  <a:pt x="44" y="26"/>
                </a:lnTo>
                <a:lnTo>
                  <a:pt x="37" y="29"/>
                </a:lnTo>
                <a:lnTo>
                  <a:pt x="31" y="33"/>
                </a:lnTo>
                <a:lnTo>
                  <a:pt x="24" y="37"/>
                </a:lnTo>
                <a:lnTo>
                  <a:pt x="18" y="41"/>
                </a:lnTo>
                <a:lnTo>
                  <a:pt x="18" y="41"/>
                </a:lnTo>
                <a:lnTo>
                  <a:pt x="45" y="16"/>
                </a:lnTo>
                <a:lnTo>
                  <a:pt x="45" y="16"/>
                </a:lnTo>
                <a:lnTo>
                  <a:pt x="46" y="15"/>
                </a:lnTo>
                <a:lnTo>
                  <a:pt x="46" y="15"/>
                </a:lnTo>
                <a:lnTo>
                  <a:pt x="48" y="19"/>
                </a:lnTo>
                <a:lnTo>
                  <a:pt x="50" y="22"/>
                </a:lnTo>
                <a:lnTo>
                  <a:pt x="51" y="26"/>
                </a:lnTo>
                <a:lnTo>
                  <a:pt x="51" y="31"/>
                </a:lnTo>
                <a:lnTo>
                  <a:pt x="51" y="31"/>
                </a:lnTo>
                <a:close/>
                <a:moveTo>
                  <a:pt x="29" y="9"/>
                </a:moveTo>
                <a:lnTo>
                  <a:pt x="29" y="9"/>
                </a:lnTo>
                <a:lnTo>
                  <a:pt x="32" y="9"/>
                </a:lnTo>
                <a:lnTo>
                  <a:pt x="32" y="9"/>
                </a:lnTo>
                <a:lnTo>
                  <a:pt x="9" y="24"/>
                </a:lnTo>
                <a:lnTo>
                  <a:pt x="9" y="24"/>
                </a:lnTo>
                <a:lnTo>
                  <a:pt x="11" y="18"/>
                </a:lnTo>
                <a:lnTo>
                  <a:pt x="15" y="13"/>
                </a:lnTo>
                <a:lnTo>
                  <a:pt x="18" y="11"/>
                </a:lnTo>
                <a:lnTo>
                  <a:pt x="21" y="10"/>
                </a:lnTo>
                <a:lnTo>
                  <a:pt x="25" y="9"/>
                </a:lnTo>
                <a:lnTo>
                  <a:pt x="29" y="9"/>
                </a:lnTo>
                <a:lnTo>
                  <a:pt x="29" y="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26" name="Freeform 2538"/>
          <p:cNvSpPr>
            <a:spLocks noEditPoints="1"/>
          </p:cNvSpPr>
          <p:nvPr/>
        </p:nvSpPr>
        <p:spPr bwMode="auto">
          <a:xfrm>
            <a:off x="596883" y="1754203"/>
            <a:ext cx="333375" cy="90488"/>
          </a:xfrm>
          <a:custGeom>
            <a:avLst/>
            <a:gdLst/>
            <a:ahLst/>
            <a:cxnLst>
              <a:cxn ang="0">
                <a:pos x="210" y="11"/>
              </a:cxn>
              <a:cxn ang="0">
                <a:pos x="122" y="1"/>
              </a:cxn>
              <a:cxn ang="0">
                <a:pos x="0" y="5"/>
              </a:cxn>
              <a:cxn ang="0">
                <a:pos x="6" y="50"/>
              </a:cxn>
              <a:cxn ang="0">
                <a:pos x="114" y="45"/>
              </a:cxn>
              <a:cxn ang="0">
                <a:pos x="142" y="30"/>
              </a:cxn>
              <a:cxn ang="0">
                <a:pos x="115" y="34"/>
              </a:cxn>
              <a:cxn ang="0">
                <a:pos x="128" y="27"/>
              </a:cxn>
              <a:cxn ang="0">
                <a:pos x="76" y="32"/>
              </a:cxn>
              <a:cxn ang="0">
                <a:pos x="70" y="43"/>
              </a:cxn>
              <a:cxn ang="0">
                <a:pos x="50" y="13"/>
              </a:cxn>
              <a:cxn ang="0">
                <a:pos x="36" y="9"/>
              </a:cxn>
              <a:cxn ang="0">
                <a:pos x="15" y="22"/>
              </a:cxn>
              <a:cxn ang="0">
                <a:pos x="76" y="9"/>
              </a:cxn>
              <a:cxn ang="0">
                <a:pos x="54" y="9"/>
              </a:cxn>
              <a:cxn ang="0">
                <a:pos x="27" y="40"/>
              </a:cxn>
              <a:cxn ang="0">
                <a:pos x="54" y="9"/>
              </a:cxn>
              <a:cxn ang="0">
                <a:pos x="10" y="24"/>
              </a:cxn>
              <a:cxn ang="0">
                <a:pos x="33" y="15"/>
              </a:cxn>
              <a:cxn ang="0">
                <a:pos x="40" y="10"/>
              </a:cxn>
              <a:cxn ang="0">
                <a:pos x="13" y="38"/>
              </a:cxn>
              <a:cxn ang="0">
                <a:pos x="9" y="9"/>
              </a:cxn>
              <a:cxn ang="0">
                <a:pos x="55" y="19"/>
              </a:cxn>
              <a:cxn ang="0">
                <a:pos x="41" y="42"/>
              </a:cxn>
              <a:cxn ang="0">
                <a:pos x="43" y="42"/>
              </a:cxn>
              <a:cxn ang="0">
                <a:pos x="59" y="26"/>
              </a:cxn>
              <a:cxn ang="0">
                <a:pos x="43" y="42"/>
              </a:cxn>
              <a:cxn ang="0">
                <a:pos x="84" y="15"/>
              </a:cxn>
              <a:cxn ang="0">
                <a:pos x="88" y="44"/>
              </a:cxn>
              <a:cxn ang="0">
                <a:pos x="108" y="16"/>
              </a:cxn>
              <a:cxn ang="0">
                <a:pos x="88" y="44"/>
              </a:cxn>
              <a:cxn ang="0">
                <a:pos x="115" y="22"/>
              </a:cxn>
              <a:cxn ang="0">
                <a:pos x="100" y="43"/>
              </a:cxn>
              <a:cxn ang="0">
                <a:pos x="181" y="13"/>
              </a:cxn>
              <a:cxn ang="0">
                <a:pos x="187" y="25"/>
              </a:cxn>
              <a:cxn ang="0">
                <a:pos x="187" y="14"/>
              </a:cxn>
              <a:cxn ang="0">
                <a:pos x="151" y="21"/>
              </a:cxn>
              <a:cxn ang="0">
                <a:pos x="152" y="36"/>
              </a:cxn>
              <a:cxn ang="0">
                <a:pos x="155" y="23"/>
              </a:cxn>
              <a:cxn ang="0">
                <a:pos x="144" y="45"/>
              </a:cxn>
              <a:cxn ang="0">
                <a:pos x="175" y="19"/>
              </a:cxn>
              <a:cxn ang="0">
                <a:pos x="130" y="45"/>
              </a:cxn>
              <a:cxn ang="0">
                <a:pos x="181" y="27"/>
              </a:cxn>
              <a:cxn ang="0">
                <a:pos x="155" y="46"/>
              </a:cxn>
              <a:cxn ang="0">
                <a:pos x="195" y="22"/>
              </a:cxn>
              <a:cxn ang="0">
                <a:pos x="188" y="41"/>
              </a:cxn>
              <a:cxn ang="0">
                <a:pos x="191" y="46"/>
              </a:cxn>
              <a:cxn ang="0">
                <a:pos x="199" y="43"/>
              </a:cxn>
              <a:cxn ang="0">
                <a:pos x="200" y="28"/>
              </a:cxn>
              <a:cxn ang="0">
                <a:pos x="194" y="28"/>
              </a:cxn>
              <a:cxn ang="0">
                <a:pos x="168" y="47"/>
              </a:cxn>
              <a:cxn ang="0">
                <a:pos x="153" y="10"/>
              </a:cxn>
              <a:cxn ang="0">
                <a:pos x="141" y="11"/>
              </a:cxn>
              <a:cxn ang="0">
                <a:pos x="131" y="10"/>
              </a:cxn>
              <a:cxn ang="0">
                <a:pos x="96" y="37"/>
              </a:cxn>
              <a:cxn ang="0">
                <a:pos x="88" y="31"/>
              </a:cxn>
              <a:cxn ang="0">
                <a:pos x="100" y="11"/>
              </a:cxn>
              <a:cxn ang="0">
                <a:pos x="68" y="37"/>
              </a:cxn>
              <a:cxn ang="0">
                <a:pos x="90" y="11"/>
              </a:cxn>
              <a:cxn ang="0">
                <a:pos x="52" y="40"/>
              </a:cxn>
              <a:cxn ang="0">
                <a:pos x="79" y="9"/>
              </a:cxn>
            </a:cxnLst>
            <a:rect l="0" t="0" r="r" b="b"/>
            <a:pathLst>
              <a:path w="210" h="57">
                <a:moveTo>
                  <a:pt x="204" y="56"/>
                </a:moveTo>
                <a:lnTo>
                  <a:pt x="204" y="56"/>
                </a:lnTo>
                <a:lnTo>
                  <a:pt x="206" y="57"/>
                </a:lnTo>
                <a:lnTo>
                  <a:pt x="208" y="56"/>
                </a:lnTo>
                <a:lnTo>
                  <a:pt x="210" y="54"/>
                </a:lnTo>
                <a:lnTo>
                  <a:pt x="210" y="52"/>
                </a:lnTo>
                <a:lnTo>
                  <a:pt x="210" y="52"/>
                </a:lnTo>
                <a:lnTo>
                  <a:pt x="210" y="11"/>
                </a:lnTo>
                <a:lnTo>
                  <a:pt x="210" y="11"/>
                </a:lnTo>
                <a:lnTo>
                  <a:pt x="210" y="10"/>
                </a:lnTo>
                <a:lnTo>
                  <a:pt x="210" y="10"/>
                </a:lnTo>
                <a:lnTo>
                  <a:pt x="209" y="8"/>
                </a:lnTo>
                <a:lnTo>
                  <a:pt x="207" y="7"/>
                </a:lnTo>
                <a:lnTo>
                  <a:pt x="207" y="7"/>
                </a:lnTo>
                <a:lnTo>
                  <a:pt x="186" y="4"/>
                </a:lnTo>
                <a:lnTo>
                  <a:pt x="165" y="2"/>
                </a:lnTo>
                <a:lnTo>
                  <a:pt x="122" y="1"/>
                </a:lnTo>
                <a:lnTo>
                  <a:pt x="122" y="1"/>
                </a:lnTo>
                <a:lnTo>
                  <a:pt x="93" y="0"/>
                </a:lnTo>
                <a:lnTo>
                  <a:pt x="63" y="0"/>
                </a:lnTo>
                <a:lnTo>
                  <a:pt x="5" y="1"/>
                </a:lnTo>
                <a:lnTo>
                  <a:pt x="5" y="1"/>
                </a:lnTo>
                <a:lnTo>
                  <a:pt x="3" y="1"/>
                </a:lnTo>
                <a:lnTo>
                  <a:pt x="2" y="2"/>
                </a:lnTo>
                <a:lnTo>
                  <a:pt x="2" y="2"/>
                </a:lnTo>
                <a:lnTo>
                  <a:pt x="1" y="3"/>
                </a:lnTo>
                <a:lnTo>
                  <a:pt x="0" y="5"/>
                </a:lnTo>
                <a:lnTo>
                  <a:pt x="0" y="5"/>
                </a:lnTo>
                <a:lnTo>
                  <a:pt x="1" y="25"/>
                </a:lnTo>
                <a:lnTo>
                  <a:pt x="2" y="46"/>
                </a:lnTo>
                <a:lnTo>
                  <a:pt x="2" y="46"/>
                </a:lnTo>
                <a:lnTo>
                  <a:pt x="2" y="47"/>
                </a:lnTo>
                <a:lnTo>
                  <a:pt x="3" y="49"/>
                </a:lnTo>
                <a:lnTo>
                  <a:pt x="3" y="49"/>
                </a:lnTo>
                <a:lnTo>
                  <a:pt x="4" y="50"/>
                </a:lnTo>
                <a:lnTo>
                  <a:pt x="6" y="50"/>
                </a:lnTo>
                <a:lnTo>
                  <a:pt x="6" y="50"/>
                </a:lnTo>
                <a:lnTo>
                  <a:pt x="55" y="51"/>
                </a:lnTo>
                <a:lnTo>
                  <a:pt x="104" y="53"/>
                </a:lnTo>
                <a:lnTo>
                  <a:pt x="154" y="56"/>
                </a:lnTo>
                <a:lnTo>
                  <a:pt x="202" y="57"/>
                </a:lnTo>
                <a:lnTo>
                  <a:pt x="202" y="57"/>
                </a:lnTo>
                <a:lnTo>
                  <a:pt x="204" y="56"/>
                </a:lnTo>
                <a:lnTo>
                  <a:pt x="204" y="56"/>
                </a:lnTo>
                <a:close/>
                <a:moveTo>
                  <a:pt x="114" y="45"/>
                </a:moveTo>
                <a:lnTo>
                  <a:pt x="114" y="45"/>
                </a:lnTo>
                <a:lnTo>
                  <a:pt x="127" y="33"/>
                </a:lnTo>
                <a:lnTo>
                  <a:pt x="140" y="20"/>
                </a:lnTo>
                <a:lnTo>
                  <a:pt x="140" y="20"/>
                </a:lnTo>
                <a:lnTo>
                  <a:pt x="151" y="13"/>
                </a:lnTo>
                <a:lnTo>
                  <a:pt x="151" y="13"/>
                </a:lnTo>
                <a:lnTo>
                  <a:pt x="147" y="24"/>
                </a:lnTo>
                <a:lnTo>
                  <a:pt x="147" y="24"/>
                </a:lnTo>
                <a:lnTo>
                  <a:pt x="142" y="30"/>
                </a:lnTo>
                <a:lnTo>
                  <a:pt x="137" y="35"/>
                </a:lnTo>
                <a:lnTo>
                  <a:pt x="127" y="45"/>
                </a:lnTo>
                <a:lnTo>
                  <a:pt x="127" y="45"/>
                </a:lnTo>
                <a:lnTo>
                  <a:pt x="114" y="45"/>
                </a:lnTo>
                <a:lnTo>
                  <a:pt x="114" y="45"/>
                </a:lnTo>
                <a:close/>
                <a:moveTo>
                  <a:pt x="102" y="44"/>
                </a:moveTo>
                <a:lnTo>
                  <a:pt x="102" y="44"/>
                </a:lnTo>
                <a:lnTo>
                  <a:pt x="109" y="39"/>
                </a:lnTo>
                <a:lnTo>
                  <a:pt x="115" y="34"/>
                </a:lnTo>
                <a:lnTo>
                  <a:pt x="128" y="22"/>
                </a:lnTo>
                <a:lnTo>
                  <a:pt x="128" y="22"/>
                </a:lnTo>
                <a:lnTo>
                  <a:pt x="133" y="18"/>
                </a:lnTo>
                <a:lnTo>
                  <a:pt x="138" y="15"/>
                </a:lnTo>
                <a:lnTo>
                  <a:pt x="138" y="15"/>
                </a:lnTo>
                <a:lnTo>
                  <a:pt x="135" y="17"/>
                </a:lnTo>
                <a:lnTo>
                  <a:pt x="133" y="20"/>
                </a:lnTo>
                <a:lnTo>
                  <a:pt x="128" y="27"/>
                </a:lnTo>
                <a:lnTo>
                  <a:pt x="128" y="27"/>
                </a:lnTo>
                <a:lnTo>
                  <a:pt x="120" y="36"/>
                </a:lnTo>
                <a:lnTo>
                  <a:pt x="110" y="45"/>
                </a:lnTo>
                <a:lnTo>
                  <a:pt x="110" y="45"/>
                </a:lnTo>
                <a:lnTo>
                  <a:pt x="102" y="44"/>
                </a:lnTo>
                <a:lnTo>
                  <a:pt x="102" y="44"/>
                </a:lnTo>
                <a:close/>
                <a:moveTo>
                  <a:pt x="62" y="43"/>
                </a:moveTo>
                <a:lnTo>
                  <a:pt x="62" y="43"/>
                </a:lnTo>
                <a:lnTo>
                  <a:pt x="70" y="38"/>
                </a:lnTo>
                <a:lnTo>
                  <a:pt x="76" y="32"/>
                </a:lnTo>
                <a:lnTo>
                  <a:pt x="87" y="21"/>
                </a:lnTo>
                <a:lnTo>
                  <a:pt x="87" y="21"/>
                </a:lnTo>
                <a:lnTo>
                  <a:pt x="96" y="13"/>
                </a:lnTo>
                <a:lnTo>
                  <a:pt x="96" y="13"/>
                </a:lnTo>
                <a:lnTo>
                  <a:pt x="92" y="18"/>
                </a:lnTo>
                <a:lnTo>
                  <a:pt x="88" y="22"/>
                </a:lnTo>
                <a:lnTo>
                  <a:pt x="88" y="22"/>
                </a:lnTo>
                <a:lnTo>
                  <a:pt x="70" y="43"/>
                </a:lnTo>
                <a:lnTo>
                  <a:pt x="70" y="43"/>
                </a:lnTo>
                <a:lnTo>
                  <a:pt x="62" y="43"/>
                </a:lnTo>
                <a:lnTo>
                  <a:pt x="62" y="43"/>
                </a:lnTo>
                <a:close/>
                <a:moveTo>
                  <a:pt x="11" y="41"/>
                </a:moveTo>
                <a:lnTo>
                  <a:pt x="11" y="41"/>
                </a:lnTo>
                <a:lnTo>
                  <a:pt x="20" y="36"/>
                </a:lnTo>
                <a:lnTo>
                  <a:pt x="29" y="29"/>
                </a:lnTo>
                <a:lnTo>
                  <a:pt x="46" y="15"/>
                </a:lnTo>
                <a:lnTo>
                  <a:pt x="46" y="15"/>
                </a:lnTo>
                <a:lnTo>
                  <a:pt x="50" y="13"/>
                </a:lnTo>
                <a:lnTo>
                  <a:pt x="47" y="17"/>
                </a:lnTo>
                <a:lnTo>
                  <a:pt x="38" y="26"/>
                </a:lnTo>
                <a:lnTo>
                  <a:pt x="38" y="26"/>
                </a:lnTo>
                <a:lnTo>
                  <a:pt x="22" y="42"/>
                </a:lnTo>
                <a:lnTo>
                  <a:pt x="22" y="42"/>
                </a:lnTo>
                <a:lnTo>
                  <a:pt x="11" y="41"/>
                </a:lnTo>
                <a:lnTo>
                  <a:pt x="11" y="41"/>
                </a:lnTo>
                <a:close/>
                <a:moveTo>
                  <a:pt x="36" y="9"/>
                </a:moveTo>
                <a:lnTo>
                  <a:pt x="36" y="9"/>
                </a:lnTo>
                <a:lnTo>
                  <a:pt x="30" y="13"/>
                </a:lnTo>
                <a:lnTo>
                  <a:pt x="24" y="17"/>
                </a:lnTo>
                <a:lnTo>
                  <a:pt x="13" y="27"/>
                </a:lnTo>
                <a:lnTo>
                  <a:pt x="13" y="27"/>
                </a:lnTo>
                <a:lnTo>
                  <a:pt x="10" y="29"/>
                </a:lnTo>
                <a:lnTo>
                  <a:pt x="10" y="29"/>
                </a:lnTo>
                <a:lnTo>
                  <a:pt x="10" y="29"/>
                </a:lnTo>
                <a:lnTo>
                  <a:pt x="10" y="29"/>
                </a:lnTo>
                <a:lnTo>
                  <a:pt x="15" y="22"/>
                </a:lnTo>
                <a:lnTo>
                  <a:pt x="15" y="22"/>
                </a:lnTo>
                <a:lnTo>
                  <a:pt x="24" y="9"/>
                </a:lnTo>
                <a:lnTo>
                  <a:pt x="24" y="9"/>
                </a:lnTo>
                <a:lnTo>
                  <a:pt x="36" y="9"/>
                </a:lnTo>
                <a:lnTo>
                  <a:pt x="36" y="9"/>
                </a:lnTo>
                <a:close/>
                <a:moveTo>
                  <a:pt x="68" y="9"/>
                </a:moveTo>
                <a:lnTo>
                  <a:pt x="68" y="9"/>
                </a:lnTo>
                <a:lnTo>
                  <a:pt x="76" y="9"/>
                </a:lnTo>
                <a:lnTo>
                  <a:pt x="76" y="9"/>
                </a:lnTo>
                <a:lnTo>
                  <a:pt x="69" y="12"/>
                </a:lnTo>
                <a:lnTo>
                  <a:pt x="62" y="17"/>
                </a:lnTo>
                <a:lnTo>
                  <a:pt x="62" y="17"/>
                </a:lnTo>
                <a:lnTo>
                  <a:pt x="68" y="10"/>
                </a:lnTo>
                <a:lnTo>
                  <a:pt x="68" y="10"/>
                </a:lnTo>
                <a:lnTo>
                  <a:pt x="68" y="9"/>
                </a:lnTo>
                <a:lnTo>
                  <a:pt x="68" y="9"/>
                </a:lnTo>
                <a:close/>
                <a:moveTo>
                  <a:pt x="54" y="9"/>
                </a:moveTo>
                <a:lnTo>
                  <a:pt x="54" y="9"/>
                </a:lnTo>
                <a:lnTo>
                  <a:pt x="66" y="9"/>
                </a:lnTo>
                <a:lnTo>
                  <a:pt x="66" y="9"/>
                </a:lnTo>
                <a:lnTo>
                  <a:pt x="56" y="15"/>
                </a:lnTo>
                <a:lnTo>
                  <a:pt x="49" y="22"/>
                </a:lnTo>
                <a:lnTo>
                  <a:pt x="41" y="29"/>
                </a:lnTo>
                <a:lnTo>
                  <a:pt x="33" y="36"/>
                </a:lnTo>
                <a:lnTo>
                  <a:pt x="33" y="36"/>
                </a:lnTo>
                <a:lnTo>
                  <a:pt x="28" y="40"/>
                </a:lnTo>
                <a:lnTo>
                  <a:pt x="27" y="40"/>
                </a:lnTo>
                <a:lnTo>
                  <a:pt x="30" y="37"/>
                </a:lnTo>
                <a:lnTo>
                  <a:pt x="30" y="37"/>
                </a:lnTo>
                <a:lnTo>
                  <a:pt x="39" y="28"/>
                </a:lnTo>
                <a:lnTo>
                  <a:pt x="39" y="28"/>
                </a:lnTo>
                <a:lnTo>
                  <a:pt x="47" y="19"/>
                </a:lnTo>
                <a:lnTo>
                  <a:pt x="54" y="10"/>
                </a:lnTo>
                <a:lnTo>
                  <a:pt x="54" y="10"/>
                </a:lnTo>
                <a:lnTo>
                  <a:pt x="54" y="9"/>
                </a:lnTo>
                <a:lnTo>
                  <a:pt x="54" y="9"/>
                </a:lnTo>
                <a:close/>
                <a:moveTo>
                  <a:pt x="10" y="24"/>
                </a:moveTo>
                <a:lnTo>
                  <a:pt x="10" y="24"/>
                </a:lnTo>
                <a:lnTo>
                  <a:pt x="18" y="13"/>
                </a:lnTo>
                <a:lnTo>
                  <a:pt x="21" y="11"/>
                </a:lnTo>
                <a:lnTo>
                  <a:pt x="18" y="14"/>
                </a:lnTo>
                <a:lnTo>
                  <a:pt x="18" y="14"/>
                </a:lnTo>
                <a:lnTo>
                  <a:pt x="10" y="26"/>
                </a:lnTo>
                <a:lnTo>
                  <a:pt x="10" y="26"/>
                </a:lnTo>
                <a:lnTo>
                  <a:pt x="10" y="24"/>
                </a:lnTo>
                <a:lnTo>
                  <a:pt x="10" y="24"/>
                </a:lnTo>
                <a:close/>
                <a:moveTo>
                  <a:pt x="10" y="32"/>
                </a:moveTo>
                <a:lnTo>
                  <a:pt x="10" y="32"/>
                </a:lnTo>
                <a:lnTo>
                  <a:pt x="21" y="23"/>
                </a:lnTo>
                <a:lnTo>
                  <a:pt x="21" y="23"/>
                </a:lnTo>
                <a:lnTo>
                  <a:pt x="31" y="14"/>
                </a:lnTo>
                <a:lnTo>
                  <a:pt x="31" y="14"/>
                </a:lnTo>
                <a:lnTo>
                  <a:pt x="35" y="12"/>
                </a:lnTo>
                <a:lnTo>
                  <a:pt x="33" y="15"/>
                </a:lnTo>
                <a:lnTo>
                  <a:pt x="33" y="15"/>
                </a:lnTo>
                <a:lnTo>
                  <a:pt x="28" y="21"/>
                </a:lnTo>
                <a:lnTo>
                  <a:pt x="22" y="27"/>
                </a:lnTo>
                <a:lnTo>
                  <a:pt x="10" y="39"/>
                </a:lnTo>
                <a:lnTo>
                  <a:pt x="10" y="39"/>
                </a:lnTo>
                <a:lnTo>
                  <a:pt x="10" y="32"/>
                </a:lnTo>
                <a:lnTo>
                  <a:pt x="10" y="32"/>
                </a:lnTo>
                <a:close/>
                <a:moveTo>
                  <a:pt x="40" y="10"/>
                </a:moveTo>
                <a:lnTo>
                  <a:pt x="40" y="10"/>
                </a:lnTo>
                <a:lnTo>
                  <a:pt x="40" y="9"/>
                </a:lnTo>
                <a:lnTo>
                  <a:pt x="40" y="9"/>
                </a:lnTo>
                <a:lnTo>
                  <a:pt x="52" y="9"/>
                </a:lnTo>
                <a:lnTo>
                  <a:pt x="52" y="9"/>
                </a:lnTo>
                <a:lnTo>
                  <a:pt x="42" y="16"/>
                </a:lnTo>
                <a:lnTo>
                  <a:pt x="32" y="24"/>
                </a:lnTo>
                <a:lnTo>
                  <a:pt x="23" y="31"/>
                </a:lnTo>
                <a:lnTo>
                  <a:pt x="13" y="38"/>
                </a:lnTo>
                <a:lnTo>
                  <a:pt x="13" y="38"/>
                </a:lnTo>
                <a:lnTo>
                  <a:pt x="20" y="33"/>
                </a:lnTo>
                <a:lnTo>
                  <a:pt x="27" y="25"/>
                </a:lnTo>
                <a:lnTo>
                  <a:pt x="34" y="18"/>
                </a:lnTo>
                <a:lnTo>
                  <a:pt x="40" y="10"/>
                </a:lnTo>
                <a:lnTo>
                  <a:pt x="40" y="10"/>
                </a:lnTo>
                <a:close/>
                <a:moveTo>
                  <a:pt x="10" y="20"/>
                </a:moveTo>
                <a:lnTo>
                  <a:pt x="10" y="20"/>
                </a:lnTo>
                <a:lnTo>
                  <a:pt x="9" y="9"/>
                </a:lnTo>
                <a:lnTo>
                  <a:pt x="9" y="9"/>
                </a:lnTo>
                <a:lnTo>
                  <a:pt x="19" y="9"/>
                </a:lnTo>
                <a:lnTo>
                  <a:pt x="19" y="9"/>
                </a:lnTo>
                <a:lnTo>
                  <a:pt x="14" y="14"/>
                </a:lnTo>
                <a:lnTo>
                  <a:pt x="10" y="20"/>
                </a:lnTo>
                <a:lnTo>
                  <a:pt x="10" y="20"/>
                </a:lnTo>
                <a:close/>
                <a:moveTo>
                  <a:pt x="49" y="25"/>
                </a:moveTo>
                <a:lnTo>
                  <a:pt x="49" y="25"/>
                </a:lnTo>
                <a:lnTo>
                  <a:pt x="55" y="19"/>
                </a:lnTo>
                <a:lnTo>
                  <a:pt x="55" y="19"/>
                </a:lnTo>
                <a:lnTo>
                  <a:pt x="60" y="14"/>
                </a:lnTo>
                <a:lnTo>
                  <a:pt x="63" y="12"/>
                </a:lnTo>
                <a:lnTo>
                  <a:pt x="62" y="13"/>
                </a:lnTo>
                <a:lnTo>
                  <a:pt x="62" y="13"/>
                </a:lnTo>
                <a:lnTo>
                  <a:pt x="52" y="27"/>
                </a:lnTo>
                <a:lnTo>
                  <a:pt x="41" y="40"/>
                </a:lnTo>
                <a:lnTo>
                  <a:pt x="41" y="40"/>
                </a:lnTo>
                <a:lnTo>
                  <a:pt x="41" y="41"/>
                </a:lnTo>
                <a:lnTo>
                  <a:pt x="41" y="42"/>
                </a:lnTo>
                <a:lnTo>
                  <a:pt x="41" y="42"/>
                </a:lnTo>
                <a:lnTo>
                  <a:pt x="27" y="42"/>
                </a:lnTo>
                <a:lnTo>
                  <a:pt x="27" y="42"/>
                </a:lnTo>
                <a:lnTo>
                  <a:pt x="33" y="38"/>
                </a:lnTo>
                <a:lnTo>
                  <a:pt x="39" y="34"/>
                </a:lnTo>
                <a:lnTo>
                  <a:pt x="49" y="25"/>
                </a:lnTo>
                <a:lnTo>
                  <a:pt x="49" y="25"/>
                </a:lnTo>
                <a:close/>
                <a:moveTo>
                  <a:pt x="43" y="42"/>
                </a:moveTo>
                <a:lnTo>
                  <a:pt x="43" y="42"/>
                </a:lnTo>
                <a:lnTo>
                  <a:pt x="56" y="27"/>
                </a:lnTo>
                <a:lnTo>
                  <a:pt x="63" y="20"/>
                </a:lnTo>
                <a:lnTo>
                  <a:pt x="71" y="13"/>
                </a:lnTo>
                <a:lnTo>
                  <a:pt x="71" y="13"/>
                </a:lnTo>
                <a:lnTo>
                  <a:pt x="73" y="11"/>
                </a:lnTo>
                <a:lnTo>
                  <a:pt x="70" y="15"/>
                </a:lnTo>
                <a:lnTo>
                  <a:pt x="70" y="15"/>
                </a:lnTo>
                <a:lnTo>
                  <a:pt x="59" y="26"/>
                </a:lnTo>
                <a:lnTo>
                  <a:pt x="59" y="26"/>
                </a:lnTo>
                <a:lnTo>
                  <a:pt x="54" y="34"/>
                </a:lnTo>
                <a:lnTo>
                  <a:pt x="48" y="42"/>
                </a:lnTo>
                <a:lnTo>
                  <a:pt x="48" y="42"/>
                </a:lnTo>
                <a:lnTo>
                  <a:pt x="48" y="42"/>
                </a:lnTo>
                <a:lnTo>
                  <a:pt x="48" y="42"/>
                </a:lnTo>
                <a:lnTo>
                  <a:pt x="42" y="42"/>
                </a:lnTo>
                <a:lnTo>
                  <a:pt x="42" y="42"/>
                </a:lnTo>
                <a:lnTo>
                  <a:pt x="43" y="42"/>
                </a:lnTo>
                <a:lnTo>
                  <a:pt x="43" y="42"/>
                </a:lnTo>
                <a:close/>
                <a:moveTo>
                  <a:pt x="60" y="42"/>
                </a:moveTo>
                <a:lnTo>
                  <a:pt x="60" y="42"/>
                </a:lnTo>
                <a:lnTo>
                  <a:pt x="51" y="42"/>
                </a:lnTo>
                <a:lnTo>
                  <a:pt x="51" y="42"/>
                </a:lnTo>
                <a:lnTo>
                  <a:pt x="59" y="37"/>
                </a:lnTo>
                <a:lnTo>
                  <a:pt x="66" y="31"/>
                </a:lnTo>
                <a:lnTo>
                  <a:pt x="79" y="19"/>
                </a:lnTo>
                <a:lnTo>
                  <a:pt x="79" y="19"/>
                </a:lnTo>
                <a:lnTo>
                  <a:pt x="84" y="15"/>
                </a:lnTo>
                <a:lnTo>
                  <a:pt x="75" y="23"/>
                </a:lnTo>
                <a:lnTo>
                  <a:pt x="75" y="23"/>
                </a:lnTo>
                <a:lnTo>
                  <a:pt x="67" y="32"/>
                </a:lnTo>
                <a:lnTo>
                  <a:pt x="60" y="42"/>
                </a:lnTo>
                <a:lnTo>
                  <a:pt x="60" y="42"/>
                </a:lnTo>
                <a:lnTo>
                  <a:pt x="60" y="42"/>
                </a:lnTo>
                <a:lnTo>
                  <a:pt x="60" y="42"/>
                </a:lnTo>
                <a:close/>
                <a:moveTo>
                  <a:pt x="88" y="44"/>
                </a:moveTo>
                <a:lnTo>
                  <a:pt x="88" y="44"/>
                </a:lnTo>
                <a:lnTo>
                  <a:pt x="75" y="43"/>
                </a:lnTo>
                <a:lnTo>
                  <a:pt x="75" y="43"/>
                </a:lnTo>
                <a:lnTo>
                  <a:pt x="81" y="39"/>
                </a:lnTo>
                <a:lnTo>
                  <a:pt x="87" y="35"/>
                </a:lnTo>
                <a:lnTo>
                  <a:pt x="98" y="25"/>
                </a:lnTo>
                <a:lnTo>
                  <a:pt x="98" y="25"/>
                </a:lnTo>
                <a:lnTo>
                  <a:pt x="103" y="20"/>
                </a:lnTo>
                <a:lnTo>
                  <a:pt x="108" y="16"/>
                </a:lnTo>
                <a:lnTo>
                  <a:pt x="108" y="16"/>
                </a:lnTo>
                <a:lnTo>
                  <a:pt x="111" y="14"/>
                </a:lnTo>
                <a:lnTo>
                  <a:pt x="110" y="15"/>
                </a:lnTo>
                <a:lnTo>
                  <a:pt x="107" y="19"/>
                </a:lnTo>
                <a:lnTo>
                  <a:pt x="107" y="19"/>
                </a:lnTo>
                <a:lnTo>
                  <a:pt x="98" y="31"/>
                </a:lnTo>
                <a:lnTo>
                  <a:pt x="88" y="43"/>
                </a:lnTo>
                <a:lnTo>
                  <a:pt x="88" y="43"/>
                </a:lnTo>
                <a:lnTo>
                  <a:pt x="88" y="44"/>
                </a:lnTo>
                <a:lnTo>
                  <a:pt x="88" y="44"/>
                </a:lnTo>
                <a:close/>
                <a:moveTo>
                  <a:pt x="100" y="43"/>
                </a:moveTo>
                <a:lnTo>
                  <a:pt x="100" y="43"/>
                </a:lnTo>
                <a:lnTo>
                  <a:pt x="100" y="44"/>
                </a:lnTo>
                <a:lnTo>
                  <a:pt x="100" y="44"/>
                </a:lnTo>
                <a:lnTo>
                  <a:pt x="91" y="44"/>
                </a:lnTo>
                <a:lnTo>
                  <a:pt x="91" y="44"/>
                </a:lnTo>
                <a:lnTo>
                  <a:pt x="99" y="37"/>
                </a:lnTo>
                <a:lnTo>
                  <a:pt x="107" y="29"/>
                </a:lnTo>
                <a:lnTo>
                  <a:pt x="115" y="22"/>
                </a:lnTo>
                <a:lnTo>
                  <a:pt x="123" y="15"/>
                </a:lnTo>
                <a:lnTo>
                  <a:pt x="123" y="15"/>
                </a:lnTo>
                <a:lnTo>
                  <a:pt x="126" y="14"/>
                </a:lnTo>
                <a:lnTo>
                  <a:pt x="125" y="16"/>
                </a:lnTo>
                <a:lnTo>
                  <a:pt x="118" y="23"/>
                </a:lnTo>
                <a:lnTo>
                  <a:pt x="118" y="23"/>
                </a:lnTo>
                <a:lnTo>
                  <a:pt x="109" y="34"/>
                </a:lnTo>
                <a:lnTo>
                  <a:pt x="100" y="43"/>
                </a:lnTo>
                <a:lnTo>
                  <a:pt x="100" y="43"/>
                </a:lnTo>
                <a:close/>
                <a:moveTo>
                  <a:pt x="187" y="14"/>
                </a:moveTo>
                <a:lnTo>
                  <a:pt x="187" y="14"/>
                </a:lnTo>
                <a:lnTo>
                  <a:pt x="179" y="21"/>
                </a:lnTo>
                <a:lnTo>
                  <a:pt x="172" y="28"/>
                </a:lnTo>
                <a:lnTo>
                  <a:pt x="158" y="43"/>
                </a:lnTo>
                <a:lnTo>
                  <a:pt x="158" y="43"/>
                </a:lnTo>
                <a:lnTo>
                  <a:pt x="170" y="28"/>
                </a:lnTo>
                <a:lnTo>
                  <a:pt x="176" y="21"/>
                </a:lnTo>
                <a:lnTo>
                  <a:pt x="181" y="13"/>
                </a:lnTo>
                <a:lnTo>
                  <a:pt x="181" y="13"/>
                </a:lnTo>
                <a:lnTo>
                  <a:pt x="181" y="12"/>
                </a:lnTo>
                <a:lnTo>
                  <a:pt x="181" y="12"/>
                </a:lnTo>
                <a:lnTo>
                  <a:pt x="198" y="14"/>
                </a:lnTo>
                <a:lnTo>
                  <a:pt x="198" y="14"/>
                </a:lnTo>
                <a:lnTo>
                  <a:pt x="198" y="14"/>
                </a:lnTo>
                <a:lnTo>
                  <a:pt x="198" y="14"/>
                </a:lnTo>
                <a:lnTo>
                  <a:pt x="193" y="19"/>
                </a:lnTo>
                <a:lnTo>
                  <a:pt x="187" y="25"/>
                </a:lnTo>
                <a:lnTo>
                  <a:pt x="177" y="36"/>
                </a:lnTo>
                <a:lnTo>
                  <a:pt x="177" y="36"/>
                </a:lnTo>
                <a:lnTo>
                  <a:pt x="180" y="32"/>
                </a:lnTo>
                <a:lnTo>
                  <a:pt x="180" y="32"/>
                </a:lnTo>
                <a:lnTo>
                  <a:pt x="185" y="24"/>
                </a:lnTo>
                <a:lnTo>
                  <a:pt x="189" y="15"/>
                </a:lnTo>
                <a:lnTo>
                  <a:pt x="189" y="15"/>
                </a:lnTo>
                <a:lnTo>
                  <a:pt x="188" y="14"/>
                </a:lnTo>
                <a:lnTo>
                  <a:pt x="187" y="14"/>
                </a:lnTo>
                <a:lnTo>
                  <a:pt x="187" y="14"/>
                </a:lnTo>
                <a:close/>
                <a:moveTo>
                  <a:pt x="167" y="11"/>
                </a:moveTo>
                <a:lnTo>
                  <a:pt x="167" y="11"/>
                </a:lnTo>
                <a:lnTo>
                  <a:pt x="158" y="18"/>
                </a:lnTo>
                <a:lnTo>
                  <a:pt x="150" y="25"/>
                </a:lnTo>
                <a:lnTo>
                  <a:pt x="150" y="25"/>
                </a:lnTo>
                <a:lnTo>
                  <a:pt x="144" y="30"/>
                </a:lnTo>
                <a:lnTo>
                  <a:pt x="144" y="30"/>
                </a:lnTo>
                <a:lnTo>
                  <a:pt x="151" y="21"/>
                </a:lnTo>
                <a:lnTo>
                  <a:pt x="155" y="11"/>
                </a:lnTo>
                <a:lnTo>
                  <a:pt x="155" y="11"/>
                </a:lnTo>
                <a:lnTo>
                  <a:pt x="155" y="10"/>
                </a:lnTo>
                <a:lnTo>
                  <a:pt x="155" y="10"/>
                </a:lnTo>
                <a:lnTo>
                  <a:pt x="179" y="12"/>
                </a:lnTo>
                <a:lnTo>
                  <a:pt x="179" y="12"/>
                </a:lnTo>
                <a:lnTo>
                  <a:pt x="165" y="23"/>
                </a:lnTo>
                <a:lnTo>
                  <a:pt x="152" y="36"/>
                </a:lnTo>
                <a:lnTo>
                  <a:pt x="152" y="36"/>
                </a:lnTo>
                <a:lnTo>
                  <a:pt x="154" y="33"/>
                </a:lnTo>
                <a:lnTo>
                  <a:pt x="154" y="33"/>
                </a:lnTo>
                <a:lnTo>
                  <a:pt x="168" y="13"/>
                </a:lnTo>
                <a:lnTo>
                  <a:pt x="168" y="13"/>
                </a:lnTo>
                <a:lnTo>
                  <a:pt x="168" y="11"/>
                </a:lnTo>
                <a:lnTo>
                  <a:pt x="167" y="11"/>
                </a:lnTo>
                <a:lnTo>
                  <a:pt x="167" y="11"/>
                </a:lnTo>
                <a:close/>
                <a:moveTo>
                  <a:pt x="155" y="23"/>
                </a:moveTo>
                <a:lnTo>
                  <a:pt x="155" y="23"/>
                </a:lnTo>
                <a:lnTo>
                  <a:pt x="164" y="15"/>
                </a:lnTo>
                <a:lnTo>
                  <a:pt x="164" y="15"/>
                </a:lnTo>
                <a:lnTo>
                  <a:pt x="161" y="19"/>
                </a:lnTo>
                <a:lnTo>
                  <a:pt x="158" y="23"/>
                </a:lnTo>
                <a:lnTo>
                  <a:pt x="158" y="23"/>
                </a:lnTo>
                <a:lnTo>
                  <a:pt x="143" y="43"/>
                </a:lnTo>
                <a:lnTo>
                  <a:pt x="143" y="43"/>
                </a:lnTo>
                <a:lnTo>
                  <a:pt x="143" y="44"/>
                </a:lnTo>
                <a:lnTo>
                  <a:pt x="144" y="45"/>
                </a:lnTo>
                <a:lnTo>
                  <a:pt x="144" y="45"/>
                </a:lnTo>
                <a:lnTo>
                  <a:pt x="145" y="45"/>
                </a:lnTo>
                <a:lnTo>
                  <a:pt x="145" y="45"/>
                </a:lnTo>
                <a:lnTo>
                  <a:pt x="159" y="31"/>
                </a:lnTo>
                <a:lnTo>
                  <a:pt x="173" y="18"/>
                </a:lnTo>
                <a:lnTo>
                  <a:pt x="173" y="18"/>
                </a:lnTo>
                <a:lnTo>
                  <a:pt x="177" y="15"/>
                </a:lnTo>
                <a:lnTo>
                  <a:pt x="175" y="19"/>
                </a:lnTo>
                <a:lnTo>
                  <a:pt x="175" y="19"/>
                </a:lnTo>
                <a:lnTo>
                  <a:pt x="166" y="30"/>
                </a:lnTo>
                <a:lnTo>
                  <a:pt x="166" y="30"/>
                </a:lnTo>
                <a:lnTo>
                  <a:pt x="153" y="45"/>
                </a:lnTo>
                <a:lnTo>
                  <a:pt x="153" y="45"/>
                </a:lnTo>
                <a:lnTo>
                  <a:pt x="153" y="45"/>
                </a:lnTo>
                <a:lnTo>
                  <a:pt x="153" y="46"/>
                </a:lnTo>
                <a:lnTo>
                  <a:pt x="153" y="46"/>
                </a:lnTo>
                <a:lnTo>
                  <a:pt x="130" y="45"/>
                </a:lnTo>
                <a:lnTo>
                  <a:pt x="130" y="45"/>
                </a:lnTo>
                <a:lnTo>
                  <a:pt x="142" y="35"/>
                </a:lnTo>
                <a:lnTo>
                  <a:pt x="155" y="23"/>
                </a:lnTo>
                <a:lnTo>
                  <a:pt x="155" y="23"/>
                </a:lnTo>
                <a:close/>
                <a:moveTo>
                  <a:pt x="178" y="24"/>
                </a:moveTo>
                <a:lnTo>
                  <a:pt x="178" y="24"/>
                </a:lnTo>
                <a:lnTo>
                  <a:pt x="185" y="18"/>
                </a:lnTo>
                <a:lnTo>
                  <a:pt x="185" y="18"/>
                </a:lnTo>
                <a:lnTo>
                  <a:pt x="183" y="23"/>
                </a:lnTo>
                <a:lnTo>
                  <a:pt x="181" y="27"/>
                </a:lnTo>
                <a:lnTo>
                  <a:pt x="181" y="27"/>
                </a:lnTo>
                <a:lnTo>
                  <a:pt x="177" y="32"/>
                </a:lnTo>
                <a:lnTo>
                  <a:pt x="173" y="37"/>
                </a:lnTo>
                <a:lnTo>
                  <a:pt x="165" y="46"/>
                </a:lnTo>
                <a:lnTo>
                  <a:pt x="165" y="46"/>
                </a:lnTo>
                <a:lnTo>
                  <a:pt x="165" y="47"/>
                </a:lnTo>
                <a:lnTo>
                  <a:pt x="165" y="47"/>
                </a:lnTo>
                <a:lnTo>
                  <a:pt x="155" y="46"/>
                </a:lnTo>
                <a:lnTo>
                  <a:pt x="155" y="46"/>
                </a:lnTo>
                <a:lnTo>
                  <a:pt x="161" y="41"/>
                </a:lnTo>
                <a:lnTo>
                  <a:pt x="167" y="36"/>
                </a:lnTo>
                <a:lnTo>
                  <a:pt x="178" y="24"/>
                </a:lnTo>
                <a:lnTo>
                  <a:pt x="178" y="24"/>
                </a:lnTo>
                <a:close/>
                <a:moveTo>
                  <a:pt x="190" y="24"/>
                </a:moveTo>
                <a:lnTo>
                  <a:pt x="190" y="24"/>
                </a:lnTo>
                <a:lnTo>
                  <a:pt x="195" y="19"/>
                </a:lnTo>
                <a:lnTo>
                  <a:pt x="196" y="18"/>
                </a:lnTo>
                <a:lnTo>
                  <a:pt x="195" y="22"/>
                </a:lnTo>
                <a:lnTo>
                  <a:pt x="195" y="22"/>
                </a:lnTo>
                <a:lnTo>
                  <a:pt x="188" y="34"/>
                </a:lnTo>
                <a:lnTo>
                  <a:pt x="179" y="45"/>
                </a:lnTo>
                <a:lnTo>
                  <a:pt x="179" y="45"/>
                </a:lnTo>
                <a:lnTo>
                  <a:pt x="179" y="46"/>
                </a:lnTo>
                <a:lnTo>
                  <a:pt x="180" y="46"/>
                </a:lnTo>
                <a:lnTo>
                  <a:pt x="181" y="46"/>
                </a:lnTo>
                <a:lnTo>
                  <a:pt x="181" y="46"/>
                </a:lnTo>
                <a:lnTo>
                  <a:pt x="188" y="41"/>
                </a:lnTo>
                <a:lnTo>
                  <a:pt x="188" y="41"/>
                </a:lnTo>
                <a:lnTo>
                  <a:pt x="192" y="38"/>
                </a:lnTo>
                <a:lnTo>
                  <a:pt x="195" y="36"/>
                </a:lnTo>
                <a:lnTo>
                  <a:pt x="196" y="37"/>
                </a:lnTo>
                <a:lnTo>
                  <a:pt x="195" y="38"/>
                </a:lnTo>
                <a:lnTo>
                  <a:pt x="190" y="45"/>
                </a:lnTo>
                <a:lnTo>
                  <a:pt x="190" y="45"/>
                </a:lnTo>
                <a:lnTo>
                  <a:pt x="189" y="46"/>
                </a:lnTo>
                <a:lnTo>
                  <a:pt x="191" y="46"/>
                </a:lnTo>
                <a:lnTo>
                  <a:pt x="191" y="46"/>
                </a:lnTo>
                <a:lnTo>
                  <a:pt x="195" y="45"/>
                </a:lnTo>
                <a:lnTo>
                  <a:pt x="199" y="45"/>
                </a:lnTo>
                <a:lnTo>
                  <a:pt x="199" y="45"/>
                </a:lnTo>
                <a:lnTo>
                  <a:pt x="200" y="45"/>
                </a:lnTo>
                <a:lnTo>
                  <a:pt x="200" y="44"/>
                </a:lnTo>
                <a:lnTo>
                  <a:pt x="200" y="43"/>
                </a:lnTo>
                <a:lnTo>
                  <a:pt x="199" y="43"/>
                </a:lnTo>
                <a:lnTo>
                  <a:pt x="199" y="43"/>
                </a:lnTo>
                <a:lnTo>
                  <a:pt x="195" y="44"/>
                </a:lnTo>
                <a:lnTo>
                  <a:pt x="194" y="44"/>
                </a:lnTo>
                <a:lnTo>
                  <a:pt x="194" y="43"/>
                </a:lnTo>
                <a:lnTo>
                  <a:pt x="194" y="43"/>
                </a:lnTo>
                <a:lnTo>
                  <a:pt x="199" y="36"/>
                </a:lnTo>
                <a:lnTo>
                  <a:pt x="202" y="30"/>
                </a:lnTo>
                <a:lnTo>
                  <a:pt x="202" y="30"/>
                </a:lnTo>
                <a:lnTo>
                  <a:pt x="201" y="29"/>
                </a:lnTo>
                <a:lnTo>
                  <a:pt x="200" y="28"/>
                </a:lnTo>
                <a:lnTo>
                  <a:pt x="200" y="28"/>
                </a:lnTo>
                <a:lnTo>
                  <a:pt x="193" y="34"/>
                </a:lnTo>
                <a:lnTo>
                  <a:pt x="193" y="34"/>
                </a:lnTo>
                <a:lnTo>
                  <a:pt x="186" y="40"/>
                </a:lnTo>
                <a:lnTo>
                  <a:pt x="185" y="42"/>
                </a:lnTo>
                <a:lnTo>
                  <a:pt x="187" y="39"/>
                </a:lnTo>
                <a:lnTo>
                  <a:pt x="187" y="39"/>
                </a:lnTo>
                <a:lnTo>
                  <a:pt x="191" y="34"/>
                </a:lnTo>
                <a:lnTo>
                  <a:pt x="194" y="28"/>
                </a:lnTo>
                <a:lnTo>
                  <a:pt x="200" y="15"/>
                </a:lnTo>
                <a:lnTo>
                  <a:pt x="200" y="15"/>
                </a:lnTo>
                <a:lnTo>
                  <a:pt x="200" y="14"/>
                </a:lnTo>
                <a:lnTo>
                  <a:pt x="200" y="14"/>
                </a:lnTo>
                <a:lnTo>
                  <a:pt x="202" y="15"/>
                </a:lnTo>
                <a:lnTo>
                  <a:pt x="202" y="15"/>
                </a:lnTo>
                <a:lnTo>
                  <a:pt x="202" y="47"/>
                </a:lnTo>
                <a:lnTo>
                  <a:pt x="202" y="47"/>
                </a:lnTo>
                <a:lnTo>
                  <a:pt x="168" y="47"/>
                </a:lnTo>
                <a:lnTo>
                  <a:pt x="168" y="47"/>
                </a:lnTo>
                <a:lnTo>
                  <a:pt x="174" y="42"/>
                </a:lnTo>
                <a:lnTo>
                  <a:pt x="180" y="36"/>
                </a:lnTo>
                <a:lnTo>
                  <a:pt x="190" y="24"/>
                </a:lnTo>
                <a:lnTo>
                  <a:pt x="190" y="24"/>
                </a:lnTo>
                <a:close/>
                <a:moveTo>
                  <a:pt x="111" y="9"/>
                </a:moveTo>
                <a:lnTo>
                  <a:pt x="111" y="9"/>
                </a:lnTo>
                <a:lnTo>
                  <a:pt x="153" y="10"/>
                </a:lnTo>
                <a:lnTo>
                  <a:pt x="153" y="10"/>
                </a:lnTo>
                <a:lnTo>
                  <a:pt x="143" y="16"/>
                </a:lnTo>
                <a:lnTo>
                  <a:pt x="134" y="23"/>
                </a:lnTo>
                <a:lnTo>
                  <a:pt x="134" y="23"/>
                </a:lnTo>
                <a:lnTo>
                  <a:pt x="142" y="13"/>
                </a:lnTo>
                <a:lnTo>
                  <a:pt x="142" y="13"/>
                </a:lnTo>
                <a:lnTo>
                  <a:pt x="143" y="12"/>
                </a:lnTo>
                <a:lnTo>
                  <a:pt x="142" y="11"/>
                </a:lnTo>
                <a:lnTo>
                  <a:pt x="141" y="11"/>
                </a:lnTo>
                <a:lnTo>
                  <a:pt x="141" y="11"/>
                </a:lnTo>
                <a:lnTo>
                  <a:pt x="133" y="16"/>
                </a:lnTo>
                <a:lnTo>
                  <a:pt x="125" y="22"/>
                </a:lnTo>
                <a:lnTo>
                  <a:pt x="112" y="34"/>
                </a:lnTo>
                <a:lnTo>
                  <a:pt x="112" y="34"/>
                </a:lnTo>
                <a:lnTo>
                  <a:pt x="114" y="32"/>
                </a:lnTo>
                <a:lnTo>
                  <a:pt x="114" y="32"/>
                </a:lnTo>
                <a:lnTo>
                  <a:pt x="131" y="11"/>
                </a:lnTo>
                <a:lnTo>
                  <a:pt x="131" y="11"/>
                </a:lnTo>
                <a:lnTo>
                  <a:pt x="131" y="10"/>
                </a:lnTo>
                <a:lnTo>
                  <a:pt x="129" y="10"/>
                </a:lnTo>
                <a:lnTo>
                  <a:pt x="129" y="10"/>
                </a:lnTo>
                <a:lnTo>
                  <a:pt x="121" y="14"/>
                </a:lnTo>
                <a:lnTo>
                  <a:pt x="114" y="20"/>
                </a:lnTo>
                <a:lnTo>
                  <a:pt x="101" y="33"/>
                </a:lnTo>
                <a:lnTo>
                  <a:pt x="101" y="33"/>
                </a:lnTo>
                <a:lnTo>
                  <a:pt x="95" y="39"/>
                </a:lnTo>
                <a:lnTo>
                  <a:pt x="94" y="41"/>
                </a:lnTo>
                <a:lnTo>
                  <a:pt x="96" y="37"/>
                </a:lnTo>
                <a:lnTo>
                  <a:pt x="96" y="37"/>
                </a:lnTo>
                <a:lnTo>
                  <a:pt x="115" y="13"/>
                </a:lnTo>
                <a:lnTo>
                  <a:pt x="115" y="13"/>
                </a:lnTo>
                <a:lnTo>
                  <a:pt x="115" y="11"/>
                </a:lnTo>
                <a:lnTo>
                  <a:pt x="113" y="11"/>
                </a:lnTo>
                <a:lnTo>
                  <a:pt x="113" y="11"/>
                </a:lnTo>
                <a:lnTo>
                  <a:pt x="106" y="15"/>
                </a:lnTo>
                <a:lnTo>
                  <a:pt x="100" y="20"/>
                </a:lnTo>
                <a:lnTo>
                  <a:pt x="88" y="31"/>
                </a:lnTo>
                <a:lnTo>
                  <a:pt x="88" y="31"/>
                </a:lnTo>
                <a:lnTo>
                  <a:pt x="79" y="38"/>
                </a:lnTo>
                <a:lnTo>
                  <a:pt x="76" y="40"/>
                </a:lnTo>
                <a:lnTo>
                  <a:pt x="76" y="39"/>
                </a:lnTo>
                <a:lnTo>
                  <a:pt x="79" y="36"/>
                </a:lnTo>
                <a:lnTo>
                  <a:pt x="79" y="36"/>
                </a:lnTo>
                <a:lnTo>
                  <a:pt x="90" y="24"/>
                </a:lnTo>
                <a:lnTo>
                  <a:pt x="100" y="11"/>
                </a:lnTo>
                <a:lnTo>
                  <a:pt x="100" y="11"/>
                </a:lnTo>
                <a:lnTo>
                  <a:pt x="100" y="10"/>
                </a:lnTo>
                <a:lnTo>
                  <a:pt x="100" y="9"/>
                </a:lnTo>
                <a:lnTo>
                  <a:pt x="99" y="10"/>
                </a:lnTo>
                <a:lnTo>
                  <a:pt x="99" y="10"/>
                </a:lnTo>
                <a:lnTo>
                  <a:pt x="92" y="14"/>
                </a:lnTo>
                <a:lnTo>
                  <a:pt x="86" y="19"/>
                </a:lnTo>
                <a:lnTo>
                  <a:pt x="74" y="31"/>
                </a:lnTo>
                <a:lnTo>
                  <a:pt x="74" y="31"/>
                </a:lnTo>
                <a:lnTo>
                  <a:pt x="68" y="37"/>
                </a:lnTo>
                <a:lnTo>
                  <a:pt x="68" y="37"/>
                </a:lnTo>
                <a:lnTo>
                  <a:pt x="64" y="39"/>
                </a:lnTo>
                <a:lnTo>
                  <a:pt x="67" y="36"/>
                </a:lnTo>
                <a:lnTo>
                  <a:pt x="74" y="28"/>
                </a:lnTo>
                <a:lnTo>
                  <a:pt x="74" y="28"/>
                </a:lnTo>
                <a:lnTo>
                  <a:pt x="82" y="19"/>
                </a:lnTo>
                <a:lnTo>
                  <a:pt x="90" y="11"/>
                </a:lnTo>
                <a:lnTo>
                  <a:pt x="90" y="11"/>
                </a:lnTo>
                <a:lnTo>
                  <a:pt x="90" y="11"/>
                </a:lnTo>
                <a:lnTo>
                  <a:pt x="90" y="10"/>
                </a:lnTo>
                <a:lnTo>
                  <a:pt x="89" y="9"/>
                </a:lnTo>
                <a:lnTo>
                  <a:pt x="89" y="10"/>
                </a:lnTo>
                <a:lnTo>
                  <a:pt x="89" y="10"/>
                </a:lnTo>
                <a:lnTo>
                  <a:pt x="81" y="15"/>
                </a:lnTo>
                <a:lnTo>
                  <a:pt x="75" y="20"/>
                </a:lnTo>
                <a:lnTo>
                  <a:pt x="61" y="32"/>
                </a:lnTo>
                <a:lnTo>
                  <a:pt x="61" y="32"/>
                </a:lnTo>
                <a:lnTo>
                  <a:pt x="52" y="40"/>
                </a:lnTo>
                <a:lnTo>
                  <a:pt x="52" y="40"/>
                </a:lnTo>
                <a:lnTo>
                  <a:pt x="55" y="36"/>
                </a:lnTo>
                <a:lnTo>
                  <a:pt x="58" y="31"/>
                </a:lnTo>
                <a:lnTo>
                  <a:pt x="58" y="31"/>
                </a:lnTo>
                <a:lnTo>
                  <a:pt x="68" y="20"/>
                </a:lnTo>
                <a:lnTo>
                  <a:pt x="78" y="10"/>
                </a:lnTo>
                <a:lnTo>
                  <a:pt x="78" y="10"/>
                </a:lnTo>
                <a:lnTo>
                  <a:pt x="79" y="9"/>
                </a:lnTo>
                <a:lnTo>
                  <a:pt x="79" y="9"/>
                </a:lnTo>
                <a:lnTo>
                  <a:pt x="111" y="9"/>
                </a:lnTo>
                <a:lnTo>
                  <a:pt x="111" y="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27" name="Freeform 2539"/>
          <p:cNvSpPr>
            <a:spLocks noEditPoints="1"/>
          </p:cNvSpPr>
          <p:nvPr/>
        </p:nvSpPr>
        <p:spPr bwMode="auto">
          <a:xfrm>
            <a:off x="712771" y="1870090"/>
            <a:ext cx="80963" cy="76200"/>
          </a:xfrm>
          <a:custGeom>
            <a:avLst/>
            <a:gdLst/>
            <a:ahLst/>
            <a:cxnLst>
              <a:cxn ang="0">
                <a:pos x="35" y="46"/>
              </a:cxn>
              <a:cxn ang="0">
                <a:pos x="46" y="38"/>
              </a:cxn>
              <a:cxn ang="0">
                <a:pos x="51" y="25"/>
              </a:cxn>
              <a:cxn ang="0">
                <a:pos x="49" y="15"/>
              </a:cxn>
              <a:cxn ang="0">
                <a:pos x="40" y="4"/>
              </a:cxn>
              <a:cxn ang="0">
                <a:pos x="27" y="0"/>
              </a:cxn>
              <a:cxn ang="0">
                <a:pos x="22" y="0"/>
              </a:cxn>
              <a:cxn ang="0">
                <a:pos x="12" y="2"/>
              </a:cxn>
              <a:cxn ang="0">
                <a:pos x="3" y="11"/>
              </a:cxn>
              <a:cxn ang="0">
                <a:pos x="0" y="25"/>
              </a:cxn>
              <a:cxn ang="0">
                <a:pos x="3" y="35"/>
              </a:cxn>
              <a:cxn ang="0">
                <a:pos x="14" y="45"/>
              </a:cxn>
              <a:cxn ang="0">
                <a:pos x="30" y="47"/>
              </a:cxn>
              <a:cxn ang="0">
                <a:pos x="29" y="39"/>
              </a:cxn>
              <a:cxn ang="0">
                <a:pos x="19" y="38"/>
              </a:cxn>
              <a:cxn ang="0">
                <a:pos x="11" y="32"/>
              </a:cxn>
              <a:cxn ang="0">
                <a:pos x="8" y="25"/>
              </a:cxn>
              <a:cxn ang="0">
                <a:pos x="19" y="20"/>
              </a:cxn>
              <a:cxn ang="0">
                <a:pos x="20" y="23"/>
              </a:cxn>
              <a:cxn ang="0">
                <a:pos x="12" y="32"/>
              </a:cxn>
              <a:cxn ang="0">
                <a:pos x="14" y="32"/>
              </a:cxn>
              <a:cxn ang="0">
                <a:pos x="31" y="21"/>
              </a:cxn>
              <a:cxn ang="0">
                <a:pos x="20" y="35"/>
              </a:cxn>
              <a:cxn ang="0">
                <a:pos x="21" y="37"/>
              </a:cxn>
              <a:cxn ang="0">
                <a:pos x="37" y="29"/>
              </a:cxn>
              <a:cxn ang="0">
                <a:pos x="31" y="36"/>
              </a:cxn>
              <a:cxn ang="0">
                <a:pos x="32" y="38"/>
              </a:cxn>
              <a:cxn ang="0">
                <a:pos x="34" y="37"/>
              </a:cxn>
              <a:cxn ang="0">
                <a:pos x="40" y="28"/>
              </a:cxn>
              <a:cxn ang="0">
                <a:pos x="39" y="26"/>
              </a:cxn>
              <a:cxn ang="0">
                <a:pos x="24" y="33"/>
              </a:cxn>
              <a:cxn ang="0">
                <a:pos x="36" y="19"/>
              </a:cxn>
              <a:cxn ang="0">
                <a:pos x="35" y="17"/>
              </a:cxn>
              <a:cxn ang="0">
                <a:pos x="21" y="25"/>
              </a:cxn>
              <a:cxn ang="0">
                <a:pos x="33" y="13"/>
              </a:cxn>
              <a:cxn ang="0">
                <a:pos x="32" y="11"/>
              </a:cxn>
              <a:cxn ang="0">
                <a:pos x="17" y="19"/>
              </a:cxn>
              <a:cxn ang="0">
                <a:pos x="28" y="9"/>
              </a:cxn>
              <a:cxn ang="0">
                <a:pos x="40" y="17"/>
              </a:cxn>
              <a:cxn ang="0">
                <a:pos x="40" y="30"/>
              </a:cxn>
              <a:cxn ang="0">
                <a:pos x="34" y="37"/>
              </a:cxn>
              <a:cxn ang="0">
                <a:pos x="12" y="13"/>
              </a:cxn>
              <a:cxn ang="0">
                <a:pos x="19" y="9"/>
              </a:cxn>
              <a:cxn ang="0">
                <a:pos x="11" y="14"/>
              </a:cxn>
              <a:cxn ang="0">
                <a:pos x="12" y="15"/>
              </a:cxn>
              <a:cxn ang="0">
                <a:pos x="17" y="16"/>
              </a:cxn>
              <a:cxn ang="0">
                <a:pos x="8" y="23"/>
              </a:cxn>
              <a:cxn ang="0">
                <a:pos x="11" y="14"/>
              </a:cxn>
            </a:cxnLst>
            <a:rect l="0" t="0" r="r" b="b"/>
            <a:pathLst>
              <a:path w="51" h="48">
                <a:moveTo>
                  <a:pt x="30" y="47"/>
                </a:moveTo>
                <a:lnTo>
                  <a:pt x="30" y="47"/>
                </a:lnTo>
                <a:lnTo>
                  <a:pt x="35" y="46"/>
                </a:lnTo>
                <a:lnTo>
                  <a:pt x="39" y="44"/>
                </a:lnTo>
                <a:lnTo>
                  <a:pt x="43" y="41"/>
                </a:lnTo>
                <a:lnTo>
                  <a:pt x="46" y="38"/>
                </a:lnTo>
                <a:lnTo>
                  <a:pt x="48" y="34"/>
                </a:lnTo>
                <a:lnTo>
                  <a:pt x="50" y="30"/>
                </a:lnTo>
                <a:lnTo>
                  <a:pt x="51" y="25"/>
                </a:lnTo>
                <a:lnTo>
                  <a:pt x="50" y="20"/>
                </a:lnTo>
                <a:lnTo>
                  <a:pt x="50" y="20"/>
                </a:lnTo>
                <a:lnTo>
                  <a:pt x="49" y="15"/>
                </a:lnTo>
                <a:lnTo>
                  <a:pt x="47" y="11"/>
                </a:lnTo>
                <a:lnTo>
                  <a:pt x="44" y="7"/>
                </a:lnTo>
                <a:lnTo>
                  <a:pt x="40" y="4"/>
                </a:lnTo>
                <a:lnTo>
                  <a:pt x="36" y="2"/>
                </a:lnTo>
                <a:lnTo>
                  <a:pt x="32" y="1"/>
                </a:lnTo>
                <a:lnTo>
                  <a:pt x="27" y="0"/>
                </a:lnTo>
                <a:lnTo>
                  <a:pt x="22" y="0"/>
                </a:lnTo>
                <a:lnTo>
                  <a:pt x="22" y="0"/>
                </a:lnTo>
                <a:lnTo>
                  <a:pt x="22" y="0"/>
                </a:lnTo>
                <a:lnTo>
                  <a:pt x="22" y="0"/>
                </a:lnTo>
                <a:lnTo>
                  <a:pt x="17" y="1"/>
                </a:lnTo>
                <a:lnTo>
                  <a:pt x="12" y="2"/>
                </a:lnTo>
                <a:lnTo>
                  <a:pt x="8" y="4"/>
                </a:lnTo>
                <a:lnTo>
                  <a:pt x="5" y="7"/>
                </a:lnTo>
                <a:lnTo>
                  <a:pt x="3" y="11"/>
                </a:lnTo>
                <a:lnTo>
                  <a:pt x="1" y="15"/>
                </a:lnTo>
                <a:lnTo>
                  <a:pt x="0" y="20"/>
                </a:lnTo>
                <a:lnTo>
                  <a:pt x="0" y="25"/>
                </a:lnTo>
                <a:lnTo>
                  <a:pt x="0" y="25"/>
                </a:lnTo>
                <a:lnTo>
                  <a:pt x="1" y="30"/>
                </a:lnTo>
                <a:lnTo>
                  <a:pt x="3" y="35"/>
                </a:lnTo>
                <a:lnTo>
                  <a:pt x="6" y="39"/>
                </a:lnTo>
                <a:lnTo>
                  <a:pt x="10" y="43"/>
                </a:lnTo>
                <a:lnTo>
                  <a:pt x="14" y="45"/>
                </a:lnTo>
                <a:lnTo>
                  <a:pt x="19" y="47"/>
                </a:lnTo>
                <a:lnTo>
                  <a:pt x="25" y="48"/>
                </a:lnTo>
                <a:lnTo>
                  <a:pt x="30" y="47"/>
                </a:lnTo>
                <a:lnTo>
                  <a:pt x="30" y="47"/>
                </a:lnTo>
                <a:close/>
                <a:moveTo>
                  <a:pt x="29" y="39"/>
                </a:moveTo>
                <a:lnTo>
                  <a:pt x="29" y="39"/>
                </a:lnTo>
                <a:lnTo>
                  <a:pt x="26" y="39"/>
                </a:lnTo>
                <a:lnTo>
                  <a:pt x="22" y="39"/>
                </a:lnTo>
                <a:lnTo>
                  <a:pt x="19" y="38"/>
                </a:lnTo>
                <a:lnTo>
                  <a:pt x="16" y="36"/>
                </a:lnTo>
                <a:lnTo>
                  <a:pt x="13" y="34"/>
                </a:lnTo>
                <a:lnTo>
                  <a:pt x="11" y="32"/>
                </a:lnTo>
                <a:lnTo>
                  <a:pt x="9" y="28"/>
                </a:lnTo>
                <a:lnTo>
                  <a:pt x="8" y="25"/>
                </a:lnTo>
                <a:lnTo>
                  <a:pt x="8" y="25"/>
                </a:lnTo>
                <a:lnTo>
                  <a:pt x="10" y="25"/>
                </a:lnTo>
                <a:lnTo>
                  <a:pt x="10" y="25"/>
                </a:lnTo>
                <a:lnTo>
                  <a:pt x="19" y="20"/>
                </a:lnTo>
                <a:lnTo>
                  <a:pt x="28" y="16"/>
                </a:lnTo>
                <a:lnTo>
                  <a:pt x="28" y="16"/>
                </a:lnTo>
                <a:lnTo>
                  <a:pt x="20" y="23"/>
                </a:lnTo>
                <a:lnTo>
                  <a:pt x="13" y="31"/>
                </a:lnTo>
                <a:lnTo>
                  <a:pt x="13" y="31"/>
                </a:lnTo>
                <a:lnTo>
                  <a:pt x="12" y="32"/>
                </a:lnTo>
                <a:lnTo>
                  <a:pt x="13" y="32"/>
                </a:lnTo>
                <a:lnTo>
                  <a:pt x="14" y="32"/>
                </a:lnTo>
                <a:lnTo>
                  <a:pt x="14" y="32"/>
                </a:lnTo>
                <a:lnTo>
                  <a:pt x="23" y="27"/>
                </a:lnTo>
                <a:lnTo>
                  <a:pt x="31" y="21"/>
                </a:lnTo>
                <a:lnTo>
                  <a:pt x="31" y="21"/>
                </a:lnTo>
                <a:lnTo>
                  <a:pt x="25" y="28"/>
                </a:lnTo>
                <a:lnTo>
                  <a:pt x="22" y="31"/>
                </a:lnTo>
                <a:lnTo>
                  <a:pt x="20" y="35"/>
                </a:lnTo>
                <a:lnTo>
                  <a:pt x="20" y="35"/>
                </a:lnTo>
                <a:lnTo>
                  <a:pt x="20" y="37"/>
                </a:lnTo>
                <a:lnTo>
                  <a:pt x="21" y="37"/>
                </a:lnTo>
                <a:lnTo>
                  <a:pt x="21" y="37"/>
                </a:lnTo>
                <a:lnTo>
                  <a:pt x="29" y="32"/>
                </a:lnTo>
                <a:lnTo>
                  <a:pt x="37" y="29"/>
                </a:lnTo>
                <a:lnTo>
                  <a:pt x="37" y="29"/>
                </a:lnTo>
                <a:lnTo>
                  <a:pt x="31" y="36"/>
                </a:lnTo>
                <a:lnTo>
                  <a:pt x="31" y="36"/>
                </a:lnTo>
                <a:lnTo>
                  <a:pt x="31" y="37"/>
                </a:lnTo>
                <a:lnTo>
                  <a:pt x="32" y="38"/>
                </a:lnTo>
                <a:lnTo>
                  <a:pt x="32" y="38"/>
                </a:lnTo>
                <a:lnTo>
                  <a:pt x="29" y="39"/>
                </a:lnTo>
                <a:lnTo>
                  <a:pt x="29" y="39"/>
                </a:lnTo>
                <a:close/>
                <a:moveTo>
                  <a:pt x="34" y="37"/>
                </a:moveTo>
                <a:lnTo>
                  <a:pt x="34" y="37"/>
                </a:lnTo>
                <a:lnTo>
                  <a:pt x="37" y="33"/>
                </a:lnTo>
                <a:lnTo>
                  <a:pt x="40" y="28"/>
                </a:lnTo>
                <a:lnTo>
                  <a:pt x="40" y="28"/>
                </a:lnTo>
                <a:lnTo>
                  <a:pt x="40" y="26"/>
                </a:lnTo>
                <a:lnTo>
                  <a:pt x="39" y="26"/>
                </a:lnTo>
                <a:lnTo>
                  <a:pt x="39" y="26"/>
                </a:lnTo>
                <a:lnTo>
                  <a:pt x="31" y="29"/>
                </a:lnTo>
                <a:lnTo>
                  <a:pt x="24" y="33"/>
                </a:lnTo>
                <a:lnTo>
                  <a:pt x="24" y="33"/>
                </a:lnTo>
                <a:lnTo>
                  <a:pt x="30" y="26"/>
                </a:lnTo>
                <a:lnTo>
                  <a:pt x="36" y="19"/>
                </a:lnTo>
                <a:lnTo>
                  <a:pt x="36" y="19"/>
                </a:lnTo>
                <a:lnTo>
                  <a:pt x="36" y="18"/>
                </a:lnTo>
                <a:lnTo>
                  <a:pt x="35" y="17"/>
                </a:lnTo>
                <a:lnTo>
                  <a:pt x="35" y="17"/>
                </a:lnTo>
                <a:lnTo>
                  <a:pt x="28" y="21"/>
                </a:lnTo>
                <a:lnTo>
                  <a:pt x="21" y="25"/>
                </a:lnTo>
                <a:lnTo>
                  <a:pt x="21" y="25"/>
                </a:lnTo>
                <a:lnTo>
                  <a:pt x="27" y="19"/>
                </a:lnTo>
                <a:lnTo>
                  <a:pt x="33" y="13"/>
                </a:lnTo>
                <a:lnTo>
                  <a:pt x="33" y="13"/>
                </a:lnTo>
                <a:lnTo>
                  <a:pt x="33" y="12"/>
                </a:lnTo>
                <a:lnTo>
                  <a:pt x="32" y="11"/>
                </a:lnTo>
                <a:lnTo>
                  <a:pt x="32" y="11"/>
                </a:lnTo>
                <a:lnTo>
                  <a:pt x="24" y="15"/>
                </a:lnTo>
                <a:lnTo>
                  <a:pt x="17" y="19"/>
                </a:lnTo>
                <a:lnTo>
                  <a:pt x="17" y="19"/>
                </a:lnTo>
                <a:lnTo>
                  <a:pt x="28" y="9"/>
                </a:lnTo>
                <a:lnTo>
                  <a:pt x="28" y="9"/>
                </a:lnTo>
                <a:lnTo>
                  <a:pt x="33" y="10"/>
                </a:lnTo>
                <a:lnTo>
                  <a:pt x="37" y="13"/>
                </a:lnTo>
                <a:lnTo>
                  <a:pt x="40" y="17"/>
                </a:lnTo>
                <a:lnTo>
                  <a:pt x="41" y="21"/>
                </a:lnTo>
                <a:lnTo>
                  <a:pt x="41" y="26"/>
                </a:lnTo>
                <a:lnTo>
                  <a:pt x="40" y="30"/>
                </a:lnTo>
                <a:lnTo>
                  <a:pt x="38" y="34"/>
                </a:lnTo>
                <a:lnTo>
                  <a:pt x="34" y="37"/>
                </a:lnTo>
                <a:lnTo>
                  <a:pt x="34" y="37"/>
                </a:lnTo>
                <a:close/>
                <a:moveTo>
                  <a:pt x="19" y="9"/>
                </a:moveTo>
                <a:lnTo>
                  <a:pt x="19" y="9"/>
                </a:lnTo>
                <a:lnTo>
                  <a:pt x="12" y="13"/>
                </a:lnTo>
                <a:lnTo>
                  <a:pt x="12" y="13"/>
                </a:lnTo>
                <a:lnTo>
                  <a:pt x="15" y="10"/>
                </a:lnTo>
                <a:lnTo>
                  <a:pt x="19" y="9"/>
                </a:lnTo>
                <a:lnTo>
                  <a:pt x="19" y="9"/>
                </a:lnTo>
                <a:close/>
                <a:moveTo>
                  <a:pt x="11" y="14"/>
                </a:moveTo>
                <a:lnTo>
                  <a:pt x="11" y="14"/>
                </a:lnTo>
                <a:lnTo>
                  <a:pt x="11" y="15"/>
                </a:lnTo>
                <a:lnTo>
                  <a:pt x="12" y="15"/>
                </a:lnTo>
                <a:lnTo>
                  <a:pt x="12" y="15"/>
                </a:lnTo>
                <a:lnTo>
                  <a:pt x="25" y="9"/>
                </a:lnTo>
                <a:lnTo>
                  <a:pt x="25" y="9"/>
                </a:lnTo>
                <a:lnTo>
                  <a:pt x="17" y="16"/>
                </a:lnTo>
                <a:lnTo>
                  <a:pt x="8" y="23"/>
                </a:lnTo>
                <a:lnTo>
                  <a:pt x="8" y="23"/>
                </a:lnTo>
                <a:lnTo>
                  <a:pt x="8" y="23"/>
                </a:lnTo>
                <a:lnTo>
                  <a:pt x="8" y="23"/>
                </a:lnTo>
                <a:lnTo>
                  <a:pt x="9" y="18"/>
                </a:lnTo>
                <a:lnTo>
                  <a:pt x="11" y="14"/>
                </a:lnTo>
                <a:lnTo>
                  <a:pt x="11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28" name="Freeform 2540"/>
          <p:cNvSpPr>
            <a:spLocks noEditPoints="1"/>
          </p:cNvSpPr>
          <p:nvPr/>
        </p:nvSpPr>
        <p:spPr bwMode="auto">
          <a:xfrm>
            <a:off x="682608" y="1998678"/>
            <a:ext cx="255588" cy="239713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29" name="Freeform 2541"/>
          <p:cNvSpPr>
            <a:spLocks noEditPoints="1"/>
          </p:cNvSpPr>
          <p:nvPr/>
        </p:nvSpPr>
        <p:spPr bwMode="auto">
          <a:xfrm>
            <a:off x="1065196" y="3397265"/>
            <a:ext cx="209550" cy="227013"/>
          </a:xfrm>
          <a:custGeom>
            <a:avLst/>
            <a:gdLst/>
            <a:ahLst/>
            <a:cxnLst>
              <a:cxn ang="0">
                <a:pos x="83" y="143"/>
              </a:cxn>
              <a:cxn ang="0">
                <a:pos x="88" y="98"/>
              </a:cxn>
              <a:cxn ang="0">
                <a:pos x="132" y="60"/>
              </a:cxn>
              <a:cxn ang="0">
                <a:pos x="120" y="54"/>
              </a:cxn>
              <a:cxn ang="0">
                <a:pos x="89" y="2"/>
              </a:cxn>
              <a:cxn ang="0">
                <a:pos x="49" y="5"/>
              </a:cxn>
              <a:cxn ang="0">
                <a:pos x="0" y="55"/>
              </a:cxn>
              <a:cxn ang="0">
                <a:pos x="5" y="93"/>
              </a:cxn>
              <a:cxn ang="0">
                <a:pos x="16" y="85"/>
              </a:cxn>
              <a:cxn ang="0">
                <a:pos x="17" y="84"/>
              </a:cxn>
              <a:cxn ang="0">
                <a:pos x="18" y="68"/>
              </a:cxn>
              <a:cxn ang="0">
                <a:pos x="10" y="63"/>
              </a:cxn>
              <a:cxn ang="0">
                <a:pos x="9" y="60"/>
              </a:cxn>
              <a:cxn ang="0">
                <a:pos x="43" y="60"/>
              </a:cxn>
              <a:cxn ang="0">
                <a:pos x="53" y="60"/>
              </a:cxn>
              <a:cxn ang="0">
                <a:pos x="57" y="58"/>
              </a:cxn>
              <a:cxn ang="0">
                <a:pos x="45" y="60"/>
              </a:cxn>
              <a:cxn ang="0">
                <a:pos x="59" y="53"/>
              </a:cxn>
              <a:cxn ang="0">
                <a:pos x="75" y="31"/>
              </a:cxn>
              <a:cxn ang="0">
                <a:pos x="81" y="14"/>
              </a:cxn>
              <a:cxn ang="0">
                <a:pos x="65" y="19"/>
              </a:cxn>
              <a:cxn ang="0">
                <a:pos x="79" y="90"/>
              </a:cxn>
              <a:cxn ang="0">
                <a:pos x="122" y="79"/>
              </a:cxn>
              <a:cxn ang="0">
                <a:pos x="123" y="63"/>
              </a:cxn>
              <a:cxn ang="0">
                <a:pos x="77" y="112"/>
              </a:cxn>
              <a:cxn ang="0">
                <a:pos x="67" y="127"/>
              </a:cxn>
              <a:cxn ang="0">
                <a:pos x="77" y="66"/>
              </a:cxn>
              <a:cxn ang="0">
                <a:pos x="87" y="62"/>
              </a:cxn>
              <a:cxn ang="0">
                <a:pos x="63" y="83"/>
              </a:cxn>
              <a:cxn ang="0">
                <a:pos x="69" y="107"/>
              </a:cxn>
              <a:cxn ang="0">
                <a:pos x="65" y="112"/>
              </a:cxn>
              <a:cxn ang="0">
                <a:pos x="80" y="92"/>
              </a:cxn>
              <a:cxn ang="0">
                <a:pos x="76" y="96"/>
              </a:cxn>
              <a:cxn ang="0">
                <a:pos x="76" y="96"/>
              </a:cxn>
              <a:cxn ang="0">
                <a:pos x="62" y="95"/>
              </a:cxn>
              <a:cxn ang="0">
                <a:pos x="75" y="92"/>
              </a:cxn>
              <a:cxn ang="0">
                <a:pos x="66" y="86"/>
              </a:cxn>
              <a:cxn ang="0">
                <a:pos x="72" y="50"/>
              </a:cxn>
              <a:cxn ang="0">
                <a:pos x="57" y="19"/>
              </a:cxn>
              <a:cxn ang="0">
                <a:pos x="77" y="18"/>
              </a:cxn>
              <a:cxn ang="0">
                <a:pos x="75" y="20"/>
              </a:cxn>
              <a:cxn ang="0">
                <a:pos x="57" y="51"/>
              </a:cxn>
              <a:cxn ang="0">
                <a:pos x="40" y="84"/>
              </a:cxn>
              <a:cxn ang="0">
                <a:pos x="82" y="44"/>
              </a:cxn>
              <a:cxn ang="0">
                <a:pos x="47" y="84"/>
              </a:cxn>
              <a:cxn ang="0">
                <a:pos x="59" y="80"/>
              </a:cxn>
              <a:cxn ang="0">
                <a:pos x="82" y="45"/>
              </a:cxn>
              <a:cxn ang="0">
                <a:pos x="63" y="129"/>
              </a:cxn>
              <a:cxn ang="0">
                <a:pos x="77" y="129"/>
              </a:cxn>
              <a:cxn ang="0">
                <a:pos x="84" y="89"/>
              </a:cxn>
              <a:cxn ang="0">
                <a:pos x="92" y="87"/>
              </a:cxn>
              <a:cxn ang="0">
                <a:pos x="116" y="74"/>
              </a:cxn>
              <a:cxn ang="0">
                <a:pos x="119" y="85"/>
              </a:cxn>
              <a:cxn ang="0">
                <a:pos x="84" y="89"/>
              </a:cxn>
              <a:cxn ang="0">
                <a:pos x="114" y="63"/>
              </a:cxn>
              <a:cxn ang="0">
                <a:pos x="33" y="59"/>
              </a:cxn>
              <a:cxn ang="0">
                <a:pos x="23" y="65"/>
              </a:cxn>
              <a:cxn ang="0">
                <a:pos x="11" y="67"/>
              </a:cxn>
              <a:cxn ang="0">
                <a:pos x="35" y="68"/>
              </a:cxn>
            </a:cxnLst>
            <a:rect l="0" t="0" r="r" b="b"/>
            <a:pathLst>
              <a:path w="132" h="143">
                <a:moveTo>
                  <a:pt x="46" y="136"/>
                </a:moveTo>
                <a:lnTo>
                  <a:pt x="46" y="136"/>
                </a:lnTo>
                <a:lnTo>
                  <a:pt x="46" y="138"/>
                </a:lnTo>
                <a:lnTo>
                  <a:pt x="48" y="140"/>
                </a:lnTo>
                <a:lnTo>
                  <a:pt x="48" y="140"/>
                </a:lnTo>
                <a:lnTo>
                  <a:pt x="49" y="141"/>
                </a:lnTo>
                <a:lnTo>
                  <a:pt x="51" y="142"/>
                </a:lnTo>
                <a:lnTo>
                  <a:pt x="51" y="142"/>
                </a:lnTo>
                <a:lnTo>
                  <a:pt x="59" y="141"/>
                </a:lnTo>
                <a:lnTo>
                  <a:pt x="67" y="142"/>
                </a:lnTo>
                <a:lnTo>
                  <a:pt x="83" y="143"/>
                </a:lnTo>
                <a:lnTo>
                  <a:pt x="83" y="143"/>
                </a:lnTo>
                <a:lnTo>
                  <a:pt x="85" y="142"/>
                </a:lnTo>
                <a:lnTo>
                  <a:pt x="87" y="141"/>
                </a:lnTo>
                <a:lnTo>
                  <a:pt x="87" y="139"/>
                </a:lnTo>
                <a:lnTo>
                  <a:pt x="88" y="138"/>
                </a:lnTo>
                <a:lnTo>
                  <a:pt x="88" y="138"/>
                </a:lnTo>
                <a:lnTo>
                  <a:pt x="88" y="136"/>
                </a:lnTo>
                <a:lnTo>
                  <a:pt x="88" y="136"/>
                </a:lnTo>
                <a:lnTo>
                  <a:pt x="87" y="127"/>
                </a:lnTo>
                <a:lnTo>
                  <a:pt x="87" y="117"/>
                </a:lnTo>
                <a:lnTo>
                  <a:pt x="88" y="98"/>
                </a:lnTo>
                <a:lnTo>
                  <a:pt x="88" y="98"/>
                </a:lnTo>
                <a:lnTo>
                  <a:pt x="108" y="99"/>
                </a:lnTo>
                <a:lnTo>
                  <a:pt x="126" y="98"/>
                </a:lnTo>
                <a:lnTo>
                  <a:pt x="126" y="98"/>
                </a:lnTo>
                <a:lnTo>
                  <a:pt x="128" y="97"/>
                </a:lnTo>
                <a:lnTo>
                  <a:pt x="128" y="97"/>
                </a:lnTo>
                <a:lnTo>
                  <a:pt x="129" y="96"/>
                </a:lnTo>
                <a:lnTo>
                  <a:pt x="130" y="94"/>
                </a:lnTo>
                <a:lnTo>
                  <a:pt x="130" y="94"/>
                </a:lnTo>
                <a:lnTo>
                  <a:pt x="131" y="77"/>
                </a:lnTo>
                <a:lnTo>
                  <a:pt x="132" y="60"/>
                </a:lnTo>
                <a:lnTo>
                  <a:pt x="132" y="60"/>
                </a:lnTo>
                <a:lnTo>
                  <a:pt x="132" y="59"/>
                </a:lnTo>
                <a:lnTo>
                  <a:pt x="132" y="59"/>
                </a:lnTo>
                <a:lnTo>
                  <a:pt x="132" y="59"/>
                </a:lnTo>
                <a:lnTo>
                  <a:pt x="132" y="59"/>
                </a:lnTo>
                <a:lnTo>
                  <a:pt x="132" y="59"/>
                </a:lnTo>
                <a:lnTo>
                  <a:pt x="132" y="59"/>
                </a:lnTo>
                <a:lnTo>
                  <a:pt x="131" y="57"/>
                </a:lnTo>
                <a:lnTo>
                  <a:pt x="129" y="56"/>
                </a:lnTo>
                <a:lnTo>
                  <a:pt x="129" y="56"/>
                </a:lnTo>
                <a:lnTo>
                  <a:pt x="120" y="54"/>
                </a:lnTo>
                <a:lnTo>
                  <a:pt x="111" y="54"/>
                </a:lnTo>
                <a:lnTo>
                  <a:pt x="101" y="54"/>
                </a:lnTo>
                <a:lnTo>
                  <a:pt x="91" y="54"/>
                </a:lnTo>
                <a:lnTo>
                  <a:pt x="91" y="54"/>
                </a:lnTo>
                <a:lnTo>
                  <a:pt x="91" y="30"/>
                </a:lnTo>
                <a:lnTo>
                  <a:pt x="91" y="18"/>
                </a:lnTo>
                <a:lnTo>
                  <a:pt x="91" y="6"/>
                </a:lnTo>
                <a:lnTo>
                  <a:pt x="91" y="6"/>
                </a:lnTo>
                <a:lnTo>
                  <a:pt x="90" y="4"/>
                </a:lnTo>
                <a:lnTo>
                  <a:pt x="90" y="4"/>
                </a:lnTo>
                <a:lnTo>
                  <a:pt x="89" y="2"/>
                </a:lnTo>
                <a:lnTo>
                  <a:pt x="87" y="1"/>
                </a:lnTo>
                <a:lnTo>
                  <a:pt x="87" y="1"/>
                </a:lnTo>
                <a:lnTo>
                  <a:pt x="70" y="0"/>
                </a:lnTo>
                <a:lnTo>
                  <a:pt x="62" y="0"/>
                </a:lnTo>
                <a:lnTo>
                  <a:pt x="53" y="1"/>
                </a:lnTo>
                <a:lnTo>
                  <a:pt x="53" y="1"/>
                </a:lnTo>
                <a:lnTo>
                  <a:pt x="51" y="2"/>
                </a:lnTo>
                <a:lnTo>
                  <a:pt x="51" y="2"/>
                </a:lnTo>
                <a:lnTo>
                  <a:pt x="49" y="3"/>
                </a:lnTo>
                <a:lnTo>
                  <a:pt x="49" y="5"/>
                </a:lnTo>
                <a:lnTo>
                  <a:pt x="49" y="5"/>
                </a:lnTo>
                <a:lnTo>
                  <a:pt x="48" y="28"/>
                </a:lnTo>
                <a:lnTo>
                  <a:pt x="48" y="51"/>
                </a:lnTo>
                <a:lnTo>
                  <a:pt x="48" y="51"/>
                </a:lnTo>
                <a:lnTo>
                  <a:pt x="27" y="50"/>
                </a:lnTo>
                <a:lnTo>
                  <a:pt x="6" y="50"/>
                </a:lnTo>
                <a:lnTo>
                  <a:pt x="6" y="50"/>
                </a:lnTo>
                <a:lnTo>
                  <a:pt x="4" y="51"/>
                </a:lnTo>
                <a:lnTo>
                  <a:pt x="4" y="51"/>
                </a:lnTo>
                <a:lnTo>
                  <a:pt x="1" y="52"/>
                </a:lnTo>
                <a:lnTo>
                  <a:pt x="0" y="53"/>
                </a:lnTo>
                <a:lnTo>
                  <a:pt x="0" y="55"/>
                </a:lnTo>
                <a:lnTo>
                  <a:pt x="0" y="55"/>
                </a:lnTo>
                <a:lnTo>
                  <a:pt x="0" y="63"/>
                </a:lnTo>
                <a:lnTo>
                  <a:pt x="0" y="72"/>
                </a:lnTo>
                <a:lnTo>
                  <a:pt x="0" y="81"/>
                </a:lnTo>
                <a:lnTo>
                  <a:pt x="1" y="90"/>
                </a:lnTo>
                <a:lnTo>
                  <a:pt x="1" y="90"/>
                </a:lnTo>
                <a:lnTo>
                  <a:pt x="2" y="91"/>
                </a:lnTo>
                <a:lnTo>
                  <a:pt x="3" y="92"/>
                </a:lnTo>
                <a:lnTo>
                  <a:pt x="5" y="93"/>
                </a:lnTo>
                <a:lnTo>
                  <a:pt x="5" y="93"/>
                </a:lnTo>
                <a:lnTo>
                  <a:pt x="5" y="93"/>
                </a:lnTo>
                <a:lnTo>
                  <a:pt x="5" y="93"/>
                </a:lnTo>
                <a:lnTo>
                  <a:pt x="16" y="93"/>
                </a:lnTo>
                <a:lnTo>
                  <a:pt x="26" y="93"/>
                </a:lnTo>
                <a:lnTo>
                  <a:pt x="46" y="93"/>
                </a:lnTo>
                <a:lnTo>
                  <a:pt x="46" y="93"/>
                </a:lnTo>
                <a:lnTo>
                  <a:pt x="46" y="115"/>
                </a:lnTo>
                <a:lnTo>
                  <a:pt x="46" y="125"/>
                </a:lnTo>
                <a:lnTo>
                  <a:pt x="46" y="136"/>
                </a:lnTo>
                <a:lnTo>
                  <a:pt x="46" y="136"/>
                </a:lnTo>
                <a:close/>
                <a:moveTo>
                  <a:pt x="16" y="85"/>
                </a:moveTo>
                <a:lnTo>
                  <a:pt x="16" y="85"/>
                </a:lnTo>
                <a:lnTo>
                  <a:pt x="9" y="84"/>
                </a:lnTo>
                <a:lnTo>
                  <a:pt x="9" y="84"/>
                </a:lnTo>
                <a:lnTo>
                  <a:pt x="9" y="84"/>
                </a:lnTo>
                <a:lnTo>
                  <a:pt x="9" y="84"/>
                </a:lnTo>
                <a:lnTo>
                  <a:pt x="10" y="84"/>
                </a:lnTo>
                <a:lnTo>
                  <a:pt x="10" y="84"/>
                </a:lnTo>
                <a:lnTo>
                  <a:pt x="17" y="79"/>
                </a:lnTo>
                <a:lnTo>
                  <a:pt x="22" y="74"/>
                </a:lnTo>
                <a:lnTo>
                  <a:pt x="22" y="74"/>
                </a:lnTo>
                <a:lnTo>
                  <a:pt x="19" y="79"/>
                </a:lnTo>
                <a:lnTo>
                  <a:pt x="17" y="84"/>
                </a:lnTo>
                <a:lnTo>
                  <a:pt x="17" y="84"/>
                </a:lnTo>
                <a:lnTo>
                  <a:pt x="16" y="85"/>
                </a:lnTo>
                <a:lnTo>
                  <a:pt x="16" y="85"/>
                </a:lnTo>
                <a:close/>
                <a:moveTo>
                  <a:pt x="9" y="75"/>
                </a:moveTo>
                <a:lnTo>
                  <a:pt x="9" y="75"/>
                </a:lnTo>
                <a:lnTo>
                  <a:pt x="10" y="75"/>
                </a:lnTo>
                <a:lnTo>
                  <a:pt x="10" y="75"/>
                </a:lnTo>
                <a:lnTo>
                  <a:pt x="20" y="65"/>
                </a:lnTo>
                <a:lnTo>
                  <a:pt x="22" y="63"/>
                </a:lnTo>
                <a:lnTo>
                  <a:pt x="18" y="68"/>
                </a:lnTo>
                <a:lnTo>
                  <a:pt x="18" y="68"/>
                </a:lnTo>
                <a:lnTo>
                  <a:pt x="14" y="75"/>
                </a:lnTo>
                <a:lnTo>
                  <a:pt x="9" y="81"/>
                </a:lnTo>
                <a:lnTo>
                  <a:pt x="9" y="81"/>
                </a:lnTo>
                <a:lnTo>
                  <a:pt x="9" y="75"/>
                </a:lnTo>
                <a:lnTo>
                  <a:pt x="9" y="75"/>
                </a:lnTo>
                <a:close/>
                <a:moveTo>
                  <a:pt x="9" y="71"/>
                </a:moveTo>
                <a:lnTo>
                  <a:pt x="9" y="71"/>
                </a:lnTo>
                <a:lnTo>
                  <a:pt x="9" y="63"/>
                </a:lnTo>
                <a:lnTo>
                  <a:pt x="9" y="63"/>
                </a:lnTo>
                <a:lnTo>
                  <a:pt x="10" y="63"/>
                </a:lnTo>
                <a:lnTo>
                  <a:pt x="10" y="63"/>
                </a:lnTo>
                <a:lnTo>
                  <a:pt x="12" y="62"/>
                </a:lnTo>
                <a:lnTo>
                  <a:pt x="12" y="64"/>
                </a:lnTo>
                <a:lnTo>
                  <a:pt x="9" y="71"/>
                </a:lnTo>
                <a:lnTo>
                  <a:pt x="9" y="71"/>
                </a:lnTo>
                <a:close/>
                <a:moveTo>
                  <a:pt x="9" y="60"/>
                </a:moveTo>
                <a:lnTo>
                  <a:pt x="9" y="60"/>
                </a:lnTo>
                <a:lnTo>
                  <a:pt x="9" y="59"/>
                </a:lnTo>
                <a:lnTo>
                  <a:pt x="9" y="59"/>
                </a:lnTo>
                <a:lnTo>
                  <a:pt x="12" y="59"/>
                </a:lnTo>
                <a:lnTo>
                  <a:pt x="12" y="59"/>
                </a:lnTo>
                <a:lnTo>
                  <a:pt x="9" y="60"/>
                </a:lnTo>
                <a:lnTo>
                  <a:pt x="9" y="60"/>
                </a:lnTo>
                <a:close/>
                <a:moveTo>
                  <a:pt x="23" y="77"/>
                </a:moveTo>
                <a:lnTo>
                  <a:pt x="23" y="77"/>
                </a:lnTo>
                <a:lnTo>
                  <a:pt x="28" y="68"/>
                </a:lnTo>
                <a:lnTo>
                  <a:pt x="34" y="61"/>
                </a:lnTo>
                <a:lnTo>
                  <a:pt x="34" y="61"/>
                </a:lnTo>
                <a:lnTo>
                  <a:pt x="35" y="60"/>
                </a:lnTo>
                <a:lnTo>
                  <a:pt x="34" y="59"/>
                </a:lnTo>
                <a:lnTo>
                  <a:pt x="34" y="59"/>
                </a:lnTo>
                <a:lnTo>
                  <a:pt x="43" y="60"/>
                </a:lnTo>
                <a:lnTo>
                  <a:pt x="43" y="60"/>
                </a:lnTo>
                <a:lnTo>
                  <a:pt x="35" y="66"/>
                </a:lnTo>
                <a:lnTo>
                  <a:pt x="29" y="74"/>
                </a:lnTo>
                <a:lnTo>
                  <a:pt x="29" y="74"/>
                </a:lnTo>
                <a:lnTo>
                  <a:pt x="22" y="81"/>
                </a:lnTo>
                <a:lnTo>
                  <a:pt x="21" y="82"/>
                </a:lnTo>
                <a:lnTo>
                  <a:pt x="20" y="82"/>
                </a:lnTo>
                <a:lnTo>
                  <a:pt x="23" y="77"/>
                </a:lnTo>
                <a:lnTo>
                  <a:pt x="23" y="77"/>
                </a:lnTo>
                <a:close/>
                <a:moveTo>
                  <a:pt x="45" y="60"/>
                </a:moveTo>
                <a:lnTo>
                  <a:pt x="45" y="60"/>
                </a:lnTo>
                <a:lnTo>
                  <a:pt x="53" y="60"/>
                </a:lnTo>
                <a:lnTo>
                  <a:pt x="53" y="60"/>
                </a:lnTo>
                <a:lnTo>
                  <a:pt x="55" y="59"/>
                </a:lnTo>
                <a:lnTo>
                  <a:pt x="55" y="59"/>
                </a:lnTo>
                <a:lnTo>
                  <a:pt x="57" y="58"/>
                </a:lnTo>
                <a:lnTo>
                  <a:pt x="57" y="55"/>
                </a:lnTo>
                <a:lnTo>
                  <a:pt x="57" y="55"/>
                </a:lnTo>
                <a:lnTo>
                  <a:pt x="57" y="55"/>
                </a:lnTo>
                <a:lnTo>
                  <a:pt x="57" y="55"/>
                </a:lnTo>
                <a:lnTo>
                  <a:pt x="68" y="51"/>
                </a:lnTo>
                <a:lnTo>
                  <a:pt x="68" y="51"/>
                </a:lnTo>
                <a:lnTo>
                  <a:pt x="57" y="58"/>
                </a:lnTo>
                <a:lnTo>
                  <a:pt x="46" y="67"/>
                </a:lnTo>
                <a:lnTo>
                  <a:pt x="46" y="67"/>
                </a:lnTo>
                <a:lnTo>
                  <a:pt x="37" y="74"/>
                </a:lnTo>
                <a:lnTo>
                  <a:pt x="33" y="77"/>
                </a:lnTo>
                <a:lnTo>
                  <a:pt x="30" y="81"/>
                </a:lnTo>
                <a:lnTo>
                  <a:pt x="30" y="81"/>
                </a:lnTo>
                <a:lnTo>
                  <a:pt x="37" y="70"/>
                </a:lnTo>
                <a:lnTo>
                  <a:pt x="44" y="61"/>
                </a:lnTo>
                <a:lnTo>
                  <a:pt x="44" y="61"/>
                </a:lnTo>
                <a:lnTo>
                  <a:pt x="45" y="60"/>
                </a:lnTo>
                <a:lnTo>
                  <a:pt x="45" y="60"/>
                </a:lnTo>
                <a:close/>
                <a:moveTo>
                  <a:pt x="83" y="10"/>
                </a:moveTo>
                <a:lnTo>
                  <a:pt x="83" y="10"/>
                </a:lnTo>
                <a:lnTo>
                  <a:pt x="83" y="27"/>
                </a:lnTo>
                <a:lnTo>
                  <a:pt x="82" y="44"/>
                </a:lnTo>
                <a:lnTo>
                  <a:pt x="82" y="44"/>
                </a:lnTo>
                <a:lnTo>
                  <a:pt x="82" y="43"/>
                </a:lnTo>
                <a:lnTo>
                  <a:pt x="81" y="43"/>
                </a:lnTo>
                <a:lnTo>
                  <a:pt x="81" y="43"/>
                </a:lnTo>
                <a:lnTo>
                  <a:pt x="65" y="50"/>
                </a:lnTo>
                <a:lnTo>
                  <a:pt x="65" y="50"/>
                </a:lnTo>
                <a:lnTo>
                  <a:pt x="59" y="53"/>
                </a:lnTo>
                <a:lnTo>
                  <a:pt x="61" y="51"/>
                </a:lnTo>
                <a:lnTo>
                  <a:pt x="61" y="51"/>
                </a:lnTo>
                <a:lnTo>
                  <a:pt x="68" y="47"/>
                </a:lnTo>
                <a:lnTo>
                  <a:pt x="73" y="42"/>
                </a:lnTo>
                <a:lnTo>
                  <a:pt x="78" y="36"/>
                </a:lnTo>
                <a:lnTo>
                  <a:pt x="82" y="30"/>
                </a:lnTo>
                <a:lnTo>
                  <a:pt x="82" y="30"/>
                </a:lnTo>
                <a:lnTo>
                  <a:pt x="82" y="29"/>
                </a:lnTo>
                <a:lnTo>
                  <a:pt x="81" y="29"/>
                </a:lnTo>
                <a:lnTo>
                  <a:pt x="81" y="29"/>
                </a:lnTo>
                <a:lnTo>
                  <a:pt x="75" y="31"/>
                </a:lnTo>
                <a:lnTo>
                  <a:pt x="69" y="34"/>
                </a:lnTo>
                <a:lnTo>
                  <a:pt x="69" y="34"/>
                </a:lnTo>
                <a:lnTo>
                  <a:pt x="60" y="41"/>
                </a:lnTo>
                <a:lnTo>
                  <a:pt x="57" y="43"/>
                </a:lnTo>
                <a:lnTo>
                  <a:pt x="59" y="41"/>
                </a:lnTo>
                <a:lnTo>
                  <a:pt x="59" y="41"/>
                </a:lnTo>
                <a:lnTo>
                  <a:pt x="71" y="29"/>
                </a:lnTo>
                <a:lnTo>
                  <a:pt x="76" y="23"/>
                </a:lnTo>
                <a:lnTo>
                  <a:pt x="81" y="16"/>
                </a:lnTo>
                <a:lnTo>
                  <a:pt x="81" y="16"/>
                </a:lnTo>
                <a:lnTo>
                  <a:pt x="81" y="14"/>
                </a:lnTo>
                <a:lnTo>
                  <a:pt x="79" y="14"/>
                </a:lnTo>
                <a:lnTo>
                  <a:pt x="79" y="14"/>
                </a:lnTo>
                <a:lnTo>
                  <a:pt x="73" y="18"/>
                </a:lnTo>
                <a:lnTo>
                  <a:pt x="68" y="22"/>
                </a:lnTo>
                <a:lnTo>
                  <a:pt x="62" y="26"/>
                </a:lnTo>
                <a:lnTo>
                  <a:pt x="56" y="30"/>
                </a:lnTo>
                <a:lnTo>
                  <a:pt x="56" y="30"/>
                </a:lnTo>
                <a:lnTo>
                  <a:pt x="56" y="29"/>
                </a:lnTo>
                <a:lnTo>
                  <a:pt x="56" y="29"/>
                </a:lnTo>
                <a:lnTo>
                  <a:pt x="65" y="19"/>
                </a:lnTo>
                <a:lnTo>
                  <a:pt x="65" y="19"/>
                </a:lnTo>
                <a:lnTo>
                  <a:pt x="69" y="14"/>
                </a:lnTo>
                <a:lnTo>
                  <a:pt x="73" y="9"/>
                </a:lnTo>
                <a:lnTo>
                  <a:pt x="73" y="9"/>
                </a:lnTo>
                <a:lnTo>
                  <a:pt x="83" y="10"/>
                </a:lnTo>
                <a:lnTo>
                  <a:pt x="83" y="10"/>
                </a:lnTo>
                <a:close/>
                <a:moveTo>
                  <a:pt x="108" y="63"/>
                </a:moveTo>
                <a:lnTo>
                  <a:pt x="108" y="63"/>
                </a:lnTo>
                <a:lnTo>
                  <a:pt x="98" y="72"/>
                </a:lnTo>
                <a:lnTo>
                  <a:pt x="88" y="82"/>
                </a:lnTo>
                <a:lnTo>
                  <a:pt x="88" y="82"/>
                </a:lnTo>
                <a:lnTo>
                  <a:pt x="79" y="90"/>
                </a:lnTo>
                <a:lnTo>
                  <a:pt x="79" y="90"/>
                </a:lnTo>
                <a:lnTo>
                  <a:pt x="80" y="88"/>
                </a:lnTo>
                <a:lnTo>
                  <a:pt x="82" y="86"/>
                </a:lnTo>
                <a:lnTo>
                  <a:pt x="85" y="81"/>
                </a:lnTo>
                <a:lnTo>
                  <a:pt x="85" y="81"/>
                </a:lnTo>
                <a:lnTo>
                  <a:pt x="98" y="63"/>
                </a:lnTo>
                <a:lnTo>
                  <a:pt x="98" y="63"/>
                </a:lnTo>
                <a:lnTo>
                  <a:pt x="108" y="63"/>
                </a:lnTo>
                <a:lnTo>
                  <a:pt x="108" y="63"/>
                </a:lnTo>
                <a:close/>
                <a:moveTo>
                  <a:pt x="122" y="79"/>
                </a:moveTo>
                <a:lnTo>
                  <a:pt x="122" y="79"/>
                </a:lnTo>
                <a:lnTo>
                  <a:pt x="121" y="79"/>
                </a:lnTo>
                <a:lnTo>
                  <a:pt x="121" y="79"/>
                </a:lnTo>
                <a:lnTo>
                  <a:pt x="115" y="82"/>
                </a:lnTo>
                <a:lnTo>
                  <a:pt x="113" y="82"/>
                </a:lnTo>
                <a:lnTo>
                  <a:pt x="113" y="82"/>
                </a:lnTo>
                <a:lnTo>
                  <a:pt x="115" y="79"/>
                </a:lnTo>
                <a:lnTo>
                  <a:pt x="115" y="79"/>
                </a:lnTo>
                <a:lnTo>
                  <a:pt x="120" y="71"/>
                </a:lnTo>
                <a:lnTo>
                  <a:pt x="123" y="63"/>
                </a:lnTo>
                <a:lnTo>
                  <a:pt x="123" y="63"/>
                </a:lnTo>
                <a:lnTo>
                  <a:pt x="123" y="63"/>
                </a:lnTo>
                <a:lnTo>
                  <a:pt x="123" y="63"/>
                </a:lnTo>
                <a:lnTo>
                  <a:pt x="122" y="79"/>
                </a:lnTo>
                <a:lnTo>
                  <a:pt x="122" y="79"/>
                </a:lnTo>
                <a:close/>
                <a:moveTo>
                  <a:pt x="67" y="127"/>
                </a:moveTo>
                <a:lnTo>
                  <a:pt x="67" y="127"/>
                </a:lnTo>
                <a:lnTo>
                  <a:pt x="73" y="120"/>
                </a:lnTo>
                <a:lnTo>
                  <a:pt x="78" y="114"/>
                </a:lnTo>
                <a:lnTo>
                  <a:pt x="78" y="114"/>
                </a:lnTo>
                <a:lnTo>
                  <a:pt x="78" y="113"/>
                </a:lnTo>
                <a:lnTo>
                  <a:pt x="77" y="112"/>
                </a:lnTo>
                <a:lnTo>
                  <a:pt x="77" y="112"/>
                </a:lnTo>
                <a:lnTo>
                  <a:pt x="69" y="118"/>
                </a:lnTo>
                <a:lnTo>
                  <a:pt x="61" y="123"/>
                </a:lnTo>
                <a:lnTo>
                  <a:pt x="61" y="123"/>
                </a:lnTo>
                <a:lnTo>
                  <a:pt x="71" y="114"/>
                </a:lnTo>
                <a:lnTo>
                  <a:pt x="75" y="109"/>
                </a:lnTo>
                <a:lnTo>
                  <a:pt x="79" y="104"/>
                </a:lnTo>
                <a:lnTo>
                  <a:pt x="79" y="104"/>
                </a:lnTo>
                <a:lnTo>
                  <a:pt x="78" y="122"/>
                </a:lnTo>
                <a:lnTo>
                  <a:pt x="78" y="122"/>
                </a:lnTo>
                <a:lnTo>
                  <a:pt x="73" y="124"/>
                </a:lnTo>
                <a:lnTo>
                  <a:pt x="67" y="127"/>
                </a:lnTo>
                <a:lnTo>
                  <a:pt x="67" y="127"/>
                </a:lnTo>
                <a:close/>
                <a:moveTo>
                  <a:pt x="83" y="55"/>
                </a:moveTo>
                <a:lnTo>
                  <a:pt x="83" y="55"/>
                </a:lnTo>
                <a:lnTo>
                  <a:pt x="83" y="57"/>
                </a:lnTo>
                <a:lnTo>
                  <a:pt x="83" y="57"/>
                </a:lnTo>
                <a:lnTo>
                  <a:pt x="83" y="58"/>
                </a:lnTo>
                <a:lnTo>
                  <a:pt x="83" y="58"/>
                </a:lnTo>
                <a:lnTo>
                  <a:pt x="83" y="59"/>
                </a:lnTo>
                <a:lnTo>
                  <a:pt x="84" y="61"/>
                </a:lnTo>
                <a:lnTo>
                  <a:pt x="84" y="61"/>
                </a:lnTo>
                <a:lnTo>
                  <a:pt x="77" y="66"/>
                </a:lnTo>
                <a:lnTo>
                  <a:pt x="71" y="72"/>
                </a:lnTo>
                <a:lnTo>
                  <a:pt x="64" y="79"/>
                </a:lnTo>
                <a:lnTo>
                  <a:pt x="58" y="84"/>
                </a:lnTo>
                <a:lnTo>
                  <a:pt x="58" y="84"/>
                </a:lnTo>
                <a:lnTo>
                  <a:pt x="64" y="78"/>
                </a:lnTo>
                <a:lnTo>
                  <a:pt x="70" y="70"/>
                </a:lnTo>
                <a:lnTo>
                  <a:pt x="76" y="62"/>
                </a:lnTo>
                <a:lnTo>
                  <a:pt x="83" y="55"/>
                </a:lnTo>
                <a:lnTo>
                  <a:pt x="83" y="55"/>
                </a:lnTo>
                <a:close/>
                <a:moveTo>
                  <a:pt x="87" y="62"/>
                </a:moveTo>
                <a:lnTo>
                  <a:pt x="87" y="62"/>
                </a:lnTo>
                <a:lnTo>
                  <a:pt x="87" y="62"/>
                </a:lnTo>
                <a:lnTo>
                  <a:pt x="87" y="62"/>
                </a:lnTo>
                <a:lnTo>
                  <a:pt x="83" y="65"/>
                </a:lnTo>
                <a:lnTo>
                  <a:pt x="79" y="69"/>
                </a:lnTo>
                <a:lnTo>
                  <a:pt x="72" y="77"/>
                </a:lnTo>
                <a:lnTo>
                  <a:pt x="72" y="77"/>
                </a:lnTo>
                <a:lnTo>
                  <a:pt x="54" y="95"/>
                </a:lnTo>
                <a:lnTo>
                  <a:pt x="54" y="95"/>
                </a:lnTo>
                <a:lnTo>
                  <a:pt x="54" y="89"/>
                </a:lnTo>
                <a:lnTo>
                  <a:pt x="54" y="89"/>
                </a:lnTo>
                <a:lnTo>
                  <a:pt x="63" y="83"/>
                </a:lnTo>
                <a:lnTo>
                  <a:pt x="71" y="76"/>
                </a:lnTo>
                <a:lnTo>
                  <a:pt x="78" y="68"/>
                </a:lnTo>
                <a:lnTo>
                  <a:pt x="87" y="62"/>
                </a:lnTo>
                <a:lnTo>
                  <a:pt x="87" y="62"/>
                </a:lnTo>
                <a:close/>
                <a:moveTo>
                  <a:pt x="79" y="103"/>
                </a:moveTo>
                <a:lnTo>
                  <a:pt x="79" y="103"/>
                </a:lnTo>
                <a:lnTo>
                  <a:pt x="79" y="102"/>
                </a:lnTo>
                <a:lnTo>
                  <a:pt x="78" y="102"/>
                </a:lnTo>
                <a:lnTo>
                  <a:pt x="78" y="102"/>
                </a:lnTo>
                <a:lnTo>
                  <a:pt x="73" y="104"/>
                </a:lnTo>
                <a:lnTo>
                  <a:pt x="69" y="107"/>
                </a:lnTo>
                <a:lnTo>
                  <a:pt x="60" y="113"/>
                </a:lnTo>
                <a:lnTo>
                  <a:pt x="60" y="113"/>
                </a:lnTo>
                <a:lnTo>
                  <a:pt x="70" y="104"/>
                </a:lnTo>
                <a:lnTo>
                  <a:pt x="75" y="100"/>
                </a:lnTo>
                <a:lnTo>
                  <a:pt x="80" y="95"/>
                </a:lnTo>
                <a:lnTo>
                  <a:pt x="80" y="95"/>
                </a:lnTo>
                <a:lnTo>
                  <a:pt x="79" y="103"/>
                </a:lnTo>
                <a:lnTo>
                  <a:pt x="79" y="103"/>
                </a:lnTo>
                <a:close/>
                <a:moveTo>
                  <a:pt x="55" y="118"/>
                </a:moveTo>
                <a:lnTo>
                  <a:pt x="55" y="118"/>
                </a:lnTo>
                <a:lnTo>
                  <a:pt x="65" y="112"/>
                </a:lnTo>
                <a:lnTo>
                  <a:pt x="70" y="108"/>
                </a:lnTo>
                <a:lnTo>
                  <a:pt x="76" y="105"/>
                </a:lnTo>
                <a:lnTo>
                  <a:pt x="76" y="105"/>
                </a:lnTo>
                <a:lnTo>
                  <a:pt x="71" y="111"/>
                </a:lnTo>
                <a:lnTo>
                  <a:pt x="66" y="116"/>
                </a:lnTo>
                <a:lnTo>
                  <a:pt x="55" y="125"/>
                </a:lnTo>
                <a:lnTo>
                  <a:pt x="55" y="125"/>
                </a:lnTo>
                <a:lnTo>
                  <a:pt x="55" y="118"/>
                </a:lnTo>
                <a:lnTo>
                  <a:pt x="55" y="118"/>
                </a:lnTo>
                <a:close/>
                <a:moveTo>
                  <a:pt x="80" y="92"/>
                </a:moveTo>
                <a:lnTo>
                  <a:pt x="80" y="92"/>
                </a:lnTo>
                <a:lnTo>
                  <a:pt x="80" y="92"/>
                </a:lnTo>
                <a:lnTo>
                  <a:pt x="80" y="92"/>
                </a:lnTo>
                <a:lnTo>
                  <a:pt x="79" y="92"/>
                </a:lnTo>
                <a:lnTo>
                  <a:pt x="79" y="92"/>
                </a:lnTo>
                <a:lnTo>
                  <a:pt x="81" y="91"/>
                </a:lnTo>
                <a:lnTo>
                  <a:pt x="81" y="91"/>
                </a:lnTo>
                <a:lnTo>
                  <a:pt x="81" y="91"/>
                </a:lnTo>
                <a:lnTo>
                  <a:pt x="81" y="91"/>
                </a:lnTo>
                <a:lnTo>
                  <a:pt x="80" y="92"/>
                </a:lnTo>
                <a:lnTo>
                  <a:pt x="80" y="92"/>
                </a:lnTo>
                <a:close/>
                <a:moveTo>
                  <a:pt x="76" y="96"/>
                </a:moveTo>
                <a:lnTo>
                  <a:pt x="76" y="96"/>
                </a:lnTo>
                <a:lnTo>
                  <a:pt x="71" y="101"/>
                </a:lnTo>
                <a:lnTo>
                  <a:pt x="65" y="105"/>
                </a:lnTo>
                <a:lnTo>
                  <a:pt x="60" y="110"/>
                </a:lnTo>
                <a:lnTo>
                  <a:pt x="55" y="115"/>
                </a:lnTo>
                <a:lnTo>
                  <a:pt x="55" y="115"/>
                </a:lnTo>
                <a:lnTo>
                  <a:pt x="54" y="108"/>
                </a:lnTo>
                <a:lnTo>
                  <a:pt x="54" y="108"/>
                </a:lnTo>
                <a:lnTo>
                  <a:pt x="65" y="101"/>
                </a:lnTo>
                <a:lnTo>
                  <a:pt x="76" y="96"/>
                </a:lnTo>
                <a:lnTo>
                  <a:pt x="76" y="96"/>
                </a:lnTo>
                <a:close/>
                <a:moveTo>
                  <a:pt x="75" y="92"/>
                </a:moveTo>
                <a:lnTo>
                  <a:pt x="75" y="92"/>
                </a:lnTo>
                <a:lnTo>
                  <a:pt x="75" y="93"/>
                </a:lnTo>
                <a:lnTo>
                  <a:pt x="75" y="94"/>
                </a:lnTo>
                <a:lnTo>
                  <a:pt x="75" y="94"/>
                </a:lnTo>
                <a:lnTo>
                  <a:pt x="65" y="99"/>
                </a:lnTo>
                <a:lnTo>
                  <a:pt x="54" y="105"/>
                </a:lnTo>
                <a:lnTo>
                  <a:pt x="54" y="105"/>
                </a:lnTo>
                <a:lnTo>
                  <a:pt x="54" y="100"/>
                </a:lnTo>
                <a:lnTo>
                  <a:pt x="54" y="100"/>
                </a:lnTo>
                <a:lnTo>
                  <a:pt x="62" y="95"/>
                </a:lnTo>
                <a:lnTo>
                  <a:pt x="69" y="89"/>
                </a:lnTo>
                <a:lnTo>
                  <a:pt x="81" y="75"/>
                </a:lnTo>
                <a:lnTo>
                  <a:pt x="81" y="75"/>
                </a:lnTo>
                <a:lnTo>
                  <a:pt x="88" y="67"/>
                </a:lnTo>
                <a:lnTo>
                  <a:pt x="88" y="67"/>
                </a:lnTo>
                <a:lnTo>
                  <a:pt x="93" y="62"/>
                </a:lnTo>
                <a:lnTo>
                  <a:pt x="93" y="62"/>
                </a:lnTo>
                <a:lnTo>
                  <a:pt x="96" y="62"/>
                </a:lnTo>
                <a:lnTo>
                  <a:pt x="96" y="62"/>
                </a:lnTo>
                <a:lnTo>
                  <a:pt x="85" y="78"/>
                </a:lnTo>
                <a:lnTo>
                  <a:pt x="75" y="92"/>
                </a:lnTo>
                <a:lnTo>
                  <a:pt x="75" y="92"/>
                </a:lnTo>
                <a:close/>
                <a:moveTo>
                  <a:pt x="67" y="87"/>
                </a:moveTo>
                <a:lnTo>
                  <a:pt x="67" y="87"/>
                </a:lnTo>
                <a:lnTo>
                  <a:pt x="62" y="92"/>
                </a:lnTo>
                <a:lnTo>
                  <a:pt x="57" y="96"/>
                </a:lnTo>
                <a:lnTo>
                  <a:pt x="57" y="96"/>
                </a:lnTo>
                <a:lnTo>
                  <a:pt x="55" y="97"/>
                </a:lnTo>
                <a:lnTo>
                  <a:pt x="59" y="93"/>
                </a:lnTo>
                <a:lnTo>
                  <a:pt x="59" y="93"/>
                </a:lnTo>
                <a:lnTo>
                  <a:pt x="66" y="86"/>
                </a:lnTo>
                <a:lnTo>
                  <a:pt x="66" y="86"/>
                </a:lnTo>
                <a:lnTo>
                  <a:pt x="78" y="75"/>
                </a:lnTo>
                <a:lnTo>
                  <a:pt x="89" y="62"/>
                </a:lnTo>
                <a:lnTo>
                  <a:pt x="89" y="62"/>
                </a:lnTo>
                <a:lnTo>
                  <a:pt x="91" y="62"/>
                </a:lnTo>
                <a:lnTo>
                  <a:pt x="91" y="62"/>
                </a:lnTo>
                <a:lnTo>
                  <a:pt x="84" y="68"/>
                </a:lnTo>
                <a:lnTo>
                  <a:pt x="79" y="75"/>
                </a:lnTo>
                <a:lnTo>
                  <a:pt x="67" y="87"/>
                </a:lnTo>
                <a:lnTo>
                  <a:pt x="67" y="87"/>
                </a:lnTo>
                <a:close/>
                <a:moveTo>
                  <a:pt x="72" y="50"/>
                </a:moveTo>
                <a:lnTo>
                  <a:pt x="72" y="50"/>
                </a:lnTo>
                <a:lnTo>
                  <a:pt x="72" y="49"/>
                </a:lnTo>
                <a:lnTo>
                  <a:pt x="72" y="49"/>
                </a:lnTo>
                <a:lnTo>
                  <a:pt x="78" y="47"/>
                </a:lnTo>
                <a:lnTo>
                  <a:pt x="78" y="47"/>
                </a:lnTo>
                <a:lnTo>
                  <a:pt x="72" y="50"/>
                </a:lnTo>
                <a:lnTo>
                  <a:pt x="72" y="50"/>
                </a:lnTo>
                <a:close/>
                <a:moveTo>
                  <a:pt x="64" y="17"/>
                </a:moveTo>
                <a:lnTo>
                  <a:pt x="64" y="17"/>
                </a:lnTo>
                <a:lnTo>
                  <a:pt x="56" y="25"/>
                </a:lnTo>
                <a:lnTo>
                  <a:pt x="56" y="25"/>
                </a:lnTo>
                <a:lnTo>
                  <a:pt x="57" y="19"/>
                </a:lnTo>
                <a:lnTo>
                  <a:pt x="57" y="19"/>
                </a:lnTo>
                <a:lnTo>
                  <a:pt x="66" y="14"/>
                </a:lnTo>
                <a:lnTo>
                  <a:pt x="66" y="14"/>
                </a:lnTo>
                <a:lnTo>
                  <a:pt x="70" y="12"/>
                </a:lnTo>
                <a:lnTo>
                  <a:pt x="69" y="13"/>
                </a:lnTo>
                <a:lnTo>
                  <a:pt x="64" y="17"/>
                </a:lnTo>
                <a:lnTo>
                  <a:pt x="64" y="17"/>
                </a:lnTo>
                <a:close/>
                <a:moveTo>
                  <a:pt x="75" y="20"/>
                </a:moveTo>
                <a:lnTo>
                  <a:pt x="75" y="20"/>
                </a:lnTo>
                <a:lnTo>
                  <a:pt x="77" y="18"/>
                </a:lnTo>
                <a:lnTo>
                  <a:pt x="77" y="18"/>
                </a:lnTo>
                <a:lnTo>
                  <a:pt x="74" y="22"/>
                </a:lnTo>
                <a:lnTo>
                  <a:pt x="66" y="31"/>
                </a:lnTo>
                <a:lnTo>
                  <a:pt x="66" y="31"/>
                </a:lnTo>
                <a:lnTo>
                  <a:pt x="57" y="40"/>
                </a:lnTo>
                <a:lnTo>
                  <a:pt x="57" y="40"/>
                </a:lnTo>
                <a:lnTo>
                  <a:pt x="56" y="33"/>
                </a:lnTo>
                <a:lnTo>
                  <a:pt x="56" y="33"/>
                </a:lnTo>
                <a:lnTo>
                  <a:pt x="61" y="30"/>
                </a:lnTo>
                <a:lnTo>
                  <a:pt x="66" y="27"/>
                </a:lnTo>
                <a:lnTo>
                  <a:pt x="75" y="20"/>
                </a:lnTo>
                <a:lnTo>
                  <a:pt x="75" y="20"/>
                </a:lnTo>
                <a:close/>
                <a:moveTo>
                  <a:pt x="74" y="34"/>
                </a:moveTo>
                <a:lnTo>
                  <a:pt x="74" y="34"/>
                </a:lnTo>
                <a:lnTo>
                  <a:pt x="77" y="32"/>
                </a:lnTo>
                <a:lnTo>
                  <a:pt x="78" y="32"/>
                </a:lnTo>
                <a:lnTo>
                  <a:pt x="78" y="33"/>
                </a:lnTo>
                <a:lnTo>
                  <a:pt x="77" y="34"/>
                </a:lnTo>
                <a:lnTo>
                  <a:pt x="71" y="41"/>
                </a:lnTo>
                <a:lnTo>
                  <a:pt x="71" y="41"/>
                </a:lnTo>
                <a:lnTo>
                  <a:pt x="64" y="47"/>
                </a:lnTo>
                <a:lnTo>
                  <a:pt x="57" y="51"/>
                </a:lnTo>
                <a:lnTo>
                  <a:pt x="57" y="51"/>
                </a:lnTo>
                <a:lnTo>
                  <a:pt x="57" y="45"/>
                </a:lnTo>
                <a:lnTo>
                  <a:pt x="57" y="45"/>
                </a:lnTo>
                <a:lnTo>
                  <a:pt x="65" y="40"/>
                </a:lnTo>
                <a:lnTo>
                  <a:pt x="74" y="34"/>
                </a:lnTo>
                <a:lnTo>
                  <a:pt x="74" y="34"/>
                </a:lnTo>
                <a:close/>
                <a:moveTo>
                  <a:pt x="68" y="52"/>
                </a:moveTo>
                <a:lnTo>
                  <a:pt x="68" y="52"/>
                </a:lnTo>
                <a:lnTo>
                  <a:pt x="53" y="66"/>
                </a:lnTo>
                <a:lnTo>
                  <a:pt x="46" y="75"/>
                </a:lnTo>
                <a:lnTo>
                  <a:pt x="40" y="84"/>
                </a:lnTo>
                <a:lnTo>
                  <a:pt x="40" y="84"/>
                </a:lnTo>
                <a:lnTo>
                  <a:pt x="40" y="84"/>
                </a:lnTo>
                <a:lnTo>
                  <a:pt x="40" y="84"/>
                </a:lnTo>
                <a:lnTo>
                  <a:pt x="28" y="85"/>
                </a:lnTo>
                <a:lnTo>
                  <a:pt x="28" y="85"/>
                </a:lnTo>
                <a:lnTo>
                  <a:pt x="48" y="68"/>
                </a:lnTo>
                <a:lnTo>
                  <a:pt x="58" y="60"/>
                </a:lnTo>
                <a:lnTo>
                  <a:pt x="68" y="52"/>
                </a:lnTo>
                <a:lnTo>
                  <a:pt x="68" y="52"/>
                </a:lnTo>
                <a:close/>
                <a:moveTo>
                  <a:pt x="82" y="45"/>
                </a:moveTo>
                <a:lnTo>
                  <a:pt x="82" y="45"/>
                </a:lnTo>
                <a:lnTo>
                  <a:pt x="82" y="44"/>
                </a:lnTo>
                <a:lnTo>
                  <a:pt x="82" y="44"/>
                </a:lnTo>
                <a:lnTo>
                  <a:pt x="83" y="52"/>
                </a:lnTo>
                <a:lnTo>
                  <a:pt x="83" y="52"/>
                </a:lnTo>
                <a:lnTo>
                  <a:pt x="82" y="52"/>
                </a:lnTo>
                <a:lnTo>
                  <a:pt x="82" y="52"/>
                </a:lnTo>
                <a:lnTo>
                  <a:pt x="64" y="66"/>
                </a:lnTo>
                <a:lnTo>
                  <a:pt x="55" y="74"/>
                </a:lnTo>
                <a:lnTo>
                  <a:pt x="47" y="82"/>
                </a:lnTo>
                <a:lnTo>
                  <a:pt x="47" y="82"/>
                </a:lnTo>
                <a:lnTo>
                  <a:pt x="47" y="83"/>
                </a:lnTo>
                <a:lnTo>
                  <a:pt x="47" y="84"/>
                </a:lnTo>
                <a:lnTo>
                  <a:pt x="48" y="84"/>
                </a:lnTo>
                <a:lnTo>
                  <a:pt x="49" y="84"/>
                </a:lnTo>
                <a:lnTo>
                  <a:pt x="49" y="84"/>
                </a:lnTo>
                <a:lnTo>
                  <a:pt x="62" y="70"/>
                </a:lnTo>
                <a:lnTo>
                  <a:pt x="62" y="70"/>
                </a:lnTo>
                <a:lnTo>
                  <a:pt x="73" y="62"/>
                </a:lnTo>
                <a:lnTo>
                  <a:pt x="73" y="62"/>
                </a:lnTo>
                <a:lnTo>
                  <a:pt x="73" y="61"/>
                </a:lnTo>
                <a:lnTo>
                  <a:pt x="73" y="61"/>
                </a:lnTo>
                <a:lnTo>
                  <a:pt x="64" y="74"/>
                </a:lnTo>
                <a:lnTo>
                  <a:pt x="59" y="80"/>
                </a:lnTo>
                <a:lnTo>
                  <a:pt x="54" y="86"/>
                </a:lnTo>
                <a:lnTo>
                  <a:pt x="54" y="86"/>
                </a:lnTo>
                <a:lnTo>
                  <a:pt x="52" y="85"/>
                </a:lnTo>
                <a:lnTo>
                  <a:pt x="52" y="85"/>
                </a:lnTo>
                <a:lnTo>
                  <a:pt x="50" y="84"/>
                </a:lnTo>
                <a:lnTo>
                  <a:pt x="50" y="84"/>
                </a:lnTo>
                <a:lnTo>
                  <a:pt x="42" y="84"/>
                </a:lnTo>
                <a:lnTo>
                  <a:pt x="42" y="84"/>
                </a:lnTo>
                <a:lnTo>
                  <a:pt x="52" y="74"/>
                </a:lnTo>
                <a:lnTo>
                  <a:pt x="61" y="63"/>
                </a:lnTo>
                <a:lnTo>
                  <a:pt x="82" y="45"/>
                </a:lnTo>
                <a:lnTo>
                  <a:pt x="82" y="45"/>
                </a:lnTo>
                <a:close/>
                <a:moveTo>
                  <a:pt x="55" y="133"/>
                </a:moveTo>
                <a:lnTo>
                  <a:pt x="55" y="133"/>
                </a:lnTo>
                <a:lnTo>
                  <a:pt x="55" y="129"/>
                </a:lnTo>
                <a:lnTo>
                  <a:pt x="55" y="129"/>
                </a:lnTo>
                <a:lnTo>
                  <a:pt x="60" y="126"/>
                </a:lnTo>
                <a:lnTo>
                  <a:pt x="64" y="123"/>
                </a:lnTo>
                <a:lnTo>
                  <a:pt x="73" y="117"/>
                </a:lnTo>
                <a:lnTo>
                  <a:pt x="73" y="117"/>
                </a:lnTo>
                <a:lnTo>
                  <a:pt x="68" y="123"/>
                </a:lnTo>
                <a:lnTo>
                  <a:pt x="63" y="129"/>
                </a:lnTo>
                <a:lnTo>
                  <a:pt x="63" y="129"/>
                </a:lnTo>
                <a:lnTo>
                  <a:pt x="63" y="130"/>
                </a:lnTo>
                <a:lnTo>
                  <a:pt x="64" y="130"/>
                </a:lnTo>
                <a:lnTo>
                  <a:pt x="64" y="130"/>
                </a:lnTo>
                <a:lnTo>
                  <a:pt x="70" y="128"/>
                </a:lnTo>
                <a:lnTo>
                  <a:pt x="70" y="128"/>
                </a:lnTo>
                <a:lnTo>
                  <a:pt x="75" y="125"/>
                </a:lnTo>
                <a:lnTo>
                  <a:pt x="75" y="125"/>
                </a:lnTo>
                <a:lnTo>
                  <a:pt x="77" y="125"/>
                </a:lnTo>
                <a:lnTo>
                  <a:pt x="78" y="126"/>
                </a:lnTo>
                <a:lnTo>
                  <a:pt x="77" y="129"/>
                </a:lnTo>
                <a:lnTo>
                  <a:pt x="77" y="129"/>
                </a:lnTo>
                <a:lnTo>
                  <a:pt x="78" y="130"/>
                </a:lnTo>
                <a:lnTo>
                  <a:pt x="78" y="130"/>
                </a:lnTo>
                <a:lnTo>
                  <a:pt x="78" y="130"/>
                </a:lnTo>
                <a:lnTo>
                  <a:pt x="79" y="134"/>
                </a:lnTo>
                <a:lnTo>
                  <a:pt x="79" y="134"/>
                </a:lnTo>
                <a:lnTo>
                  <a:pt x="67" y="133"/>
                </a:lnTo>
                <a:lnTo>
                  <a:pt x="55" y="133"/>
                </a:lnTo>
                <a:lnTo>
                  <a:pt x="55" y="133"/>
                </a:lnTo>
                <a:close/>
                <a:moveTo>
                  <a:pt x="84" y="89"/>
                </a:moveTo>
                <a:lnTo>
                  <a:pt x="84" y="89"/>
                </a:lnTo>
                <a:lnTo>
                  <a:pt x="83" y="90"/>
                </a:lnTo>
                <a:lnTo>
                  <a:pt x="83" y="90"/>
                </a:lnTo>
                <a:lnTo>
                  <a:pt x="93" y="81"/>
                </a:lnTo>
                <a:lnTo>
                  <a:pt x="103" y="70"/>
                </a:lnTo>
                <a:lnTo>
                  <a:pt x="103" y="70"/>
                </a:lnTo>
                <a:lnTo>
                  <a:pt x="109" y="65"/>
                </a:lnTo>
                <a:lnTo>
                  <a:pt x="110" y="65"/>
                </a:lnTo>
                <a:lnTo>
                  <a:pt x="109" y="66"/>
                </a:lnTo>
                <a:lnTo>
                  <a:pt x="105" y="72"/>
                </a:lnTo>
                <a:lnTo>
                  <a:pt x="105" y="72"/>
                </a:lnTo>
                <a:lnTo>
                  <a:pt x="92" y="87"/>
                </a:lnTo>
                <a:lnTo>
                  <a:pt x="92" y="87"/>
                </a:lnTo>
                <a:lnTo>
                  <a:pt x="92" y="88"/>
                </a:lnTo>
                <a:lnTo>
                  <a:pt x="95" y="88"/>
                </a:lnTo>
                <a:lnTo>
                  <a:pt x="95" y="88"/>
                </a:lnTo>
                <a:lnTo>
                  <a:pt x="104" y="81"/>
                </a:lnTo>
                <a:lnTo>
                  <a:pt x="112" y="74"/>
                </a:lnTo>
                <a:lnTo>
                  <a:pt x="112" y="74"/>
                </a:lnTo>
                <a:lnTo>
                  <a:pt x="116" y="69"/>
                </a:lnTo>
                <a:lnTo>
                  <a:pt x="117" y="69"/>
                </a:lnTo>
                <a:lnTo>
                  <a:pt x="117" y="70"/>
                </a:lnTo>
                <a:lnTo>
                  <a:pt x="116" y="74"/>
                </a:lnTo>
                <a:lnTo>
                  <a:pt x="116" y="74"/>
                </a:lnTo>
                <a:lnTo>
                  <a:pt x="106" y="87"/>
                </a:lnTo>
                <a:lnTo>
                  <a:pt x="106" y="87"/>
                </a:lnTo>
                <a:lnTo>
                  <a:pt x="106" y="88"/>
                </a:lnTo>
                <a:lnTo>
                  <a:pt x="107" y="88"/>
                </a:lnTo>
                <a:lnTo>
                  <a:pt x="107" y="88"/>
                </a:lnTo>
                <a:lnTo>
                  <a:pt x="115" y="84"/>
                </a:lnTo>
                <a:lnTo>
                  <a:pt x="118" y="83"/>
                </a:lnTo>
                <a:lnTo>
                  <a:pt x="119" y="84"/>
                </a:lnTo>
                <a:lnTo>
                  <a:pt x="119" y="85"/>
                </a:lnTo>
                <a:lnTo>
                  <a:pt x="119" y="85"/>
                </a:lnTo>
                <a:lnTo>
                  <a:pt x="119" y="86"/>
                </a:lnTo>
                <a:lnTo>
                  <a:pt x="120" y="87"/>
                </a:lnTo>
                <a:lnTo>
                  <a:pt x="121" y="87"/>
                </a:lnTo>
                <a:lnTo>
                  <a:pt x="121" y="86"/>
                </a:lnTo>
                <a:lnTo>
                  <a:pt x="121" y="86"/>
                </a:lnTo>
                <a:lnTo>
                  <a:pt x="122" y="83"/>
                </a:lnTo>
                <a:lnTo>
                  <a:pt x="122" y="83"/>
                </a:lnTo>
                <a:lnTo>
                  <a:pt x="122" y="90"/>
                </a:lnTo>
                <a:lnTo>
                  <a:pt x="122" y="90"/>
                </a:lnTo>
                <a:lnTo>
                  <a:pt x="103" y="90"/>
                </a:lnTo>
                <a:lnTo>
                  <a:pt x="84" y="89"/>
                </a:lnTo>
                <a:lnTo>
                  <a:pt x="84" y="89"/>
                </a:lnTo>
                <a:close/>
                <a:moveTo>
                  <a:pt x="114" y="63"/>
                </a:moveTo>
                <a:lnTo>
                  <a:pt x="114" y="63"/>
                </a:lnTo>
                <a:lnTo>
                  <a:pt x="120" y="63"/>
                </a:lnTo>
                <a:lnTo>
                  <a:pt x="120" y="63"/>
                </a:lnTo>
                <a:lnTo>
                  <a:pt x="109" y="71"/>
                </a:lnTo>
                <a:lnTo>
                  <a:pt x="100" y="81"/>
                </a:lnTo>
                <a:lnTo>
                  <a:pt x="100" y="81"/>
                </a:lnTo>
                <a:lnTo>
                  <a:pt x="107" y="72"/>
                </a:lnTo>
                <a:lnTo>
                  <a:pt x="111" y="67"/>
                </a:lnTo>
                <a:lnTo>
                  <a:pt x="114" y="63"/>
                </a:lnTo>
                <a:lnTo>
                  <a:pt x="114" y="63"/>
                </a:lnTo>
                <a:close/>
                <a:moveTo>
                  <a:pt x="69" y="9"/>
                </a:moveTo>
                <a:lnTo>
                  <a:pt x="69" y="9"/>
                </a:lnTo>
                <a:lnTo>
                  <a:pt x="57" y="17"/>
                </a:lnTo>
                <a:lnTo>
                  <a:pt x="57" y="17"/>
                </a:lnTo>
                <a:lnTo>
                  <a:pt x="57" y="9"/>
                </a:lnTo>
                <a:lnTo>
                  <a:pt x="57" y="9"/>
                </a:lnTo>
                <a:lnTo>
                  <a:pt x="69" y="9"/>
                </a:lnTo>
                <a:lnTo>
                  <a:pt x="69" y="9"/>
                </a:lnTo>
                <a:close/>
                <a:moveTo>
                  <a:pt x="33" y="59"/>
                </a:moveTo>
                <a:lnTo>
                  <a:pt x="33" y="59"/>
                </a:lnTo>
                <a:lnTo>
                  <a:pt x="33" y="59"/>
                </a:lnTo>
                <a:lnTo>
                  <a:pt x="33" y="59"/>
                </a:lnTo>
                <a:lnTo>
                  <a:pt x="28" y="63"/>
                </a:lnTo>
                <a:lnTo>
                  <a:pt x="24" y="68"/>
                </a:lnTo>
                <a:lnTo>
                  <a:pt x="16" y="78"/>
                </a:lnTo>
                <a:lnTo>
                  <a:pt x="16" y="78"/>
                </a:lnTo>
                <a:lnTo>
                  <a:pt x="12" y="80"/>
                </a:lnTo>
                <a:lnTo>
                  <a:pt x="15" y="77"/>
                </a:lnTo>
                <a:lnTo>
                  <a:pt x="20" y="70"/>
                </a:lnTo>
                <a:lnTo>
                  <a:pt x="20" y="70"/>
                </a:lnTo>
                <a:lnTo>
                  <a:pt x="23" y="65"/>
                </a:lnTo>
                <a:lnTo>
                  <a:pt x="26" y="61"/>
                </a:lnTo>
                <a:lnTo>
                  <a:pt x="26" y="61"/>
                </a:lnTo>
                <a:lnTo>
                  <a:pt x="26" y="59"/>
                </a:lnTo>
                <a:lnTo>
                  <a:pt x="24" y="59"/>
                </a:lnTo>
                <a:lnTo>
                  <a:pt x="24" y="59"/>
                </a:lnTo>
                <a:lnTo>
                  <a:pt x="20" y="63"/>
                </a:lnTo>
                <a:lnTo>
                  <a:pt x="15" y="67"/>
                </a:lnTo>
                <a:lnTo>
                  <a:pt x="15" y="67"/>
                </a:lnTo>
                <a:lnTo>
                  <a:pt x="11" y="69"/>
                </a:lnTo>
                <a:lnTo>
                  <a:pt x="11" y="69"/>
                </a:lnTo>
                <a:lnTo>
                  <a:pt x="11" y="67"/>
                </a:lnTo>
                <a:lnTo>
                  <a:pt x="16" y="59"/>
                </a:lnTo>
                <a:lnTo>
                  <a:pt x="16" y="59"/>
                </a:lnTo>
                <a:lnTo>
                  <a:pt x="16" y="59"/>
                </a:lnTo>
                <a:lnTo>
                  <a:pt x="16" y="59"/>
                </a:lnTo>
                <a:lnTo>
                  <a:pt x="33" y="59"/>
                </a:lnTo>
                <a:lnTo>
                  <a:pt x="33" y="59"/>
                </a:lnTo>
                <a:close/>
                <a:moveTo>
                  <a:pt x="19" y="85"/>
                </a:moveTo>
                <a:lnTo>
                  <a:pt x="19" y="85"/>
                </a:lnTo>
                <a:lnTo>
                  <a:pt x="24" y="81"/>
                </a:lnTo>
                <a:lnTo>
                  <a:pt x="28" y="78"/>
                </a:lnTo>
                <a:lnTo>
                  <a:pt x="35" y="68"/>
                </a:lnTo>
                <a:lnTo>
                  <a:pt x="35" y="68"/>
                </a:lnTo>
                <a:lnTo>
                  <a:pt x="39" y="65"/>
                </a:lnTo>
                <a:lnTo>
                  <a:pt x="34" y="71"/>
                </a:lnTo>
                <a:lnTo>
                  <a:pt x="34" y="71"/>
                </a:lnTo>
                <a:lnTo>
                  <a:pt x="25" y="84"/>
                </a:lnTo>
                <a:lnTo>
                  <a:pt x="25" y="84"/>
                </a:lnTo>
                <a:lnTo>
                  <a:pt x="25" y="85"/>
                </a:lnTo>
                <a:lnTo>
                  <a:pt x="25" y="85"/>
                </a:lnTo>
                <a:lnTo>
                  <a:pt x="19" y="85"/>
                </a:lnTo>
                <a:lnTo>
                  <a:pt x="19" y="8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30" name="Freeform 2542"/>
          <p:cNvSpPr>
            <a:spLocks noEditPoints="1"/>
          </p:cNvSpPr>
          <p:nvPr/>
        </p:nvSpPr>
        <p:spPr bwMode="auto">
          <a:xfrm>
            <a:off x="1403333" y="1458928"/>
            <a:ext cx="93663" cy="87313"/>
          </a:xfrm>
          <a:custGeom>
            <a:avLst/>
            <a:gdLst/>
            <a:ahLst/>
            <a:cxnLst>
              <a:cxn ang="0">
                <a:pos x="8" y="55"/>
              </a:cxn>
              <a:cxn ang="0">
                <a:pos x="17" y="54"/>
              </a:cxn>
              <a:cxn ang="0">
                <a:pos x="25" y="50"/>
              </a:cxn>
              <a:cxn ang="0">
                <a:pos x="39" y="37"/>
              </a:cxn>
              <a:cxn ang="0">
                <a:pos x="46" y="30"/>
              </a:cxn>
              <a:cxn ang="0">
                <a:pos x="57" y="14"/>
              </a:cxn>
              <a:cxn ang="0">
                <a:pos x="59" y="6"/>
              </a:cxn>
              <a:cxn ang="0">
                <a:pos x="59" y="4"/>
              </a:cxn>
              <a:cxn ang="0">
                <a:pos x="55" y="2"/>
              </a:cxn>
              <a:cxn ang="0">
                <a:pos x="52" y="0"/>
              </a:cxn>
              <a:cxn ang="0">
                <a:pos x="49" y="1"/>
              </a:cxn>
              <a:cxn ang="0">
                <a:pos x="46" y="3"/>
              </a:cxn>
              <a:cxn ang="0">
                <a:pos x="36" y="6"/>
              </a:cxn>
              <a:cxn ang="0">
                <a:pos x="24" y="8"/>
              </a:cxn>
              <a:cxn ang="0">
                <a:pos x="19" y="11"/>
              </a:cxn>
              <a:cxn ang="0">
                <a:pos x="9" y="25"/>
              </a:cxn>
              <a:cxn ang="0">
                <a:pos x="4" y="32"/>
              </a:cxn>
              <a:cxn ang="0">
                <a:pos x="0" y="41"/>
              </a:cxn>
              <a:cxn ang="0">
                <a:pos x="1" y="49"/>
              </a:cxn>
              <a:cxn ang="0">
                <a:pos x="8" y="55"/>
              </a:cxn>
              <a:cxn ang="0">
                <a:pos x="36" y="28"/>
              </a:cxn>
              <a:cxn ang="0">
                <a:pos x="28" y="36"/>
              </a:cxn>
              <a:cxn ang="0">
                <a:pos x="22" y="36"/>
              </a:cxn>
              <a:cxn ang="0">
                <a:pos x="16" y="35"/>
              </a:cxn>
              <a:cxn ang="0">
                <a:pos x="28" y="31"/>
              </a:cxn>
              <a:cxn ang="0">
                <a:pos x="35" y="27"/>
              </a:cxn>
              <a:cxn ang="0">
                <a:pos x="37" y="25"/>
              </a:cxn>
              <a:cxn ang="0">
                <a:pos x="37" y="23"/>
              </a:cxn>
              <a:cxn ang="0">
                <a:pos x="29" y="24"/>
              </a:cxn>
              <a:cxn ang="0">
                <a:pos x="21" y="24"/>
              </a:cxn>
              <a:cxn ang="0">
                <a:pos x="22" y="23"/>
              </a:cxn>
              <a:cxn ang="0">
                <a:pos x="39" y="19"/>
              </a:cxn>
              <a:cxn ang="0">
                <a:pos x="46" y="16"/>
              </a:cxn>
              <a:cxn ang="0">
                <a:pos x="36" y="28"/>
              </a:cxn>
              <a:cxn ang="0">
                <a:pos x="48" y="13"/>
              </a:cxn>
              <a:cxn ang="0">
                <a:pos x="47" y="13"/>
              </a:cxn>
              <a:cxn ang="0">
                <a:pos x="46" y="13"/>
              </a:cxn>
              <a:cxn ang="0">
                <a:pos x="48" y="12"/>
              </a:cxn>
              <a:cxn ang="0">
                <a:pos x="48" y="13"/>
              </a:cxn>
              <a:cxn ang="0">
                <a:pos x="26" y="18"/>
              </a:cxn>
              <a:cxn ang="0">
                <a:pos x="42" y="15"/>
              </a:cxn>
              <a:cxn ang="0">
                <a:pos x="33" y="18"/>
              </a:cxn>
              <a:cxn ang="0">
                <a:pos x="24" y="20"/>
              </a:cxn>
              <a:cxn ang="0">
                <a:pos x="26" y="18"/>
              </a:cxn>
              <a:cxn ang="0">
                <a:pos x="19" y="26"/>
              </a:cxn>
              <a:cxn ang="0">
                <a:pos x="34" y="25"/>
              </a:cxn>
              <a:cxn ang="0">
                <a:pos x="30" y="28"/>
              </a:cxn>
              <a:cxn ang="0">
                <a:pos x="19" y="32"/>
              </a:cxn>
              <a:cxn ang="0">
                <a:pos x="14" y="33"/>
              </a:cxn>
              <a:cxn ang="0">
                <a:pos x="19" y="26"/>
              </a:cxn>
              <a:cxn ang="0">
                <a:pos x="13" y="36"/>
              </a:cxn>
              <a:cxn ang="0">
                <a:pos x="13" y="36"/>
              </a:cxn>
              <a:cxn ang="0">
                <a:pos x="19" y="38"/>
              </a:cxn>
              <a:cxn ang="0">
                <a:pos x="26" y="38"/>
              </a:cxn>
              <a:cxn ang="0">
                <a:pos x="21" y="42"/>
              </a:cxn>
              <a:cxn ang="0">
                <a:pos x="13" y="46"/>
              </a:cxn>
              <a:cxn ang="0">
                <a:pos x="11" y="46"/>
              </a:cxn>
              <a:cxn ang="0">
                <a:pos x="10" y="46"/>
              </a:cxn>
              <a:cxn ang="0">
                <a:pos x="9" y="43"/>
              </a:cxn>
              <a:cxn ang="0">
                <a:pos x="13" y="36"/>
              </a:cxn>
            </a:cxnLst>
            <a:rect l="0" t="0" r="r" b="b"/>
            <a:pathLst>
              <a:path w="59" h="55">
                <a:moveTo>
                  <a:pt x="8" y="55"/>
                </a:moveTo>
                <a:lnTo>
                  <a:pt x="8" y="55"/>
                </a:lnTo>
                <a:lnTo>
                  <a:pt x="12" y="55"/>
                </a:lnTo>
                <a:lnTo>
                  <a:pt x="17" y="54"/>
                </a:lnTo>
                <a:lnTo>
                  <a:pt x="21" y="52"/>
                </a:lnTo>
                <a:lnTo>
                  <a:pt x="25" y="50"/>
                </a:lnTo>
                <a:lnTo>
                  <a:pt x="33" y="43"/>
                </a:lnTo>
                <a:lnTo>
                  <a:pt x="39" y="37"/>
                </a:lnTo>
                <a:lnTo>
                  <a:pt x="39" y="37"/>
                </a:lnTo>
                <a:lnTo>
                  <a:pt x="46" y="30"/>
                </a:lnTo>
                <a:lnTo>
                  <a:pt x="52" y="23"/>
                </a:lnTo>
                <a:lnTo>
                  <a:pt x="57" y="14"/>
                </a:lnTo>
                <a:lnTo>
                  <a:pt x="58" y="10"/>
                </a:lnTo>
                <a:lnTo>
                  <a:pt x="59" y="6"/>
                </a:lnTo>
                <a:lnTo>
                  <a:pt x="59" y="6"/>
                </a:lnTo>
                <a:lnTo>
                  <a:pt x="59" y="4"/>
                </a:lnTo>
                <a:lnTo>
                  <a:pt x="58" y="3"/>
                </a:lnTo>
                <a:lnTo>
                  <a:pt x="55" y="2"/>
                </a:lnTo>
                <a:lnTo>
                  <a:pt x="55" y="2"/>
                </a:lnTo>
                <a:lnTo>
                  <a:pt x="52" y="0"/>
                </a:lnTo>
                <a:lnTo>
                  <a:pt x="50" y="1"/>
                </a:lnTo>
                <a:lnTo>
                  <a:pt x="49" y="1"/>
                </a:lnTo>
                <a:lnTo>
                  <a:pt x="49" y="1"/>
                </a:lnTo>
                <a:lnTo>
                  <a:pt x="46" y="3"/>
                </a:lnTo>
                <a:lnTo>
                  <a:pt x="42" y="4"/>
                </a:lnTo>
                <a:lnTo>
                  <a:pt x="36" y="6"/>
                </a:lnTo>
                <a:lnTo>
                  <a:pt x="30" y="6"/>
                </a:lnTo>
                <a:lnTo>
                  <a:pt x="24" y="8"/>
                </a:lnTo>
                <a:lnTo>
                  <a:pt x="24" y="8"/>
                </a:lnTo>
                <a:lnTo>
                  <a:pt x="19" y="11"/>
                </a:lnTo>
                <a:lnTo>
                  <a:pt x="16" y="16"/>
                </a:lnTo>
                <a:lnTo>
                  <a:pt x="9" y="25"/>
                </a:lnTo>
                <a:lnTo>
                  <a:pt x="9" y="25"/>
                </a:lnTo>
                <a:lnTo>
                  <a:pt x="4" y="32"/>
                </a:lnTo>
                <a:lnTo>
                  <a:pt x="2" y="37"/>
                </a:lnTo>
                <a:lnTo>
                  <a:pt x="0" y="41"/>
                </a:lnTo>
                <a:lnTo>
                  <a:pt x="0" y="45"/>
                </a:lnTo>
                <a:lnTo>
                  <a:pt x="1" y="49"/>
                </a:lnTo>
                <a:lnTo>
                  <a:pt x="3" y="52"/>
                </a:lnTo>
                <a:lnTo>
                  <a:pt x="8" y="55"/>
                </a:lnTo>
                <a:lnTo>
                  <a:pt x="8" y="55"/>
                </a:lnTo>
                <a:close/>
                <a:moveTo>
                  <a:pt x="36" y="28"/>
                </a:moveTo>
                <a:lnTo>
                  <a:pt x="36" y="28"/>
                </a:lnTo>
                <a:lnTo>
                  <a:pt x="28" y="36"/>
                </a:lnTo>
                <a:lnTo>
                  <a:pt x="28" y="36"/>
                </a:lnTo>
                <a:lnTo>
                  <a:pt x="22" y="36"/>
                </a:lnTo>
                <a:lnTo>
                  <a:pt x="16" y="35"/>
                </a:lnTo>
                <a:lnTo>
                  <a:pt x="16" y="35"/>
                </a:lnTo>
                <a:lnTo>
                  <a:pt x="22" y="33"/>
                </a:lnTo>
                <a:lnTo>
                  <a:pt x="28" y="31"/>
                </a:lnTo>
                <a:lnTo>
                  <a:pt x="33" y="29"/>
                </a:lnTo>
                <a:lnTo>
                  <a:pt x="35" y="27"/>
                </a:lnTo>
                <a:lnTo>
                  <a:pt x="37" y="25"/>
                </a:lnTo>
                <a:lnTo>
                  <a:pt x="37" y="25"/>
                </a:lnTo>
                <a:lnTo>
                  <a:pt x="38" y="24"/>
                </a:lnTo>
                <a:lnTo>
                  <a:pt x="37" y="23"/>
                </a:lnTo>
                <a:lnTo>
                  <a:pt x="37" y="23"/>
                </a:lnTo>
                <a:lnTo>
                  <a:pt x="29" y="24"/>
                </a:lnTo>
                <a:lnTo>
                  <a:pt x="21" y="24"/>
                </a:lnTo>
                <a:lnTo>
                  <a:pt x="21" y="24"/>
                </a:lnTo>
                <a:lnTo>
                  <a:pt x="22" y="23"/>
                </a:lnTo>
                <a:lnTo>
                  <a:pt x="22" y="23"/>
                </a:lnTo>
                <a:lnTo>
                  <a:pt x="34" y="20"/>
                </a:lnTo>
                <a:lnTo>
                  <a:pt x="39" y="19"/>
                </a:lnTo>
                <a:lnTo>
                  <a:pt x="46" y="16"/>
                </a:lnTo>
                <a:lnTo>
                  <a:pt x="46" y="16"/>
                </a:lnTo>
                <a:lnTo>
                  <a:pt x="40" y="22"/>
                </a:lnTo>
                <a:lnTo>
                  <a:pt x="36" y="28"/>
                </a:lnTo>
                <a:lnTo>
                  <a:pt x="36" y="28"/>
                </a:lnTo>
                <a:close/>
                <a:moveTo>
                  <a:pt x="48" y="13"/>
                </a:moveTo>
                <a:lnTo>
                  <a:pt x="48" y="13"/>
                </a:lnTo>
                <a:lnTo>
                  <a:pt x="47" y="13"/>
                </a:lnTo>
                <a:lnTo>
                  <a:pt x="47" y="13"/>
                </a:lnTo>
                <a:lnTo>
                  <a:pt x="46" y="13"/>
                </a:lnTo>
                <a:lnTo>
                  <a:pt x="46" y="13"/>
                </a:lnTo>
                <a:lnTo>
                  <a:pt x="48" y="12"/>
                </a:lnTo>
                <a:lnTo>
                  <a:pt x="48" y="12"/>
                </a:lnTo>
                <a:lnTo>
                  <a:pt x="48" y="13"/>
                </a:lnTo>
                <a:lnTo>
                  <a:pt x="48" y="13"/>
                </a:lnTo>
                <a:close/>
                <a:moveTo>
                  <a:pt x="26" y="18"/>
                </a:moveTo>
                <a:lnTo>
                  <a:pt x="26" y="18"/>
                </a:lnTo>
                <a:lnTo>
                  <a:pt x="42" y="15"/>
                </a:lnTo>
                <a:lnTo>
                  <a:pt x="42" y="15"/>
                </a:lnTo>
                <a:lnTo>
                  <a:pt x="33" y="18"/>
                </a:lnTo>
                <a:lnTo>
                  <a:pt x="24" y="20"/>
                </a:lnTo>
                <a:lnTo>
                  <a:pt x="24" y="20"/>
                </a:lnTo>
                <a:lnTo>
                  <a:pt x="26" y="18"/>
                </a:lnTo>
                <a:lnTo>
                  <a:pt x="26" y="18"/>
                </a:lnTo>
                <a:close/>
                <a:moveTo>
                  <a:pt x="19" y="26"/>
                </a:moveTo>
                <a:lnTo>
                  <a:pt x="19" y="26"/>
                </a:lnTo>
                <a:lnTo>
                  <a:pt x="27" y="26"/>
                </a:lnTo>
                <a:lnTo>
                  <a:pt x="34" y="25"/>
                </a:lnTo>
                <a:lnTo>
                  <a:pt x="34" y="25"/>
                </a:lnTo>
                <a:lnTo>
                  <a:pt x="30" y="28"/>
                </a:lnTo>
                <a:lnTo>
                  <a:pt x="25" y="30"/>
                </a:lnTo>
                <a:lnTo>
                  <a:pt x="19" y="32"/>
                </a:lnTo>
                <a:lnTo>
                  <a:pt x="14" y="33"/>
                </a:lnTo>
                <a:lnTo>
                  <a:pt x="14" y="33"/>
                </a:lnTo>
                <a:lnTo>
                  <a:pt x="19" y="26"/>
                </a:lnTo>
                <a:lnTo>
                  <a:pt x="19" y="26"/>
                </a:lnTo>
                <a:close/>
                <a:moveTo>
                  <a:pt x="13" y="36"/>
                </a:moveTo>
                <a:lnTo>
                  <a:pt x="13" y="36"/>
                </a:lnTo>
                <a:lnTo>
                  <a:pt x="13" y="36"/>
                </a:lnTo>
                <a:lnTo>
                  <a:pt x="13" y="36"/>
                </a:lnTo>
                <a:lnTo>
                  <a:pt x="16" y="37"/>
                </a:lnTo>
                <a:lnTo>
                  <a:pt x="19" y="38"/>
                </a:lnTo>
                <a:lnTo>
                  <a:pt x="26" y="38"/>
                </a:lnTo>
                <a:lnTo>
                  <a:pt x="26" y="38"/>
                </a:lnTo>
                <a:lnTo>
                  <a:pt x="21" y="42"/>
                </a:lnTo>
                <a:lnTo>
                  <a:pt x="21" y="42"/>
                </a:lnTo>
                <a:lnTo>
                  <a:pt x="17" y="44"/>
                </a:lnTo>
                <a:lnTo>
                  <a:pt x="13" y="46"/>
                </a:lnTo>
                <a:lnTo>
                  <a:pt x="13" y="46"/>
                </a:lnTo>
                <a:lnTo>
                  <a:pt x="11" y="46"/>
                </a:lnTo>
                <a:lnTo>
                  <a:pt x="11" y="46"/>
                </a:lnTo>
                <a:lnTo>
                  <a:pt x="10" y="46"/>
                </a:lnTo>
                <a:lnTo>
                  <a:pt x="9" y="45"/>
                </a:lnTo>
                <a:lnTo>
                  <a:pt x="9" y="43"/>
                </a:lnTo>
                <a:lnTo>
                  <a:pt x="11" y="40"/>
                </a:lnTo>
                <a:lnTo>
                  <a:pt x="13" y="36"/>
                </a:lnTo>
                <a:lnTo>
                  <a:pt x="13" y="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31" name="Freeform 2543"/>
          <p:cNvSpPr>
            <a:spLocks noEditPoints="1"/>
          </p:cNvSpPr>
          <p:nvPr/>
        </p:nvSpPr>
        <p:spPr bwMode="auto">
          <a:xfrm>
            <a:off x="763571" y="682640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32" name="Freeform 2544"/>
          <p:cNvSpPr>
            <a:spLocks noEditPoints="1"/>
          </p:cNvSpPr>
          <p:nvPr/>
        </p:nvSpPr>
        <p:spPr bwMode="auto">
          <a:xfrm>
            <a:off x="962008" y="3646503"/>
            <a:ext cx="576263" cy="628650"/>
          </a:xfrm>
          <a:custGeom>
            <a:avLst/>
            <a:gdLst/>
            <a:ahLst/>
            <a:cxnLst>
              <a:cxn ang="0">
                <a:pos x="187" y="388"/>
              </a:cxn>
              <a:cxn ang="0">
                <a:pos x="336" y="329"/>
              </a:cxn>
              <a:cxn ang="0">
                <a:pos x="245" y="55"/>
              </a:cxn>
              <a:cxn ang="0">
                <a:pos x="138" y="54"/>
              </a:cxn>
              <a:cxn ang="0">
                <a:pos x="22" y="297"/>
              </a:cxn>
              <a:cxn ang="0">
                <a:pos x="47" y="319"/>
              </a:cxn>
              <a:cxn ang="0">
                <a:pos x="100" y="286"/>
              </a:cxn>
              <a:cxn ang="0">
                <a:pos x="110" y="262"/>
              </a:cxn>
              <a:cxn ang="0">
                <a:pos x="75" y="260"/>
              </a:cxn>
              <a:cxn ang="0">
                <a:pos x="101" y="239"/>
              </a:cxn>
              <a:cxn ang="0">
                <a:pos x="87" y="94"/>
              </a:cxn>
              <a:cxn ang="0">
                <a:pos x="53" y="131"/>
              </a:cxn>
              <a:cxn ang="0">
                <a:pos x="220" y="59"/>
              </a:cxn>
              <a:cxn ang="0">
                <a:pos x="252" y="91"/>
              </a:cxn>
              <a:cxn ang="0">
                <a:pos x="272" y="89"/>
              </a:cxn>
              <a:cxn ang="0">
                <a:pos x="194" y="75"/>
              </a:cxn>
              <a:cxn ang="0">
                <a:pos x="190" y="94"/>
              </a:cxn>
              <a:cxn ang="0">
                <a:pos x="242" y="63"/>
              </a:cxn>
              <a:cxn ang="0">
                <a:pos x="151" y="84"/>
              </a:cxn>
              <a:cxn ang="0">
                <a:pos x="147" y="84"/>
              </a:cxn>
              <a:cxn ang="0">
                <a:pos x="23" y="174"/>
              </a:cxn>
              <a:cxn ang="0">
                <a:pos x="132" y="133"/>
              </a:cxn>
              <a:cxn ang="0">
                <a:pos x="107" y="162"/>
              </a:cxn>
              <a:cxn ang="0">
                <a:pos x="44" y="213"/>
              </a:cxn>
              <a:cxn ang="0">
                <a:pos x="151" y="156"/>
              </a:cxn>
              <a:cxn ang="0">
                <a:pos x="10" y="233"/>
              </a:cxn>
              <a:cxn ang="0">
                <a:pos x="31" y="244"/>
              </a:cxn>
              <a:cxn ang="0">
                <a:pos x="309" y="144"/>
              </a:cxn>
              <a:cxn ang="0">
                <a:pos x="320" y="139"/>
              </a:cxn>
              <a:cxn ang="0">
                <a:pos x="194" y="223"/>
              </a:cxn>
              <a:cxn ang="0">
                <a:pos x="324" y="157"/>
              </a:cxn>
              <a:cxn ang="0">
                <a:pos x="348" y="272"/>
              </a:cxn>
              <a:cxn ang="0">
                <a:pos x="232" y="319"/>
              </a:cxn>
              <a:cxn ang="0">
                <a:pos x="352" y="253"/>
              </a:cxn>
              <a:cxn ang="0">
                <a:pos x="230" y="292"/>
              </a:cxn>
              <a:cxn ang="0">
                <a:pos x="85" y="356"/>
              </a:cxn>
              <a:cxn ang="0">
                <a:pos x="92" y="344"/>
              </a:cxn>
              <a:cxn ang="0">
                <a:pos x="219" y="293"/>
              </a:cxn>
              <a:cxn ang="0">
                <a:pos x="292" y="251"/>
              </a:cxn>
              <a:cxn ang="0">
                <a:pos x="110" y="323"/>
              </a:cxn>
              <a:cxn ang="0">
                <a:pos x="277" y="235"/>
              </a:cxn>
              <a:cxn ang="0">
                <a:pos x="59" y="331"/>
              </a:cxn>
              <a:cxn ang="0">
                <a:pos x="334" y="195"/>
              </a:cxn>
              <a:cxn ang="0">
                <a:pos x="306" y="194"/>
              </a:cxn>
              <a:cxn ang="0">
                <a:pos x="233" y="216"/>
              </a:cxn>
              <a:cxn ang="0">
                <a:pos x="332" y="175"/>
              </a:cxn>
              <a:cxn ang="0">
                <a:pos x="124" y="354"/>
              </a:cxn>
              <a:cxn ang="0">
                <a:pos x="244" y="317"/>
              </a:cxn>
              <a:cxn ang="0">
                <a:pos x="221" y="359"/>
              </a:cxn>
              <a:cxn ang="0">
                <a:pos x="312" y="334"/>
              </a:cxn>
              <a:cxn ang="0">
                <a:pos x="255" y="354"/>
              </a:cxn>
              <a:cxn ang="0">
                <a:pos x="332" y="317"/>
              </a:cxn>
              <a:cxn ang="0">
                <a:pos x="290" y="363"/>
              </a:cxn>
              <a:cxn ang="0">
                <a:pos x="233" y="343"/>
              </a:cxn>
              <a:cxn ang="0">
                <a:pos x="256" y="323"/>
              </a:cxn>
              <a:cxn ang="0">
                <a:pos x="60" y="259"/>
              </a:cxn>
              <a:cxn ang="0">
                <a:pos x="27" y="242"/>
              </a:cxn>
              <a:cxn ang="0">
                <a:pos x="304" y="93"/>
              </a:cxn>
              <a:cxn ang="0">
                <a:pos x="197" y="122"/>
              </a:cxn>
              <a:cxn ang="0">
                <a:pos x="33" y="141"/>
              </a:cxn>
              <a:cxn ang="0">
                <a:pos x="77" y="87"/>
              </a:cxn>
              <a:cxn ang="0">
                <a:pos x="27" y="248"/>
              </a:cxn>
            </a:cxnLst>
            <a:rect l="0" t="0" r="r" b="b"/>
            <a:pathLst>
              <a:path w="363" h="396">
                <a:moveTo>
                  <a:pt x="82" y="365"/>
                </a:moveTo>
                <a:lnTo>
                  <a:pt x="82" y="365"/>
                </a:lnTo>
                <a:lnTo>
                  <a:pt x="92" y="371"/>
                </a:lnTo>
                <a:lnTo>
                  <a:pt x="104" y="376"/>
                </a:lnTo>
                <a:lnTo>
                  <a:pt x="115" y="378"/>
                </a:lnTo>
                <a:lnTo>
                  <a:pt x="126" y="380"/>
                </a:lnTo>
                <a:lnTo>
                  <a:pt x="138" y="379"/>
                </a:lnTo>
                <a:lnTo>
                  <a:pt x="150" y="378"/>
                </a:lnTo>
                <a:lnTo>
                  <a:pt x="162" y="376"/>
                </a:lnTo>
                <a:lnTo>
                  <a:pt x="174" y="374"/>
                </a:lnTo>
                <a:lnTo>
                  <a:pt x="174" y="374"/>
                </a:lnTo>
                <a:lnTo>
                  <a:pt x="167" y="390"/>
                </a:lnTo>
                <a:lnTo>
                  <a:pt x="167" y="390"/>
                </a:lnTo>
                <a:lnTo>
                  <a:pt x="167" y="391"/>
                </a:lnTo>
                <a:lnTo>
                  <a:pt x="167" y="393"/>
                </a:lnTo>
                <a:lnTo>
                  <a:pt x="169" y="395"/>
                </a:lnTo>
                <a:lnTo>
                  <a:pt x="172" y="396"/>
                </a:lnTo>
                <a:lnTo>
                  <a:pt x="173" y="395"/>
                </a:lnTo>
                <a:lnTo>
                  <a:pt x="175" y="394"/>
                </a:lnTo>
                <a:lnTo>
                  <a:pt x="175" y="394"/>
                </a:lnTo>
                <a:lnTo>
                  <a:pt x="178" y="388"/>
                </a:lnTo>
                <a:lnTo>
                  <a:pt x="178" y="388"/>
                </a:lnTo>
                <a:lnTo>
                  <a:pt x="178" y="388"/>
                </a:lnTo>
                <a:lnTo>
                  <a:pt x="178" y="388"/>
                </a:lnTo>
                <a:lnTo>
                  <a:pt x="180" y="391"/>
                </a:lnTo>
                <a:lnTo>
                  <a:pt x="183" y="392"/>
                </a:lnTo>
                <a:lnTo>
                  <a:pt x="185" y="391"/>
                </a:lnTo>
                <a:lnTo>
                  <a:pt x="187" y="388"/>
                </a:lnTo>
                <a:lnTo>
                  <a:pt x="187" y="388"/>
                </a:lnTo>
                <a:lnTo>
                  <a:pt x="187" y="388"/>
                </a:lnTo>
                <a:lnTo>
                  <a:pt x="187" y="388"/>
                </a:lnTo>
                <a:lnTo>
                  <a:pt x="189" y="389"/>
                </a:lnTo>
                <a:lnTo>
                  <a:pt x="192" y="388"/>
                </a:lnTo>
                <a:lnTo>
                  <a:pt x="193" y="387"/>
                </a:lnTo>
                <a:lnTo>
                  <a:pt x="194" y="384"/>
                </a:lnTo>
                <a:lnTo>
                  <a:pt x="194" y="384"/>
                </a:lnTo>
                <a:lnTo>
                  <a:pt x="194" y="382"/>
                </a:lnTo>
                <a:lnTo>
                  <a:pt x="194" y="382"/>
                </a:lnTo>
                <a:lnTo>
                  <a:pt x="196" y="381"/>
                </a:lnTo>
                <a:lnTo>
                  <a:pt x="198" y="379"/>
                </a:lnTo>
                <a:lnTo>
                  <a:pt x="198" y="377"/>
                </a:lnTo>
                <a:lnTo>
                  <a:pt x="198" y="375"/>
                </a:lnTo>
                <a:lnTo>
                  <a:pt x="198" y="375"/>
                </a:lnTo>
                <a:lnTo>
                  <a:pt x="208" y="379"/>
                </a:lnTo>
                <a:lnTo>
                  <a:pt x="218" y="383"/>
                </a:lnTo>
                <a:lnTo>
                  <a:pt x="229" y="385"/>
                </a:lnTo>
                <a:lnTo>
                  <a:pt x="239" y="387"/>
                </a:lnTo>
                <a:lnTo>
                  <a:pt x="251" y="387"/>
                </a:lnTo>
                <a:lnTo>
                  <a:pt x="262" y="386"/>
                </a:lnTo>
                <a:lnTo>
                  <a:pt x="272" y="384"/>
                </a:lnTo>
                <a:lnTo>
                  <a:pt x="283" y="380"/>
                </a:lnTo>
                <a:lnTo>
                  <a:pt x="283" y="380"/>
                </a:lnTo>
                <a:lnTo>
                  <a:pt x="294" y="374"/>
                </a:lnTo>
                <a:lnTo>
                  <a:pt x="304" y="367"/>
                </a:lnTo>
                <a:lnTo>
                  <a:pt x="313" y="359"/>
                </a:lnTo>
                <a:lnTo>
                  <a:pt x="322" y="350"/>
                </a:lnTo>
                <a:lnTo>
                  <a:pt x="329" y="340"/>
                </a:lnTo>
                <a:lnTo>
                  <a:pt x="336" y="329"/>
                </a:lnTo>
                <a:lnTo>
                  <a:pt x="341" y="317"/>
                </a:lnTo>
                <a:lnTo>
                  <a:pt x="346" y="306"/>
                </a:lnTo>
                <a:lnTo>
                  <a:pt x="346" y="306"/>
                </a:lnTo>
                <a:lnTo>
                  <a:pt x="350" y="295"/>
                </a:lnTo>
                <a:lnTo>
                  <a:pt x="354" y="283"/>
                </a:lnTo>
                <a:lnTo>
                  <a:pt x="357" y="272"/>
                </a:lnTo>
                <a:lnTo>
                  <a:pt x="360" y="260"/>
                </a:lnTo>
                <a:lnTo>
                  <a:pt x="361" y="247"/>
                </a:lnTo>
                <a:lnTo>
                  <a:pt x="363" y="234"/>
                </a:lnTo>
                <a:lnTo>
                  <a:pt x="363" y="222"/>
                </a:lnTo>
                <a:lnTo>
                  <a:pt x="363" y="209"/>
                </a:lnTo>
                <a:lnTo>
                  <a:pt x="363" y="197"/>
                </a:lnTo>
                <a:lnTo>
                  <a:pt x="361" y="185"/>
                </a:lnTo>
                <a:lnTo>
                  <a:pt x="359" y="173"/>
                </a:lnTo>
                <a:lnTo>
                  <a:pt x="357" y="161"/>
                </a:lnTo>
                <a:lnTo>
                  <a:pt x="353" y="148"/>
                </a:lnTo>
                <a:lnTo>
                  <a:pt x="349" y="137"/>
                </a:lnTo>
                <a:lnTo>
                  <a:pt x="343" y="126"/>
                </a:lnTo>
                <a:lnTo>
                  <a:pt x="338" y="116"/>
                </a:lnTo>
                <a:lnTo>
                  <a:pt x="338" y="116"/>
                </a:lnTo>
                <a:lnTo>
                  <a:pt x="332" y="108"/>
                </a:lnTo>
                <a:lnTo>
                  <a:pt x="326" y="100"/>
                </a:lnTo>
                <a:lnTo>
                  <a:pt x="319" y="94"/>
                </a:lnTo>
                <a:lnTo>
                  <a:pt x="312" y="88"/>
                </a:lnTo>
                <a:lnTo>
                  <a:pt x="305" y="82"/>
                </a:lnTo>
                <a:lnTo>
                  <a:pt x="297" y="76"/>
                </a:lnTo>
                <a:lnTo>
                  <a:pt x="280" y="67"/>
                </a:lnTo>
                <a:lnTo>
                  <a:pt x="263" y="60"/>
                </a:lnTo>
                <a:lnTo>
                  <a:pt x="245" y="55"/>
                </a:lnTo>
                <a:lnTo>
                  <a:pt x="225" y="52"/>
                </a:lnTo>
                <a:lnTo>
                  <a:pt x="206" y="50"/>
                </a:lnTo>
                <a:lnTo>
                  <a:pt x="206" y="50"/>
                </a:lnTo>
                <a:lnTo>
                  <a:pt x="211" y="37"/>
                </a:lnTo>
                <a:lnTo>
                  <a:pt x="218" y="25"/>
                </a:lnTo>
                <a:lnTo>
                  <a:pt x="221" y="20"/>
                </a:lnTo>
                <a:lnTo>
                  <a:pt x="226" y="15"/>
                </a:lnTo>
                <a:lnTo>
                  <a:pt x="231" y="11"/>
                </a:lnTo>
                <a:lnTo>
                  <a:pt x="236" y="8"/>
                </a:lnTo>
                <a:lnTo>
                  <a:pt x="236" y="8"/>
                </a:lnTo>
                <a:lnTo>
                  <a:pt x="237" y="7"/>
                </a:lnTo>
                <a:lnTo>
                  <a:pt x="238" y="5"/>
                </a:lnTo>
                <a:lnTo>
                  <a:pt x="237" y="2"/>
                </a:lnTo>
                <a:lnTo>
                  <a:pt x="235" y="0"/>
                </a:lnTo>
                <a:lnTo>
                  <a:pt x="233" y="0"/>
                </a:lnTo>
                <a:lnTo>
                  <a:pt x="231" y="0"/>
                </a:lnTo>
                <a:lnTo>
                  <a:pt x="231" y="0"/>
                </a:lnTo>
                <a:lnTo>
                  <a:pt x="225" y="4"/>
                </a:lnTo>
                <a:lnTo>
                  <a:pt x="220" y="9"/>
                </a:lnTo>
                <a:lnTo>
                  <a:pt x="215" y="15"/>
                </a:lnTo>
                <a:lnTo>
                  <a:pt x="210" y="21"/>
                </a:lnTo>
                <a:lnTo>
                  <a:pt x="206" y="27"/>
                </a:lnTo>
                <a:lnTo>
                  <a:pt x="203" y="34"/>
                </a:lnTo>
                <a:lnTo>
                  <a:pt x="198" y="49"/>
                </a:lnTo>
                <a:lnTo>
                  <a:pt x="198" y="49"/>
                </a:lnTo>
                <a:lnTo>
                  <a:pt x="182" y="49"/>
                </a:lnTo>
                <a:lnTo>
                  <a:pt x="182" y="49"/>
                </a:lnTo>
                <a:lnTo>
                  <a:pt x="160" y="50"/>
                </a:lnTo>
                <a:lnTo>
                  <a:pt x="138" y="54"/>
                </a:lnTo>
                <a:lnTo>
                  <a:pt x="116" y="59"/>
                </a:lnTo>
                <a:lnTo>
                  <a:pt x="96" y="67"/>
                </a:lnTo>
                <a:lnTo>
                  <a:pt x="87" y="71"/>
                </a:lnTo>
                <a:lnTo>
                  <a:pt x="76" y="76"/>
                </a:lnTo>
                <a:lnTo>
                  <a:pt x="67" y="83"/>
                </a:lnTo>
                <a:lnTo>
                  <a:pt x="58" y="90"/>
                </a:lnTo>
                <a:lnTo>
                  <a:pt x="50" y="96"/>
                </a:lnTo>
                <a:lnTo>
                  <a:pt x="42" y="104"/>
                </a:lnTo>
                <a:lnTo>
                  <a:pt x="35" y="112"/>
                </a:lnTo>
                <a:lnTo>
                  <a:pt x="28" y="121"/>
                </a:lnTo>
                <a:lnTo>
                  <a:pt x="28" y="121"/>
                </a:lnTo>
                <a:lnTo>
                  <a:pt x="22" y="130"/>
                </a:lnTo>
                <a:lnTo>
                  <a:pt x="17" y="139"/>
                </a:lnTo>
                <a:lnTo>
                  <a:pt x="12" y="149"/>
                </a:lnTo>
                <a:lnTo>
                  <a:pt x="8" y="160"/>
                </a:lnTo>
                <a:lnTo>
                  <a:pt x="5" y="170"/>
                </a:lnTo>
                <a:lnTo>
                  <a:pt x="3" y="181"/>
                </a:lnTo>
                <a:lnTo>
                  <a:pt x="1" y="191"/>
                </a:lnTo>
                <a:lnTo>
                  <a:pt x="1" y="202"/>
                </a:lnTo>
                <a:lnTo>
                  <a:pt x="0" y="212"/>
                </a:lnTo>
                <a:lnTo>
                  <a:pt x="1" y="223"/>
                </a:lnTo>
                <a:lnTo>
                  <a:pt x="2" y="234"/>
                </a:lnTo>
                <a:lnTo>
                  <a:pt x="3" y="245"/>
                </a:lnTo>
                <a:lnTo>
                  <a:pt x="6" y="256"/>
                </a:lnTo>
                <a:lnTo>
                  <a:pt x="9" y="266"/>
                </a:lnTo>
                <a:lnTo>
                  <a:pt x="12" y="276"/>
                </a:lnTo>
                <a:lnTo>
                  <a:pt x="17" y="286"/>
                </a:lnTo>
                <a:lnTo>
                  <a:pt x="17" y="286"/>
                </a:lnTo>
                <a:lnTo>
                  <a:pt x="22" y="297"/>
                </a:lnTo>
                <a:lnTo>
                  <a:pt x="29" y="308"/>
                </a:lnTo>
                <a:lnTo>
                  <a:pt x="36" y="319"/>
                </a:lnTo>
                <a:lnTo>
                  <a:pt x="44" y="330"/>
                </a:lnTo>
                <a:lnTo>
                  <a:pt x="52" y="340"/>
                </a:lnTo>
                <a:lnTo>
                  <a:pt x="61" y="349"/>
                </a:lnTo>
                <a:lnTo>
                  <a:pt x="71" y="357"/>
                </a:lnTo>
                <a:lnTo>
                  <a:pt x="82" y="365"/>
                </a:lnTo>
                <a:lnTo>
                  <a:pt x="82" y="365"/>
                </a:lnTo>
                <a:close/>
                <a:moveTo>
                  <a:pt x="47" y="319"/>
                </a:moveTo>
                <a:lnTo>
                  <a:pt x="47" y="319"/>
                </a:lnTo>
                <a:lnTo>
                  <a:pt x="63" y="313"/>
                </a:lnTo>
                <a:lnTo>
                  <a:pt x="80" y="306"/>
                </a:lnTo>
                <a:lnTo>
                  <a:pt x="112" y="291"/>
                </a:lnTo>
                <a:lnTo>
                  <a:pt x="112" y="291"/>
                </a:lnTo>
                <a:lnTo>
                  <a:pt x="146" y="276"/>
                </a:lnTo>
                <a:lnTo>
                  <a:pt x="181" y="262"/>
                </a:lnTo>
                <a:lnTo>
                  <a:pt x="181" y="262"/>
                </a:lnTo>
                <a:lnTo>
                  <a:pt x="149" y="278"/>
                </a:lnTo>
                <a:lnTo>
                  <a:pt x="118" y="294"/>
                </a:lnTo>
                <a:lnTo>
                  <a:pt x="118" y="294"/>
                </a:lnTo>
                <a:lnTo>
                  <a:pt x="102" y="302"/>
                </a:lnTo>
                <a:lnTo>
                  <a:pt x="86" y="310"/>
                </a:lnTo>
                <a:lnTo>
                  <a:pt x="77" y="314"/>
                </a:lnTo>
                <a:lnTo>
                  <a:pt x="70" y="319"/>
                </a:lnTo>
                <a:lnTo>
                  <a:pt x="63" y="325"/>
                </a:lnTo>
                <a:lnTo>
                  <a:pt x="56" y="331"/>
                </a:lnTo>
                <a:lnTo>
                  <a:pt x="56" y="331"/>
                </a:lnTo>
                <a:lnTo>
                  <a:pt x="47" y="319"/>
                </a:lnTo>
                <a:lnTo>
                  <a:pt x="47" y="319"/>
                </a:lnTo>
                <a:close/>
                <a:moveTo>
                  <a:pt x="36" y="303"/>
                </a:moveTo>
                <a:lnTo>
                  <a:pt x="36" y="303"/>
                </a:lnTo>
                <a:lnTo>
                  <a:pt x="45" y="302"/>
                </a:lnTo>
                <a:lnTo>
                  <a:pt x="54" y="299"/>
                </a:lnTo>
                <a:lnTo>
                  <a:pt x="63" y="296"/>
                </a:lnTo>
                <a:lnTo>
                  <a:pt x="72" y="292"/>
                </a:lnTo>
                <a:lnTo>
                  <a:pt x="90" y="283"/>
                </a:lnTo>
                <a:lnTo>
                  <a:pt x="106" y="275"/>
                </a:lnTo>
                <a:lnTo>
                  <a:pt x="106" y="275"/>
                </a:lnTo>
                <a:lnTo>
                  <a:pt x="145" y="259"/>
                </a:lnTo>
                <a:lnTo>
                  <a:pt x="186" y="241"/>
                </a:lnTo>
                <a:lnTo>
                  <a:pt x="186" y="241"/>
                </a:lnTo>
                <a:lnTo>
                  <a:pt x="229" y="221"/>
                </a:lnTo>
                <a:lnTo>
                  <a:pt x="275" y="202"/>
                </a:lnTo>
                <a:lnTo>
                  <a:pt x="275" y="202"/>
                </a:lnTo>
                <a:lnTo>
                  <a:pt x="298" y="193"/>
                </a:lnTo>
                <a:lnTo>
                  <a:pt x="322" y="185"/>
                </a:lnTo>
                <a:lnTo>
                  <a:pt x="322" y="185"/>
                </a:lnTo>
                <a:lnTo>
                  <a:pt x="320" y="186"/>
                </a:lnTo>
                <a:lnTo>
                  <a:pt x="320" y="186"/>
                </a:lnTo>
                <a:lnTo>
                  <a:pt x="297" y="195"/>
                </a:lnTo>
                <a:lnTo>
                  <a:pt x="275" y="205"/>
                </a:lnTo>
                <a:lnTo>
                  <a:pt x="275" y="205"/>
                </a:lnTo>
                <a:lnTo>
                  <a:pt x="197" y="237"/>
                </a:lnTo>
                <a:lnTo>
                  <a:pt x="197" y="237"/>
                </a:lnTo>
                <a:lnTo>
                  <a:pt x="157" y="256"/>
                </a:lnTo>
                <a:lnTo>
                  <a:pt x="118" y="276"/>
                </a:lnTo>
                <a:lnTo>
                  <a:pt x="118" y="276"/>
                </a:lnTo>
                <a:lnTo>
                  <a:pt x="100" y="286"/>
                </a:lnTo>
                <a:lnTo>
                  <a:pt x="82" y="296"/>
                </a:lnTo>
                <a:lnTo>
                  <a:pt x="82" y="296"/>
                </a:lnTo>
                <a:lnTo>
                  <a:pt x="72" y="302"/>
                </a:lnTo>
                <a:lnTo>
                  <a:pt x="63" y="306"/>
                </a:lnTo>
                <a:lnTo>
                  <a:pt x="54" y="311"/>
                </a:lnTo>
                <a:lnTo>
                  <a:pt x="45" y="316"/>
                </a:lnTo>
                <a:lnTo>
                  <a:pt x="45" y="316"/>
                </a:lnTo>
                <a:lnTo>
                  <a:pt x="36" y="303"/>
                </a:lnTo>
                <a:lnTo>
                  <a:pt x="36" y="303"/>
                </a:lnTo>
                <a:close/>
                <a:moveTo>
                  <a:pt x="29" y="291"/>
                </a:moveTo>
                <a:lnTo>
                  <a:pt x="29" y="291"/>
                </a:lnTo>
                <a:lnTo>
                  <a:pt x="35" y="289"/>
                </a:lnTo>
                <a:lnTo>
                  <a:pt x="41" y="287"/>
                </a:lnTo>
                <a:lnTo>
                  <a:pt x="52" y="282"/>
                </a:lnTo>
                <a:lnTo>
                  <a:pt x="52" y="282"/>
                </a:lnTo>
                <a:lnTo>
                  <a:pt x="61" y="278"/>
                </a:lnTo>
                <a:lnTo>
                  <a:pt x="71" y="274"/>
                </a:lnTo>
                <a:lnTo>
                  <a:pt x="91" y="267"/>
                </a:lnTo>
                <a:lnTo>
                  <a:pt x="91" y="267"/>
                </a:lnTo>
                <a:lnTo>
                  <a:pt x="137" y="248"/>
                </a:lnTo>
                <a:lnTo>
                  <a:pt x="184" y="229"/>
                </a:lnTo>
                <a:lnTo>
                  <a:pt x="184" y="229"/>
                </a:lnTo>
                <a:lnTo>
                  <a:pt x="198" y="224"/>
                </a:lnTo>
                <a:lnTo>
                  <a:pt x="198" y="224"/>
                </a:lnTo>
                <a:lnTo>
                  <a:pt x="189" y="228"/>
                </a:lnTo>
                <a:lnTo>
                  <a:pt x="189" y="228"/>
                </a:lnTo>
                <a:lnTo>
                  <a:pt x="149" y="245"/>
                </a:lnTo>
                <a:lnTo>
                  <a:pt x="110" y="262"/>
                </a:lnTo>
                <a:lnTo>
                  <a:pt x="110" y="262"/>
                </a:lnTo>
                <a:lnTo>
                  <a:pt x="71" y="280"/>
                </a:lnTo>
                <a:lnTo>
                  <a:pt x="52" y="289"/>
                </a:lnTo>
                <a:lnTo>
                  <a:pt x="34" y="299"/>
                </a:lnTo>
                <a:lnTo>
                  <a:pt x="34" y="299"/>
                </a:lnTo>
                <a:lnTo>
                  <a:pt x="29" y="291"/>
                </a:lnTo>
                <a:lnTo>
                  <a:pt x="29" y="291"/>
                </a:lnTo>
                <a:close/>
                <a:moveTo>
                  <a:pt x="23" y="278"/>
                </a:moveTo>
                <a:lnTo>
                  <a:pt x="23" y="278"/>
                </a:lnTo>
                <a:lnTo>
                  <a:pt x="24" y="278"/>
                </a:lnTo>
                <a:lnTo>
                  <a:pt x="24" y="278"/>
                </a:lnTo>
                <a:lnTo>
                  <a:pt x="32" y="276"/>
                </a:lnTo>
                <a:lnTo>
                  <a:pt x="40" y="272"/>
                </a:lnTo>
                <a:lnTo>
                  <a:pt x="56" y="265"/>
                </a:lnTo>
                <a:lnTo>
                  <a:pt x="56" y="265"/>
                </a:lnTo>
                <a:lnTo>
                  <a:pt x="79" y="255"/>
                </a:lnTo>
                <a:lnTo>
                  <a:pt x="101" y="245"/>
                </a:lnTo>
                <a:lnTo>
                  <a:pt x="101" y="245"/>
                </a:lnTo>
                <a:lnTo>
                  <a:pt x="143" y="227"/>
                </a:lnTo>
                <a:lnTo>
                  <a:pt x="187" y="209"/>
                </a:lnTo>
                <a:lnTo>
                  <a:pt x="187" y="209"/>
                </a:lnTo>
                <a:lnTo>
                  <a:pt x="199" y="204"/>
                </a:lnTo>
                <a:lnTo>
                  <a:pt x="199" y="204"/>
                </a:lnTo>
                <a:lnTo>
                  <a:pt x="174" y="215"/>
                </a:lnTo>
                <a:lnTo>
                  <a:pt x="174" y="215"/>
                </a:lnTo>
                <a:lnTo>
                  <a:pt x="134" y="233"/>
                </a:lnTo>
                <a:lnTo>
                  <a:pt x="93" y="251"/>
                </a:lnTo>
                <a:lnTo>
                  <a:pt x="93" y="251"/>
                </a:lnTo>
                <a:lnTo>
                  <a:pt x="85" y="255"/>
                </a:lnTo>
                <a:lnTo>
                  <a:pt x="75" y="260"/>
                </a:lnTo>
                <a:lnTo>
                  <a:pt x="58" y="270"/>
                </a:lnTo>
                <a:lnTo>
                  <a:pt x="58" y="270"/>
                </a:lnTo>
                <a:lnTo>
                  <a:pt x="42" y="278"/>
                </a:lnTo>
                <a:lnTo>
                  <a:pt x="35" y="283"/>
                </a:lnTo>
                <a:lnTo>
                  <a:pt x="27" y="288"/>
                </a:lnTo>
                <a:lnTo>
                  <a:pt x="27" y="288"/>
                </a:lnTo>
                <a:lnTo>
                  <a:pt x="23" y="278"/>
                </a:lnTo>
                <a:lnTo>
                  <a:pt x="23" y="278"/>
                </a:lnTo>
                <a:close/>
                <a:moveTo>
                  <a:pt x="47" y="255"/>
                </a:moveTo>
                <a:lnTo>
                  <a:pt x="47" y="255"/>
                </a:lnTo>
                <a:lnTo>
                  <a:pt x="60" y="249"/>
                </a:lnTo>
                <a:lnTo>
                  <a:pt x="73" y="245"/>
                </a:lnTo>
                <a:lnTo>
                  <a:pt x="87" y="239"/>
                </a:lnTo>
                <a:lnTo>
                  <a:pt x="100" y="234"/>
                </a:lnTo>
                <a:lnTo>
                  <a:pt x="100" y="234"/>
                </a:lnTo>
                <a:lnTo>
                  <a:pt x="165" y="205"/>
                </a:lnTo>
                <a:lnTo>
                  <a:pt x="197" y="191"/>
                </a:lnTo>
                <a:lnTo>
                  <a:pt x="230" y="178"/>
                </a:lnTo>
                <a:lnTo>
                  <a:pt x="230" y="178"/>
                </a:lnTo>
                <a:lnTo>
                  <a:pt x="282" y="158"/>
                </a:lnTo>
                <a:lnTo>
                  <a:pt x="282" y="158"/>
                </a:lnTo>
                <a:lnTo>
                  <a:pt x="267" y="166"/>
                </a:lnTo>
                <a:lnTo>
                  <a:pt x="267" y="166"/>
                </a:lnTo>
                <a:lnTo>
                  <a:pt x="245" y="176"/>
                </a:lnTo>
                <a:lnTo>
                  <a:pt x="222" y="186"/>
                </a:lnTo>
                <a:lnTo>
                  <a:pt x="177" y="204"/>
                </a:lnTo>
                <a:lnTo>
                  <a:pt x="177" y="204"/>
                </a:lnTo>
                <a:lnTo>
                  <a:pt x="138" y="221"/>
                </a:lnTo>
                <a:lnTo>
                  <a:pt x="101" y="239"/>
                </a:lnTo>
                <a:lnTo>
                  <a:pt x="101" y="239"/>
                </a:lnTo>
                <a:lnTo>
                  <a:pt x="92" y="244"/>
                </a:lnTo>
                <a:lnTo>
                  <a:pt x="83" y="247"/>
                </a:lnTo>
                <a:lnTo>
                  <a:pt x="65" y="254"/>
                </a:lnTo>
                <a:lnTo>
                  <a:pt x="65" y="254"/>
                </a:lnTo>
                <a:lnTo>
                  <a:pt x="43" y="265"/>
                </a:lnTo>
                <a:lnTo>
                  <a:pt x="23" y="276"/>
                </a:lnTo>
                <a:lnTo>
                  <a:pt x="23" y="276"/>
                </a:lnTo>
                <a:lnTo>
                  <a:pt x="22" y="277"/>
                </a:lnTo>
                <a:lnTo>
                  <a:pt x="22" y="277"/>
                </a:lnTo>
                <a:lnTo>
                  <a:pt x="19" y="270"/>
                </a:lnTo>
                <a:lnTo>
                  <a:pt x="19" y="270"/>
                </a:lnTo>
                <a:lnTo>
                  <a:pt x="47" y="255"/>
                </a:lnTo>
                <a:lnTo>
                  <a:pt x="47" y="255"/>
                </a:lnTo>
                <a:close/>
                <a:moveTo>
                  <a:pt x="174" y="57"/>
                </a:moveTo>
                <a:lnTo>
                  <a:pt x="174" y="57"/>
                </a:lnTo>
                <a:lnTo>
                  <a:pt x="139" y="73"/>
                </a:lnTo>
                <a:lnTo>
                  <a:pt x="106" y="90"/>
                </a:lnTo>
                <a:lnTo>
                  <a:pt x="72" y="107"/>
                </a:lnTo>
                <a:lnTo>
                  <a:pt x="39" y="124"/>
                </a:lnTo>
                <a:lnTo>
                  <a:pt x="39" y="124"/>
                </a:lnTo>
                <a:lnTo>
                  <a:pt x="36" y="126"/>
                </a:lnTo>
                <a:lnTo>
                  <a:pt x="36" y="126"/>
                </a:lnTo>
                <a:lnTo>
                  <a:pt x="37" y="124"/>
                </a:lnTo>
                <a:lnTo>
                  <a:pt x="37" y="124"/>
                </a:lnTo>
                <a:lnTo>
                  <a:pt x="52" y="114"/>
                </a:lnTo>
                <a:lnTo>
                  <a:pt x="52" y="114"/>
                </a:lnTo>
                <a:lnTo>
                  <a:pt x="69" y="104"/>
                </a:lnTo>
                <a:lnTo>
                  <a:pt x="87" y="94"/>
                </a:lnTo>
                <a:lnTo>
                  <a:pt x="87" y="94"/>
                </a:lnTo>
                <a:lnTo>
                  <a:pt x="122" y="76"/>
                </a:lnTo>
                <a:lnTo>
                  <a:pt x="157" y="59"/>
                </a:lnTo>
                <a:lnTo>
                  <a:pt x="157" y="59"/>
                </a:lnTo>
                <a:lnTo>
                  <a:pt x="174" y="57"/>
                </a:lnTo>
                <a:lnTo>
                  <a:pt x="174" y="57"/>
                </a:lnTo>
                <a:close/>
                <a:moveTo>
                  <a:pt x="34" y="129"/>
                </a:moveTo>
                <a:lnTo>
                  <a:pt x="34" y="129"/>
                </a:lnTo>
                <a:lnTo>
                  <a:pt x="50" y="121"/>
                </a:lnTo>
                <a:lnTo>
                  <a:pt x="66" y="113"/>
                </a:lnTo>
                <a:lnTo>
                  <a:pt x="99" y="96"/>
                </a:lnTo>
                <a:lnTo>
                  <a:pt x="99" y="96"/>
                </a:lnTo>
                <a:lnTo>
                  <a:pt x="138" y="76"/>
                </a:lnTo>
                <a:lnTo>
                  <a:pt x="138" y="76"/>
                </a:lnTo>
                <a:lnTo>
                  <a:pt x="152" y="69"/>
                </a:lnTo>
                <a:lnTo>
                  <a:pt x="152" y="69"/>
                </a:lnTo>
                <a:lnTo>
                  <a:pt x="120" y="87"/>
                </a:lnTo>
                <a:lnTo>
                  <a:pt x="89" y="105"/>
                </a:lnTo>
                <a:lnTo>
                  <a:pt x="57" y="123"/>
                </a:lnTo>
                <a:lnTo>
                  <a:pt x="26" y="142"/>
                </a:lnTo>
                <a:lnTo>
                  <a:pt x="26" y="142"/>
                </a:lnTo>
                <a:lnTo>
                  <a:pt x="34" y="129"/>
                </a:lnTo>
                <a:lnTo>
                  <a:pt x="34" y="129"/>
                </a:lnTo>
                <a:close/>
                <a:moveTo>
                  <a:pt x="23" y="148"/>
                </a:moveTo>
                <a:lnTo>
                  <a:pt x="23" y="148"/>
                </a:lnTo>
                <a:lnTo>
                  <a:pt x="31" y="144"/>
                </a:lnTo>
                <a:lnTo>
                  <a:pt x="38" y="140"/>
                </a:lnTo>
                <a:lnTo>
                  <a:pt x="53" y="131"/>
                </a:lnTo>
                <a:lnTo>
                  <a:pt x="53" y="131"/>
                </a:lnTo>
                <a:lnTo>
                  <a:pt x="64" y="124"/>
                </a:lnTo>
                <a:lnTo>
                  <a:pt x="75" y="118"/>
                </a:lnTo>
                <a:lnTo>
                  <a:pt x="98" y="107"/>
                </a:lnTo>
                <a:lnTo>
                  <a:pt x="98" y="107"/>
                </a:lnTo>
                <a:lnTo>
                  <a:pt x="147" y="82"/>
                </a:lnTo>
                <a:lnTo>
                  <a:pt x="147" y="82"/>
                </a:lnTo>
                <a:lnTo>
                  <a:pt x="103" y="106"/>
                </a:lnTo>
                <a:lnTo>
                  <a:pt x="103" y="106"/>
                </a:lnTo>
                <a:lnTo>
                  <a:pt x="79" y="118"/>
                </a:lnTo>
                <a:lnTo>
                  <a:pt x="55" y="131"/>
                </a:lnTo>
                <a:lnTo>
                  <a:pt x="55" y="131"/>
                </a:lnTo>
                <a:lnTo>
                  <a:pt x="42" y="139"/>
                </a:lnTo>
                <a:lnTo>
                  <a:pt x="35" y="143"/>
                </a:lnTo>
                <a:lnTo>
                  <a:pt x="28" y="146"/>
                </a:lnTo>
                <a:lnTo>
                  <a:pt x="28" y="146"/>
                </a:lnTo>
                <a:lnTo>
                  <a:pt x="23" y="148"/>
                </a:lnTo>
                <a:lnTo>
                  <a:pt x="23" y="148"/>
                </a:lnTo>
                <a:lnTo>
                  <a:pt x="23" y="148"/>
                </a:lnTo>
                <a:lnTo>
                  <a:pt x="23" y="148"/>
                </a:lnTo>
                <a:close/>
                <a:moveTo>
                  <a:pt x="220" y="59"/>
                </a:moveTo>
                <a:lnTo>
                  <a:pt x="220" y="59"/>
                </a:lnTo>
                <a:lnTo>
                  <a:pt x="239" y="63"/>
                </a:lnTo>
                <a:lnTo>
                  <a:pt x="239" y="63"/>
                </a:lnTo>
                <a:lnTo>
                  <a:pt x="202" y="81"/>
                </a:lnTo>
                <a:lnTo>
                  <a:pt x="202" y="81"/>
                </a:lnTo>
                <a:lnTo>
                  <a:pt x="203" y="70"/>
                </a:lnTo>
                <a:lnTo>
                  <a:pt x="203" y="70"/>
                </a:lnTo>
                <a:lnTo>
                  <a:pt x="220" y="59"/>
                </a:lnTo>
                <a:lnTo>
                  <a:pt x="220" y="59"/>
                </a:lnTo>
                <a:lnTo>
                  <a:pt x="220" y="59"/>
                </a:lnTo>
                <a:lnTo>
                  <a:pt x="220" y="59"/>
                </a:lnTo>
                <a:close/>
                <a:moveTo>
                  <a:pt x="285" y="80"/>
                </a:moveTo>
                <a:lnTo>
                  <a:pt x="285" y="80"/>
                </a:lnTo>
                <a:lnTo>
                  <a:pt x="220" y="108"/>
                </a:lnTo>
                <a:lnTo>
                  <a:pt x="155" y="135"/>
                </a:lnTo>
                <a:lnTo>
                  <a:pt x="155" y="135"/>
                </a:lnTo>
                <a:lnTo>
                  <a:pt x="126" y="148"/>
                </a:lnTo>
                <a:lnTo>
                  <a:pt x="96" y="163"/>
                </a:lnTo>
                <a:lnTo>
                  <a:pt x="66" y="177"/>
                </a:lnTo>
                <a:lnTo>
                  <a:pt x="37" y="192"/>
                </a:lnTo>
                <a:lnTo>
                  <a:pt x="37" y="192"/>
                </a:lnTo>
                <a:lnTo>
                  <a:pt x="23" y="199"/>
                </a:lnTo>
                <a:lnTo>
                  <a:pt x="16" y="202"/>
                </a:lnTo>
                <a:lnTo>
                  <a:pt x="10" y="206"/>
                </a:lnTo>
                <a:lnTo>
                  <a:pt x="10" y="206"/>
                </a:lnTo>
                <a:lnTo>
                  <a:pt x="36" y="189"/>
                </a:lnTo>
                <a:lnTo>
                  <a:pt x="36" y="189"/>
                </a:lnTo>
                <a:lnTo>
                  <a:pt x="65" y="172"/>
                </a:lnTo>
                <a:lnTo>
                  <a:pt x="95" y="156"/>
                </a:lnTo>
                <a:lnTo>
                  <a:pt x="95" y="156"/>
                </a:lnTo>
                <a:lnTo>
                  <a:pt x="150" y="129"/>
                </a:lnTo>
                <a:lnTo>
                  <a:pt x="206" y="102"/>
                </a:lnTo>
                <a:lnTo>
                  <a:pt x="206" y="102"/>
                </a:lnTo>
                <a:lnTo>
                  <a:pt x="217" y="101"/>
                </a:lnTo>
                <a:lnTo>
                  <a:pt x="228" y="98"/>
                </a:lnTo>
                <a:lnTo>
                  <a:pt x="241" y="95"/>
                </a:lnTo>
                <a:lnTo>
                  <a:pt x="252" y="91"/>
                </a:lnTo>
                <a:lnTo>
                  <a:pt x="252" y="91"/>
                </a:lnTo>
                <a:lnTo>
                  <a:pt x="253" y="90"/>
                </a:lnTo>
                <a:lnTo>
                  <a:pt x="254" y="88"/>
                </a:lnTo>
                <a:lnTo>
                  <a:pt x="255" y="85"/>
                </a:lnTo>
                <a:lnTo>
                  <a:pt x="254" y="84"/>
                </a:lnTo>
                <a:lnTo>
                  <a:pt x="253" y="83"/>
                </a:lnTo>
                <a:lnTo>
                  <a:pt x="251" y="82"/>
                </a:lnTo>
                <a:lnTo>
                  <a:pt x="250" y="82"/>
                </a:lnTo>
                <a:lnTo>
                  <a:pt x="250" y="82"/>
                </a:lnTo>
                <a:lnTo>
                  <a:pt x="234" y="88"/>
                </a:lnTo>
                <a:lnTo>
                  <a:pt x="234" y="88"/>
                </a:lnTo>
                <a:lnTo>
                  <a:pt x="239" y="85"/>
                </a:lnTo>
                <a:lnTo>
                  <a:pt x="239" y="85"/>
                </a:lnTo>
                <a:lnTo>
                  <a:pt x="243" y="83"/>
                </a:lnTo>
                <a:lnTo>
                  <a:pt x="243" y="83"/>
                </a:lnTo>
                <a:lnTo>
                  <a:pt x="258" y="73"/>
                </a:lnTo>
                <a:lnTo>
                  <a:pt x="258" y="73"/>
                </a:lnTo>
                <a:lnTo>
                  <a:pt x="261" y="72"/>
                </a:lnTo>
                <a:lnTo>
                  <a:pt x="263" y="71"/>
                </a:lnTo>
                <a:lnTo>
                  <a:pt x="263" y="71"/>
                </a:lnTo>
                <a:lnTo>
                  <a:pt x="264" y="70"/>
                </a:lnTo>
                <a:lnTo>
                  <a:pt x="264" y="70"/>
                </a:lnTo>
                <a:lnTo>
                  <a:pt x="275" y="74"/>
                </a:lnTo>
                <a:lnTo>
                  <a:pt x="285" y="80"/>
                </a:lnTo>
                <a:lnTo>
                  <a:pt x="285" y="80"/>
                </a:lnTo>
                <a:close/>
                <a:moveTo>
                  <a:pt x="286" y="81"/>
                </a:moveTo>
                <a:lnTo>
                  <a:pt x="286" y="81"/>
                </a:lnTo>
                <a:lnTo>
                  <a:pt x="283" y="83"/>
                </a:lnTo>
                <a:lnTo>
                  <a:pt x="283" y="83"/>
                </a:lnTo>
                <a:lnTo>
                  <a:pt x="272" y="89"/>
                </a:lnTo>
                <a:lnTo>
                  <a:pt x="261" y="94"/>
                </a:lnTo>
                <a:lnTo>
                  <a:pt x="237" y="103"/>
                </a:lnTo>
                <a:lnTo>
                  <a:pt x="237" y="103"/>
                </a:lnTo>
                <a:lnTo>
                  <a:pt x="256" y="95"/>
                </a:lnTo>
                <a:lnTo>
                  <a:pt x="256" y="95"/>
                </a:lnTo>
                <a:lnTo>
                  <a:pt x="276" y="86"/>
                </a:lnTo>
                <a:lnTo>
                  <a:pt x="276" y="86"/>
                </a:lnTo>
                <a:lnTo>
                  <a:pt x="286" y="81"/>
                </a:lnTo>
                <a:lnTo>
                  <a:pt x="286" y="81"/>
                </a:lnTo>
                <a:lnTo>
                  <a:pt x="286" y="81"/>
                </a:lnTo>
                <a:lnTo>
                  <a:pt x="286" y="81"/>
                </a:lnTo>
                <a:close/>
                <a:moveTo>
                  <a:pt x="181" y="102"/>
                </a:moveTo>
                <a:lnTo>
                  <a:pt x="181" y="102"/>
                </a:lnTo>
                <a:lnTo>
                  <a:pt x="196" y="103"/>
                </a:lnTo>
                <a:lnTo>
                  <a:pt x="196" y="103"/>
                </a:lnTo>
                <a:lnTo>
                  <a:pt x="168" y="116"/>
                </a:lnTo>
                <a:lnTo>
                  <a:pt x="138" y="128"/>
                </a:lnTo>
                <a:lnTo>
                  <a:pt x="110" y="141"/>
                </a:lnTo>
                <a:lnTo>
                  <a:pt x="81" y="154"/>
                </a:lnTo>
                <a:lnTo>
                  <a:pt x="81" y="154"/>
                </a:lnTo>
                <a:lnTo>
                  <a:pt x="129" y="129"/>
                </a:lnTo>
                <a:lnTo>
                  <a:pt x="178" y="104"/>
                </a:lnTo>
                <a:lnTo>
                  <a:pt x="178" y="104"/>
                </a:lnTo>
                <a:lnTo>
                  <a:pt x="181" y="102"/>
                </a:lnTo>
                <a:lnTo>
                  <a:pt x="181" y="102"/>
                </a:lnTo>
                <a:close/>
                <a:moveTo>
                  <a:pt x="169" y="90"/>
                </a:moveTo>
                <a:lnTo>
                  <a:pt x="169" y="90"/>
                </a:lnTo>
                <a:lnTo>
                  <a:pt x="194" y="75"/>
                </a:lnTo>
                <a:lnTo>
                  <a:pt x="194" y="75"/>
                </a:lnTo>
                <a:lnTo>
                  <a:pt x="194" y="86"/>
                </a:lnTo>
                <a:lnTo>
                  <a:pt x="194" y="86"/>
                </a:lnTo>
                <a:lnTo>
                  <a:pt x="179" y="93"/>
                </a:lnTo>
                <a:lnTo>
                  <a:pt x="179" y="93"/>
                </a:lnTo>
                <a:lnTo>
                  <a:pt x="169" y="90"/>
                </a:lnTo>
                <a:lnTo>
                  <a:pt x="169" y="90"/>
                </a:lnTo>
                <a:close/>
                <a:moveTo>
                  <a:pt x="167" y="99"/>
                </a:moveTo>
                <a:lnTo>
                  <a:pt x="167" y="99"/>
                </a:lnTo>
                <a:lnTo>
                  <a:pt x="125" y="118"/>
                </a:lnTo>
                <a:lnTo>
                  <a:pt x="125" y="118"/>
                </a:lnTo>
                <a:lnTo>
                  <a:pt x="73" y="143"/>
                </a:lnTo>
                <a:lnTo>
                  <a:pt x="48" y="156"/>
                </a:lnTo>
                <a:lnTo>
                  <a:pt x="24" y="170"/>
                </a:lnTo>
                <a:lnTo>
                  <a:pt x="24" y="170"/>
                </a:lnTo>
                <a:lnTo>
                  <a:pt x="24" y="170"/>
                </a:lnTo>
                <a:lnTo>
                  <a:pt x="24" y="170"/>
                </a:lnTo>
                <a:lnTo>
                  <a:pt x="52" y="153"/>
                </a:lnTo>
                <a:lnTo>
                  <a:pt x="52" y="153"/>
                </a:lnTo>
                <a:lnTo>
                  <a:pt x="110" y="122"/>
                </a:lnTo>
                <a:lnTo>
                  <a:pt x="110" y="122"/>
                </a:lnTo>
                <a:lnTo>
                  <a:pt x="158" y="96"/>
                </a:lnTo>
                <a:lnTo>
                  <a:pt x="158" y="96"/>
                </a:lnTo>
                <a:lnTo>
                  <a:pt x="167" y="99"/>
                </a:lnTo>
                <a:lnTo>
                  <a:pt x="167" y="99"/>
                </a:lnTo>
                <a:close/>
                <a:moveTo>
                  <a:pt x="194" y="88"/>
                </a:moveTo>
                <a:lnTo>
                  <a:pt x="194" y="88"/>
                </a:lnTo>
                <a:lnTo>
                  <a:pt x="194" y="92"/>
                </a:lnTo>
                <a:lnTo>
                  <a:pt x="194" y="92"/>
                </a:lnTo>
                <a:lnTo>
                  <a:pt x="190" y="94"/>
                </a:lnTo>
                <a:lnTo>
                  <a:pt x="190" y="94"/>
                </a:lnTo>
                <a:lnTo>
                  <a:pt x="182" y="93"/>
                </a:lnTo>
                <a:lnTo>
                  <a:pt x="182" y="93"/>
                </a:lnTo>
                <a:lnTo>
                  <a:pt x="194" y="88"/>
                </a:lnTo>
                <a:lnTo>
                  <a:pt x="194" y="88"/>
                </a:lnTo>
                <a:close/>
                <a:moveTo>
                  <a:pt x="202" y="84"/>
                </a:moveTo>
                <a:lnTo>
                  <a:pt x="202" y="84"/>
                </a:lnTo>
                <a:lnTo>
                  <a:pt x="236" y="67"/>
                </a:lnTo>
                <a:lnTo>
                  <a:pt x="236" y="67"/>
                </a:lnTo>
                <a:lnTo>
                  <a:pt x="219" y="76"/>
                </a:lnTo>
                <a:lnTo>
                  <a:pt x="202" y="87"/>
                </a:lnTo>
                <a:lnTo>
                  <a:pt x="202" y="87"/>
                </a:lnTo>
                <a:lnTo>
                  <a:pt x="202" y="84"/>
                </a:lnTo>
                <a:lnTo>
                  <a:pt x="202" y="84"/>
                </a:lnTo>
                <a:close/>
                <a:moveTo>
                  <a:pt x="239" y="82"/>
                </a:moveTo>
                <a:lnTo>
                  <a:pt x="239" y="82"/>
                </a:lnTo>
                <a:lnTo>
                  <a:pt x="221" y="91"/>
                </a:lnTo>
                <a:lnTo>
                  <a:pt x="221" y="91"/>
                </a:lnTo>
                <a:lnTo>
                  <a:pt x="212" y="93"/>
                </a:lnTo>
                <a:lnTo>
                  <a:pt x="203" y="94"/>
                </a:lnTo>
                <a:lnTo>
                  <a:pt x="203" y="94"/>
                </a:lnTo>
                <a:lnTo>
                  <a:pt x="202" y="90"/>
                </a:lnTo>
                <a:lnTo>
                  <a:pt x="202" y="90"/>
                </a:lnTo>
                <a:lnTo>
                  <a:pt x="222" y="79"/>
                </a:lnTo>
                <a:lnTo>
                  <a:pt x="232" y="71"/>
                </a:lnTo>
                <a:lnTo>
                  <a:pt x="242" y="64"/>
                </a:lnTo>
                <a:lnTo>
                  <a:pt x="242" y="64"/>
                </a:lnTo>
                <a:lnTo>
                  <a:pt x="242" y="63"/>
                </a:lnTo>
                <a:lnTo>
                  <a:pt x="242" y="63"/>
                </a:lnTo>
                <a:lnTo>
                  <a:pt x="262" y="69"/>
                </a:lnTo>
                <a:lnTo>
                  <a:pt x="262" y="69"/>
                </a:lnTo>
                <a:lnTo>
                  <a:pt x="239" y="82"/>
                </a:lnTo>
                <a:lnTo>
                  <a:pt x="239" y="82"/>
                </a:lnTo>
                <a:close/>
                <a:moveTo>
                  <a:pt x="203" y="67"/>
                </a:moveTo>
                <a:lnTo>
                  <a:pt x="203" y="67"/>
                </a:lnTo>
                <a:lnTo>
                  <a:pt x="203" y="67"/>
                </a:lnTo>
                <a:lnTo>
                  <a:pt x="203" y="67"/>
                </a:lnTo>
                <a:lnTo>
                  <a:pt x="214" y="60"/>
                </a:lnTo>
                <a:lnTo>
                  <a:pt x="214" y="60"/>
                </a:lnTo>
                <a:lnTo>
                  <a:pt x="203" y="67"/>
                </a:lnTo>
                <a:lnTo>
                  <a:pt x="203" y="67"/>
                </a:lnTo>
                <a:close/>
                <a:moveTo>
                  <a:pt x="194" y="73"/>
                </a:moveTo>
                <a:lnTo>
                  <a:pt x="194" y="73"/>
                </a:lnTo>
                <a:lnTo>
                  <a:pt x="166" y="90"/>
                </a:lnTo>
                <a:lnTo>
                  <a:pt x="166" y="90"/>
                </a:lnTo>
                <a:lnTo>
                  <a:pt x="164" y="89"/>
                </a:lnTo>
                <a:lnTo>
                  <a:pt x="164" y="89"/>
                </a:lnTo>
                <a:lnTo>
                  <a:pt x="194" y="72"/>
                </a:lnTo>
                <a:lnTo>
                  <a:pt x="194" y="72"/>
                </a:lnTo>
                <a:lnTo>
                  <a:pt x="194" y="73"/>
                </a:lnTo>
                <a:lnTo>
                  <a:pt x="194" y="73"/>
                </a:lnTo>
                <a:close/>
                <a:moveTo>
                  <a:pt x="175" y="79"/>
                </a:moveTo>
                <a:lnTo>
                  <a:pt x="175" y="79"/>
                </a:lnTo>
                <a:lnTo>
                  <a:pt x="160" y="87"/>
                </a:lnTo>
                <a:lnTo>
                  <a:pt x="160" y="87"/>
                </a:lnTo>
                <a:lnTo>
                  <a:pt x="153" y="84"/>
                </a:lnTo>
                <a:lnTo>
                  <a:pt x="153" y="84"/>
                </a:lnTo>
                <a:lnTo>
                  <a:pt x="151" y="84"/>
                </a:lnTo>
                <a:lnTo>
                  <a:pt x="150" y="84"/>
                </a:lnTo>
                <a:lnTo>
                  <a:pt x="147" y="86"/>
                </a:lnTo>
                <a:lnTo>
                  <a:pt x="147" y="89"/>
                </a:lnTo>
                <a:lnTo>
                  <a:pt x="147" y="91"/>
                </a:lnTo>
                <a:lnTo>
                  <a:pt x="149" y="92"/>
                </a:lnTo>
                <a:lnTo>
                  <a:pt x="149" y="92"/>
                </a:lnTo>
                <a:lnTo>
                  <a:pt x="149" y="92"/>
                </a:lnTo>
                <a:lnTo>
                  <a:pt x="149" y="92"/>
                </a:lnTo>
                <a:lnTo>
                  <a:pt x="123" y="104"/>
                </a:lnTo>
                <a:lnTo>
                  <a:pt x="123" y="104"/>
                </a:lnTo>
                <a:lnTo>
                  <a:pt x="72" y="127"/>
                </a:lnTo>
                <a:lnTo>
                  <a:pt x="72" y="127"/>
                </a:lnTo>
                <a:lnTo>
                  <a:pt x="47" y="140"/>
                </a:lnTo>
                <a:lnTo>
                  <a:pt x="35" y="146"/>
                </a:lnTo>
                <a:lnTo>
                  <a:pt x="22" y="151"/>
                </a:lnTo>
                <a:lnTo>
                  <a:pt x="22" y="151"/>
                </a:lnTo>
                <a:lnTo>
                  <a:pt x="21" y="151"/>
                </a:lnTo>
                <a:lnTo>
                  <a:pt x="21" y="151"/>
                </a:lnTo>
                <a:lnTo>
                  <a:pt x="22" y="151"/>
                </a:lnTo>
                <a:lnTo>
                  <a:pt x="22" y="151"/>
                </a:lnTo>
                <a:lnTo>
                  <a:pt x="29" y="148"/>
                </a:lnTo>
                <a:lnTo>
                  <a:pt x="29" y="148"/>
                </a:lnTo>
                <a:lnTo>
                  <a:pt x="38" y="144"/>
                </a:lnTo>
                <a:lnTo>
                  <a:pt x="47" y="138"/>
                </a:lnTo>
                <a:lnTo>
                  <a:pt x="47" y="138"/>
                </a:lnTo>
                <a:lnTo>
                  <a:pt x="72" y="124"/>
                </a:lnTo>
                <a:lnTo>
                  <a:pt x="99" y="110"/>
                </a:lnTo>
                <a:lnTo>
                  <a:pt x="99" y="110"/>
                </a:lnTo>
                <a:lnTo>
                  <a:pt x="147" y="84"/>
                </a:lnTo>
                <a:lnTo>
                  <a:pt x="172" y="70"/>
                </a:lnTo>
                <a:lnTo>
                  <a:pt x="196" y="58"/>
                </a:lnTo>
                <a:lnTo>
                  <a:pt x="196" y="58"/>
                </a:lnTo>
                <a:lnTo>
                  <a:pt x="194" y="68"/>
                </a:lnTo>
                <a:lnTo>
                  <a:pt x="194" y="68"/>
                </a:lnTo>
                <a:lnTo>
                  <a:pt x="175" y="79"/>
                </a:lnTo>
                <a:lnTo>
                  <a:pt x="175" y="79"/>
                </a:lnTo>
                <a:close/>
                <a:moveTo>
                  <a:pt x="20" y="154"/>
                </a:moveTo>
                <a:lnTo>
                  <a:pt x="20" y="154"/>
                </a:lnTo>
                <a:lnTo>
                  <a:pt x="35" y="148"/>
                </a:lnTo>
                <a:lnTo>
                  <a:pt x="49" y="141"/>
                </a:lnTo>
                <a:lnTo>
                  <a:pt x="49" y="141"/>
                </a:lnTo>
                <a:lnTo>
                  <a:pt x="76" y="128"/>
                </a:lnTo>
                <a:lnTo>
                  <a:pt x="104" y="116"/>
                </a:lnTo>
                <a:lnTo>
                  <a:pt x="104" y="116"/>
                </a:lnTo>
                <a:lnTo>
                  <a:pt x="152" y="94"/>
                </a:lnTo>
                <a:lnTo>
                  <a:pt x="152" y="94"/>
                </a:lnTo>
                <a:lnTo>
                  <a:pt x="156" y="95"/>
                </a:lnTo>
                <a:lnTo>
                  <a:pt x="156" y="95"/>
                </a:lnTo>
                <a:lnTo>
                  <a:pt x="85" y="133"/>
                </a:lnTo>
                <a:lnTo>
                  <a:pt x="48" y="153"/>
                </a:lnTo>
                <a:lnTo>
                  <a:pt x="14" y="174"/>
                </a:lnTo>
                <a:lnTo>
                  <a:pt x="14" y="174"/>
                </a:lnTo>
                <a:lnTo>
                  <a:pt x="17" y="164"/>
                </a:lnTo>
                <a:lnTo>
                  <a:pt x="20" y="154"/>
                </a:lnTo>
                <a:lnTo>
                  <a:pt x="20" y="154"/>
                </a:lnTo>
                <a:close/>
                <a:moveTo>
                  <a:pt x="12" y="179"/>
                </a:moveTo>
                <a:lnTo>
                  <a:pt x="12" y="179"/>
                </a:lnTo>
                <a:lnTo>
                  <a:pt x="23" y="174"/>
                </a:lnTo>
                <a:lnTo>
                  <a:pt x="33" y="169"/>
                </a:lnTo>
                <a:lnTo>
                  <a:pt x="52" y="156"/>
                </a:lnTo>
                <a:lnTo>
                  <a:pt x="52" y="156"/>
                </a:lnTo>
                <a:lnTo>
                  <a:pt x="82" y="141"/>
                </a:lnTo>
                <a:lnTo>
                  <a:pt x="111" y="127"/>
                </a:lnTo>
                <a:lnTo>
                  <a:pt x="111" y="127"/>
                </a:lnTo>
                <a:lnTo>
                  <a:pt x="170" y="99"/>
                </a:lnTo>
                <a:lnTo>
                  <a:pt x="170" y="99"/>
                </a:lnTo>
                <a:lnTo>
                  <a:pt x="177" y="101"/>
                </a:lnTo>
                <a:lnTo>
                  <a:pt x="177" y="101"/>
                </a:lnTo>
                <a:lnTo>
                  <a:pt x="123" y="129"/>
                </a:lnTo>
                <a:lnTo>
                  <a:pt x="123" y="129"/>
                </a:lnTo>
                <a:lnTo>
                  <a:pt x="82" y="151"/>
                </a:lnTo>
                <a:lnTo>
                  <a:pt x="42" y="174"/>
                </a:lnTo>
                <a:lnTo>
                  <a:pt x="42" y="174"/>
                </a:lnTo>
                <a:lnTo>
                  <a:pt x="25" y="184"/>
                </a:lnTo>
                <a:lnTo>
                  <a:pt x="25" y="184"/>
                </a:lnTo>
                <a:lnTo>
                  <a:pt x="10" y="192"/>
                </a:lnTo>
                <a:lnTo>
                  <a:pt x="10" y="192"/>
                </a:lnTo>
                <a:lnTo>
                  <a:pt x="12" y="179"/>
                </a:lnTo>
                <a:lnTo>
                  <a:pt x="12" y="179"/>
                </a:lnTo>
                <a:close/>
                <a:moveTo>
                  <a:pt x="28" y="185"/>
                </a:moveTo>
                <a:lnTo>
                  <a:pt x="28" y="185"/>
                </a:lnTo>
                <a:lnTo>
                  <a:pt x="44" y="176"/>
                </a:lnTo>
                <a:lnTo>
                  <a:pt x="60" y="168"/>
                </a:lnTo>
                <a:lnTo>
                  <a:pt x="60" y="168"/>
                </a:lnTo>
                <a:lnTo>
                  <a:pt x="96" y="150"/>
                </a:lnTo>
                <a:lnTo>
                  <a:pt x="132" y="133"/>
                </a:lnTo>
                <a:lnTo>
                  <a:pt x="132" y="133"/>
                </a:lnTo>
                <a:lnTo>
                  <a:pt x="183" y="111"/>
                </a:lnTo>
                <a:lnTo>
                  <a:pt x="183" y="111"/>
                </a:lnTo>
                <a:lnTo>
                  <a:pt x="138" y="133"/>
                </a:lnTo>
                <a:lnTo>
                  <a:pt x="94" y="154"/>
                </a:lnTo>
                <a:lnTo>
                  <a:pt x="72" y="166"/>
                </a:lnTo>
                <a:lnTo>
                  <a:pt x="50" y="178"/>
                </a:lnTo>
                <a:lnTo>
                  <a:pt x="29" y="190"/>
                </a:lnTo>
                <a:lnTo>
                  <a:pt x="9" y="204"/>
                </a:lnTo>
                <a:lnTo>
                  <a:pt x="9" y="204"/>
                </a:lnTo>
                <a:lnTo>
                  <a:pt x="10" y="196"/>
                </a:lnTo>
                <a:lnTo>
                  <a:pt x="10" y="196"/>
                </a:lnTo>
                <a:lnTo>
                  <a:pt x="19" y="190"/>
                </a:lnTo>
                <a:lnTo>
                  <a:pt x="28" y="185"/>
                </a:lnTo>
                <a:lnTo>
                  <a:pt x="28" y="185"/>
                </a:lnTo>
                <a:close/>
                <a:moveTo>
                  <a:pt x="9" y="207"/>
                </a:moveTo>
                <a:lnTo>
                  <a:pt x="9" y="207"/>
                </a:lnTo>
                <a:lnTo>
                  <a:pt x="23" y="201"/>
                </a:lnTo>
                <a:lnTo>
                  <a:pt x="38" y="194"/>
                </a:lnTo>
                <a:lnTo>
                  <a:pt x="66" y="179"/>
                </a:lnTo>
                <a:lnTo>
                  <a:pt x="66" y="179"/>
                </a:lnTo>
                <a:lnTo>
                  <a:pt x="85" y="170"/>
                </a:lnTo>
                <a:lnTo>
                  <a:pt x="103" y="161"/>
                </a:lnTo>
                <a:lnTo>
                  <a:pt x="141" y="144"/>
                </a:lnTo>
                <a:lnTo>
                  <a:pt x="141" y="144"/>
                </a:lnTo>
                <a:lnTo>
                  <a:pt x="173" y="130"/>
                </a:lnTo>
                <a:lnTo>
                  <a:pt x="173" y="130"/>
                </a:lnTo>
                <a:lnTo>
                  <a:pt x="143" y="144"/>
                </a:lnTo>
                <a:lnTo>
                  <a:pt x="143" y="144"/>
                </a:lnTo>
                <a:lnTo>
                  <a:pt x="107" y="162"/>
                </a:lnTo>
                <a:lnTo>
                  <a:pt x="71" y="181"/>
                </a:lnTo>
                <a:lnTo>
                  <a:pt x="71" y="181"/>
                </a:lnTo>
                <a:lnTo>
                  <a:pt x="40" y="200"/>
                </a:lnTo>
                <a:lnTo>
                  <a:pt x="24" y="209"/>
                </a:lnTo>
                <a:lnTo>
                  <a:pt x="9" y="218"/>
                </a:lnTo>
                <a:lnTo>
                  <a:pt x="9" y="218"/>
                </a:lnTo>
                <a:lnTo>
                  <a:pt x="9" y="207"/>
                </a:lnTo>
                <a:lnTo>
                  <a:pt x="9" y="207"/>
                </a:lnTo>
                <a:close/>
                <a:moveTo>
                  <a:pt x="306" y="94"/>
                </a:moveTo>
                <a:lnTo>
                  <a:pt x="306" y="94"/>
                </a:lnTo>
                <a:lnTo>
                  <a:pt x="313" y="101"/>
                </a:lnTo>
                <a:lnTo>
                  <a:pt x="313" y="101"/>
                </a:lnTo>
                <a:lnTo>
                  <a:pt x="305" y="104"/>
                </a:lnTo>
                <a:lnTo>
                  <a:pt x="298" y="108"/>
                </a:lnTo>
                <a:lnTo>
                  <a:pt x="298" y="108"/>
                </a:lnTo>
                <a:lnTo>
                  <a:pt x="271" y="119"/>
                </a:lnTo>
                <a:lnTo>
                  <a:pt x="271" y="119"/>
                </a:lnTo>
                <a:lnTo>
                  <a:pt x="255" y="125"/>
                </a:lnTo>
                <a:lnTo>
                  <a:pt x="239" y="130"/>
                </a:lnTo>
                <a:lnTo>
                  <a:pt x="239" y="130"/>
                </a:lnTo>
                <a:lnTo>
                  <a:pt x="205" y="146"/>
                </a:lnTo>
                <a:lnTo>
                  <a:pt x="205" y="146"/>
                </a:lnTo>
                <a:lnTo>
                  <a:pt x="173" y="158"/>
                </a:lnTo>
                <a:lnTo>
                  <a:pt x="173" y="158"/>
                </a:lnTo>
                <a:lnTo>
                  <a:pt x="111" y="184"/>
                </a:lnTo>
                <a:lnTo>
                  <a:pt x="80" y="197"/>
                </a:lnTo>
                <a:lnTo>
                  <a:pt x="48" y="211"/>
                </a:lnTo>
                <a:lnTo>
                  <a:pt x="48" y="211"/>
                </a:lnTo>
                <a:lnTo>
                  <a:pt x="44" y="213"/>
                </a:lnTo>
                <a:lnTo>
                  <a:pt x="44" y="213"/>
                </a:lnTo>
                <a:lnTo>
                  <a:pt x="86" y="192"/>
                </a:lnTo>
                <a:lnTo>
                  <a:pt x="86" y="192"/>
                </a:lnTo>
                <a:lnTo>
                  <a:pt x="135" y="168"/>
                </a:lnTo>
                <a:lnTo>
                  <a:pt x="160" y="156"/>
                </a:lnTo>
                <a:lnTo>
                  <a:pt x="184" y="145"/>
                </a:lnTo>
                <a:lnTo>
                  <a:pt x="184" y="145"/>
                </a:lnTo>
                <a:lnTo>
                  <a:pt x="230" y="126"/>
                </a:lnTo>
                <a:lnTo>
                  <a:pt x="277" y="107"/>
                </a:lnTo>
                <a:lnTo>
                  <a:pt x="277" y="107"/>
                </a:lnTo>
                <a:lnTo>
                  <a:pt x="306" y="94"/>
                </a:lnTo>
                <a:lnTo>
                  <a:pt x="306" y="94"/>
                </a:lnTo>
                <a:close/>
                <a:moveTo>
                  <a:pt x="81" y="193"/>
                </a:moveTo>
                <a:lnTo>
                  <a:pt x="81" y="193"/>
                </a:lnTo>
                <a:lnTo>
                  <a:pt x="44" y="210"/>
                </a:lnTo>
                <a:lnTo>
                  <a:pt x="27" y="220"/>
                </a:lnTo>
                <a:lnTo>
                  <a:pt x="10" y="231"/>
                </a:lnTo>
                <a:lnTo>
                  <a:pt x="10" y="231"/>
                </a:lnTo>
                <a:lnTo>
                  <a:pt x="9" y="221"/>
                </a:lnTo>
                <a:lnTo>
                  <a:pt x="9" y="221"/>
                </a:lnTo>
                <a:lnTo>
                  <a:pt x="16" y="219"/>
                </a:lnTo>
                <a:lnTo>
                  <a:pt x="24" y="216"/>
                </a:lnTo>
                <a:lnTo>
                  <a:pt x="38" y="209"/>
                </a:lnTo>
                <a:lnTo>
                  <a:pt x="65" y="193"/>
                </a:lnTo>
                <a:lnTo>
                  <a:pt x="65" y="193"/>
                </a:lnTo>
                <a:lnTo>
                  <a:pt x="87" y="183"/>
                </a:lnTo>
                <a:lnTo>
                  <a:pt x="108" y="174"/>
                </a:lnTo>
                <a:lnTo>
                  <a:pt x="151" y="156"/>
                </a:lnTo>
                <a:lnTo>
                  <a:pt x="151" y="156"/>
                </a:lnTo>
                <a:lnTo>
                  <a:pt x="152" y="156"/>
                </a:lnTo>
                <a:lnTo>
                  <a:pt x="152" y="156"/>
                </a:lnTo>
                <a:lnTo>
                  <a:pt x="116" y="175"/>
                </a:lnTo>
                <a:lnTo>
                  <a:pt x="81" y="193"/>
                </a:lnTo>
                <a:lnTo>
                  <a:pt x="81" y="193"/>
                </a:lnTo>
                <a:close/>
                <a:moveTo>
                  <a:pt x="10" y="233"/>
                </a:moveTo>
                <a:lnTo>
                  <a:pt x="10" y="233"/>
                </a:lnTo>
                <a:lnTo>
                  <a:pt x="21" y="228"/>
                </a:lnTo>
                <a:lnTo>
                  <a:pt x="32" y="221"/>
                </a:lnTo>
                <a:lnTo>
                  <a:pt x="32" y="221"/>
                </a:lnTo>
                <a:lnTo>
                  <a:pt x="41" y="216"/>
                </a:lnTo>
                <a:lnTo>
                  <a:pt x="50" y="212"/>
                </a:lnTo>
                <a:lnTo>
                  <a:pt x="69" y="203"/>
                </a:lnTo>
                <a:lnTo>
                  <a:pt x="69" y="203"/>
                </a:lnTo>
                <a:lnTo>
                  <a:pt x="92" y="194"/>
                </a:lnTo>
                <a:lnTo>
                  <a:pt x="113" y="185"/>
                </a:lnTo>
                <a:lnTo>
                  <a:pt x="157" y="168"/>
                </a:lnTo>
                <a:lnTo>
                  <a:pt x="157" y="168"/>
                </a:lnTo>
                <a:lnTo>
                  <a:pt x="168" y="164"/>
                </a:lnTo>
                <a:lnTo>
                  <a:pt x="168" y="164"/>
                </a:lnTo>
                <a:lnTo>
                  <a:pt x="156" y="169"/>
                </a:lnTo>
                <a:lnTo>
                  <a:pt x="156" y="169"/>
                </a:lnTo>
                <a:lnTo>
                  <a:pt x="75" y="208"/>
                </a:lnTo>
                <a:lnTo>
                  <a:pt x="75" y="208"/>
                </a:lnTo>
                <a:lnTo>
                  <a:pt x="42" y="224"/>
                </a:lnTo>
                <a:lnTo>
                  <a:pt x="27" y="233"/>
                </a:lnTo>
                <a:lnTo>
                  <a:pt x="12" y="244"/>
                </a:lnTo>
                <a:lnTo>
                  <a:pt x="12" y="244"/>
                </a:lnTo>
                <a:lnTo>
                  <a:pt x="10" y="233"/>
                </a:lnTo>
                <a:lnTo>
                  <a:pt x="10" y="233"/>
                </a:lnTo>
                <a:close/>
                <a:moveTo>
                  <a:pt x="13" y="249"/>
                </a:moveTo>
                <a:lnTo>
                  <a:pt x="13" y="249"/>
                </a:lnTo>
                <a:lnTo>
                  <a:pt x="28" y="244"/>
                </a:lnTo>
                <a:lnTo>
                  <a:pt x="42" y="237"/>
                </a:lnTo>
                <a:lnTo>
                  <a:pt x="70" y="223"/>
                </a:lnTo>
                <a:lnTo>
                  <a:pt x="70" y="223"/>
                </a:lnTo>
                <a:lnTo>
                  <a:pt x="153" y="185"/>
                </a:lnTo>
                <a:lnTo>
                  <a:pt x="153" y="185"/>
                </a:lnTo>
                <a:lnTo>
                  <a:pt x="237" y="147"/>
                </a:lnTo>
                <a:lnTo>
                  <a:pt x="324" y="111"/>
                </a:lnTo>
                <a:lnTo>
                  <a:pt x="324" y="111"/>
                </a:lnTo>
                <a:lnTo>
                  <a:pt x="328" y="117"/>
                </a:lnTo>
                <a:lnTo>
                  <a:pt x="328" y="117"/>
                </a:lnTo>
                <a:lnTo>
                  <a:pt x="328" y="118"/>
                </a:lnTo>
                <a:lnTo>
                  <a:pt x="328" y="118"/>
                </a:lnTo>
                <a:lnTo>
                  <a:pt x="286" y="136"/>
                </a:lnTo>
                <a:lnTo>
                  <a:pt x="245" y="154"/>
                </a:lnTo>
                <a:lnTo>
                  <a:pt x="160" y="190"/>
                </a:lnTo>
                <a:lnTo>
                  <a:pt x="160" y="190"/>
                </a:lnTo>
                <a:lnTo>
                  <a:pt x="143" y="198"/>
                </a:lnTo>
                <a:lnTo>
                  <a:pt x="126" y="206"/>
                </a:lnTo>
                <a:lnTo>
                  <a:pt x="126" y="206"/>
                </a:lnTo>
                <a:lnTo>
                  <a:pt x="116" y="211"/>
                </a:lnTo>
                <a:lnTo>
                  <a:pt x="106" y="215"/>
                </a:lnTo>
                <a:lnTo>
                  <a:pt x="85" y="222"/>
                </a:lnTo>
                <a:lnTo>
                  <a:pt x="85" y="222"/>
                </a:lnTo>
                <a:lnTo>
                  <a:pt x="48" y="236"/>
                </a:lnTo>
                <a:lnTo>
                  <a:pt x="31" y="244"/>
                </a:lnTo>
                <a:lnTo>
                  <a:pt x="14" y="253"/>
                </a:lnTo>
                <a:lnTo>
                  <a:pt x="14" y="253"/>
                </a:lnTo>
                <a:lnTo>
                  <a:pt x="13" y="249"/>
                </a:lnTo>
                <a:lnTo>
                  <a:pt x="13" y="249"/>
                </a:lnTo>
                <a:close/>
                <a:moveTo>
                  <a:pt x="305" y="130"/>
                </a:moveTo>
                <a:lnTo>
                  <a:pt x="305" y="130"/>
                </a:lnTo>
                <a:lnTo>
                  <a:pt x="295" y="135"/>
                </a:lnTo>
                <a:lnTo>
                  <a:pt x="295" y="135"/>
                </a:lnTo>
                <a:lnTo>
                  <a:pt x="276" y="143"/>
                </a:lnTo>
                <a:lnTo>
                  <a:pt x="257" y="151"/>
                </a:lnTo>
                <a:lnTo>
                  <a:pt x="257" y="151"/>
                </a:lnTo>
                <a:lnTo>
                  <a:pt x="298" y="133"/>
                </a:lnTo>
                <a:lnTo>
                  <a:pt x="298" y="133"/>
                </a:lnTo>
                <a:lnTo>
                  <a:pt x="305" y="130"/>
                </a:lnTo>
                <a:lnTo>
                  <a:pt x="305" y="130"/>
                </a:lnTo>
                <a:close/>
                <a:moveTo>
                  <a:pt x="320" y="124"/>
                </a:moveTo>
                <a:lnTo>
                  <a:pt x="320" y="124"/>
                </a:lnTo>
                <a:lnTo>
                  <a:pt x="323" y="123"/>
                </a:lnTo>
                <a:lnTo>
                  <a:pt x="324" y="122"/>
                </a:lnTo>
                <a:lnTo>
                  <a:pt x="324" y="122"/>
                </a:lnTo>
                <a:lnTo>
                  <a:pt x="329" y="119"/>
                </a:lnTo>
                <a:lnTo>
                  <a:pt x="329" y="119"/>
                </a:lnTo>
                <a:lnTo>
                  <a:pt x="329" y="119"/>
                </a:lnTo>
                <a:lnTo>
                  <a:pt x="329" y="119"/>
                </a:lnTo>
                <a:lnTo>
                  <a:pt x="336" y="130"/>
                </a:lnTo>
                <a:lnTo>
                  <a:pt x="336" y="130"/>
                </a:lnTo>
                <a:lnTo>
                  <a:pt x="329" y="132"/>
                </a:lnTo>
                <a:lnTo>
                  <a:pt x="323" y="136"/>
                </a:lnTo>
                <a:lnTo>
                  <a:pt x="309" y="144"/>
                </a:lnTo>
                <a:lnTo>
                  <a:pt x="309" y="144"/>
                </a:lnTo>
                <a:lnTo>
                  <a:pt x="306" y="146"/>
                </a:lnTo>
                <a:lnTo>
                  <a:pt x="306" y="146"/>
                </a:lnTo>
                <a:lnTo>
                  <a:pt x="302" y="147"/>
                </a:lnTo>
                <a:lnTo>
                  <a:pt x="302" y="147"/>
                </a:lnTo>
                <a:lnTo>
                  <a:pt x="228" y="177"/>
                </a:lnTo>
                <a:lnTo>
                  <a:pt x="192" y="192"/>
                </a:lnTo>
                <a:lnTo>
                  <a:pt x="155" y="207"/>
                </a:lnTo>
                <a:lnTo>
                  <a:pt x="155" y="207"/>
                </a:lnTo>
                <a:lnTo>
                  <a:pt x="118" y="223"/>
                </a:lnTo>
                <a:lnTo>
                  <a:pt x="99" y="231"/>
                </a:lnTo>
                <a:lnTo>
                  <a:pt x="80" y="239"/>
                </a:lnTo>
                <a:lnTo>
                  <a:pt x="80" y="239"/>
                </a:lnTo>
                <a:lnTo>
                  <a:pt x="65" y="245"/>
                </a:lnTo>
                <a:lnTo>
                  <a:pt x="65" y="245"/>
                </a:lnTo>
                <a:lnTo>
                  <a:pt x="120" y="216"/>
                </a:lnTo>
                <a:lnTo>
                  <a:pt x="175" y="189"/>
                </a:lnTo>
                <a:lnTo>
                  <a:pt x="175" y="189"/>
                </a:lnTo>
                <a:lnTo>
                  <a:pt x="193" y="180"/>
                </a:lnTo>
                <a:lnTo>
                  <a:pt x="211" y="172"/>
                </a:lnTo>
                <a:lnTo>
                  <a:pt x="249" y="157"/>
                </a:lnTo>
                <a:lnTo>
                  <a:pt x="285" y="141"/>
                </a:lnTo>
                <a:lnTo>
                  <a:pt x="303" y="133"/>
                </a:lnTo>
                <a:lnTo>
                  <a:pt x="320" y="124"/>
                </a:lnTo>
                <a:lnTo>
                  <a:pt x="320" y="124"/>
                </a:lnTo>
                <a:close/>
                <a:moveTo>
                  <a:pt x="322" y="139"/>
                </a:moveTo>
                <a:lnTo>
                  <a:pt x="322" y="139"/>
                </a:lnTo>
                <a:lnTo>
                  <a:pt x="320" y="139"/>
                </a:lnTo>
                <a:lnTo>
                  <a:pt x="320" y="139"/>
                </a:lnTo>
                <a:lnTo>
                  <a:pt x="326" y="137"/>
                </a:lnTo>
                <a:lnTo>
                  <a:pt x="326" y="137"/>
                </a:lnTo>
                <a:lnTo>
                  <a:pt x="322" y="139"/>
                </a:lnTo>
                <a:lnTo>
                  <a:pt x="322" y="139"/>
                </a:lnTo>
                <a:close/>
                <a:moveTo>
                  <a:pt x="336" y="151"/>
                </a:moveTo>
                <a:lnTo>
                  <a:pt x="336" y="151"/>
                </a:lnTo>
                <a:lnTo>
                  <a:pt x="339" y="150"/>
                </a:lnTo>
                <a:lnTo>
                  <a:pt x="340" y="149"/>
                </a:lnTo>
                <a:lnTo>
                  <a:pt x="340" y="149"/>
                </a:lnTo>
                <a:lnTo>
                  <a:pt x="343" y="147"/>
                </a:lnTo>
                <a:lnTo>
                  <a:pt x="343" y="147"/>
                </a:lnTo>
                <a:lnTo>
                  <a:pt x="348" y="164"/>
                </a:lnTo>
                <a:lnTo>
                  <a:pt x="348" y="164"/>
                </a:lnTo>
                <a:lnTo>
                  <a:pt x="346" y="165"/>
                </a:lnTo>
                <a:lnTo>
                  <a:pt x="346" y="165"/>
                </a:lnTo>
                <a:lnTo>
                  <a:pt x="341" y="167"/>
                </a:lnTo>
                <a:lnTo>
                  <a:pt x="341" y="167"/>
                </a:lnTo>
                <a:lnTo>
                  <a:pt x="340" y="168"/>
                </a:lnTo>
                <a:lnTo>
                  <a:pt x="340" y="168"/>
                </a:lnTo>
                <a:lnTo>
                  <a:pt x="326" y="174"/>
                </a:lnTo>
                <a:lnTo>
                  <a:pt x="326" y="174"/>
                </a:lnTo>
                <a:lnTo>
                  <a:pt x="291" y="188"/>
                </a:lnTo>
                <a:lnTo>
                  <a:pt x="291" y="188"/>
                </a:lnTo>
                <a:lnTo>
                  <a:pt x="280" y="192"/>
                </a:lnTo>
                <a:lnTo>
                  <a:pt x="280" y="192"/>
                </a:lnTo>
                <a:lnTo>
                  <a:pt x="274" y="194"/>
                </a:lnTo>
                <a:lnTo>
                  <a:pt x="274" y="194"/>
                </a:lnTo>
                <a:lnTo>
                  <a:pt x="194" y="223"/>
                </a:lnTo>
                <a:lnTo>
                  <a:pt x="194" y="223"/>
                </a:lnTo>
                <a:lnTo>
                  <a:pt x="162" y="235"/>
                </a:lnTo>
                <a:lnTo>
                  <a:pt x="130" y="249"/>
                </a:lnTo>
                <a:lnTo>
                  <a:pt x="65" y="275"/>
                </a:lnTo>
                <a:lnTo>
                  <a:pt x="65" y="275"/>
                </a:lnTo>
                <a:lnTo>
                  <a:pt x="54" y="279"/>
                </a:lnTo>
                <a:lnTo>
                  <a:pt x="43" y="284"/>
                </a:lnTo>
                <a:lnTo>
                  <a:pt x="43" y="284"/>
                </a:lnTo>
                <a:lnTo>
                  <a:pt x="37" y="286"/>
                </a:lnTo>
                <a:lnTo>
                  <a:pt x="34" y="287"/>
                </a:lnTo>
                <a:lnTo>
                  <a:pt x="34" y="286"/>
                </a:lnTo>
                <a:lnTo>
                  <a:pt x="35" y="285"/>
                </a:lnTo>
                <a:lnTo>
                  <a:pt x="38" y="283"/>
                </a:lnTo>
                <a:lnTo>
                  <a:pt x="38" y="283"/>
                </a:lnTo>
                <a:lnTo>
                  <a:pt x="51" y="276"/>
                </a:lnTo>
                <a:lnTo>
                  <a:pt x="51" y="276"/>
                </a:lnTo>
                <a:lnTo>
                  <a:pt x="66" y="269"/>
                </a:lnTo>
                <a:lnTo>
                  <a:pt x="81" y="260"/>
                </a:lnTo>
                <a:lnTo>
                  <a:pt x="96" y="252"/>
                </a:lnTo>
                <a:lnTo>
                  <a:pt x="112" y="246"/>
                </a:lnTo>
                <a:lnTo>
                  <a:pt x="112" y="246"/>
                </a:lnTo>
                <a:lnTo>
                  <a:pt x="142" y="232"/>
                </a:lnTo>
                <a:lnTo>
                  <a:pt x="172" y="219"/>
                </a:lnTo>
                <a:lnTo>
                  <a:pt x="201" y="206"/>
                </a:lnTo>
                <a:lnTo>
                  <a:pt x="231" y="193"/>
                </a:lnTo>
                <a:lnTo>
                  <a:pt x="231" y="193"/>
                </a:lnTo>
                <a:lnTo>
                  <a:pt x="258" y="184"/>
                </a:lnTo>
                <a:lnTo>
                  <a:pt x="284" y="175"/>
                </a:lnTo>
                <a:lnTo>
                  <a:pt x="310" y="164"/>
                </a:lnTo>
                <a:lnTo>
                  <a:pt x="324" y="157"/>
                </a:lnTo>
                <a:lnTo>
                  <a:pt x="336" y="151"/>
                </a:lnTo>
                <a:lnTo>
                  <a:pt x="336" y="151"/>
                </a:lnTo>
                <a:close/>
                <a:moveTo>
                  <a:pt x="348" y="272"/>
                </a:moveTo>
                <a:lnTo>
                  <a:pt x="348" y="272"/>
                </a:lnTo>
                <a:lnTo>
                  <a:pt x="325" y="283"/>
                </a:lnTo>
                <a:lnTo>
                  <a:pt x="301" y="294"/>
                </a:lnTo>
                <a:lnTo>
                  <a:pt x="257" y="319"/>
                </a:lnTo>
                <a:lnTo>
                  <a:pt x="257" y="319"/>
                </a:lnTo>
                <a:lnTo>
                  <a:pt x="241" y="328"/>
                </a:lnTo>
                <a:lnTo>
                  <a:pt x="224" y="336"/>
                </a:lnTo>
                <a:lnTo>
                  <a:pt x="193" y="351"/>
                </a:lnTo>
                <a:lnTo>
                  <a:pt x="193" y="351"/>
                </a:lnTo>
                <a:lnTo>
                  <a:pt x="201" y="345"/>
                </a:lnTo>
                <a:lnTo>
                  <a:pt x="201" y="345"/>
                </a:lnTo>
                <a:lnTo>
                  <a:pt x="213" y="337"/>
                </a:lnTo>
                <a:lnTo>
                  <a:pt x="226" y="329"/>
                </a:lnTo>
                <a:lnTo>
                  <a:pt x="253" y="314"/>
                </a:lnTo>
                <a:lnTo>
                  <a:pt x="253" y="314"/>
                </a:lnTo>
                <a:lnTo>
                  <a:pt x="267" y="307"/>
                </a:lnTo>
                <a:lnTo>
                  <a:pt x="267" y="307"/>
                </a:lnTo>
                <a:lnTo>
                  <a:pt x="274" y="304"/>
                </a:lnTo>
                <a:lnTo>
                  <a:pt x="274" y="304"/>
                </a:lnTo>
                <a:lnTo>
                  <a:pt x="308" y="289"/>
                </a:lnTo>
                <a:lnTo>
                  <a:pt x="326" y="281"/>
                </a:lnTo>
                <a:lnTo>
                  <a:pt x="343" y="273"/>
                </a:lnTo>
                <a:lnTo>
                  <a:pt x="343" y="273"/>
                </a:lnTo>
                <a:lnTo>
                  <a:pt x="349" y="270"/>
                </a:lnTo>
                <a:lnTo>
                  <a:pt x="349" y="270"/>
                </a:lnTo>
                <a:lnTo>
                  <a:pt x="348" y="272"/>
                </a:lnTo>
                <a:lnTo>
                  <a:pt x="348" y="272"/>
                </a:lnTo>
                <a:close/>
                <a:moveTo>
                  <a:pt x="282" y="299"/>
                </a:moveTo>
                <a:lnTo>
                  <a:pt x="282" y="299"/>
                </a:lnTo>
                <a:lnTo>
                  <a:pt x="302" y="289"/>
                </a:lnTo>
                <a:lnTo>
                  <a:pt x="302" y="289"/>
                </a:lnTo>
                <a:lnTo>
                  <a:pt x="319" y="282"/>
                </a:lnTo>
                <a:lnTo>
                  <a:pt x="319" y="282"/>
                </a:lnTo>
                <a:lnTo>
                  <a:pt x="282" y="299"/>
                </a:lnTo>
                <a:lnTo>
                  <a:pt x="282" y="299"/>
                </a:lnTo>
                <a:close/>
                <a:moveTo>
                  <a:pt x="349" y="267"/>
                </a:moveTo>
                <a:lnTo>
                  <a:pt x="349" y="267"/>
                </a:lnTo>
                <a:lnTo>
                  <a:pt x="347" y="268"/>
                </a:lnTo>
                <a:lnTo>
                  <a:pt x="347" y="268"/>
                </a:lnTo>
                <a:lnTo>
                  <a:pt x="345" y="268"/>
                </a:lnTo>
                <a:lnTo>
                  <a:pt x="343" y="270"/>
                </a:lnTo>
                <a:lnTo>
                  <a:pt x="343" y="270"/>
                </a:lnTo>
                <a:lnTo>
                  <a:pt x="339" y="272"/>
                </a:lnTo>
                <a:lnTo>
                  <a:pt x="339" y="272"/>
                </a:lnTo>
                <a:lnTo>
                  <a:pt x="329" y="276"/>
                </a:lnTo>
                <a:lnTo>
                  <a:pt x="329" y="276"/>
                </a:lnTo>
                <a:lnTo>
                  <a:pt x="310" y="283"/>
                </a:lnTo>
                <a:lnTo>
                  <a:pt x="310" y="283"/>
                </a:lnTo>
                <a:lnTo>
                  <a:pt x="292" y="291"/>
                </a:lnTo>
                <a:lnTo>
                  <a:pt x="274" y="300"/>
                </a:lnTo>
                <a:lnTo>
                  <a:pt x="274" y="300"/>
                </a:lnTo>
                <a:lnTo>
                  <a:pt x="261" y="308"/>
                </a:lnTo>
                <a:lnTo>
                  <a:pt x="261" y="308"/>
                </a:lnTo>
                <a:lnTo>
                  <a:pt x="232" y="319"/>
                </a:lnTo>
                <a:lnTo>
                  <a:pt x="232" y="319"/>
                </a:lnTo>
                <a:lnTo>
                  <a:pt x="203" y="333"/>
                </a:lnTo>
                <a:lnTo>
                  <a:pt x="174" y="346"/>
                </a:lnTo>
                <a:lnTo>
                  <a:pt x="174" y="346"/>
                </a:lnTo>
                <a:lnTo>
                  <a:pt x="145" y="360"/>
                </a:lnTo>
                <a:lnTo>
                  <a:pt x="145" y="360"/>
                </a:lnTo>
                <a:lnTo>
                  <a:pt x="127" y="367"/>
                </a:lnTo>
                <a:lnTo>
                  <a:pt x="127" y="367"/>
                </a:lnTo>
                <a:lnTo>
                  <a:pt x="123" y="368"/>
                </a:lnTo>
                <a:lnTo>
                  <a:pt x="131" y="365"/>
                </a:lnTo>
                <a:lnTo>
                  <a:pt x="131" y="365"/>
                </a:lnTo>
                <a:lnTo>
                  <a:pt x="137" y="362"/>
                </a:lnTo>
                <a:lnTo>
                  <a:pt x="143" y="358"/>
                </a:lnTo>
                <a:lnTo>
                  <a:pt x="155" y="349"/>
                </a:lnTo>
                <a:lnTo>
                  <a:pt x="155" y="349"/>
                </a:lnTo>
                <a:lnTo>
                  <a:pt x="169" y="340"/>
                </a:lnTo>
                <a:lnTo>
                  <a:pt x="183" y="333"/>
                </a:lnTo>
                <a:lnTo>
                  <a:pt x="183" y="333"/>
                </a:lnTo>
                <a:lnTo>
                  <a:pt x="213" y="316"/>
                </a:lnTo>
                <a:lnTo>
                  <a:pt x="245" y="301"/>
                </a:lnTo>
                <a:lnTo>
                  <a:pt x="245" y="301"/>
                </a:lnTo>
                <a:lnTo>
                  <a:pt x="250" y="299"/>
                </a:lnTo>
                <a:lnTo>
                  <a:pt x="250" y="299"/>
                </a:lnTo>
                <a:lnTo>
                  <a:pt x="300" y="278"/>
                </a:lnTo>
                <a:lnTo>
                  <a:pt x="327" y="267"/>
                </a:lnTo>
                <a:lnTo>
                  <a:pt x="351" y="256"/>
                </a:lnTo>
                <a:lnTo>
                  <a:pt x="351" y="256"/>
                </a:lnTo>
                <a:lnTo>
                  <a:pt x="349" y="267"/>
                </a:lnTo>
                <a:lnTo>
                  <a:pt x="349" y="267"/>
                </a:lnTo>
                <a:close/>
                <a:moveTo>
                  <a:pt x="352" y="253"/>
                </a:moveTo>
                <a:lnTo>
                  <a:pt x="352" y="253"/>
                </a:lnTo>
                <a:lnTo>
                  <a:pt x="305" y="272"/>
                </a:lnTo>
                <a:lnTo>
                  <a:pt x="260" y="291"/>
                </a:lnTo>
                <a:lnTo>
                  <a:pt x="260" y="291"/>
                </a:lnTo>
                <a:lnTo>
                  <a:pt x="197" y="316"/>
                </a:lnTo>
                <a:lnTo>
                  <a:pt x="197" y="316"/>
                </a:lnTo>
                <a:lnTo>
                  <a:pt x="170" y="329"/>
                </a:lnTo>
                <a:lnTo>
                  <a:pt x="142" y="341"/>
                </a:lnTo>
                <a:lnTo>
                  <a:pt x="142" y="341"/>
                </a:lnTo>
                <a:lnTo>
                  <a:pt x="114" y="355"/>
                </a:lnTo>
                <a:lnTo>
                  <a:pt x="114" y="355"/>
                </a:lnTo>
                <a:lnTo>
                  <a:pt x="105" y="359"/>
                </a:lnTo>
                <a:lnTo>
                  <a:pt x="97" y="363"/>
                </a:lnTo>
                <a:lnTo>
                  <a:pt x="97" y="363"/>
                </a:lnTo>
                <a:lnTo>
                  <a:pt x="99" y="362"/>
                </a:lnTo>
                <a:lnTo>
                  <a:pt x="102" y="359"/>
                </a:lnTo>
                <a:lnTo>
                  <a:pt x="107" y="354"/>
                </a:lnTo>
                <a:lnTo>
                  <a:pt x="107" y="354"/>
                </a:lnTo>
                <a:lnTo>
                  <a:pt x="113" y="349"/>
                </a:lnTo>
                <a:lnTo>
                  <a:pt x="120" y="345"/>
                </a:lnTo>
                <a:lnTo>
                  <a:pt x="134" y="337"/>
                </a:lnTo>
                <a:lnTo>
                  <a:pt x="149" y="330"/>
                </a:lnTo>
                <a:lnTo>
                  <a:pt x="164" y="323"/>
                </a:lnTo>
                <a:lnTo>
                  <a:pt x="164" y="323"/>
                </a:lnTo>
                <a:lnTo>
                  <a:pt x="173" y="316"/>
                </a:lnTo>
                <a:lnTo>
                  <a:pt x="183" y="311"/>
                </a:lnTo>
                <a:lnTo>
                  <a:pt x="183" y="311"/>
                </a:lnTo>
                <a:lnTo>
                  <a:pt x="230" y="292"/>
                </a:lnTo>
                <a:lnTo>
                  <a:pt x="230" y="292"/>
                </a:lnTo>
                <a:lnTo>
                  <a:pt x="233" y="290"/>
                </a:lnTo>
                <a:lnTo>
                  <a:pt x="233" y="290"/>
                </a:lnTo>
                <a:lnTo>
                  <a:pt x="274" y="274"/>
                </a:lnTo>
                <a:lnTo>
                  <a:pt x="293" y="266"/>
                </a:lnTo>
                <a:lnTo>
                  <a:pt x="313" y="257"/>
                </a:lnTo>
                <a:lnTo>
                  <a:pt x="313" y="257"/>
                </a:lnTo>
                <a:lnTo>
                  <a:pt x="337" y="247"/>
                </a:lnTo>
                <a:lnTo>
                  <a:pt x="337" y="247"/>
                </a:lnTo>
                <a:lnTo>
                  <a:pt x="346" y="244"/>
                </a:lnTo>
                <a:lnTo>
                  <a:pt x="353" y="238"/>
                </a:lnTo>
                <a:lnTo>
                  <a:pt x="353" y="238"/>
                </a:lnTo>
                <a:lnTo>
                  <a:pt x="352" y="253"/>
                </a:lnTo>
                <a:lnTo>
                  <a:pt x="352" y="253"/>
                </a:lnTo>
                <a:close/>
                <a:moveTo>
                  <a:pt x="85" y="356"/>
                </a:moveTo>
                <a:lnTo>
                  <a:pt x="85" y="356"/>
                </a:lnTo>
                <a:lnTo>
                  <a:pt x="124" y="338"/>
                </a:lnTo>
                <a:lnTo>
                  <a:pt x="164" y="319"/>
                </a:lnTo>
                <a:lnTo>
                  <a:pt x="164" y="319"/>
                </a:lnTo>
                <a:lnTo>
                  <a:pt x="149" y="329"/>
                </a:lnTo>
                <a:lnTo>
                  <a:pt x="149" y="329"/>
                </a:lnTo>
                <a:lnTo>
                  <a:pt x="133" y="337"/>
                </a:lnTo>
                <a:lnTo>
                  <a:pt x="117" y="344"/>
                </a:lnTo>
                <a:lnTo>
                  <a:pt x="117" y="344"/>
                </a:lnTo>
                <a:lnTo>
                  <a:pt x="111" y="348"/>
                </a:lnTo>
                <a:lnTo>
                  <a:pt x="105" y="352"/>
                </a:lnTo>
                <a:lnTo>
                  <a:pt x="94" y="362"/>
                </a:lnTo>
                <a:lnTo>
                  <a:pt x="94" y="362"/>
                </a:lnTo>
                <a:lnTo>
                  <a:pt x="85" y="356"/>
                </a:lnTo>
                <a:lnTo>
                  <a:pt x="85" y="356"/>
                </a:lnTo>
                <a:close/>
                <a:moveTo>
                  <a:pt x="69" y="344"/>
                </a:moveTo>
                <a:lnTo>
                  <a:pt x="69" y="344"/>
                </a:lnTo>
                <a:lnTo>
                  <a:pt x="77" y="342"/>
                </a:lnTo>
                <a:lnTo>
                  <a:pt x="86" y="339"/>
                </a:lnTo>
                <a:lnTo>
                  <a:pt x="100" y="332"/>
                </a:lnTo>
                <a:lnTo>
                  <a:pt x="115" y="323"/>
                </a:lnTo>
                <a:lnTo>
                  <a:pt x="129" y="315"/>
                </a:lnTo>
                <a:lnTo>
                  <a:pt x="129" y="315"/>
                </a:lnTo>
                <a:lnTo>
                  <a:pt x="149" y="306"/>
                </a:lnTo>
                <a:lnTo>
                  <a:pt x="170" y="297"/>
                </a:lnTo>
                <a:lnTo>
                  <a:pt x="211" y="281"/>
                </a:lnTo>
                <a:lnTo>
                  <a:pt x="211" y="281"/>
                </a:lnTo>
                <a:lnTo>
                  <a:pt x="248" y="266"/>
                </a:lnTo>
                <a:lnTo>
                  <a:pt x="285" y="252"/>
                </a:lnTo>
                <a:lnTo>
                  <a:pt x="285" y="252"/>
                </a:lnTo>
                <a:lnTo>
                  <a:pt x="256" y="266"/>
                </a:lnTo>
                <a:lnTo>
                  <a:pt x="256" y="266"/>
                </a:lnTo>
                <a:lnTo>
                  <a:pt x="243" y="272"/>
                </a:lnTo>
                <a:lnTo>
                  <a:pt x="230" y="277"/>
                </a:lnTo>
                <a:lnTo>
                  <a:pt x="205" y="286"/>
                </a:lnTo>
                <a:lnTo>
                  <a:pt x="205" y="286"/>
                </a:lnTo>
                <a:lnTo>
                  <a:pt x="186" y="293"/>
                </a:lnTo>
                <a:lnTo>
                  <a:pt x="168" y="301"/>
                </a:lnTo>
                <a:lnTo>
                  <a:pt x="149" y="310"/>
                </a:lnTo>
                <a:lnTo>
                  <a:pt x="132" y="320"/>
                </a:lnTo>
                <a:lnTo>
                  <a:pt x="132" y="320"/>
                </a:lnTo>
                <a:lnTo>
                  <a:pt x="119" y="328"/>
                </a:lnTo>
                <a:lnTo>
                  <a:pt x="105" y="336"/>
                </a:lnTo>
                <a:lnTo>
                  <a:pt x="92" y="344"/>
                </a:lnTo>
                <a:lnTo>
                  <a:pt x="87" y="349"/>
                </a:lnTo>
                <a:lnTo>
                  <a:pt x="82" y="354"/>
                </a:lnTo>
                <a:lnTo>
                  <a:pt x="82" y="354"/>
                </a:lnTo>
                <a:lnTo>
                  <a:pt x="69" y="344"/>
                </a:lnTo>
                <a:lnTo>
                  <a:pt x="69" y="344"/>
                </a:lnTo>
                <a:close/>
                <a:moveTo>
                  <a:pt x="270" y="275"/>
                </a:moveTo>
                <a:lnTo>
                  <a:pt x="270" y="275"/>
                </a:lnTo>
                <a:lnTo>
                  <a:pt x="282" y="270"/>
                </a:lnTo>
                <a:lnTo>
                  <a:pt x="282" y="270"/>
                </a:lnTo>
                <a:lnTo>
                  <a:pt x="270" y="275"/>
                </a:lnTo>
                <a:lnTo>
                  <a:pt x="270" y="275"/>
                </a:lnTo>
                <a:close/>
                <a:moveTo>
                  <a:pt x="338" y="245"/>
                </a:moveTo>
                <a:lnTo>
                  <a:pt x="338" y="245"/>
                </a:lnTo>
                <a:lnTo>
                  <a:pt x="344" y="242"/>
                </a:lnTo>
                <a:lnTo>
                  <a:pt x="344" y="242"/>
                </a:lnTo>
                <a:lnTo>
                  <a:pt x="350" y="237"/>
                </a:lnTo>
                <a:lnTo>
                  <a:pt x="341" y="244"/>
                </a:lnTo>
                <a:lnTo>
                  <a:pt x="341" y="244"/>
                </a:lnTo>
                <a:lnTo>
                  <a:pt x="338" y="245"/>
                </a:lnTo>
                <a:lnTo>
                  <a:pt x="338" y="245"/>
                </a:lnTo>
                <a:close/>
                <a:moveTo>
                  <a:pt x="331" y="246"/>
                </a:moveTo>
                <a:lnTo>
                  <a:pt x="331" y="246"/>
                </a:lnTo>
                <a:lnTo>
                  <a:pt x="315" y="254"/>
                </a:lnTo>
                <a:lnTo>
                  <a:pt x="315" y="254"/>
                </a:lnTo>
                <a:lnTo>
                  <a:pt x="301" y="260"/>
                </a:lnTo>
                <a:lnTo>
                  <a:pt x="301" y="260"/>
                </a:lnTo>
                <a:lnTo>
                  <a:pt x="231" y="289"/>
                </a:lnTo>
                <a:lnTo>
                  <a:pt x="231" y="289"/>
                </a:lnTo>
                <a:lnTo>
                  <a:pt x="219" y="293"/>
                </a:lnTo>
                <a:lnTo>
                  <a:pt x="219" y="293"/>
                </a:lnTo>
                <a:lnTo>
                  <a:pt x="186" y="307"/>
                </a:lnTo>
                <a:lnTo>
                  <a:pt x="186" y="307"/>
                </a:lnTo>
                <a:lnTo>
                  <a:pt x="180" y="310"/>
                </a:lnTo>
                <a:lnTo>
                  <a:pt x="180" y="310"/>
                </a:lnTo>
                <a:lnTo>
                  <a:pt x="142" y="327"/>
                </a:lnTo>
                <a:lnTo>
                  <a:pt x="106" y="343"/>
                </a:lnTo>
                <a:lnTo>
                  <a:pt x="106" y="343"/>
                </a:lnTo>
                <a:lnTo>
                  <a:pt x="91" y="351"/>
                </a:lnTo>
                <a:lnTo>
                  <a:pt x="91" y="351"/>
                </a:lnTo>
                <a:lnTo>
                  <a:pt x="86" y="353"/>
                </a:lnTo>
                <a:lnTo>
                  <a:pt x="86" y="352"/>
                </a:lnTo>
                <a:lnTo>
                  <a:pt x="87" y="352"/>
                </a:lnTo>
                <a:lnTo>
                  <a:pt x="93" y="347"/>
                </a:lnTo>
                <a:lnTo>
                  <a:pt x="93" y="347"/>
                </a:lnTo>
                <a:lnTo>
                  <a:pt x="103" y="341"/>
                </a:lnTo>
                <a:lnTo>
                  <a:pt x="113" y="335"/>
                </a:lnTo>
                <a:lnTo>
                  <a:pt x="113" y="335"/>
                </a:lnTo>
                <a:lnTo>
                  <a:pt x="141" y="318"/>
                </a:lnTo>
                <a:lnTo>
                  <a:pt x="155" y="310"/>
                </a:lnTo>
                <a:lnTo>
                  <a:pt x="171" y="303"/>
                </a:lnTo>
                <a:lnTo>
                  <a:pt x="171" y="303"/>
                </a:lnTo>
                <a:lnTo>
                  <a:pt x="203" y="290"/>
                </a:lnTo>
                <a:lnTo>
                  <a:pt x="236" y="276"/>
                </a:lnTo>
                <a:lnTo>
                  <a:pt x="236" y="276"/>
                </a:lnTo>
                <a:lnTo>
                  <a:pt x="251" y="271"/>
                </a:lnTo>
                <a:lnTo>
                  <a:pt x="265" y="264"/>
                </a:lnTo>
                <a:lnTo>
                  <a:pt x="292" y="251"/>
                </a:lnTo>
                <a:lnTo>
                  <a:pt x="292" y="251"/>
                </a:lnTo>
                <a:lnTo>
                  <a:pt x="313" y="241"/>
                </a:lnTo>
                <a:lnTo>
                  <a:pt x="313" y="241"/>
                </a:lnTo>
                <a:lnTo>
                  <a:pt x="335" y="231"/>
                </a:lnTo>
                <a:lnTo>
                  <a:pt x="354" y="220"/>
                </a:lnTo>
                <a:lnTo>
                  <a:pt x="354" y="220"/>
                </a:lnTo>
                <a:lnTo>
                  <a:pt x="355" y="220"/>
                </a:lnTo>
                <a:lnTo>
                  <a:pt x="355" y="220"/>
                </a:lnTo>
                <a:lnTo>
                  <a:pt x="354" y="234"/>
                </a:lnTo>
                <a:lnTo>
                  <a:pt x="354" y="234"/>
                </a:lnTo>
                <a:lnTo>
                  <a:pt x="348" y="236"/>
                </a:lnTo>
                <a:lnTo>
                  <a:pt x="342" y="239"/>
                </a:lnTo>
                <a:lnTo>
                  <a:pt x="331" y="246"/>
                </a:lnTo>
                <a:lnTo>
                  <a:pt x="331" y="246"/>
                </a:lnTo>
                <a:close/>
                <a:moveTo>
                  <a:pt x="353" y="218"/>
                </a:moveTo>
                <a:lnTo>
                  <a:pt x="353" y="218"/>
                </a:lnTo>
                <a:lnTo>
                  <a:pt x="346" y="220"/>
                </a:lnTo>
                <a:lnTo>
                  <a:pt x="339" y="223"/>
                </a:lnTo>
                <a:lnTo>
                  <a:pt x="326" y="231"/>
                </a:lnTo>
                <a:lnTo>
                  <a:pt x="326" y="231"/>
                </a:lnTo>
                <a:lnTo>
                  <a:pt x="317" y="236"/>
                </a:lnTo>
                <a:lnTo>
                  <a:pt x="317" y="236"/>
                </a:lnTo>
                <a:lnTo>
                  <a:pt x="291" y="247"/>
                </a:lnTo>
                <a:lnTo>
                  <a:pt x="291" y="247"/>
                </a:lnTo>
                <a:lnTo>
                  <a:pt x="227" y="272"/>
                </a:lnTo>
                <a:lnTo>
                  <a:pt x="164" y="298"/>
                </a:lnTo>
                <a:lnTo>
                  <a:pt x="164" y="298"/>
                </a:lnTo>
                <a:lnTo>
                  <a:pt x="136" y="309"/>
                </a:lnTo>
                <a:lnTo>
                  <a:pt x="110" y="323"/>
                </a:lnTo>
                <a:lnTo>
                  <a:pt x="110" y="323"/>
                </a:lnTo>
                <a:lnTo>
                  <a:pt x="84" y="337"/>
                </a:lnTo>
                <a:lnTo>
                  <a:pt x="84" y="337"/>
                </a:lnTo>
                <a:lnTo>
                  <a:pt x="73" y="341"/>
                </a:lnTo>
                <a:lnTo>
                  <a:pt x="70" y="342"/>
                </a:lnTo>
                <a:lnTo>
                  <a:pt x="74" y="340"/>
                </a:lnTo>
                <a:lnTo>
                  <a:pt x="74" y="340"/>
                </a:lnTo>
                <a:lnTo>
                  <a:pt x="82" y="335"/>
                </a:lnTo>
                <a:lnTo>
                  <a:pt x="90" y="330"/>
                </a:lnTo>
                <a:lnTo>
                  <a:pt x="90" y="330"/>
                </a:lnTo>
                <a:lnTo>
                  <a:pt x="149" y="297"/>
                </a:lnTo>
                <a:lnTo>
                  <a:pt x="179" y="282"/>
                </a:lnTo>
                <a:lnTo>
                  <a:pt x="210" y="268"/>
                </a:lnTo>
                <a:lnTo>
                  <a:pt x="210" y="268"/>
                </a:lnTo>
                <a:lnTo>
                  <a:pt x="232" y="258"/>
                </a:lnTo>
                <a:lnTo>
                  <a:pt x="232" y="258"/>
                </a:lnTo>
                <a:lnTo>
                  <a:pt x="283" y="234"/>
                </a:lnTo>
                <a:lnTo>
                  <a:pt x="283" y="234"/>
                </a:lnTo>
                <a:lnTo>
                  <a:pt x="319" y="219"/>
                </a:lnTo>
                <a:lnTo>
                  <a:pt x="337" y="211"/>
                </a:lnTo>
                <a:lnTo>
                  <a:pt x="346" y="206"/>
                </a:lnTo>
                <a:lnTo>
                  <a:pt x="354" y="201"/>
                </a:lnTo>
                <a:lnTo>
                  <a:pt x="354" y="201"/>
                </a:lnTo>
                <a:lnTo>
                  <a:pt x="354" y="201"/>
                </a:lnTo>
                <a:lnTo>
                  <a:pt x="354" y="201"/>
                </a:lnTo>
                <a:lnTo>
                  <a:pt x="355" y="219"/>
                </a:lnTo>
                <a:lnTo>
                  <a:pt x="355" y="219"/>
                </a:lnTo>
                <a:lnTo>
                  <a:pt x="353" y="218"/>
                </a:lnTo>
                <a:lnTo>
                  <a:pt x="353" y="218"/>
                </a:lnTo>
                <a:close/>
                <a:moveTo>
                  <a:pt x="277" y="235"/>
                </a:moveTo>
                <a:lnTo>
                  <a:pt x="277" y="235"/>
                </a:lnTo>
                <a:lnTo>
                  <a:pt x="299" y="225"/>
                </a:lnTo>
                <a:lnTo>
                  <a:pt x="320" y="217"/>
                </a:lnTo>
                <a:lnTo>
                  <a:pt x="320" y="217"/>
                </a:lnTo>
                <a:lnTo>
                  <a:pt x="318" y="218"/>
                </a:lnTo>
                <a:lnTo>
                  <a:pt x="318" y="218"/>
                </a:lnTo>
                <a:lnTo>
                  <a:pt x="277" y="235"/>
                </a:lnTo>
                <a:lnTo>
                  <a:pt x="277" y="235"/>
                </a:lnTo>
                <a:close/>
                <a:moveTo>
                  <a:pt x="354" y="199"/>
                </a:moveTo>
                <a:lnTo>
                  <a:pt x="354" y="199"/>
                </a:lnTo>
                <a:lnTo>
                  <a:pt x="353" y="199"/>
                </a:lnTo>
                <a:lnTo>
                  <a:pt x="353" y="199"/>
                </a:lnTo>
                <a:lnTo>
                  <a:pt x="336" y="208"/>
                </a:lnTo>
                <a:lnTo>
                  <a:pt x="318" y="215"/>
                </a:lnTo>
                <a:lnTo>
                  <a:pt x="284" y="229"/>
                </a:lnTo>
                <a:lnTo>
                  <a:pt x="284" y="229"/>
                </a:lnTo>
                <a:lnTo>
                  <a:pt x="254" y="245"/>
                </a:lnTo>
                <a:lnTo>
                  <a:pt x="223" y="259"/>
                </a:lnTo>
                <a:lnTo>
                  <a:pt x="223" y="259"/>
                </a:lnTo>
                <a:lnTo>
                  <a:pt x="176" y="278"/>
                </a:lnTo>
                <a:lnTo>
                  <a:pt x="127" y="298"/>
                </a:lnTo>
                <a:lnTo>
                  <a:pt x="127" y="298"/>
                </a:lnTo>
                <a:lnTo>
                  <a:pt x="99" y="311"/>
                </a:lnTo>
                <a:lnTo>
                  <a:pt x="70" y="325"/>
                </a:lnTo>
                <a:lnTo>
                  <a:pt x="70" y="325"/>
                </a:lnTo>
                <a:lnTo>
                  <a:pt x="64" y="327"/>
                </a:lnTo>
                <a:lnTo>
                  <a:pt x="62" y="329"/>
                </a:lnTo>
                <a:lnTo>
                  <a:pt x="59" y="331"/>
                </a:lnTo>
                <a:lnTo>
                  <a:pt x="59" y="331"/>
                </a:lnTo>
                <a:lnTo>
                  <a:pt x="66" y="325"/>
                </a:lnTo>
                <a:lnTo>
                  <a:pt x="72" y="320"/>
                </a:lnTo>
                <a:lnTo>
                  <a:pt x="72" y="320"/>
                </a:lnTo>
                <a:lnTo>
                  <a:pt x="87" y="312"/>
                </a:lnTo>
                <a:lnTo>
                  <a:pt x="101" y="306"/>
                </a:lnTo>
                <a:lnTo>
                  <a:pt x="101" y="306"/>
                </a:lnTo>
                <a:lnTo>
                  <a:pt x="158" y="277"/>
                </a:lnTo>
                <a:lnTo>
                  <a:pt x="216" y="248"/>
                </a:lnTo>
                <a:lnTo>
                  <a:pt x="216" y="248"/>
                </a:lnTo>
                <a:lnTo>
                  <a:pt x="282" y="220"/>
                </a:lnTo>
                <a:lnTo>
                  <a:pt x="314" y="206"/>
                </a:lnTo>
                <a:lnTo>
                  <a:pt x="347" y="192"/>
                </a:lnTo>
                <a:lnTo>
                  <a:pt x="347" y="192"/>
                </a:lnTo>
                <a:lnTo>
                  <a:pt x="349" y="191"/>
                </a:lnTo>
                <a:lnTo>
                  <a:pt x="349" y="191"/>
                </a:lnTo>
                <a:lnTo>
                  <a:pt x="353" y="189"/>
                </a:lnTo>
                <a:lnTo>
                  <a:pt x="353" y="189"/>
                </a:lnTo>
                <a:lnTo>
                  <a:pt x="354" y="199"/>
                </a:lnTo>
                <a:lnTo>
                  <a:pt x="354" y="199"/>
                </a:lnTo>
                <a:close/>
                <a:moveTo>
                  <a:pt x="255" y="229"/>
                </a:moveTo>
                <a:lnTo>
                  <a:pt x="255" y="229"/>
                </a:lnTo>
                <a:lnTo>
                  <a:pt x="282" y="217"/>
                </a:lnTo>
                <a:lnTo>
                  <a:pt x="282" y="217"/>
                </a:lnTo>
                <a:lnTo>
                  <a:pt x="317" y="202"/>
                </a:lnTo>
                <a:lnTo>
                  <a:pt x="317" y="202"/>
                </a:lnTo>
                <a:lnTo>
                  <a:pt x="333" y="196"/>
                </a:lnTo>
                <a:lnTo>
                  <a:pt x="333" y="196"/>
                </a:lnTo>
                <a:lnTo>
                  <a:pt x="334" y="195"/>
                </a:lnTo>
                <a:lnTo>
                  <a:pt x="334" y="195"/>
                </a:lnTo>
                <a:lnTo>
                  <a:pt x="294" y="213"/>
                </a:lnTo>
                <a:lnTo>
                  <a:pt x="255" y="229"/>
                </a:lnTo>
                <a:lnTo>
                  <a:pt x="255" y="229"/>
                </a:lnTo>
                <a:close/>
                <a:moveTo>
                  <a:pt x="215" y="246"/>
                </a:moveTo>
                <a:lnTo>
                  <a:pt x="215" y="246"/>
                </a:lnTo>
                <a:lnTo>
                  <a:pt x="213" y="247"/>
                </a:lnTo>
                <a:lnTo>
                  <a:pt x="213" y="247"/>
                </a:lnTo>
                <a:lnTo>
                  <a:pt x="152" y="272"/>
                </a:lnTo>
                <a:lnTo>
                  <a:pt x="122" y="285"/>
                </a:lnTo>
                <a:lnTo>
                  <a:pt x="92" y="298"/>
                </a:lnTo>
                <a:lnTo>
                  <a:pt x="92" y="298"/>
                </a:lnTo>
                <a:lnTo>
                  <a:pt x="74" y="306"/>
                </a:lnTo>
                <a:lnTo>
                  <a:pt x="57" y="313"/>
                </a:lnTo>
                <a:lnTo>
                  <a:pt x="57" y="313"/>
                </a:lnTo>
                <a:lnTo>
                  <a:pt x="52" y="315"/>
                </a:lnTo>
                <a:lnTo>
                  <a:pt x="48" y="317"/>
                </a:lnTo>
                <a:lnTo>
                  <a:pt x="48" y="317"/>
                </a:lnTo>
                <a:lnTo>
                  <a:pt x="54" y="313"/>
                </a:lnTo>
                <a:lnTo>
                  <a:pt x="60" y="310"/>
                </a:lnTo>
                <a:lnTo>
                  <a:pt x="60" y="310"/>
                </a:lnTo>
                <a:lnTo>
                  <a:pt x="90" y="294"/>
                </a:lnTo>
                <a:lnTo>
                  <a:pt x="119" y="277"/>
                </a:lnTo>
                <a:lnTo>
                  <a:pt x="119" y="277"/>
                </a:lnTo>
                <a:lnTo>
                  <a:pt x="151" y="261"/>
                </a:lnTo>
                <a:lnTo>
                  <a:pt x="184" y="246"/>
                </a:lnTo>
                <a:lnTo>
                  <a:pt x="216" y="231"/>
                </a:lnTo>
                <a:lnTo>
                  <a:pt x="249" y="217"/>
                </a:lnTo>
                <a:lnTo>
                  <a:pt x="249" y="217"/>
                </a:lnTo>
                <a:lnTo>
                  <a:pt x="306" y="194"/>
                </a:lnTo>
                <a:lnTo>
                  <a:pt x="306" y="194"/>
                </a:lnTo>
                <a:lnTo>
                  <a:pt x="320" y="188"/>
                </a:lnTo>
                <a:lnTo>
                  <a:pt x="335" y="181"/>
                </a:lnTo>
                <a:lnTo>
                  <a:pt x="335" y="181"/>
                </a:lnTo>
                <a:lnTo>
                  <a:pt x="337" y="179"/>
                </a:lnTo>
                <a:lnTo>
                  <a:pt x="337" y="179"/>
                </a:lnTo>
                <a:lnTo>
                  <a:pt x="350" y="173"/>
                </a:lnTo>
                <a:lnTo>
                  <a:pt x="350" y="173"/>
                </a:lnTo>
                <a:lnTo>
                  <a:pt x="350" y="173"/>
                </a:lnTo>
                <a:lnTo>
                  <a:pt x="350" y="173"/>
                </a:lnTo>
                <a:lnTo>
                  <a:pt x="353" y="186"/>
                </a:lnTo>
                <a:lnTo>
                  <a:pt x="353" y="186"/>
                </a:lnTo>
                <a:lnTo>
                  <a:pt x="317" y="199"/>
                </a:lnTo>
                <a:lnTo>
                  <a:pt x="283" y="214"/>
                </a:lnTo>
                <a:lnTo>
                  <a:pt x="250" y="229"/>
                </a:lnTo>
                <a:lnTo>
                  <a:pt x="215" y="246"/>
                </a:lnTo>
                <a:lnTo>
                  <a:pt x="215" y="246"/>
                </a:lnTo>
                <a:close/>
                <a:moveTo>
                  <a:pt x="350" y="171"/>
                </a:moveTo>
                <a:lnTo>
                  <a:pt x="350" y="171"/>
                </a:lnTo>
                <a:lnTo>
                  <a:pt x="349" y="171"/>
                </a:lnTo>
                <a:lnTo>
                  <a:pt x="349" y="171"/>
                </a:lnTo>
                <a:lnTo>
                  <a:pt x="343" y="173"/>
                </a:lnTo>
                <a:lnTo>
                  <a:pt x="337" y="177"/>
                </a:lnTo>
                <a:lnTo>
                  <a:pt x="337" y="177"/>
                </a:lnTo>
                <a:lnTo>
                  <a:pt x="323" y="181"/>
                </a:lnTo>
                <a:lnTo>
                  <a:pt x="323" y="181"/>
                </a:lnTo>
                <a:lnTo>
                  <a:pt x="293" y="192"/>
                </a:lnTo>
                <a:lnTo>
                  <a:pt x="263" y="203"/>
                </a:lnTo>
                <a:lnTo>
                  <a:pt x="233" y="216"/>
                </a:lnTo>
                <a:lnTo>
                  <a:pt x="204" y="229"/>
                </a:lnTo>
                <a:lnTo>
                  <a:pt x="204" y="229"/>
                </a:lnTo>
                <a:lnTo>
                  <a:pt x="174" y="244"/>
                </a:lnTo>
                <a:lnTo>
                  <a:pt x="142" y="257"/>
                </a:lnTo>
                <a:lnTo>
                  <a:pt x="112" y="270"/>
                </a:lnTo>
                <a:lnTo>
                  <a:pt x="81" y="284"/>
                </a:lnTo>
                <a:lnTo>
                  <a:pt x="81" y="284"/>
                </a:lnTo>
                <a:lnTo>
                  <a:pt x="64" y="291"/>
                </a:lnTo>
                <a:lnTo>
                  <a:pt x="48" y="298"/>
                </a:lnTo>
                <a:lnTo>
                  <a:pt x="48" y="298"/>
                </a:lnTo>
                <a:lnTo>
                  <a:pt x="42" y="299"/>
                </a:lnTo>
                <a:lnTo>
                  <a:pt x="36" y="301"/>
                </a:lnTo>
                <a:lnTo>
                  <a:pt x="36" y="301"/>
                </a:lnTo>
                <a:lnTo>
                  <a:pt x="48" y="294"/>
                </a:lnTo>
                <a:lnTo>
                  <a:pt x="48" y="294"/>
                </a:lnTo>
                <a:lnTo>
                  <a:pt x="63" y="286"/>
                </a:lnTo>
                <a:lnTo>
                  <a:pt x="80" y="278"/>
                </a:lnTo>
                <a:lnTo>
                  <a:pt x="111" y="264"/>
                </a:lnTo>
                <a:lnTo>
                  <a:pt x="111" y="264"/>
                </a:lnTo>
                <a:lnTo>
                  <a:pt x="144" y="249"/>
                </a:lnTo>
                <a:lnTo>
                  <a:pt x="179" y="234"/>
                </a:lnTo>
                <a:lnTo>
                  <a:pt x="249" y="206"/>
                </a:lnTo>
                <a:lnTo>
                  <a:pt x="249" y="206"/>
                </a:lnTo>
                <a:lnTo>
                  <a:pt x="279" y="195"/>
                </a:lnTo>
                <a:lnTo>
                  <a:pt x="309" y="184"/>
                </a:lnTo>
                <a:lnTo>
                  <a:pt x="309" y="184"/>
                </a:lnTo>
                <a:lnTo>
                  <a:pt x="320" y="180"/>
                </a:lnTo>
                <a:lnTo>
                  <a:pt x="332" y="175"/>
                </a:lnTo>
                <a:lnTo>
                  <a:pt x="332" y="175"/>
                </a:lnTo>
                <a:lnTo>
                  <a:pt x="342" y="169"/>
                </a:lnTo>
                <a:lnTo>
                  <a:pt x="342" y="169"/>
                </a:lnTo>
                <a:lnTo>
                  <a:pt x="349" y="166"/>
                </a:lnTo>
                <a:lnTo>
                  <a:pt x="349" y="166"/>
                </a:lnTo>
                <a:lnTo>
                  <a:pt x="350" y="171"/>
                </a:lnTo>
                <a:lnTo>
                  <a:pt x="350" y="171"/>
                </a:lnTo>
                <a:close/>
                <a:moveTo>
                  <a:pt x="58" y="333"/>
                </a:moveTo>
                <a:lnTo>
                  <a:pt x="58" y="333"/>
                </a:lnTo>
                <a:lnTo>
                  <a:pt x="58" y="333"/>
                </a:lnTo>
                <a:lnTo>
                  <a:pt x="58" y="333"/>
                </a:lnTo>
                <a:lnTo>
                  <a:pt x="94" y="316"/>
                </a:lnTo>
                <a:lnTo>
                  <a:pt x="129" y="300"/>
                </a:lnTo>
                <a:lnTo>
                  <a:pt x="129" y="300"/>
                </a:lnTo>
                <a:lnTo>
                  <a:pt x="154" y="289"/>
                </a:lnTo>
                <a:lnTo>
                  <a:pt x="180" y="279"/>
                </a:lnTo>
                <a:lnTo>
                  <a:pt x="180" y="279"/>
                </a:lnTo>
                <a:lnTo>
                  <a:pt x="154" y="291"/>
                </a:lnTo>
                <a:lnTo>
                  <a:pt x="129" y="305"/>
                </a:lnTo>
                <a:lnTo>
                  <a:pt x="129" y="305"/>
                </a:lnTo>
                <a:lnTo>
                  <a:pt x="97" y="323"/>
                </a:lnTo>
                <a:lnTo>
                  <a:pt x="82" y="332"/>
                </a:lnTo>
                <a:lnTo>
                  <a:pt x="67" y="342"/>
                </a:lnTo>
                <a:lnTo>
                  <a:pt x="67" y="342"/>
                </a:lnTo>
                <a:lnTo>
                  <a:pt x="58" y="333"/>
                </a:lnTo>
                <a:lnTo>
                  <a:pt x="58" y="333"/>
                </a:lnTo>
                <a:close/>
                <a:moveTo>
                  <a:pt x="99" y="365"/>
                </a:moveTo>
                <a:lnTo>
                  <a:pt x="99" y="365"/>
                </a:lnTo>
                <a:lnTo>
                  <a:pt x="111" y="360"/>
                </a:lnTo>
                <a:lnTo>
                  <a:pt x="124" y="354"/>
                </a:lnTo>
                <a:lnTo>
                  <a:pt x="148" y="341"/>
                </a:lnTo>
                <a:lnTo>
                  <a:pt x="148" y="341"/>
                </a:lnTo>
                <a:lnTo>
                  <a:pt x="185" y="325"/>
                </a:lnTo>
                <a:lnTo>
                  <a:pt x="221" y="309"/>
                </a:lnTo>
                <a:lnTo>
                  <a:pt x="221" y="309"/>
                </a:lnTo>
                <a:lnTo>
                  <a:pt x="197" y="323"/>
                </a:lnTo>
                <a:lnTo>
                  <a:pt x="173" y="336"/>
                </a:lnTo>
                <a:lnTo>
                  <a:pt x="173" y="336"/>
                </a:lnTo>
                <a:lnTo>
                  <a:pt x="161" y="343"/>
                </a:lnTo>
                <a:lnTo>
                  <a:pt x="149" y="350"/>
                </a:lnTo>
                <a:lnTo>
                  <a:pt x="149" y="350"/>
                </a:lnTo>
                <a:lnTo>
                  <a:pt x="142" y="356"/>
                </a:lnTo>
                <a:lnTo>
                  <a:pt x="133" y="361"/>
                </a:lnTo>
                <a:lnTo>
                  <a:pt x="117" y="370"/>
                </a:lnTo>
                <a:lnTo>
                  <a:pt x="117" y="370"/>
                </a:lnTo>
                <a:lnTo>
                  <a:pt x="117" y="370"/>
                </a:lnTo>
                <a:lnTo>
                  <a:pt x="117" y="370"/>
                </a:lnTo>
                <a:lnTo>
                  <a:pt x="116" y="370"/>
                </a:lnTo>
                <a:lnTo>
                  <a:pt x="116" y="370"/>
                </a:lnTo>
                <a:lnTo>
                  <a:pt x="107" y="368"/>
                </a:lnTo>
                <a:lnTo>
                  <a:pt x="99" y="365"/>
                </a:lnTo>
                <a:lnTo>
                  <a:pt x="99" y="365"/>
                </a:lnTo>
                <a:close/>
                <a:moveTo>
                  <a:pt x="122" y="371"/>
                </a:moveTo>
                <a:lnTo>
                  <a:pt x="122" y="371"/>
                </a:lnTo>
                <a:lnTo>
                  <a:pt x="139" y="365"/>
                </a:lnTo>
                <a:lnTo>
                  <a:pt x="155" y="358"/>
                </a:lnTo>
                <a:lnTo>
                  <a:pt x="189" y="342"/>
                </a:lnTo>
                <a:lnTo>
                  <a:pt x="189" y="342"/>
                </a:lnTo>
                <a:lnTo>
                  <a:pt x="244" y="317"/>
                </a:lnTo>
                <a:lnTo>
                  <a:pt x="244" y="317"/>
                </a:lnTo>
                <a:lnTo>
                  <a:pt x="200" y="343"/>
                </a:lnTo>
                <a:lnTo>
                  <a:pt x="200" y="343"/>
                </a:lnTo>
                <a:lnTo>
                  <a:pt x="188" y="351"/>
                </a:lnTo>
                <a:lnTo>
                  <a:pt x="177" y="359"/>
                </a:lnTo>
                <a:lnTo>
                  <a:pt x="177" y="359"/>
                </a:lnTo>
                <a:lnTo>
                  <a:pt x="163" y="367"/>
                </a:lnTo>
                <a:lnTo>
                  <a:pt x="163" y="367"/>
                </a:lnTo>
                <a:lnTo>
                  <a:pt x="152" y="369"/>
                </a:lnTo>
                <a:lnTo>
                  <a:pt x="142" y="371"/>
                </a:lnTo>
                <a:lnTo>
                  <a:pt x="132" y="371"/>
                </a:lnTo>
                <a:lnTo>
                  <a:pt x="122" y="371"/>
                </a:lnTo>
                <a:lnTo>
                  <a:pt x="122" y="371"/>
                </a:lnTo>
                <a:close/>
                <a:moveTo>
                  <a:pt x="343" y="291"/>
                </a:moveTo>
                <a:lnTo>
                  <a:pt x="343" y="291"/>
                </a:lnTo>
                <a:lnTo>
                  <a:pt x="339" y="303"/>
                </a:lnTo>
                <a:lnTo>
                  <a:pt x="339" y="303"/>
                </a:lnTo>
                <a:lnTo>
                  <a:pt x="329" y="307"/>
                </a:lnTo>
                <a:lnTo>
                  <a:pt x="318" y="312"/>
                </a:lnTo>
                <a:lnTo>
                  <a:pt x="318" y="312"/>
                </a:lnTo>
                <a:lnTo>
                  <a:pt x="285" y="329"/>
                </a:lnTo>
                <a:lnTo>
                  <a:pt x="252" y="345"/>
                </a:lnTo>
                <a:lnTo>
                  <a:pt x="252" y="345"/>
                </a:lnTo>
                <a:lnTo>
                  <a:pt x="214" y="364"/>
                </a:lnTo>
                <a:lnTo>
                  <a:pt x="214" y="364"/>
                </a:lnTo>
                <a:lnTo>
                  <a:pt x="209" y="367"/>
                </a:lnTo>
                <a:lnTo>
                  <a:pt x="212" y="365"/>
                </a:lnTo>
                <a:lnTo>
                  <a:pt x="221" y="359"/>
                </a:lnTo>
                <a:lnTo>
                  <a:pt x="221" y="359"/>
                </a:lnTo>
                <a:lnTo>
                  <a:pt x="238" y="349"/>
                </a:lnTo>
                <a:lnTo>
                  <a:pt x="238" y="349"/>
                </a:lnTo>
                <a:lnTo>
                  <a:pt x="264" y="334"/>
                </a:lnTo>
                <a:lnTo>
                  <a:pt x="289" y="319"/>
                </a:lnTo>
                <a:lnTo>
                  <a:pt x="289" y="319"/>
                </a:lnTo>
                <a:lnTo>
                  <a:pt x="316" y="306"/>
                </a:lnTo>
                <a:lnTo>
                  <a:pt x="330" y="299"/>
                </a:lnTo>
                <a:lnTo>
                  <a:pt x="343" y="291"/>
                </a:lnTo>
                <a:lnTo>
                  <a:pt x="343" y="291"/>
                </a:lnTo>
                <a:close/>
                <a:moveTo>
                  <a:pt x="322" y="336"/>
                </a:moveTo>
                <a:lnTo>
                  <a:pt x="322" y="336"/>
                </a:lnTo>
                <a:lnTo>
                  <a:pt x="320" y="336"/>
                </a:lnTo>
                <a:lnTo>
                  <a:pt x="320" y="336"/>
                </a:lnTo>
                <a:lnTo>
                  <a:pt x="310" y="342"/>
                </a:lnTo>
                <a:lnTo>
                  <a:pt x="299" y="348"/>
                </a:lnTo>
                <a:lnTo>
                  <a:pt x="279" y="361"/>
                </a:lnTo>
                <a:lnTo>
                  <a:pt x="279" y="361"/>
                </a:lnTo>
                <a:lnTo>
                  <a:pt x="258" y="373"/>
                </a:lnTo>
                <a:lnTo>
                  <a:pt x="258" y="373"/>
                </a:lnTo>
                <a:lnTo>
                  <a:pt x="246" y="378"/>
                </a:lnTo>
                <a:lnTo>
                  <a:pt x="246" y="378"/>
                </a:lnTo>
                <a:lnTo>
                  <a:pt x="245" y="378"/>
                </a:lnTo>
                <a:lnTo>
                  <a:pt x="245" y="378"/>
                </a:lnTo>
                <a:lnTo>
                  <a:pt x="245" y="378"/>
                </a:lnTo>
                <a:lnTo>
                  <a:pt x="245" y="378"/>
                </a:lnTo>
                <a:lnTo>
                  <a:pt x="256" y="371"/>
                </a:lnTo>
                <a:lnTo>
                  <a:pt x="256" y="371"/>
                </a:lnTo>
                <a:lnTo>
                  <a:pt x="294" y="347"/>
                </a:lnTo>
                <a:lnTo>
                  <a:pt x="312" y="334"/>
                </a:lnTo>
                <a:lnTo>
                  <a:pt x="331" y="319"/>
                </a:lnTo>
                <a:lnTo>
                  <a:pt x="331" y="319"/>
                </a:lnTo>
                <a:lnTo>
                  <a:pt x="322" y="336"/>
                </a:lnTo>
                <a:lnTo>
                  <a:pt x="322" y="336"/>
                </a:lnTo>
                <a:close/>
                <a:moveTo>
                  <a:pt x="226" y="376"/>
                </a:moveTo>
                <a:lnTo>
                  <a:pt x="226" y="376"/>
                </a:lnTo>
                <a:lnTo>
                  <a:pt x="237" y="372"/>
                </a:lnTo>
                <a:lnTo>
                  <a:pt x="249" y="367"/>
                </a:lnTo>
                <a:lnTo>
                  <a:pt x="269" y="356"/>
                </a:lnTo>
                <a:lnTo>
                  <a:pt x="269" y="356"/>
                </a:lnTo>
                <a:lnTo>
                  <a:pt x="289" y="345"/>
                </a:lnTo>
                <a:lnTo>
                  <a:pt x="308" y="335"/>
                </a:lnTo>
                <a:lnTo>
                  <a:pt x="308" y="335"/>
                </a:lnTo>
                <a:lnTo>
                  <a:pt x="286" y="350"/>
                </a:lnTo>
                <a:lnTo>
                  <a:pt x="286" y="350"/>
                </a:lnTo>
                <a:lnTo>
                  <a:pt x="264" y="363"/>
                </a:lnTo>
                <a:lnTo>
                  <a:pt x="253" y="370"/>
                </a:lnTo>
                <a:lnTo>
                  <a:pt x="243" y="378"/>
                </a:lnTo>
                <a:lnTo>
                  <a:pt x="243" y="378"/>
                </a:lnTo>
                <a:lnTo>
                  <a:pt x="234" y="377"/>
                </a:lnTo>
                <a:lnTo>
                  <a:pt x="226" y="376"/>
                </a:lnTo>
                <a:lnTo>
                  <a:pt x="226" y="376"/>
                </a:lnTo>
                <a:close/>
                <a:moveTo>
                  <a:pt x="208" y="370"/>
                </a:moveTo>
                <a:lnTo>
                  <a:pt x="208" y="370"/>
                </a:lnTo>
                <a:lnTo>
                  <a:pt x="303" y="323"/>
                </a:lnTo>
                <a:lnTo>
                  <a:pt x="303" y="323"/>
                </a:lnTo>
                <a:lnTo>
                  <a:pt x="287" y="334"/>
                </a:lnTo>
                <a:lnTo>
                  <a:pt x="287" y="334"/>
                </a:lnTo>
                <a:lnTo>
                  <a:pt x="255" y="354"/>
                </a:lnTo>
                <a:lnTo>
                  <a:pt x="221" y="374"/>
                </a:lnTo>
                <a:lnTo>
                  <a:pt x="221" y="374"/>
                </a:lnTo>
                <a:lnTo>
                  <a:pt x="208" y="370"/>
                </a:lnTo>
                <a:lnTo>
                  <a:pt x="208" y="370"/>
                </a:lnTo>
                <a:close/>
                <a:moveTo>
                  <a:pt x="331" y="317"/>
                </a:moveTo>
                <a:lnTo>
                  <a:pt x="331" y="317"/>
                </a:lnTo>
                <a:lnTo>
                  <a:pt x="323" y="324"/>
                </a:lnTo>
                <a:lnTo>
                  <a:pt x="313" y="330"/>
                </a:lnTo>
                <a:lnTo>
                  <a:pt x="296" y="340"/>
                </a:lnTo>
                <a:lnTo>
                  <a:pt x="278" y="349"/>
                </a:lnTo>
                <a:lnTo>
                  <a:pt x="260" y="359"/>
                </a:lnTo>
                <a:lnTo>
                  <a:pt x="260" y="359"/>
                </a:lnTo>
                <a:lnTo>
                  <a:pt x="252" y="363"/>
                </a:lnTo>
                <a:lnTo>
                  <a:pt x="242" y="367"/>
                </a:lnTo>
                <a:lnTo>
                  <a:pt x="232" y="371"/>
                </a:lnTo>
                <a:lnTo>
                  <a:pt x="226" y="374"/>
                </a:lnTo>
                <a:lnTo>
                  <a:pt x="226" y="374"/>
                </a:lnTo>
                <a:lnTo>
                  <a:pt x="270" y="347"/>
                </a:lnTo>
                <a:lnTo>
                  <a:pt x="270" y="347"/>
                </a:lnTo>
                <a:lnTo>
                  <a:pt x="307" y="325"/>
                </a:lnTo>
                <a:lnTo>
                  <a:pt x="307" y="325"/>
                </a:lnTo>
                <a:lnTo>
                  <a:pt x="322" y="314"/>
                </a:lnTo>
                <a:lnTo>
                  <a:pt x="322" y="314"/>
                </a:lnTo>
                <a:lnTo>
                  <a:pt x="325" y="312"/>
                </a:lnTo>
                <a:lnTo>
                  <a:pt x="325" y="312"/>
                </a:lnTo>
                <a:lnTo>
                  <a:pt x="337" y="306"/>
                </a:lnTo>
                <a:lnTo>
                  <a:pt x="337" y="306"/>
                </a:lnTo>
                <a:lnTo>
                  <a:pt x="332" y="317"/>
                </a:lnTo>
                <a:lnTo>
                  <a:pt x="332" y="317"/>
                </a:lnTo>
                <a:lnTo>
                  <a:pt x="331" y="317"/>
                </a:lnTo>
                <a:lnTo>
                  <a:pt x="331" y="317"/>
                </a:lnTo>
                <a:lnTo>
                  <a:pt x="331" y="317"/>
                </a:lnTo>
                <a:close/>
                <a:moveTo>
                  <a:pt x="205" y="369"/>
                </a:moveTo>
                <a:lnTo>
                  <a:pt x="205" y="369"/>
                </a:lnTo>
                <a:lnTo>
                  <a:pt x="193" y="363"/>
                </a:lnTo>
                <a:lnTo>
                  <a:pt x="193" y="363"/>
                </a:lnTo>
                <a:lnTo>
                  <a:pt x="222" y="351"/>
                </a:lnTo>
                <a:lnTo>
                  <a:pt x="251" y="338"/>
                </a:lnTo>
                <a:lnTo>
                  <a:pt x="251" y="338"/>
                </a:lnTo>
                <a:lnTo>
                  <a:pt x="227" y="353"/>
                </a:lnTo>
                <a:lnTo>
                  <a:pt x="205" y="369"/>
                </a:lnTo>
                <a:lnTo>
                  <a:pt x="205" y="369"/>
                </a:lnTo>
                <a:close/>
                <a:moveTo>
                  <a:pt x="251" y="378"/>
                </a:moveTo>
                <a:lnTo>
                  <a:pt x="251" y="378"/>
                </a:lnTo>
                <a:lnTo>
                  <a:pt x="265" y="372"/>
                </a:lnTo>
                <a:lnTo>
                  <a:pt x="278" y="364"/>
                </a:lnTo>
                <a:lnTo>
                  <a:pt x="304" y="347"/>
                </a:lnTo>
                <a:lnTo>
                  <a:pt x="304" y="347"/>
                </a:lnTo>
                <a:lnTo>
                  <a:pt x="313" y="342"/>
                </a:lnTo>
                <a:lnTo>
                  <a:pt x="313" y="342"/>
                </a:lnTo>
                <a:lnTo>
                  <a:pt x="317" y="340"/>
                </a:lnTo>
                <a:lnTo>
                  <a:pt x="317" y="340"/>
                </a:lnTo>
                <a:lnTo>
                  <a:pt x="316" y="342"/>
                </a:lnTo>
                <a:lnTo>
                  <a:pt x="316" y="342"/>
                </a:lnTo>
                <a:lnTo>
                  <a:pt x="310" y="347"/>
                </a:lnTo>
                <a:lnTo>
                  <a:pt x="304" y="352"/>
                </a:lnTo>
                <a:lnTo>
                  <a:pt x="304" y="352"/>
                </a:lnTo>
                <a:lnTo>
                  <a:pt x="290" y="363"/>
                </a:lnTo>
                <a:lnTo>
                  <a:pt x="276" y="373"/>
                </a:lnTo>
                <a:lnTo>
                  <a:pt x="276" y="373"/>
                </a:lnTo>
                <a:lnTo>
                  <a:pt x="275" y="374"/>
                </a:lnTo>
                <a:lnTo>
                  <a:pt x="275" y="374"/>
                </a:lnTo>
                <a:lnTo>
                  <a:pt x="263" y="377"/>
                </a:lnTo>
                <a:lnTo>
                  <a:pt x="251" y="378"/>
                </a:lnTo>
                <a:lnTo>
                  <a:pt x="251" y="378"/>
                </a:lnTo>
                <a:close/>
                <a:moveTo>
                  <a:pt x="282" y="371"/>
                </a:moveTo>
                <a:lnTo>
                  <a:pt x="282" y="371"/>
                </a:lnTo>
                <a:lnTo>
                  <a:pt x="292" y="364"/>
                </a:lnTo>
                <a:lnTo>
                  <a:pt x="303" y="357"/>
                </a:lnTo>
                <a:lnTo>
                  <a:pt x="303" y="357"/>
                </a:lnTo>
                <a:lnTo>
                  <a:pt x="295" y="363"/>
                </a:lnTo>
                <a:lnTo>
                  <a:pt x="295" y="363"/>
                </a:lnTo>
                <a:lnTo>
                  <a:pt x="289" y="368"/>
                </a:lnTo>
                <a:lnTo>
                  <a:pt x="282" y="371"/>
                </a:lnTo>
                <a:lnTo>
                  <a:pt x="282" y="371"/>
                </a:lnTo>
                <a:close/>
                <a:moveTo>
                  <a:pt x="344" y="289"/>
                </a:moveTo>
                <a:lnTo>
                  <a:pt x="344" y="289"/>
                </a:lnTo>
                <a:lnTo>
                  <a:pt x="342" y="289"/>
                </a:lnTo>
                <a:lnTo>
                  <a:pt x="342" y="289"/>
                </a:lnTo>
                <a:lnTo>
                  <a:pt x="338" y="291"/>
                </a:lnTo>
                <a:lnTo>
                  <a:pt x="338" y="291"/>
                </a:lnTo>
                <a:lnTo>
                  <a:pt x="336" y="292"/>
                </a:lnTo>
                <a:lnTo>
                  <a:pt x="336" y="292"/>
                </a:lnTo>
                <a:lnTo>
                  <a:pt x="305" y="307"/>
                </a:lnTo>
                <a:lnTo>
                  <a:pt x="275" y="324"/>
                </a:lnTo>
                <a:lnTo>
                  <a:pt x="275" y="324"/>
                </a:lnTo>
                <a:lnTo>
                  <a:pt x="233" y="343"/>
                </a:lnTo>
                <a:lnTo>
                  <a:pt x="191" y="361"/>
                </a:lnTo>
                <a:lnTo>
                  <a:pt x="191" y="361"/>
                </a:lnTo>
                <a:lnTo>
                  <a:pt x="189" y="360"/>
                </a:lnTo>
                <a:lnTo>
                  <a:pt x="189" y="360"/>
                </a:lnTo>
                <a:lnTo>
                  <a:pt x="188" y="360"/>
                </a:lnTo>
                <a:lnTo>
                  <a:pt x="186" y="360"/>
                </a:lnTo>
                <a:lnTo>
                  <a:pt x="184" y="361"/>
                </a:lnTo>
                <a:lnTo>
                  <a:pt x="184" y="361"/>
                </a:lnTo>
                <a:lnTo>
                  <a:pt x="183" y="361"/>
                </a:lnTo>
                <a:lnTo>
                  <a:pt x="183" y="361"/>
                </a:lnTo>
                <a:lnTo>
                  <a:pt x="181" y="362"/>
                </a:lnTo>
                <a:lnTo>
                  <a:pt x="179" y="363"/>
                </a:lnTo>
                <a:lnTo>
                  <a:pt x="179" y="363"/>
                </a:lnTo>
                <a:lnTo>
                  <a:pt x="179" y="363"/>
                </a:lnTo>
                <a:lnTo>
                  <a:pt x="179" y="363"/>
                </a:lnTo>
                <a:lnTo>
                  <a:pt x="172" y="365"/>
                </a:lnTo>
                <a:lnTo>
                  <a:pt x="172" y="365"/>
                </a:lnTo>
                <a:lnTo>
                  <a:pt x="174" y="364"/>
                </a:lnTo>
                <a:lnTo>
                  <a:pt x="174" y="364"/>
                </a:lnTo>
                <a:lnTo>
                  <a:pt x="174" y="364"/>
                </a:lnTo>
                <a:lnTo>
                  <a:pt x="174" y="364"/>
                </a:lnTo>
                <a:lnTo>
                  <a:pt x="186" y="358"/>
                </a:lnTo>
                <a:lnTo>
                  <a:pt x="197" y="351"/>
                </a:lnTo>
                <a:lnTo>
                  <a:pt x="197" y="351"/>
                </a:lnTo>
                <a:lnTo>
                  <a:pt x="206" y="346"/>
                </a:lnTo>
                <a:lnTo>
                  <a:pt x="215" y="341"/>
                </a:lnTo>
                <a:lnTo>
                  <a:pt x="234" y="333"/>
                </a:lnTo>
                <a:lnTo>
                  <a:pt x="234" y="333"/>
                </a:lnTo>
                <a:lnTo>
                  <a:pt x="256" y="323"/>
                </a:lnTo>
                <a:lnTo>
                  <a:pt x="275" y="311"/>
                </a:lnTo>
                <a:lnTo>
                  <a:pt x="275" y="311"/>
                </a:lnTo>
                <a:lnTo>
                  <a:pt x="310" y="292"/>
                </a:lnTo>
                <a:lnTo>
                  <a:pt x="348" y="275"/>
                </a:lnTo>
                <a:lnTo>
                  <a:pt x="348" y="275"/>
                </a:lnTo>
                <a:lnTo>
                  <a:pt x="346" y="279"/>
                </a:lnTo>
                <a:lnTo>
                  <a:pt x="346" y="279"/>
                </a:lnTo>
                <a:lnTo>
                  <a:pt x="344" y="289"/>
                </a:lnTo>
                <a:lnTo>
                  <a:pt x="344" y="289"/>
                </a:lnTo>
                <a:close/>
                <a:moveTo>
                  <a:pt x="343" y="145"/>
                </a:moveTo>
                <a:lnTo>
                  <a:pt x="343" y="145"/>
                </a:lnTo>
                <a:lnTo>
                  <a:pt x="322" y="155"/>
                </a:lnTo>
                <a:lnTo>
                  <a:pt x="300" y="165"/>
                </a:lnTo>
                <a:lnTo>
                  <a:pt x="257" y="180"/>
                </a:lnTo>
                <a:lnTo>
                  <a:pt x="257" y="180"/>
                </a:lnTo>
                <a:lnTo>
                  <a:pt x="233" y="189"/>
                </a:lnTo>
                <a:lnTo>
                  <a:pt x="233" y="189"/>
                </a:lnTo>
                <a:lnTo>
                  <a:pt x="206" y="199"/>
                </a:lnTo>
                <a:lnTo>
                  <a:pt x="206" y="199"/>
                </a:lnTo>
                <a:lnTo>
                  <a:pt x="176" y="211"/>
                </a:lnTo>
                <a:lnTo>
                  <a:pt x="145" y="223"/>
                </a:lnTo>
                <a:lnTo>
                  <a:pt x="86" y="249"/>
                </a:lnTo>
                <a:lnTo>
                  <a:pt x="86" y="249"/>
                </a:lnTo>
                <a:lnTo>
                  <a:pt x="56" y="262"/>
                </a:lnTo>
                <a:lnTo>
                  <a:pt x="41" y="269"/>
                </a:lnTo>
                <a:lnTo>
                  <a:pt x="28" y="276"/>
                </a:lnTo>
                <a:lnTo>
                  <a:pt x="28" y="276"/>
                </a:lnTo>
                <a:lnTo>
                  <a:pt x="44" y="267"/>
                </a:lnTo>
                <a:lnTo>
                  <a:pt x="60" y="259"/>
                </a:lnTo>
                <a:lnTo>
                  <a:pt x="76" y="252"/>
                </a:lnTo>
                <a:lnTo>
                  <a:pt x="93" y="246"/>
                </a:lnTo>
                <a:lnTo>
                  <a:pt x="93" y="246"/>
                </a:lnTo>
                <a:lnTo>
                  <a:pt x="109" y="237"/>
                </a:lnTo>
                <a:lnTo>
                  <a:pt x="125" y="230"/>
                </a:lnTo>
                <a:lnTo>
                  <a:pt x="140" y="222"/>
                </a:lnTo>
                <a:lnTo>
                  <a:pt x="156" y="214"/>
                </a:lnTo>
                <a:lnTo>
                  <a:pt x="156" y="214"/>
                </a:lnTo>
                <a:lnTo>
                  <a:pt x="227" y="186"/>
                </a:lnTo>
                <a:lnTo>
                  <a:pt x="227" y="186"/>
                </a:lnTo>
                <a:lnTo>
                  <a:pt x="263" y="170"/>
                </a:lnTo>
                <a:lnTo>
                  <a:pt x="296" y="153"/>
                </a:lnTo>
                <a:lnTo>
                  <a:pt x="296" y="153"/>
                </a:lnTo>
                <a:lnTo>
                  <a:pt x="305" y="149"/>
                </a:lnTo>
                <a:lnTo>
                  <a:pt x="305" y="149"/>
                </a:lnTo>
                <a:lnTo>
                  <a:pt x="322" y="142"/>
                </a:lnTo>
                <a:lnTo>
                  <a:pt x="330" y="137"/>
                </a:lnTo>
                <a:lnTo>
                  <a:pt x="337" y="132"/>
                </a:lnTo>
                <a:lnTo>
                  <a:pt x="337" y="132"/>
                </a:lnTo>
                <a:lnTo>
                  <a:pt x="343" y="145"/>
                </a:lnTo>
                <a:lnTo>
                  <a:pt x="343" y="145"/>
                </a:lnTo>
                <a:close/>
                <a:moveTo>
                  <a:pt x="322" y="109"/>
                </a:moveTo>
                <a:lnTo>
                  <a:pt x="322" y="109"/>
                </a:lnTo>
                <a:lnTo>
                  <a:pt x="258" y="136"/>
                </a:lnTo>
                <a:lnTo>
                  <a:pt x="195" y="164"/>
                </a:lnTo>
                <a:lnTo>
                  <a:pt x="69" y="221"/>
                </a:lnTo>
                <a:lnTo>
                  <a:pt x="69" y="221"/>
                </a:lnTo>
                <a:lnTo>
                  <a:pt x="41" y="234"/>
                </a:lnTo>
                <a:lnTo>
                  <a:pt x="27" y="242"/>
                </a:lnTo>
                <a:lnTo>
                  <a:pt x="12" y="247"/>
                </a:lnTo>
                <a:lnTo>
                  <a:pt x="12" y="247"/>
                </a:lnTo>
                <a:lnTo>
                  <a:pt x="12" y="247"/>
                </a:lnTo>
                <a:lnTo>
                  <a:pt x="12" y="247"/>
                </a:lnTo>
                <a:lnTo>
                  <a:pt x="18" y="243"/>
                </a:lnTo>
                <a:lnTo>
                  <a:pt x="23" y="238"/>
                </a:lnTo>
                <a:lnTo>
                  <a:pt x="23" y="238"/>
                </a:lnTo>
                <a:lnTo>
                  <a:pt x="35" y="231"/>
                </a:lnTo>
                <a:lnTo>
                  <a:pt x="35" y="231"/>
                </a:lnTo>
                <a:lnTo>
                  <a:pt x="66" y="215"/>
                </a:lnTo>
                <a:lnTo>
                  <a:pt x="66" y="215"/>
                </a:lnTo>
                <a:lnTo>
                  <a:pt x="129" y="184"/>
                </a:lnTo>
                <a:lnTo>
                  <a:pt x="193" y="153"/>
                </a:lnTo>
                <a:lnTo>
                  <a:pt x="193" y="153"/>
                </a:lnTo>
                <a:lnTo>
                  <a:pt x="199" y="150"/>
                </a:lnTo>
                <a:lnTo>
                  <a:pt x="199" y="150"/>
                </a:lnTo>
                <a:lnTo>
                  <a:pt x="277" y="119"/>
                </a:lnTo>
                <a:lnTo>
                  <a:pt x="277" y="119"/>
                </a:lnTo>
                <a:lnTo>
                  <a:pt x="289" y="115"/>
                </a:lnTo>
                <a:lnTo>
                  <a:pt x="289" y="115"/>
                </a:lnTo>
                <a:lnTo>
                  <a:pt x="299" y="110"/>
                </a:lnTo>
                <a:lnTo>
                  <a:pt x="299" y="110"/>
                </a:lnTo>
                <a:lnTo>
                  <a:pt x="302" y="109"/>
                </a:lnTo>
                <a:lnTo>
                  <a:pt x="302" y="109"/>
                </a:lnTo>
                <a:lnTo>
                  <a:pt x="315" y="103"/>
                </a:lnTo>
                <a:lnTo>
                  <a:pt x="315" y="103"/>
                </a:lnTo>
                <a:lnTo>
                  <a:pt x="322" y="109"/>
                </a:lnTo>
                <a:lnTo>
                  <a:pt x="322" y="109"/>
                </a:lnTo>
                <a:close/>
                <a:moveTo>
                  <a:pt x="304" y="93"/>
                </a:moveTo>
                <a:lnTo>
                  <a:pt x="304" y="93"/>
                </a:lnTo>
                <a:lnTo>
                  <a:pt x="272" y="106"/>
                </a:lnTo>
                <a:lnTo>
                  <a:pt x="272" y="106"/>
                </a:lnTo>
                <a:lnTo>
                  <a:pt x="262" y="110"/>
                </a:lnTo>
                <a:lnTo>
                  <a:pt x="262" y="110"/>
                </a:lnTo>
                <a:lnTo>
                  <a:pt x="212" y="129"/>
                </a:lnTo>
                <a:lnTo>
                  <a:pt x="212" y="129"/>
                </a:lnTo>
                <a:lnTo>
                  <a:pt x="158" y="151"/>
                </a:lnTo>
                <a:lnTo>
                  <a:pt x="104" y="174"/>
                </a:lnTo>
                <a:lnTo>
                  <a:pt x="104" y="174"/>
                </a:lnTo>
                <a:lnTo>
                  <a:pt x="82" y="183"/>
                </a:lnTo>
                <a:lnTo>
                  <a:pt x="60" y="194"/>
                </a:lnTo>
                <a:lnTo>
                  <a:pt x="60" y="194"/>
                </a:lnTo>
                <a:lnTo>
                  <a:pt x="37" y="207"/>
                </a:lnTo>
                <a:lnTo>
                  <a:pt x="26" y="213"/>
                </a:lnTo>
                <a:lnTo>
                  <a:pt x="14" y="218"/>
                </a:lnTo>
                <a:lnTo>
                  <a:pt x="14" y="218"/>
                </a:lnTo>
                <a:lnTo>
                  <a:pt x="10" y="219"/>
                </a:lnTo>
                <a:lnTo>
                  <a:pt x="13" y="217"/>
                </a:lnTo>
                <a:lnTo>
                  <a:pt x="24" y="212"/>
                </a:lnTo>
                <a:lnTo>
                  <a:pt x="24" y="212"/>
                </a:lnTo>
                <a:lnTo>
                  <a:pt x="45" y="199"/>
                </a:lnTo>
                <a:lnTo>
                  <a:pt x="45" y="199"/>
                </a:lnTo>
                <a:lnTo>
                  <a:pt x="70" y="184"/>
                </a:lnTo>
                <a:lnTo>
                  <a:pt x="96" y="171"/>
                </a:lnTo>
                <a:lnTo>
                  <a:pt x="96" y="171"/>
                </a:lnTo>
                <a:lnTo>
                  <a:pt x="121" y="157"/>
                </a:lnTo>
                <a:lnTo>
                  <a:pt x="145" y="145"/>
                </a:lnTo>
                <a:lnTo>
                  <a:pt x="197" y="122"/>
                </a:lnTo>
                <a:lnTo>
                  <a:pt x="197" y="122"/>
                </a:lnTo>
                <a:lnTo>
                  <a:pt x="222" y="111"/>
                </a:lnTo>
                <a:lnTo>
                  <a:pt x="249" y="100"/>
                </a:lnTo>
                <a:lnTo>
                  <a:pt x="249" y="100"/>
                </a:lnTo>
                <a:lnTo>
                  <a:pt x="269" y="92"/>
                </a:lnTo>
                <a:lnTo>
                  <a:pt x="279" y="87"/>
                </a:lnTo>
                <a:lnTo>
                  <a:pt x="288" y="82"/>
                </a:lnTo>
                <a:lnTo>
                  <a:pt x="288" y="82"/>
                </a:lnTo>
                <a:lnTo>
                  <a:pt x="295" y="86"/>
                </a:lnTo>
                <a:lnTo>
                  <a:pt x="295" y="86"/>
                </a:lnTo>
                <a:lnTo>
                  <a:pt x="304" y="93"/>
                </a:lnTo>
                <a:lnTo>
                  <a:pt x="304" y="93"/>
                </a:lnTo>
                <a:close/>
                <a:moveTo>
                  <a:pt x="216" y="58"/>
                </a:moveTo>
                <a:lnTo>
                  <a:pt x="216" y="58"/>
                </a:lnTo>
                <a:lnTo>
                  <a:pt x="203" y="63"/>
                </a:lnTo>
                <a:lnTo>
                  <a:pt x="203" y="63"/>
                </a:lnTo>
                <a:lnTo>
                  <a:pt x="204" y="57"/>
                </a:lnTo>
                <a:lnTo>
                  <a:pt x="204" y="57"/>
                </a:lnTo>
                <a:lnTo>
                  <a:pt x="216" y="58"/>
                </a:lnTo>
                <a:lnTo>
                  <a:pt x="216" y="58"/>
                </a:lnTo>
                <a:close/>
                <a:moveTo>
                  <a:pt x="192" y="57"/>
                </a:moveTo>
                <a:lnTo>
                  <a:pt x="192" y="57"/>
                </a:lnTo>
                <a:lnTo>
                  <a:pt x="191" y="58"/>
                </a:lnTo>
                <a:lnTo>
                  <a:pt x="191" y="58"/>
                </a:lnTo>
                <a:lnTo>
                  <a:pt x="150" y="76"/>
                </a:lnTo>
                <a:lnTo>
                  <a:pt x="111" y="97"/>
                </a:lnTo>
                <a:lnTo>
                  <a:pt x="71" y="119"/>
                </a:lnTo>
                <a:lnTo>
                  <a:pt x="33" y="141"/>
                </a:lnTo>
                <a:lnTo>
                  <a:pt x="33" y="141"/>
                </a:lnTo>
                <a:lnTo>
                  <a:pt x="24" y="146"/>
                </a:lnTo>
                <a:lnTo>
                  <a:pt x="24" y="146"/>
                </a:lnTo>
                <a:lnTo>
                  <a:pt x="24" y="146"/>
                </a:lnTo>
                <a:lnTo>
                  <a:pt x="24" y="146"/>
                </a:lnTo>
                <a:lnTo>
                  <a:pt x="27" y="144"/>
                </a:lnTo>
                <a:lnTo>
                  <a:pt x="27" y="144"/>
                </a:lnTo>
                <a:lnTo>
                  <a:pt x="47" y="130"/>
                </a:lnTo>
                <a:lnTo>
                  <a:pt x="47" y="130"/>
                </a:lnTo>
                <a:lnTo>
                  <a:pt x="67" y="118"/>
                </a:lnTo>
                <a:lnTo>
                  <a:pt x="89" y="106"/>
                </a:lnTo>
                <a:lnTo>
                  <a:pt x="89" y="106"/>
                </a:lnTo>
                <a:lnTo>
                  <a:pt x="134" y="82"/>
                </a:lnTo>
                <a:lnTo>
                  <a:pt x="181" y="57"/>
                </a:lnTo>
                <a:lnTo>
                  <a:pt x="181" y="57"/>
                </a:lnTo>
                <a:lnTo>
                  <a:pt x="192" y="57"/>
                </a:lnTo>
                <a:lnTo>
                  <a:pt x="192" y="57"/>
                </a:lnTo>
                <a:close/>
                <a:moveTo>
                  <a:pt x="107" y="72"/>
                </a:moveTo>
                <a:lnTo>
                  <a:pt x="107" y="72"/>
                </a:lnTo>
                <a:lnTo>
                  <a:pt x="121" y="67"/>
                </a:lnTo>
                <a:lnTo>
                  <a:pt x="135" y="63"/>
                </a:lnTo>
                <a:lnTo>
                  <a:pt x="135" y="63"/>
                </a:lnTo>
                <a:lnTo>
                  <a:pt x="123" y="69"/>
                </a:lnTo>
                <a:lnTo>
                  <a:pt x="112" y="75"/>
                </a:lnTo>
                <a:lnTo>
                  <a:pt x="112" y="75"/>
                </a:lnTo>
                <a:lnTo>
                  <a:pt x="83" y="91"/>
                </a:lnTo>
                <a:lnTo>
                  <a:pt x="53" y="106"/>
                </a:lnTo>
                <a:lnTo>
                  <a:pt x="53" y="106"/>
                </a:lnTo>
                <a:lnTo>
                  <a:pt x="64" y="96"/>
                </a:lnTo>
                <a:lnTo>
                  <a:pt x="77" y="87"/>
                </a:lnTo>
                <a:lnTo>
                  <a:pt x="92" y="79"/>
                </a:lnTo>
                <a:lnTo>
                  <a:pt x="107" y="72"/>
                </a:lnTo>
                <a:lnTo>
                  <a:pt x="107" y="72"/>
                </a:lnTo>
                <a:close/>
                <a:moveTo>
                  <a:pt x="50" y="109"/>
                </a:moveTo>
                <a:lnTo>
                  <a:pt x="50" y="109"/>
                </a:lnTo>
                <a:lnTo>
                  <a:pt x="50" y="110"/>
                </a:lnTo>
                <a:lnTo>
                  <a:pt x="51" y="110"/>
                </a:lnTo>
                <a:lnTo>
                  <a:pt x="51" y="110"/>
                </a:lnTo>
                <a:lnTo>
                  <a:pt x="83" y="93"/>
                </a:lnTo>
                <a:lnTo>
                  <a:pt x="113" y="76"/>
                </a:lnTo>
                <a:lnTo>
                  <a:pt x="113" y="76"/>
                </a:lnTo>
                <a:lnTo>
                  <a:pt x="127" y="69"/>
                </a:lnTo>
                <a:lnTo>
                  <a:pt x="142" y="62"/>
                </a:lnTo>
                <a:lnTo>
                  <a:pt x="142" y="62"/>
                </a:lnTo>
                <a:lnTo>
                  <a:pt x="150" y="60"/>
                </a:lnTo>
                <a:lnTo>
                  <a:pt x="150" y="60"/>
                </a:lnTo>
                <a:lnTo>
                  <a:pt x="151" y="60"/>
                </a:lnTo>
                <a:lnTo>
                  <a:pt x="151" y="60"/>
                </a:lnTo>
                <a:lnTo>
                  <a:pt x="135" y="68"/>
                </a:lnTo>
                <a:lnTo>
                  <a:pt x="135" y="68"/>
                </a:lnTo>
                <a:lnTo>
                  <a:pt x="88" y="92"/>
                </a:lnTo>
                <a:lnTo>
                  <a:pt x="64" y="104"/>
                </a:lnTo>
                <a:lnTo>
                  <a:pt x="42" y="118"/>
                </a:lnTo>
                <a:lnTo>
                  <a:pt x="42" y="118"/>
                </a:lnTo>
                <a:lnTo>
                  <a:pt x="50" y="109"/>
                </a:lnTo>
                <a:lnTo>
                  <a:pt x="50" y="109"/>
                </a:lnTo>
                <a:close/>
                <a:moveTo>
                  <a:pt x="15" y="255"/>
                </a:moveTo>
                <a:lnTo>
                  <a:pt x="15" y="255"/>
                </a:lnTo>
                <a:lnTo>
                  <a:pt x="27" y="248"/>
                </a:lnTo>
                <a:lnTo>
                  <a:pt x="41" y="242"/>
                </a:lnTo>
                <a:lnTo>
                  <a:pt x="68" y="231"/>
                </a:lnTo>
                <a:lnTo>
                  <a:pt x="96" y="221"/>
                </a:lnTo>
                <a:lnTo>
                  <a:pt x="109" y="216"/>
                </a:lnTo>
                <a:lnTo>
                  <a:pt x="123" y="210"/>
                </a:lnTo>
                <a:lnTo>
                  <a:pt x="123" y="210"/>
                </a:lnTo>
                <a:lnTo>
                  <a:pt x="147" y="199"/>
                </a:lnTo>
                <a:lnTo>
                  <a:pt x="173" y="188"/>
                </a:lnTo>
                <a:lnTo>
                  <a:pt x="173" y="188"/>
                </a:lnTo>
                <a:lnTo>
                  <a:pt x="113" y="218"/>
                </a:lnTo>
                <a:lnTo>
                  <a:pt x="84" y="234"/>
                </a:lnTo>
                <a:lnTo>
                  <a:pt x="53" y="249"/>
                </a:lnTo>
                <a:lnTo>
                  <a:pt x="53" y="249"/>
                </a:lnTo>
                <a:lnTo>
                  <a:pt x="44" y="254"/>
                </a:lnTo>
                <a:lnTo>
                  <a:pt x="44" y="254"/>
                </a:lnTo>
                <a:lnTo>
                  <a:pt x="31" y="260"/>
                </a:lnTo>
                <a:lnTo>
                  <a:pt x="19" y="268"/>
                </a:lnTo>
                <a:lnTo>
                  <a:pt x="19" y="268"/>
                </a:lnTo>
                <a:lnTo>
                  <a:pt x="15" y="255"/>
                </a:lnTo>
                <a:lnTo>
                  <a:pt x="15" y="25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33" name="Freeform 2545"/>
          <p:cNvSpPr>
            <a:spLocks noEditPoints="1"/>
          </p:cNvSpPr>
          <p:nvPr/>
        </p:nvSpPr>
        <p:spPr bwMode="auto">
          <a:xfrm>
            <a:off x="649271" y="4338653"/>
            <a:ext cx="625475" cy="447675"/>
          </a:xfrm>
          <a:custGeom>
            <a:avLst/>
            <a:gdLst/>
            <a:ahLst/>
            <a:cxnLst>
              <a:cxn ang="0">
                <a:pos x="39" y="214"/>
              </a:cxn>
              <a:cxn ang="0">
                <a:pos x="148" y="226"/>
              </a:cxn>
              <a:cxn ang="0">
                <a:pos x="295" y="228"/>
              </a:cxn>
              <a:cxn ang="0">
                <a:pos x="393" y="118"/>
              </a:cxn>
              <a:cxn ang="0">
                <a:pos x="290" y="35"/>
              </a:cxn>
              <a:cxn ang="0">
                <a:pos x="159" y="11"/>
              </a:cxn>
              <a:cxn ang="0">
                <a:pos x="25" y="43"/>
              </a:cxn>
              <a:cxn ang="0">
                <a:pos x="39" y="59"/>
              </a:cxn>
              <a:cxn ang="0">
                <a:pos x="59" y="74"/>
              </a:cxn>
              <a:cxn ang="0">
                <a:pos x="105" y="37"/>
              </a:cxn>
              <a:cxn ang="0">
                <a:pos x="133" y="42"/>
              </a:cxn>
              <a:cxn ang="0">
                <a:pos x="12" y="132"/>
              </a:cxn>
              <a:cxn ang="0">
                <a:pos x="22" y="133"/>
              </a:cxn>
              <a:cxn ang="0">
                <a:pos x="65" y="108"/>
              </a:cxn>
              <a:cxn ang="0">
                <a:pos x="84" y="116"/>
              </a:cxn>
              <a:cxn ang="0">
                <a:pos x="210" y="57"/>
              </a:cxn>
              <a:cxn ang="0">
                <a:pos x="282" y="43"/>
              </a:cxn>
              <a:cxn ang="0">
                <a:pos x="87" y="141"/>
              </a:cxn>
              <a:cxn ang="0">
                <a:pos x="247" y="85"/>
              </a:cxn>
              <a:cxn ang="0">
                <a:pos x="268" y="88"/>
              </a:cxn>
              <a:cxn ang="0">
                <a:pos x="34" y="194"/>
              </a:cxn>
              <a:cxn ang="0">
                <a:pos x="41" y="189"/>
              </a:cxn>
              <a:cxn ang="0">
                <a:pos x="75" y="146"/>
              </a:cxn>
              <a:cxn ang="0">
                <a:pos x="88" y="131"/>
              </a:cxn>
              <a:cxn ang="0">
                <a:pos x="265" y="24"/>
              </a:cxn>
              <a:cxn ang="0">
                <a:pos x="45" y="101"/>
              </a:cxn>
              <a:cxn ang="0">
                <a:pos x="9" y="131"/>
              </a:cxn>
              <a:cxn ang="0">
                <a:pos x="84" y="66"/>
              </a:cxn>
              <a:cxn ang="0">
                <a:pos x="38" y="69"/>
              </a:cxn>
              <a:cxn ang="0">
                <a:pos x="8" y="121"/>
              </a:cxn>
              <a:cxn ang="0">
                <a:pos x="224" y="127"/>
              </a:cxn>
              <a:cxn ang="0">
                <a:pos x="64" y="212"/>
              </a:cxn>
              <a:cxn ang="0">
                <a:pos x="347" y="87"/>
              </a:cxn>
              <a:cxn ang="0">
                <a:pos x="223" y="221"/>
              </a:cxn>
              <a:cxn ang="0">
                <a:pos x="180" y="217"/>
              </a:cxn>
              <a:cxn ang="0">
                <a:pos x="165" y="231"/>
              </a:cxn>
              <a:cxn ang="0">
                <a:pos x="339" y="168"/>
              </a:cxn>
              <a:cxn ang="0">
                <a:pos x="328" y="154"/>
              </a:cxn>
              <a:cxn ang="0">
                <a:pos x="385" y="112"/>
              </a:cxn>
              <a:cxn ang="0">
                <a:pos x="106" y="220"/>
              </a:cxn>
              <a:cxn ang="0">
                <a:pos x="108" y="212"/>
              </a:cxn>
              <a:cxn ang="0">
                <a:pos x="342" y="88"/>
              </a:cxn>
              <a:cxn ang="0">
                <a:pos x="328" y="86"/>
              </a:cxn>
              <a:cxn ang="0">
                <a:pos x="95" y="242"/>
              </a:cxn>
              <a:cxn ang="0">
                <a:pos x="152" y="215"/>
              </a:cxn>
              <a:cxn ang="0">
                <a:pos x="379" y="126"/>
              </a:cxn>
              <a:cxn ang="0">
                <a:pos x="199" y="227"/>
              </a:cxn>
              <a:cxn ang="0">
                <a:pos x="236" y="233"/>
              </a:cxn>
              <a:cxn ang="0">
                <a:pos x="330" y="199"/>
              </a:cxn>
              <a:cxn ang="0">
                <a:pos x="294" y="218"/>
              </a:cxn>
              <a:cxn ang="0">
                <a:pos x="300" y="216"/>
              </a:cxn>
              <a:cxn ang="0">
                <a:pos x="349" y="205"/>
              </a:cxn>
              <a:cxn ang="0">
                <a:pos x="313" y="185"/>
              </a:cxn>
              <a:cxn ang="0">
                <a:pos x="381" y="100"/>
              </a:cxn>
              <a:cxn ang="0">
                <a:pos x="306" y="89"/>
              </a:cxn>
              <a:cxn ang="0">
                <a:pos x="335" y="59"/>
              </a:cxn>
              <a:cxn ang="0">
                <a:pos x="174" y="123"/>
              </a:cxn>
              <a:cxn ang="0">
                <a:pos x="285" y="61"/>
              </a:cxn>
              <a:cxn ang="0">
                <a:pos x="303" y="37"/>
              </a:cxn>
              <a:cxn ang="0">
                <a:pos x="47" y="132"/>
              </a:cxn>
              <a:cxn ang="0">
                <a:pos x="213" y="36"/>
              </a:cxn>
              <a:cxn ang="0">
                <a:pos x="127" y="27"/>
              </a:cxn>
              <a:cxn ang="0">
                <a:pos x="101" y="26"/>
              </a:cxn>
            </a:cxnLst>
            <a:rect l="0" t="0" r="r" b="b"/>
            <a:pathLst>
              <a:path w="394" h="282">
                <a:moveTo>
                  <a:pt x="27" y="93"/>
                </a:moveTo>
                <a:lnTo>
                  <a:pt x="27" y="93"/>
                </a:lnTo>
                <a:lnTo>
                  <a:pt x="21" y="95"/>
                </a:lnTo>
                <a:lnTo>
                  <a:pt x="16" y="98"/>
                </a:lnTo>
                <a:lnTo>
                  <a:pt x="11" y="102"/>
                </a:lnTo>
                <a:lnTo>
                  <a:pt x="7" y="106"/>
                </a:lnTo>
                <a:lnTo>
                  <a:pt x="4" y="110"/>
                </a:lnTo>
                <a:lnTo>
                  <a:pt x="2" y="115"/>
                </a:lnTo>
                <a:lnTo>
                  <a:pt x="0" y="121"/>
                </a:lnTo>
                <a:lnTo>
                  <a:pt x="0" y="127"/>
                </a:lnTo>
                <a:lnTo>
                  <a:pt x="0" y="127"/>
                </a:lnTo>
                <a:lnTo>
                  <a:pt x="1" y="136"/>
                </a:lnTo>
                <a:lnTo>
                  <a:pt x="3" y="142"/>
                </a:lnTo>
                <a:lnTo>
                  <a:pt x="7" y="148"/>
                </a:lnTo>
                <a:lnTo>
                  <a:pt x="12" y="152"/>
                </a:lnTo>
                <a:lnTo>
                  <a:pt x="18" y="156"/>
                </a:lnTo>
                <a:lnTo>
                  <a:pt x="25" y="160"/>
                </a:lnTo>
                <a:lnTo>
                  <a:pt x="33" y="162"/>
                </a:lnTo>
                <a:lnTo>
                  <a:pt x="40" y="164"/>
                </a:lnTo>
                <a:lnTo>
                  <a:pt x="40" y="164"/>
                </a:lnTo>
                <a:lnTo>
                  <a:pt x="35" y="168"/>
                </a:lnTo>
                <a:lnTo>
                  <a:pt x="29" y="173"/>
                </a:lnTo>
                <a:lnTo>
                  <a:pt x="26" y="178"/>
                </a:lnTo>
                <a:lnTo>
                  <a:pt x="24" y="184"/>
                </a:lnTo>
                <a:lnTo>
                  <a:pt x="23" y="189"/>
                </a:lnTo>
                <a:lnTo>
                  <a:pt x="24" y="195"/>
                </a:lnTo>
                <a:lnTo>
                  <a:pt x="27" y="201"/>
                </a:lnTo>
                <a:lnTo>
                  <a:pt x="33" y="207"/>
                </a:lnTo>
                <a:lnTo>
                  <a:pt x="33" y="207"/>
                </a:lnTo>
                <a:lnTo>
                  <a:pt x="39" y="214"/>
                </a:lnTo>
                <a:lnTo>
                  <a:pt x="47" y="217"/>
                </a:lnTo>
                <a:lnTo>
                  <a:pt x="55" y="220"/>
                </a:lnTo>
                <a:lnTo>
                  <a:pt x="64" y="221"/>
                </a:lnTo>
                <a:lnTo>
                  <a:pt x="72" y="221"/>
                </a:lnTo>
                <a:lnTo>
                  <a:pt x="81" y="221"/>
                </a:lnTo>
                <a:lnTo>
                  <a:pt x="90" y="219"/>
                </a:lnTo>
                <a:lnTo>
                  <a:pt x="98" y="217"/>
                </a:lnTo>
                <a:lnTo>
                  <a:pt x="98" y="217"/>
                </a:lnTo>
                <a:lnTo>
                  <a:pt x="95" y="225"/>
                </a:lnTo>
                <a:lnTo>
                  <a:pt x="90" y="234"/>
                </a:lnTo>
                <a:lnTo>
                  <a:pt x="85" y="241"/>
                </a:lnTo>
                <a:lnTo>
                  <a:pt x="79" y="249"/>
                </a:lnTo>
                <a:lnTo>
                  <a:pt x="65" y="262"/>
                </a:lnTo>
                <a:lnTo>
                  <a:pt x="51" y="274"/>
                </a:lnTo>
                <a:lnTo>
                  <a:pt x="51" y="274"/>
                </a:lnTo>
                <a:lnTo>
                  <a:pt x="50" y="276"/>
                </a:lnTo>
                <a:lnTo>
                  <a:pt x="50" y="277"/>
                </a:lnTo>
                <a:lnTo>
                  <a:pt x="51" y="279"/>
                </a:lnTo>
                <a:lnTo>
                  <a:pt x="51" y="279"/>
                </a:lnTo>
                <a:lnTo>
                  <a:pt x="53" y="281"/>
                </a:lnTo>
                <a:lnTo>
                  <a:pt x="54" y="282"/>
                </a:lnTo>
                <a:lnTo>
                  <a:pt x="56" y="282"/>
                </a:lnTo>
                <a:lnTo>
                  <a:pt x="56" y="282"/>
                </a:lnTo>
                <a:lnTo>
                  <a:pt x="81" y="271"/>
                </a:lnTo>
                <a:lnTo>
                  <a:pt x="94" y="266"/>
                </a:lnTo>
                <a:lnTo>
                  <a:pt x="105" y="260"/>
                </a:lnTo>
                <a:lnTo>
                  <a:pt x="118" y="253"/>
                </a:lnTo>
                <a:lnTo>
                  <a:pt x="128" y="245"/>
                </a:lnTo>
                <a:lnTo>
                  <a:pt x="139" y="236"/>
                </a:lnTo>
                <a:lnTo>
                  <a:pt x="148" y="226"/>
                </a:lnTo>
                <a:lnTo>
                  <a:pt x="148" y="226"/>
                </a:lnTo>
                <a:lnTo>
                  <a:pt x="151" y="231"/>
                </a:lnTo>
                <a:lnTo>
                  <a:pt x="155" y="235"/>
                </a:lnTo>
                <a:lnTo>
                  <a:pt x="158" y="238"/>
                </a:lnTo>
                <a:lnTo>
                  <a:pt x="162" y="240"/>
                </a:lnTo>
                <a:lnTo>
                  <a:pt x="167" y="242"/>
                </a:lnTo>
                <a:lnTo>
                  <a:pt x="171" y="243"/>
                </a:lnTo>
                <a:lnTo>
                  <a:pt x="176" y="244"/>
                </a:lnTo>
                <a:lnTo>
                  <a:pt x="180" y="244"/>
                </a:lnTo>
                <a:lnTo>
                  <a:pt x="189" y="242"/>
                </a:lnTo>
                <a:lnTo>
                  <a:pt x="199" y="238"/>
                </a:lnTo>
                <a:lnTo>
                  <a:pt x="207" y="232"/>
                </a:lnTo>
                <a:lnTo>
                  <a:pt x="214" y="224"/>
                </a:lnTo>
                <a:lnTo>
                  <a:pt x="214" y="224"/>
                </a:lnTo>
                <a:lnTo>
                  <a:pt x="221" y="231"/>
                </a:lnTo>
                <a:lnTo>
                  <a:pt x="229" y="238"/>
                </a:lnTo>
                <a:lnTo>
                  <a:pt x="233" y="241"/>
                </a:lnTo>
                <a:lnTo>
                  <a:pt x="238" y="243"/>
                </a:lnTo>
                <a:lnTo>
                  <a:pt x="243" y="245"/>
                </a:lnTo>
                <a:lnTo>
                  <a:pt x="248" y="245"/>
                </a:lnTo>
                <a:lnTo>
                  <a:pt x="248" y="245"/>
                </a:lnTo>
                <a:lnTo>
                  <a:pt x="253" y="245"/>
                </a:lnTo>
                <a:lnTo>
                  <a:pt x="258" y="244"/>
                </a:lnTo>
                <a:lnTo>
                  <a:pt x="262" y="242"/>
                </a:lnTo>
                <a:lnTo>
                  <a:pt x="267" y="238"/>
                </a:lnTo>
                <a:lnTo>
                  <a:pt x="276" y="231"/>
                </a:lnTo>
                <a:lnTo>
                  <a:pt x="283" y="222"/>
                </a:lnTo>
                <a:lnTo>
                  <a:pt x="283" y="222"/>
                </a:lnTo>
                <a:lnTo>
                  <a:pt x="288" y="226"/>
                </a:lnTo>
                <a:lnTo>
                  <a:pt x="295" y="228"/>
                </a:lnTo>
                <a:lnTo>
                  <a:pt x="303" y="228"/>
                </a:lnTo>
                <a:lnTo>
                  <a:pt x="310" y="228"/>
                </a:lnTo>
                <a:lnTo>
                  <a:pt x="317" y="226"/>
                </a:lnTo>
                <a:lnTo>
                  <a:pt x="322" y="222"/>
                </a:lnTo>
                <a:lnTo>
                  <a:pt x="326" y="218"/>
                </a:lnTo>
                <a:lnTo>
                  <a:pt x="328" y="215"/>
                </a:lnTo>
                <a:lnTo>
                  <a:pt x="328" y="212"/>
                </a:lnTo>
                <a:lnTo>
                  <a:pt x="328" y="212"/>
                </a:lnTo>
                <a:lnTo>
                  <a:pt x="335" y="215"/>
                </a:lnTo>
                <a:lnTo>
                  <a:pt x="341" y="216"/>
                </a:lnTo>
                <a:lnTo>
                  <a:pt x="348" y="215"/>
                </a:lnTo>
                <a:lnTo>
                  <a:pt x="354" y="213"/>
                </a:lnTo>
                <a:lnTo>
                  <a:pt x="362" y="210"/>
                </a:lnTo>
                <a:lnTo>
                  <a:pt x="367" y="204"/>
                </a:lnTo>
                <a:lnTo>
                  <a:pt x="373" y="199"/>
                </a:lnTo>
                <a:lnTo>
                  <a:pt x="377" y="193"/>
                </a:lnTo>
                <a:lnTo>
                  <a:pt x="381" y="187"/>
                </a:lnTo>
                <a:lnTo>
                  <a:pt x="384" y="180"/>
                </a:lnTo>
                <a:lnTo>
                  <a:pt x="386" y="173"/>
                </a:lnTo>
                <a:lnTo>
                  <a:pt x="386" y="166"/>
                </a:lnTo>
                <a:lnTo>
                  <a:pt x="386" y="159"/>
                </a:lnTo>
                <a:lnTo>
                  <a:pt x="384" y="153"/>
                </a:lnTo>
                <a:lnTo>
                  <a:pt x="380" y="147"/>
                </a:lnTo>
                <a:lnTo>
                  <a:pt x="374" y="142"/>
                </a:lnTo>
                <a:lnTo>
                  <a:pt x="374" y="142"/>
                </a:lnTo>
                <a:lnTo>
                  <a:pt x="380" y="139"/>
                </a:lnTo>
                <a:lnTo>
                  <a:pt x="385" y="134"/>
                </a:lnTo>
                <a:lnTo>
                  <a:pt x="388" y="130"/>
                </a:lnTo>
                <a:lnTo>
                  <a:pt x="391" y="123"/>
                </a:lnTo>
                <a:lnTo>
                  <a:pt x="393" y="118"/>
                </a:lnTo>
                <a:lnTo>
                  <a:pt x="394" y="112"/>
                </a:lnTo>
                <a:lnTo>
                  <a:pt x="393" y="105"/>
                </a:lnTo>
                <a:lnTo>
                  <a:pt x="391" y="99"/>
                </a:lnTo>
                <a:lnTo>
                  <a:pt x="391" y="99"/>
                </a:lnTo>
                <a:lnTo>
                  <a:pt x="388" y="93"/>
                </a:lnTo>
                <a:lnTo>
                  <a:pt x="384" y="89"/>
                </a:lnTo>
                <a:lnTo>
                  <a:pt x="379" y="85"/>
                </a:lnTo>
                <a:lnTo>
                  <a:pt x="374" y="82"/>
                </a:lnTo>
                <a:lnTo>
                  <a:pt x="369" y="79"/>
                </a:lnTo>
                <a:lnTo>
                  <a:pt x="364" y="78"/>
                </a:lnTo>
                <a:lnTo>
                  <a:pt x="358" y="77"/>
                </a:lnTo>
                <a:lnTo>
                  <a:pt x="351" y="77"/>
                </a:lnTo>
                <a:lnTo>
                  <a:pt x="351" y="77"/>
                </a:lnTo>
                <a:lnTo>
                  <a:pt x="352" y="72"/>
                </a:lnTo>
                <a:lnTo>
                  <a:pt x="352" y="66"/>
                </a:lnTo>
                <a:lnTo>
                  <a:pt x="352" y="60"/>
                </a:lnTo>
                <a:lnTo>
                  <a:pt x="351" y="54"/>
                </a:lnTo>
                <a:lnTo>
                  <a:pt x="349" y="49"/>
                </a:lnTo>
                <a:lnTo>
                  <a:pt x="347" y="43"/>
                </a:lnTo>
                <a:lnTo>
                  <a:pt x="344" y="38"/>
                </a:lnTo>
                <a:lnTo>
                  <a:pt x="340" y="33"/>
                </a:lnTo>
                <a:lnTo>
                  <a:pt x="340" y="33"/>
                </a:lnTo>
                <a:lnTo>
                  <a:pt x="335" y="29"/>
                </a:lnTo>
                <a:lnTo>
                  <a:pt x="328" y="26"/>
                </a:lnTo>
                <a:lnTo>
                  <a:pt x="322" y="25"/>
                </a:lnTo>
                <a:lnTo>
                  <a:pt x="315" y="25"/>
                </a:lnTo>
                <a:lnTo>
                  <a:pt x="309" y="26"/>
                </a:lnTo>
                <a:lnTo>
                  <a:pt x="302" y="28"/>
                </a:lnTo>
                <a:lnTo>
                  <a:pt x="296" y="31"/>
                </a:lnTo>
                <a:lnTo>
                  <a:pt x="290" y="35"/>
                </a:lnTo>
                <a:lnTo>
                  <a:pt x="290" y="35"/>
                </a:lnTo>
                <a:lnTo>
                  <a:pt x="289" y="28"/>
                </a:lnTo>
                <a:lnTo>
                  <a:pt x="287" y="22"/>
                </a:lnTo>
                <a:lnTo>
                  <a:pt x="284" y="16"/>
                </a:lnTo>
                <a:lnTo>
                  <a:pt x="280" y="12"/>
                </a:lnTo>
                <a:lnTo>
                  <a:pt x="274" y="9"/>
                </a:lnTo>
                <a:lnTo>
                  <a:pt x="269" y="6"/>
                </a:lnTo>
                <a:lnTo>
                  <a:pt x="264" y="4"/>
                </a:lnTo>
                <a:lnTo>
                  <a:pt x="258" y="3"/>
                </a:lnTo>
                <a:lnTo>
                  <a:pt x="252" y="3"/>
                </a:lnTo>
                <a:lnTo>
                  <a:pt x="246" y="4"/>
                </a:lnTo>
                <a:lnTo>
                  <a:pt x="240" y="6"/>
                </a:lnTo>
                <a:lnTo>
                  <a:pt x="234" y="8"/>
                </a:lnTo>
                <a:lnTo>
                  <a:pt x="228" y="11"/>
                </a:lnTo>
                <a:lnTo>
                  <a:pt x="223" y="14"/>
                </a:lnTo>
                <a:lnTo>
                  <a:pt x="218" y="19"/>
                </a:lnTo>
                <a:lnTo>
                  <a:pt x="214" y="24"/>
                </a:lnTo>
                <a:lnTo>
                  <a:pt x="214" y="24"/>
                </a:lnTo>
                <a:lnTo>
                  <a:pt x="208" y="14"/>
                </a:lnTo>
                <a:lnTo>
                  <a:pt x="205" y="10"/>
                </a:lnTo>
                <a:lnTo>
                  <a:pt x="201" y="6"/>
                </a:lnTo>
                <a:lnTo>
                  <a:pt x="196" y="3"/>
                </a:lnTo>
                <a:lnTo>
                  <a:pt x="190" y="1"/>
                </a:lnTo>
                <a:lnTo>
                  <a:pt x="185" y="0"/>
                </a:lnTo>
                <a:lnTo>
                  <a:pt x="179" y="0"/>
                </a:lnTo>
                <a:lnTo>
                  <a:pt x="179" y="0"/>
                </a:lnTo>
                <a:lnTo>
                  <a:pt x="173" y="2"/>
                </a:lnTo>
                <a:lnTo>
                  <a:pt x="168" y="4"/>
                </a:lnTo>
                <a:lnTo>
                  <a:pt x="163" y="7"/>
                </a:lnTo>
                <a:lnTo>
                  <a:pt x="159" y="11"/>
                </a:lnTo>
                <a:lnTo>
                  <a:pt x="155" y="15"/>
                </a:lnTo>
                <a:lnTo>
                  <a:pt x="152" y="20"/>
                </a:lnTo>
                <a:lnTo>
                  <a:pt x="149" y="25"/>
                </a:lnTo>
                <a:lnTo>
                  <a:pt x="147" y="30"/>
                </a:lnTo>
                <a:lnTo>
                  <a:pt x="147" y="30"/>
                </a:lnTo>
                <a:lnTo>
                  <a:pt x="143" y="25"/>
                </a:lnTo>
                <a:lnTo>
                  <a:pt x="139" y="21"/>
                </a:lnTo>
                <a:lnTo>
                  <a:pt x="134" y="18"/>
                </a:lnTo>
                <a:lnTo>
                  <a:pt x="129" y="16"/>
                </a:lnTo>
                <a:lnTo>
                  <a:pt x="123" y="14"/>
                </a:lnTo>
                <a:lnTo>
                  <a:pt x="118" y="13"/>
                </a:lnTo>
                <a:lnTo>
                  <a:pt x="110" y="14"/>
                </a:lnTo>
                <a:lnTo>
                  <a:pt x="104" y="15"/>
                </a:lnTo>
                <a:lnTo>
                  <a:pt x="104" y="15"/>
                </a:lnTo>
                <a:lnTo>
                  <a:pt x="97" y="18"/>
                </a:lnTo>
                <a:lnTo>
                  <a:pt x="91" y="23"/>
                </a:lnTo>
                <a:lnTo>
                  <a:pt x="86" y="28"/>
                </a:lnTo>
                <a:lnTo>
                  <a:pt x="82" y="33"/>
                </a:lnTo>
                <a:lnTo>
                  <a:pt x="80" y="40"/>
                </a:lnTo>
                <a:lnTo>
                  <a:pt x="78" y="46"/>
                </a:lnTo>
                <a:lnTo>
                  <a:pt x="76" y="62"/>
                </a:lnTo>
                <a:lnTo>
                  <a:pt x="76" y="62"/>
                </a:lnTo>
                <a:lnTo>
                  <a:pt x="70" y="55"/>
                </a:lnTo>
                <a:lnTo>
                  <a:pt x="64" y="49"/>
                </a:lnTo>
                <a:lnTo>
                  <a:pt x="57" y="44"/>
                </a:lnTo>
                <a:lnTo>
                  <a:pt x="50" y="41"/>
                </a:lnTo>
                <a:lnTo>
                  <a:pt x="42" y="39"/>
                </a:lnTo>
                <a:lnTo>
                  <a:pt x="34" y="40"/>
                </a:lnTo>
                <a:lnTo>
                  <a:pt x="29" y="41"/>
                </a:lnTo>
                <a:lnTo>
                  <a:pt x="25" y="43"/>
                </a:lnTo>
                <a:lnTo>
                  <a:pt x="21" y="46"/>
                </a:lnTo>
                <a:lnTo>
                  <a:pt x="18" y="50"/>
                </a:lnTo>
                <a:lnTo>
                  <a:pt x="18" y="50"/>
                </a:lnTo>
                <a:lnTo>
                  <a:pt x="13" y="56"/>
                </a:lnTo>
                <a:lnTo>
                  <a:pt x="11" y="62"/>
                </a:lnTo>
                <a:lnTo>
                  <a:pt x="10" y="67"/>
                </a:lnTo>
                <a:lnTo>
                  <a:pt x="11" y="73"/>
                </a:lnTo>
                <a:lnTo>
                  <a:pt x="14" y="79"/>
                </a:lnTo>
                <a:lnTo>
                  <a:pt x="17" y="84"/>
                </a:lnTo>
                <a:lnTo>
                  <a:pt x="21" y="89"/>
                </a:lnTo>
                <a:lnTo>
                  <a:pt x="27" y="93"/>
                </a:lnTo>
                <a:lnTo>
                  <a:pt x="27" y="93"/>
                </a:lnTo>
                <a:close/>
                <a:moveTo>
                  <a:pt x="20" y="66"/>
                </a:moveTo>
                <a:lnTo>
                  <a:pt x="20" y="66"/>
                </a:lnTo>
                <a:lnTo>
                  <a:pt x="20" y="66"/>
                </a:lnTo>
                <a:lnTo>
                  <a:pt x="20" y="66"/>
                </a:lnTo>
                <a:lnTo>
                  <a:pt x="37" y="54"/>
                </a:lnTo>
                <a:lnTo>
                  <a:pt x="37" y="54"/>
                </a:lnTo>
                <a:lnTo>
                  <a:pt x="42" y="50"/>
                </a:lnTo>
                <a:lnTo>
                  <a:pt x="37" y="56"/>
                </a:lnTo>
                <a:lnTo>
                  <a:pt x="37" y="56"/>
                </a:lnTo>
                <a:lnTo>
                  <a:pt x="28" y="63"/>
                </a:lnTo>
                <a:lnTo>
                  <a:pt x="20" y="70"/>
                </a:lnTo>
                <a:lnTo>
                  <a:pt x="20" y="70"/>
                </a:lnTo>
                <a:lnTo>
                  <a:pt x="20" y="66"/>
                </a:lnTo>
                <a:lnTo>
                  <a:pt x="20" y="66"/>
                </a:lnTo>
                <a:close/>
                <a:moveTo>
                  <a:pt x="52" y="51"/>
                </a:moveTo>
                <a:lnTo>
                  <a:pt x="52" y="51"/>
                </a:lnTo>
                <a:lnTo>
                  <a:pt x="46" y="55"/>
                </a:lnTo>
                <a:lnTo>
                  <a:pt x="39" y="59"/>
                </a:lnTo>
                <a:lnTo>
                  <a:pt x="39" y="59"/>
                </a:lnTo>
                <a:lnTo>
                  <a:pt x="29" y="66"/>
                </a:lnTo>
                <a:lnTo>
                  <a:pt x="24" y="69"/>
                </a:lnTo>
                <a:lnTo>
                  <a:pt x="20" y="72"/>
                </a:lnTo>
                <a:lnTo>
                  <a:pt x="20" y="72"/>
                </a:lnTo>
                <a:lnTo>
                  <a:pt x="20" y="72"/>
                </a:lnTo>
                <a:lnTo>
                  <a:pt x="20" y="72"/>
                </a:lnTo>
                <a:lnTo>
                  <a:pt x="26" y="66"/>
                </a:lnTo>
                <a:lnTo>
                  <a:pt x="33" y="61"/>
                </a:lnTo>
                <a:lnTo>
                  <a:pt x="39" y="56"/>
                </a:lnTo>
                <a:lnTo>
                  <a:pt x="45" y="49"/>
                </a:lnTo>
                <a:lnTo>
                  <a:pt x="45" y="49"/>
                </a:lnTo>
                <a:lnTo>
                  <a:pt x="49" y="50"/>
                </a:lnTo>
                <a:lnTo>
                  <a:pt x="52" y="51"/>
                </a:lnTo>
                <a:lnTo>
                  <a:pt x="52" y="51"/>
                </a:lnTo>
                <a:close/>
                <a:moveTo>
                  <a:pt x="67" y="71"/>
                </a:moveTo>
                <a:lnTo>
                  <a:pt x="67" y="71"/>
                </a:lnTo>
                <a:lnTo>
                  <a:pt x="62" y="76"/>
                </a:lnTo>
                <a:lnTo>
                  <a:pt x="56" y="81"/>
                </a:lnTo>
                <a:lnTo>
                  <a:pt x="49" y="86"/>
                </a:lnTo>
                <a:lnTo>
                  <a:pt x="43" y="92"/>
                </a:lnTo>
                <a:lnTo>
                  <a:pt x="43" y="92"/>
                </a:lnTo>
                <a:lnTo>
                  <a:pt x="39" y="90"/>
                </a:lnTo>
                <a:lnTo>
                  <a:pt x="34" y="88"/>
                </a:lnTo>
                <a:lnTo>
                  <a:pt x="34" y="88"/>
                </a:lnTo>
                <a:lnTo>
                  <a:pt x="42" y="84"/>
                </a:lnTo>
                <a:lnTo>
                  <a:pt x="51" y="79"/>
                </a:lnTo>
                <a:lnTo>
                  <a:pt x="51" y="79"/>
                </a:lnTo>
                <a:lnTo>
                  <a:pt x="59" y="74"/>
                </a:lnTo>
                <a:lnTo>
                  <a:pt x="59" y="74"/>
                </a:lnTo>
                <a:lnTo>
                  <a:pt x="64" y="71"/>
                </a:lnTo>
                <a:lnTo>
                  <a:pt x="67" y="70"/>
                </a:lnTo>
                <a:lnTo>
                  <a:pt x="68" y="70"/>
                </a:lnTo>
                <a:lnTo>
                  <a:pt x="67" y="71"/>
                </a:lnTo>
                <a:lnTo>
                  <a:pt x="67" y="71"/>
                </a:lnTo>
                <a:close/>
                <a:moveTo>
                  <a:pt x="74" y="77"/>
                </a:moveTo>
                <a:lnTo>
                  <a:pt x="74" y="77"/>
                </a:lnTo>
                <a:lnTo>
                  <a:pt x="68" y="80"/>
                </a:lnTo>
                <a:lnTo>
                  <a:pt x="61" y="84"/>
                </a:lnTo>
                <a:lnTo>
                  <a:pt x="61" y="84"/>
                </a:lnTo>
                <a:lnTo>
                  <a:pt x="52" y="90"/>
                </a:lnTo>
                <a:lnTo>
                  <a:pt x="52" y="90"/>
                </a:lnTo>
                <a:lnTo>
                  <a:pt x="47" y="93"/>
                </a:lnTo>
                <a:lnTo>
                  <a:pt x="47" y="93"/>
                </a:lnTo>
                <a:lnTo>
                  <a:pt x="47" y="93"/>
                </a:lnTo>
                <a:lnTo>
                  <a:pt x="47" y="93"/>
                </a:lnTo>
                <a:lnTo>
                  <a:pt x="46" y="92"/>
                </a:lnTo>
                <a:lnTo>
                  <a:pt x="46" y="92"/>
                </a:lnTo>
                <a:lnTo>
                  <a:pt x="47" y="91"/>
                </a:lnTo>
                <a:lnTo>
                  <a:pt x="47" y="91"/>
                </a:lnTo>
                <a:lnTo>
                  <a:pt x="52" y="86"/>
                </a:lnTo>
                <a:lnTo>
                  <a:pt x="59" y="81"/>
                </a:lnTo>
                <a:lnTo>
                  <a:pt x="66" y="75"/>
                </a:lnTo>
                <a:lnTo>
                  <a:pt x="71" y="69"/>
                </a:lnTo>
                <a:lnTo>
                  <a:pt x="71" y="69"/>
                </a:lnTo>
                <a:lnTo>
                  <a:pt x="74" y="77"/>
                </a:lnTo>
                <a:lnTo>
                  <a:pt x="74" y="77"/>
                </a:lnTo>
                <a:close/>
                <a:moveTo>
                  <a:pt x="86" y="50"/>
                </a:moveTo>
                <a:lnTo>
                  <a:pt x="86" y="50"/>
                </a:lnTo>
                <a:lnTo>
                  <a:pt x="105" y="37"/>
                </a:lnTo>
                <a:lnTo>
                  <a:pt x="105" y="37"/>
                </a:lnTo>
                <a:lnTo>
                  <a:pt x="114" y="33"/>
                </a:lnTo>
                <a:lnTo>
                  <a:pt x="122" y="30"/>
                </a:lnTo>
                <a:lnTo>
                  <a:pt x="122" y="30"/>
                </a:lnTo>
                <a:lnTo>
                  <a:pt x="116" y="34"/>
                </a:lnTo>
                <a:lnTo>
                  <a:pt x="108" y="40"/>
                </a:lnTo>
                <a:lnTo>
                  <a:pt x="108" y="40"/>
                </a:lnTo>
                <a:lnTo>
                  <a:pt x="96" y="49"/>
                </a:lnTo>
                <a:lnTo>
                  <a:pt x="84" y="59"/>
                </a:lnTo>
                <a:lnTo>
                  <a:pt x="84" y="59"/>
                </a:lnTo>
                <a:lnTo>
                  <a:pt x="86" y="50"/>
                </a:lnTo>
                <a:lnTo>
                  <a:pt x="86" y="50"/>
                </a:lnTo>
                <a:close/>
                <a:moveTo>
                  <a:pt x="142" y="38"/>
                </a:moveTo>
                <a:lnTo>
                  <a:pt x="142" y="38"/>
                </a:lnTo>
                <a:lnTo>
                  <a:pt x="144" y="42"/>
                </a:lnTo>
                <a:lnTo>
                  <a:pt x="144" y="42"/>
                </a:lnTo>
                <a:lnTo>
                  <a:pt x="136" y="48"/>
                </a:lnTo>
                <a:lnTo>
                  <a:pt x="128" y="53"/>
                </a:lnTo>
                <a:lnTo>
                  <a:pt x="110" y="61"/>
                </a:lnTo>
                <a:lnTo>
                  <a:pt x="110" y="61"/>
                </a:lnTo>
                <a:lnTo>
                  <a:pt x="83" y="76"/>
                </a:lnTo>
                <a:lnTo>
                  <a:pt x="83" y="76"/>
                </a:lnTo>
                <a:lnTo>
                  <a:pt x="83" y="75"/>
                </a:lnTo>
                <a:lnTo>
                  <a:pt x="83" y="75"/>
                </a:lnTo>
                <a:lnTo>
                  <a:pt x="111" y="57"/>
                </a:lnTo>
                <a:lnTo>
                  <a:pt x="111" y="57"/>
                </a:lnTo>
                <a:lnTo>
                  <a:pt x="130" y="44"/>
                </a:lnTo>
                <a:lnTo>
                  <a:pt x="130" y="44"/>
                </a:lnTo>
                <a:lnTo>
                  <a:pt x="133" y="42"/>
                </a:lnTo>
                <a:lnTo>
                  <a:pt x="133" y="42"/>
                </a:lnTo>
                <a:lnTo>
                  <a:pt x="142" y="38"/>
                </a:lnTo>
                <a:lnTo>
                  <a:pt x="142" y="38"/>
                </a:lnTo>
                <a:close/>
                <a:moveTo>
                  <a:pt x="195" y="13"/>
                </a:moveTo>
                <a:lnTo>
                  <a:pt x="195" y="13"/>
                </a:lnTo>
                <a:lnTo>
                  <a:pt x="193" y="13"/>
                </a:lnTo>
                <a:lnTo>
                  <a:pt x="193" y="13"/>
                </a:lnTo>
                <a:lnTo>
                  <a:pt x="175" y="23"/>
                </a:lnTo>
                <a:lnTo>
                  <a:pt x="165" y="28"/>
                </a:lnTo>
                <a:lnTo>
                  <a:pt x="156" y="32"/>
                </a:lnTo>
                <a:lnTo>
                  <a:pt x="156" y="32"/>
                </a:lnTo>
                <a:lnTo>
                  <a:pt x="157" y="29"/>
                </a:lnTo>
                <a:lnTo>
                  <a:pt x="157" y="29"/>
                </a:lnTo>
                <a:lnTo>
                  <a:pt x="169" y="21"/>
                </a:lnTo>
                <a:lnTo>
                  <a:pt x="169" y="21"/>
                </a:lnTo>
                <a:lnTo>
                  <a:pt x="178" y="15"/>
                </a:lnTo>
                <a:lnTo>
                  <a:pt x="187" y="9"/>
                </a:lnTo>
                <a:lnTo>
                  <a:pt x="187" y="9"/>
                </a:lnTo>
                <a:lnTo>
                  <a:pt x="191" y="11"/>
                </a:lnTo>
                <a:lnTo>
                  <a:pt x="195" y="13"/>
                </a:lnTo>
                <a:lnTo>
                  <a:pt x="195" y="13"/>
                </a:lnTo>
                <a:close/>
                <a:moveTo>
                  <a:pt x="201" y="19"/>
                </a:moveTo>
                <a:lnTo>
                  <a:pt x="201" y="19"/>
                </a:lnTo>
                <a:lnTo>
                  <a:pt x="154" y="48"/>
                </a:lnTo>
                <a:lnTo>
                  <a:pt x="107" y="76"/>
                </a:lnTo>
                <a:lnTo>
                  <a:pt x="107" y="76"/>
                </a:lnTo>
                <a:lnTo>
                  <a:pt x="83" y="90"/>
                </a:lnTo>
                <a:lnTo>
                  <a:pt x="59" y="102"/>
                </a:lnTo>
                <a:lnTo>
                  <a:pt x="36" y="116"/>
                </a:lnTo>
                <a:lnTo>
                  <a:pt x="23" y="123"/>
                </a:lnTo>
                <a:lnTo>
                  <a:pt x="12" y="132"/>
                </a:lnTo>
                <a:lnTo>
                  <a:pt x="12" y="132"/>
                </a:lnTo>
                <a:lnTo>
                  <a:pt x="12" y="133"/>
                </a:lnTo>
                <a:lnTo>
                  <a:pt x="12" y="133"/>
                </a:lnTo>
                <a:lnTo>
                  <a:pt x="12" y="134"/>
                </a:lnTo>
                <a:lnTo>
                  <a:pt x="13" y="134"/>
                </a:lnTo>
                <a:lnTo>
                  <a:pt x="13" y="134"/>
                </a:lnTo>
                <a:lnTo>
                  <a:pt x="24" y="125"/>
                </a:lnTo>
                <a:lnTo>
                  <a:pt x="37" y="118"/>
                </a:lnTo>
                <a:lnTo>
                  <a:pt x="61" y="104"/>
                </a:lnTo>
                <a:lnTo>
                  <a:pt x="84" y="91"/>
                </a:lnTo>
                <a:lnTo>
                  <a:pt x="108" y="78"/>
                </a:lnTo>
                <a:lnTo>
                  <a:pt x="108" y="78"/>
                </a:lnTo>
                <a:lnTo>
                  <a:pt x="155" y="51"/>
                </a:lnTo>
                <a:lnTo>
                  <a:pt x="155" y="51"/>
                </a:lnTo>
                <a:lnTo>
                  <a:pt x="178" y="36"/>
                </a:lnTo>
                <a:lnTo>
                  <a:pt x="189" y="29"/>
                </a:lnTo>
                <a:lnTo>
                  <a:pt x="199" y="22"/>
                </a:lnTo>
                <a:lnTo>
                  <a:pt x="199" y="22"/>
                </a:lnTo>
                <a:lnTo>
                  <a:pt x="188" y="30"/>
                </a:lnTo>
                <a:lnTo>
                  <a:pt x="177" y="37"/>
                </a:lnTo>
                <a:lnTo>
                  <a:pt x="155" y="51"/>
                </a:lnTo>
                <a:lnTo>
                  <a:pt x="155" y="51"/>
                </a:lnTo>
                <a:lnTo>
                  <a:pt x="130" y="67"/>
                </a:lnTo>
                <a:lnTo>
                  <a:pt x="104" y="82"/>
                </a:lnTo>
                <a:lnTo>
                  <a:pt x="104" y="82"/>
                </a:lnTo>
                <a:lnTo>
                  <a:pt x="78" y="97"/>
                </a:lnTo>
                <a:lnTo>
                  <a:pt x="53" y="113"/>
                </a:lnTo>
                <a:lnTo>
                  <a:pt x="53" y="113"/>
                </a:lnTo>
                <a:lnTo>
                  <a:pt x="33" y="125"/>
                </a:lnTo>
                <a:lnTo>
                  <a:pt x="22" y="133"/>
                </a:lnTo>
                <a:lnTo>
                  <a:pt x="13" y="140"/>
                </a:lnTo>
                <a:lnTo>
                  <a:pt x="13" y="140"/>
                </a:lnTo>
                <a:lnTo>
                  <a:pt x="10" y="134"/>
                </a:lnTo>
                <a:lnTo>
                  <a:pt x="10" y="134"/>
                </a:lnTo>
                <a:lnTo>
                  <a:pt x="10" y="133"/>
                </a:lnTo>
                <a:lnTo>
                  <a:pt x="10" y="133"/>
                </a:lnTo>
                <a:lnTo>
                  <a:pt x="20" y="124"/>
                </a:lnTo>
                <a:lnTo>
                  <a:pt x="33" y="116"/>
                </a:lnTo>
                <a:lnTo>
                  <a:pt x="56" y="102"/>
                </a:lnTo>
                <a:lnTo>
                  <a:pt x="80" y="89"/>
                </a:lnTo>
                <a:lnTo>
                  <a:pt x="104" y="75"/>
                </a:lnTo>
                <a:lnTo>
                  <a:pt x="104" y="75"/>
                </a:lnTo>
                <a:lnTo>
                  <a:pt x="155" y="42"/>
                </a:lnTo>
                <a:lnTo>
                  <a:pt x="155" y="42"/>
                </a:lnTo>
                <a:lnTo>
                  <a:pt x="176" y="29"/>
                </a:lnTo>
                <a:lnTo>
                  <a:pt x="186" y="22"/>
                </a:lnTo>
                <a:lnTo>
                  <a:pt x="197" y="15"/>
                </a:lnTo>
                <a:lnTo>
                  <a:pt x="197" y="15"/>
                </a:lnTo>
                <a:lnTo>
                  <a:pt x="201" y="19"/>
                </a:lnTo>
                <a:lnTo>
                  <a:pt x="201" y="19"/>
                </a:lnTo>
                <a:close/>
                <a:moveTo>
                  <a:pt x="207" y="28"/>
                </a:moveTo>
                <a:lnTo>
                  <a:pt x="207" y="28"/>
                </a:lnTo>
                <a:lnTo>
                  <a:pt x="196" y="34"/>
                </a:lnTo>
                <a:lnTo>
                  <a:pt x="185" y="40"/>
                </a:lnTo>
                <a:lnTo>
                  <a:pt x="166" y="53"/>
                </a:lnTo>
                <a:lnTo>
                  <a:pt x="166" y="53"/>
                </a:lnTo>
                <a:lnTo>
                  <a:pt x="140" y="68"/>
                </a:lnTo>
                <a:lnTo>
                  <a:pt x="115" y="82"/>
                </a:lnTo>
                <a:lnTo>
                  <a:pt x="115" y="82"/>
                </a:lnTo>
                <a:lnTo>
                  <a:pt x="65" y="108"/>
                </a:lnTo>
                <a:lnTo>
                  <a:pt x="65" y="108"/>
                </a:lnTo>
                <a:lnTo>
                  <a:pt x="41" y="122"/>
                </a:lnTo>
                <a:lnTo>
                  <a:pt x="41" y="122"/>
                </a:lnTo>
                <a:lnTo>
                  <a:pt x="38" y="124"/>
                </a:lnTo>
                <a:lnTo>
                  <a:pt x="38" y="124"/>
                </a:lnTo>
                <a:lnTo>
                  <a:pt x="57" y="112"/>
                </a:lnTo>
                <a:lnTo>
                  <a:pt x="76" y="101"/>
                </a:lnTo>
                <a:lnTo>
                  <a:pt x="115" y="78"/>
                </a:lnTo>
                <a:lnTo>
                  <a:pt x="115" y="78"/>
                </a:lnTo>
                <a:lnTo>
                  <a:pt x="160" y="52"/>
                </a:lnTo>
                <a:lnTo>
                  <a:pt x="182" y="37"/>
                </a:lnTo>
                <a:lnTo>
                  <a:pt x="192" y="30"/>
                </a:lnTo>
                <a:lnTo>
                  <a:pt x="203" y="21"/>
                </a:lnTo>
                <a:lnTo>
                  <a:pt x="203" y="21"/>
                </a:lnTo>
                <a:lnTo>
                  <a:pt x="207" y="28"/>
                </a:lnTo>
                <a:lnTo>
                  <a:pt x="207" y="28"/>
                </a:lnTo>
                <a:close/>
                <a:moveTo>
                  <a:pt x="244" y="19"/>
                </a:moveTo>
                <a:lnTo>
                  <a:pt x="244" y="19"/>
                </a:lnTo>
                <a:lnTo>
                  <a:pt x="252" y="15"/>
                </a:lnTo>
                <a:lnTo>
                  <a:pt x="255" y="13"/>
                </a:lnTo>
                <a:lnTo>
                  <a:pt x="255" y="13"/>
                </a:lnTo>
                <a:lnTo>
                  <a:pt x="241" y="22"/>
                </a:lnTo>
                <a:lnTo>
                  <a:pt x="241" y="22"/>
                </a:lnTo>
                <a:lnTo>
                  <a:pt x="209" y="44"/>
                </a:lnTo>
                <a:lnTo>
                  <a:pt x="209" y="44"/>
                </a:lnTo>
                <a:lnTo>
                  <a:pt x="177" y="63"/>
                </a:lnTo>
                <a:lnTo>
                  <a:pt x="146" y="81"/>
                </a:lnTo>
                <a:lnTo>
                  <a:pt x="146" y="81"/>
                </a:lnTo>
                <a:lnTo>
                  <a:pt x="115" y="98"/>
                </a:lnTo>
                <a:lnTo>
                  <a:pt x="84" y="116"/>
                </a:lnTo>
                <a:lnTo>
                  <a:pt x="84" y="116"/>
                </a:lnTo>
                <a:lnTo>
                  <a:pt x="70" y="124"/>
                </a:lnTo>
                <a:lnTo>
                  <a:pt x="56" y="134"/>
                </a:lnTo>
                <a:lnTo>
                  <a:pt x="43" y="143"/>
                </a:lnTo>
                <a:lnTo>
                  <a:pt x="28" y="152"/>
                </a:lnTo>
                <a:lnTo>
                  <a:pt x="28" y="152"/>
                </a:lnTo>
                <a:lnTo>
                  <a:pt x="21" y="148"/>
                </a:lnTo>
                <a:lnTo>
                  <a:pt x="21" y="148"/>
                </a:lnTo>
                <a:lnTo>
                  <a:pt x="27" y="146"/>
                </a:lnTo>
                <a:lnTo>
                  <a:pt x="34" y="144"/>
                </a:lnTo>
                <a:lnTo>
                  <a:pt x="45" y="137"/>
                </a:lnTo>
                <a:lnTo>
                  <a:pt x="56" y="130"/>
                </a:lnTo>
                <a:lnTo>
                  <a:pt x="66" y="123"/>
                </a:lnTo>
                <a:lnTo>
                  <a:pt x="66" y="123"/>
                </a:lnTo>
                <a:lnTo>
                  <a:pt x="97" y="106"/>
                </a:lnTo>
                <a:lnTo>
                  <a:pt x="128" y="90"/>
                </a:lnTo>
                <a:lnTo>
                  <a:pt x="128" y="90"/>
                </a:lnTo>
                <a:lnTo>
                  <a:pt x="159" y="73"/>
                </a:lnTo>
                <a:lnTo>
                  <a:pt x="175" y="64"/>
                </a:lnTo>
                <a:lnTo>
                  <a:pt x="190" y="55"/>
                </a:lnTo>
                <a:lnTo>
                  <a:pt x="190" y="55"/>
                </a:lnTo>
                <a:lnTo>
                  <a:pt x="217" y="36"/>
                </a:lnTo>
                <a:lnTo>
                  <a:pt x="230" y="27"/>
                </a:lnTo>
                <a:lnTo>
                  <a:pt x="244" y="19"/>
                </a:lnTo>
                <a:lnTo>
                  <a:pt x="244" y="19"/>
                </a:lnTo>
                <a:close/>
                <a:moveTo>
                  <a:pt x="272" y="17"/>
                </a:moveTo>
                <a:lnTo>
                  <a:pt x="272" y="17"/>
                </a:lnTo>
                <a:lnTo>
                  <a:pt x="251" y="30"/>
                </a:lnTo>
                <a:lnTo>
                  <a:pt x="230" y="43"/>
                </a:lnTo>
                <a:lnTo>
                  <a:pt x="210" y="57"/>
                </a:lnTo>
                <a:lnTo>
                  <a:pt x="189" y="70"/>
                </a:lnTo>
                <a:lnTo>
                  <a:pt x="189" y="70"/>
                </a:lnTo>
                <a:lnTo>
                  <a:pt x="172" y="79"/>
                </a:lnTo>
                <a:lnTo>
                  <a:pt x="172" y="79"/>
                </a:lnTo>
                <a:lnTo>
                  <a:pt x="162" y="84"/>
                </a:lnTo>
                <a:lnTo>
                  <a:pt x="162" y="84"/>
                </a:lnTo>
                <a:lnTo>
                  <a:pt x="134" y="98"/>
                </a:lnTo>
                <a:lnTo>
                  <a:pt x="104" y="113"/>
                </a:lnTo>
                <a:lnTo>
                  <a:pt x="47" y="143"/>
                </a:lnTo>
                <a:lnTo>
                  <a:pt x="47" y="143"/>
                </a:lnTo>
                <a:lnTo>
                  <a:pt x="49" y="141"/>
                </a:lnTo>
                <a:lnTo>
                  <a:pt x="49" y="141"/>
                </a:lnTo>
                <a:lnTo>
                  <a:pt x="76" y="123"/>
                </a:lnTo>
                <a:lnTo>
                  <a:pt x="76" y="123"/>
                </a:lnTo>
                <a:lnTo>
                  <a:pt x="106" y="105"/>
                </a:lnTo>
                <a:lnTo>
                  <a:pt x="138" y="88"/>
                </a:lnTo>
                <a:lnTo>
                  <a:pt x="138" y="88"/>
                </a:lnTo>
                <a:lnTo>
                  <a:pt x="169" y="71"/>
                </a:lnTo>
                <a:lnTo>
                  <a:pt x="200" y="52"/>
                </a:lnTo>
                <a:lnTo>
                  <a:pt x="230" y="32"/>
                </a:lnTo>
                <a:lnTo>
                  <a:pt x="260" y="12"/>
                </a:lnTo>
                <a:lnTo>
                  <a:pt x="260" y="12"/>
                </a:lnTo>
                <a:lnTo>
                  <a:pt x="266" y="14"/>
                </a:lnTo>
                <a:lnTo>
                  <a:pt x="272" y="17"/>
                </a:lnTo>
                <a:lnTo>
                  <a:pt x="272" y="17"/>
                </a:lnTo>
                <a:close/>
                <a:moveTo>
                  <a:pt x="281" y="41"/>
                </a:moveTo>
                <a:lnTo>
                  <a:pt x="281" y="41"/>
                </a:lnTo>
                <a:lnTo>
                  <a:pt x="281" y="42"/>
                </a:lnTo>
                <a:lnTo>
                  <a:pt x="282" y="43"/>
                </a:lnTo>
                <a:lnTo>
                  <a:pt x="282" y="43"/>
                </a:lnTo>
                <a:lnTo>
                  <a:pt x="276" y="48"/>
                </a:lnTo>
                <a:lnTo>
                  <a:pt x="276" y="48"/>
                </a:lnTo>
                <a:lnTo>
                  <a:pt x="274" y="49"/>
                </a:lnTo>
                <a:lnTo>
                  <a:pt x="274" y="49"/>
                </a:lnTo>
                <a:lnTo>
                  <a:pt x="262" y="56"/>
                </a:lnTo>
                <a:lnTo>
                  <a:pt x="249" y="62"/>
                </a:lnTo>
                <a:lnTo>
                  <a:pt x="249" y="62"/>
                </a:lnTo>
                <a:lnTo>
                  <a:pt x="219" y="78"/>
                </a:lnTo>
                <a:lnTo>
                  <a:pt x="204" y="87"/>
                </a:lnTo>
                <a:lnTo>
                  <a:pt x="188" y="95"/>
                </a:lnTo>
                <a:lnTo>
                  <a:pt x="188" y="95"/>
                </a:lnTo>
                <a:lnTo>
                  <a:pt x="128" y="124"/>
                </a:lnTo>
                <a:lnTo>
                  <a:pt x="98" y="141"/>
                </a:lnTo>
                <a:lnTo>
                  <a:pt x="69" y="157"/>
                </a:lnTo>
                <a:lnTo>
                  <a:pt x="69" y="157"/>
                </a:lnTo>
                <a:lnTo>
                  <a:pt x="59" y="164"/>
                </a:lnTo>
                <a:lnTo>
                  <a:pt x="49" y="171"/>
                </a:lnTo>
                <a:lnTo>
                  <a:pt x="49" y="171"/>
                </a:lnTo>
                <a:lnTo>
                  <a:pt x="40" y="178"/>
                </a:lnTo>
                <a:lnTo>
                  <a:pt x="40" y="178"/>
                </a:lnTo>
                <a:lnTo>
                  <a:pt x="47" y="171"/>
                </a:lnTo>
                <a:lnTo>
                  <a:pt x="54" y="164"/>
                </a:lnTo>
                <a:lnTo>
                  <a:pt x="54" y="164"/>
                </a:lnTo>
                <a:lnTo>
                  <a:pt x="55" y="164"/>
                </a:lnTo>
                <a:lnTo>
                  <a:pt x="55" y="164"/>
                </a:lnTo>
                <a:lnTo>
                  <a:pt x="57" y="162"/>
                </a:lnTo>
                <a:lnTo>
                  <a:pt x="57" y="162"/>
                </a:lnTo>
                <a:lnTo>
                  <a:pt x="72" y="151"/>
                </a:lnTo>
                <a:lnTo>
                  <a:pt x="87" y="141"/>
                </a:lnTo>
                <a:lnTo>
                  <a:pt x="87" y="141"/>
                </a:lnTo>
                <a:lnTo>
                  <a:pt x="130" y="115"/>
                </a:lnTo>
                <a:lnTo>
                  <a:pt x="173" y="90"/>
                </a:lnTo>
                <a:lnTo>
                  <a:pt x="173" y="90"/>
                </a:lnTo>
                <a:lnTo>
                  <a:pt x="228" y="64"/>
                </a:lnTo>
                <a:lnTo>
                  <a:pt x="254" y="50"/>
                </a:lnTo>
                <a:lnTo>
                  <a:pt x="281" y="33"/>
                </a:lnTo>
                <a:lnTo>
                  <a:pt x="281" y="33"/>
                </a:lnTo>
                <a:lnTo>
                  <a:pt x="281" y="41"/>
                </a:lnTo>
                <a:lnTo>
                  <a:pt x="281" y="41"/>
                </a:lnTo>
                <a:close/>
                <a:moveTo>
                  <a:pt x="50" y="186"/>
                </a:moveTo>
                <a:lnTo>
                  <a:pt x="50" y="186"/>
                </a:lnTo>
                <a:lnTo>
                  <a:pt x="66" y="175"/>
                </a:lnTo>
                <a:lnTo>
                  <a:pt x="83" y="166"/>
                </a:lnTo>
                <a:lnTo>
                  <a:pt x="118" y="148"/>
                </a:lnTo>
                <a:lnTo>
                  <a:pt x="118" y="148"/>
                </a:lnTo>
                <a:lnTo>
                  <a:pt x="154" y="127"/>
                </a:lnTo>
                <a:lnTo>
                  <a:pt x="190" y="108"/>
                </a:lnTo>
                <a:lnTo>
                  <a:pt x="190" y="108"/>
                </a:lnTo>
                <a:lnTo>
                  <a:pt x="262" y="75"/>
                </a:lnTo>
                <a:lnTo>
                  <a:pt x="262" y="75"/>
                </a:lnTo>
                <a:lnTo>
                  <a:pt x="276" y="68"/>
                </a:lnTo>
                <a:lnTo>
                  <a:pt x="288" y="61"/>
                </a:lnTo>
                <a:lnTo>
                  <a:pt x="313" y="46"/>
                </a:lnTo>
                <a:lnTo>
                  <a:pt x="313" y="46"/>
                </a:lnTo>
                <a:lnTo>
                  <a:pt x="303" y="54"/>
                </a:lnTo>
                <a:lnTo>
                  <a:pt x="303" y="54"/>
                </a:lnTo>
                <a:lnTo>
                  <a:pt x="286" y="65"/>
                </a:lnTo>
                <a:lnTo>
                  <a:pt x="268" y="74"/>
                </a:lnTo>
                <a:lnTo>
                  <a:pt x="268" y="74"/>
                </a:lnTo>
                <a:lnTo>
                  <a:pt x="247" y="85"/>
                </a:lnTo>
                <a:lnTo>
                  <a:pt x="226" y="95"/>
                </a:lnTo>
                <a:lnTo>
                  <a:pt x="183" y="116"/>
                </a:lnTo>
                <a:lnTo>
                  <a:pt x="183" y="116"/>
                </a:lnTo>
                <a:lnTo>
                  <a:pt x="100" y="161"/>
                </a:lnTo>
                <a:lnTo>
                  <a:pt x="100" y="161"/>
                </a:lnTo>
                <a:lnTo>
                  <a:pt x="84" y="169"/>
                </a:lnTo>
                <a:lnTo>
                  <a:pt x="68" y="179"/>
                </a:lnTo>
                <a:lnTo>
                  <a:pt x="53" y="189"/>
                </a:lnTo>
                <a:lnTo>
                  <a:pt x="38" y="200"/>
                </a:lnTo>
                <a:lnTo>
                  <a:pt x="38" y="200"/>
                </a:lnTo>
                <a:lnTo>
                  <a:pt x="35" y="196"/>
                </a:lnTo>
                <a:lnTo>
                  <a:pt x="35" y="196"/>
                </a:lnTo>
                <a:lnTo>
                  <a:pt x="42" y="191"/>
                </a:lnTo>
                <a:lnTo>
                  <a:pt x="42" y="191"/>
                </a:lnTo>
                <a:lnTo>
                  <a:pt x="50" y="186"/>
                </a:lnTo>
                <a:lnTo>
                  <a:pt x="50" y="186"/>
                </a:lnTo>
                <a:close/>
                <a:moveTo>
                  <a:pt x="47" y="206"/>
                </a:moveTo>
                <a:lnTo>
                  <a:pt x="47" y="206"/>
                </a:lnTo>
                <a:lnTo>
                  <a:pt x="43" y="204"/>
                </a:lnTo>
                <a:lnTo>
                  <a:pt x="40" y="201"/>
                </a:lnTo>
                <a:lnTo>
                  <a:pt x="40" y="201"/>
                </a:lnTo>
                <a:lnTo>
                  <a:pt x="47" y="196"/>
                </a:lnTo>
                <a:lnTo>
                  <a:pt x="55" y="191"/>
                </a:lnTo>
                <a:lnTo>
                  <a:pt x="72" y="182"/>
                </a:lnTo>
                <a:lnTo>
                  <a:pt x="107" y="165"/>
                </a:lnTo>
                <a:lnTo>
                  <a:pt x="107" y="165"/>
                </a:lnTo>
                <a:lnTo>
                  <a:pt x="187" y="126"/>
                </a:lnTo>
                <a:lnTo>
                  <a:pt x="187" y="126"/>
                </a:lnTo>
                <a:lnTo>
                  <a:pt x="228" y="107"/>
                </a:lnTo>
                <a:lnTo>
                  <a:pt x="268" y="88"/>
                </a:lnTo>
                <a:lnTo>
                  <a:pt x="268" y="88"/>
                </a:lnTo>
                <a:lnTo>
                  <a:pt x="288" y="80"/>
                </a:lnTo>
                <a:lnTo>
                  <a:pt x="307" y="71"/>
                </a:lnTo>
                <a:lnTo>
                  <a:pt x="307" y="71"/>
                </a:lnTo>
                <a:lnTo>
                  <a:pt x="323" y="63"/>
                </a:lnTo>
                <a:lnTo>
                  <a:pt x="331" y="59"/>
                </a:lnTo>
                <a:lnTo>
                  <a:pt x="338" y="53"/>
                </a:lnTo>
                <a:lnTo>
                  <a:pt x="338" y="53"/>
                </a:lnTo>
                <a:lnTo>
                  <a:pt x="330" y="59"/>
                </a:lnTo>
                <a:lnTo>
                  <a:pt x="322" y="65"/>
                </a:lnTo>
                <a:lnTo>
                  <a:pt x="313" y="70"/>
                </a:lnTo>
                <a:lnTo>
                  <a:pt x="304" y="75"/>
                </a:lnTo>
                <a:lnTo>
                  <a:pt x="265" y="91"/>
                </a:lnTo>
                <a:lnTo>
                  <a:pt x="265" y="91"/>
                </a:lnTo>
                <a:lnTo>
                  <a:pt x="225" y="110"/>
                </a:lnTo>
                <a:lnTo>
                  <a:pt x="185" y="131"/>
                </a:lnTo>
                <a:lnTo>
                  <a:pt x="185" y="131"/>
                </a:lnTo>
                <a:lnTo>
                  <a:pt x="150" y="148"/>
                </a:lnTo>
                <a:lnTo>
                  <a:pt x="115" y="166"/>
                </a:lnTo>
                <a:lnTo>
                  <a:pt x="80" y="185"/>
                </a:lnTo>
                <a:lnTo>
                  <a:pt x="64" y="196"/>
                </a:lnTo>
                <a:lnTo>
                  <a:pt x="47" y="206"/>
                </a:lnTo>
                <a:lnTo>
                  <a:pt x="47" y="206"/>
                </a:lnTo>
                <a:close/>
                <a:moveTo>
                  <a:pt x="41" y="189"/>
                </a:moveTo>
                <a:lnTo>
                  <a:pt x="41" y="189"/>
                </a:lnTo>
                <a:lnTo>
                  <a:pt x="37" y="191"/>
                </a:lnTo>
                <a:lnTo>
                  <a:pt x="37" y="192"/>
                </a:lnTo>
                <a:lnTo>
                  <a:pt x="37" y="193"/>
                </a:lnTo>
                <a:lnTo>
                  <a:pt x="37" y="193"/>
                </a:lnTo>
                <a:lnTo>
                  <a:pt x="34" y="194"/>
                </a:lnTo>
                <a:lnTo>
                  <a:pt x="34" y="194"/>
                </a:lnTo>
                <a:lnTo>
                  <a:pt x="33" y="191"/>
                </a:lnTo>
                <a:lnTo>
                  <a:pt x="33" y="188"/>
                </a:lnTo>
                <a:lnTo>
                  <a:pt x="33" y="188"/>
                </a:lnTo>
                <a:lnTo>
                  <a:pt x="45" y="177"/>
                </a:lnTo>
                <a:lnTo>
                  <a:pt x="59" y="167"/>
                </a:lnTo>
                <a:lnTo>
                  <a:pt x="73" y="158"/>
                </a:lnTo>
                <a:lnTo>
                  <a:pt x="87" y="149"/>
                </a:lnTo>
                <a:lnTo>
                  <a:pt x="87" y="149"/>
                </a:lnTo>
                <a:lnTo>
                  <a:pt x="124" y="130"/>
                </a:lnTo>
                <a:lnTo>
                  <a:pt x="160" y="110"/>
                </a:lnTo>
                <a:lnTo>
                  <a:pt x="160" y="110"/>
                </a:lnTo>
                <a:lnTo>
                  <a:pt x="193" y="94"/>
                </a:lnTo>
                <a:lnTo>
                  <a:pt x="227" y="77"/>
                </a:lnTo>
                <a:lnTo>
                  <a:pt x="227" y="77"/>
                </a:lnTo>
                <a:lnTo>
                  <a:pt x="233" y="74"/>
                </a:lnTo>
                <a:lnTo>
                  <a:pt x="233" y="74"/>
                </a:lnTo>
                <a:lnTo>
                  <a:pt x="224" y="79"/>
                </a:lnTo>
                <a:lnTo>
                  <a:pt x="224" y="79"/>
                </a:lnTo>
                <a:lnTo>
                  <a:pt x="187" y="99"/>
                </a:lnTo>
                <a:lnTo>
                  <a:pt x="150" y="118"/>
                </a:lnTo>
                <a:lnTo>
                  <a:pt x="150" y="118"/>
                </a:lnTo>
                <a:lnTo>
                  <a:pt x="116" y="138"/>
                </a:lnTo>
                <a:lnTo>
                  <a:pt x="99" y="148"/>
                </a:lnTo>
                <a:lnTo>
                  <a:pt x="82" y="158"/>
                </a:lnTo>
                <a:lnTo>
                  <a:pt x="82" y="158"/>
                </a:lnTo>
                <a:lnTo>
                  <a:pt x="68" y="169"/>
                </a:lnTo>
                <a:lnTo>
                  <a:pt x="53" y="179"/>
                </a:lnTo>
                <a:lnTo>
                  <a:pt x="53" y="179"/>
                </a:lnTo>
                <a:lnTo>
                  <a:pt x="41" y="189"/>
                </a:lnTo>
                <a:lnTo>
                  <a:pt x="41" y="189"/>
                </a:lnTo>
                <a:close/>
                <a:moveTo>
                  <a:pt x="126" y="105"/>
                </a:moveTo>
                <a:lnTo>
                  <a:pt x="126" y="105"/>
                </a:lnTo>
                <a:lnTo>
                  <a:pt x="85" y="130"/>
                </a:lnTo>
                <a:lnTo>
                  <a:pt x="46" y="156"/>
                </a:lnTo>
                <a:lnTo>
                  <a:pt x="46" y="156"/>
                </a:lnTo>
                <a:lnTo>
                  <a:pt x="39" y="155"/>
                </a:lnTo>
                <a:lnTo>
                  <a:pt x="31" y="153"/>
                </a:lnTo>
                <a:lnTo>
                  <a:pt x="31" y="153"/>
                </a:lnTo>
                <a:lnTo>
                  <a:pt x="79" y="130"/>
                </a:lnTo>
                <a:lnTo>
                  <a:pt x="126" y="105"/>
                </a:lnTo>
                <a:lnTo>
                  <a:pt x="126" y="105"/>
                </a:lnTo>
                <a:close/>
                <a:moveTo>
                  <a:pt x="57" y="159"/>
                </a:moveTo>
                <a:lnTo>
                  <a:pt x="57" y="159"/>
                </a:lnTo>
                <a:lnTo>
                  <a:pt x="57" y="159"/>
                </a:lnTo>
                <a:lnTo>
                  <a:pt x="57" y="159"/>
                </a:lnTo>
                <a:lnTo>
                  <a:pt x="56" y="157"/>
                </a:lnTo>
                <a:lnTo>
                  <a:pt x="53" y="156"/>
                </a:lnTo>
                <a:lnTo>
                  <a:pt x="53" y="156"/>
                </a:lnTo>
                <a:lnTo>
                  <a:pt x="52" y="156"/>
                </a:lnTo>
                <a:lnTo>
                  <a:pt x="52" y="156"/>
                </a:lnTo>
                <a:lnTo>
                  <a:pt x="63" y="150"/>
                </a:lnTo>
                <a:lnTo>
                  <a:pt x="74" y="144"/>
                </a:lnTo>
                <a:lnTo>
                  <a:pt x="95" y="131"/>
                </a:lnTo>
                <a:lnTo>
                  <a:pt x="95" y="131"/>
                </a:lnTo>
                <a:lnTo>
                  <a:pt x="136" y="109"/>
                </a:lnTo>
                <a:lnTo>
                  <a:pt x="136" y="109"/>
                </a:lnTo>
                <a:lnTo>
                  <a:pt x="116" y="120"/>
                </a:lnTo>
                <a:lnTo>
                  <a:pt x="95" y="133"/>
                </a:lnTo>
                <a:lnTo>
                  <a:pt x="75" y="146"/>
                </a:lnTo>
                <a:lnTo>
                  <a:pt x="57" y="159"/>
                </a:lnTo>
                <a:lnTo>
                  <a:pt x="57" y="159"/>
                </a:lnTo>
                <a:close/>
                <a:moveTo>
                  <a:pt x="203" y="74"/>
                </a:moveTo>
                <a:lnTo>
                  <a:pt x="203" y="74"/>
                </a:lnTo>
                <a:lnTo>
                  <a:pt x="204" y="74"/>
                </a:lnTo>
                <a:lnTo>
                  <a:pt x="204" y="74"/>
                </a:lnTo>
                <a:lnTo>
                  <a:pt x="230" y="59"/>
                </a:lnTo>
                <a:lnTo>
                  <a:pt x="255" y="43"/>
                </a:lnTo>
                <a:lnTo>
                  <a:pt x="255" y="43"/>
                </a:lnTo>
                <a:lnTo>
                  <a:pt x="267" y="36"/>
                </a:lnTo>
                <a:lnTo>
                  <a:pt x="267" y="36"/>
                </a:lnTo>
                <a:lnTo>
                  <a:pt x="274" y="33"/>
                </a:lnTo>
                <a:lnTo>
                  <a:pt x="277" y="32"/>
                </a:lnTo>
                <a:lnTo>
                  <a:pt x="272" y="35"/>
                </a:lnTo>
                <a:lnTo>
                  <a:pt x="272" y="35"/>
                </a:lnTo>
                <a:lnTo>
                  <a:pt x="257" y="45"/>
                </a:lnTo>
                <a:lnTo>
                  <a:pt x="241" y="54"/>
                </a:lnTo>
                <a:lnTo>
                  <a:pt x="241" y="54"/>
                </a:lnTo>
                <a:lnTo>
                  <a:pt x="203" y="74"/>
                </a:lnTo>
                <a:lnTo>
                  <a:pt x="203" y="74"/>
                </a:lnTo>
                <a:close/>
                <a:moveTo>
                  <a:pt x="227" y="58"/>
                </a:moveTo>
                <a:lnTo>
                  <a:pt x="227" y="58"/>
                </a:lnTo>
                <a:lnTo>
                  <a:pt x="166" y="92"/>
                </a:lnTo>
                <a:lnTo>
                  <a:pt x="166" y="92"/>
                </a:lnTo>
                <a:lnTo>
                  <a:pt x="119" y="115"/>
                </a:lnTo>
                <a:lnTo>
                  <a:pt x="119" y="115"/>
                </a:lnTo>
                <a:lnTo>
                  <a:pt x="84" y="135"/>
                </a:lnTo>
                <a:lnTo>
                  <a:pt x="50" y="156"/>
                </a:lnTo>
                <a:lnTo>
                  <a:pt x="50" y="156"/>
                </a:lnTo>
                <a:lnTo>
                  <a:pt x="88" y="131"/>
                </a:lnTo>
                <a:lnTo>
                  <a:pt x="127" y="107"/>
                </a:lnTo>
                <a:lnTo>
                  <a:pt x="127" y="107"/>
                </a:lnTo>
                <a:lnTo>
                  <a:pt x="168" y="84"/>
                </a:lnTo>
                <a:lnTo>
                  <a:pt x="210" y="61"/>
                </a:lnTo>
                <a:lnTo>
                  <a:pt x="210" y="61"/>
                </a:lnTo>
                <a:lnTo>
                  <a:pt x="243" y="42"/>
                </a:lnTo>
                <a:lnTo>
                  <a:pt x="259" y="31"/>
                </a:lnTo>
                <a:lnTo>
                  <a:pt x="266" y="25"/>
                </a:lnTo>
                <a:lnTo>
                  <a:pt x="273" y="19"/>
                </a:lnTo>
                <a:lnTo>
                  <a:pt x="273" y="19"/>
                </a:lnTo>
                <a:lnTo>
                  <a:pt x="273" y="19"/>
                </a:lnTo>
                <a:lnTo>
                  <a:pt x="273" y="19"/>
                </a:lnTo>
                <a:lnTo>
                  <a:pt x="278" y="24"/>
                </a:lnTo>
                <a:lnTo>
                  <a:pt x="280" y="30"/>
                </a:lnTo>
                <a:lnTo>
                  <a:pt x="280" y="30"/>
                </a:lnTo>
                <a:lnTo>
                  <a:pt x="272" y="31"/>
                </a:lnTo>
                <a:lnTo>
                  <a:pt x="265" y="34"/>
                </a:lnTo>
                <a:lnTo>
                  <a:pt x="252" y="41"/>
                </a:lnTo>
                <a:lnTo>
                  <a:pt x="239" y="51"/>
                </a:lnTo>
                <a:lnTo>
                  <a:pt x="227" y="58"/>
                </a:lnTo>
                <a:lnTo>
                  <a:pt x="227" y="58"/>
                </a:lnTo>
                <a:close/>
                <a:moveTo>
                  <a:pt x="231" y="45"/>
                </a:moveTo>
                <a:lnTo>
                  <a:pt x="231" y="45"/>
                </a:lnTo>
                <a:lnTo>
                  <a:pt x="248" y="34"/>
                </a:lnTo>
                <a:lnTo>
                  <a:pt x="264" y="24"/>
                </a:lnTo>
                <a:lnTo>
                  <a:pt x="264" y="24"/>
                </a:lnTo>
                <a:lnTo>
                  <a:pt x="266" y="23"/>
                </a:lnTo>
                <a:lnTo>
                  <a:pt x="266" y="23"/>
                </a:lnTo>
                <a:lnTo>
                  <a:pt x="265" y="24"/>
                </a:lnTo>
                <a:lnTo>
                  <a:pt x="265" y="24"/>
                </a:lnTo>
                <a:lnTo>
                  <a:pt x="258" y="29"/>
                </a:lnTo>
                <a:lnTo>
                  <a:pt x="250" y="34"/>
                </a:lnTo>
                <a:lnTo>
                  <a:pt x="250" y="34"/>
                </a:lnTo>
                <a:lnTo>
                  <a:pt x="231" y="45"/>
                </a:lnTo>
                <a:lnTo>
                  <a:pt x="231" y="45"/>
                </a:lnTo>
                <a:close/>
                <a:moveTo>
                  <a:pt x="14" y="141"/>
                </a:moveTo>
                <a:lnTo>
                  <a:pt x="14" y="141"/>
                </a:lnTo>
                <a:lnTo>
                  <a:pt x="40" y="125"/>
                </a:lnTo>
                <a:lnTo>
                  <a:pt x="64" y="111"/>
                </a:lnTo>
                <a:lnTo>
                  <a:pt x="116" y="84"/>
                </a:lnTo>
                <a:lnTo>
                  <a:pt x="116" y="84"/>
                </a:lnTo>
                <a:lnTo>
                  <a:pt x="135" y="73"/>
                </a:lnTo>
                <a:lnTo>
                  <a:pt x="135" y="73"/>
                </a:lnTo>
                <a:lnTo>
                  <a:pt x="107" y="88"/>
                </a:lnTo>
                <a:lnTo>
                  <a:pt x="107" y="88"/>
                </a:lnTo>
                <a:lnTo>
                  <a:pt x="84" y="100"/>
                </a:lnTo>
                <a:lnTo>
                  <a:pt x="62" y="114"/>
                </a:lnTo>
                <a:lnTo>
                  <a:pt x="40" y="130"/>
                </a:lnTo>
                <a:lnTo>
                  <a:pt x="18" y="146"/>
                </a:lnTo>
                <a:lnTo>
                  <a:pt x="18" y="146"/>
                </a:lnTo>
                <a:lnTo>
                  <a:pt x="14" y="141"/>
                </a:lnTo>
                <a:lnTo>
                  <a:pt x="14" y="141"/>
                </a:lnTo>
                <a:close/>
                <a:moveTo>
                  <a:pt x="8" y="124"/>
                </a:moveTo>
                <a:lnTo>
                  <a:pt x="8" y="124"/>
                </a:lnTo>
                <a:lnTo>
                  <a:pt x="44" y="101"/>
                </a:lnTo>
                <a:lnTo>
                  <a:pt x="44" y="101"/>
                </a:lnTo>
                <a:lnTo>
                  <a:pt x="44" y="101"/>
                </a:lnTo>
                <a:lnTo>
                  <a:pt x="44" y="101"/>
                </a:lnTo>
                <a:lnTo>
                  <a:pt x="45" y="101"/>
                </a:lnTo>
                <a:lnTo>
                  <a:pt x="45" y="101"/>
                </a:lnTo>
                <a:lnTo>
                  <a:pt x="46" y="101"/>
                </a:lnTo>
                <a:lnTo>
                  <a:pt x="48" y="100"/>
                </a:lnTo>
                <a:lnTo>
                  <a:pt x="50" y="98"/>
                </a:lnTo>
                <a:lnTo>
                  <a:pt x="50" y="98"/>
                </a:lnTo>
                <a:lnTo>
                  <a:pt x="59" y="93"/>
                </a:lnTo>
                <a:lnTo>
                  <a:pt x="68" y="87"/>
                </a:lnTo>
                <a:lnTo>
                  <a:pt x="68" y="87"/>
                </a:lnTo>
                <a:lnTo>
                  <a:pt x="80" y="81"/>
                </a:lnTo>
                <a:lnTo>
                  <a:pt x="80" y="81"/>
                </a:lnTo>
                <a:lnTo>
                  <a:pt x="82" y="80"/>
                </a:lnTo>
                <a:lnTo>
                  <a:pt x="83" y="79"/>
                </a:lnTo>
                <a:lnTo>
                  <a:pt x="83" y="79"/>
                </a:lnTo>
                <a:lnTo>
                  <a:pt x="98" y="71"/>
                </a:lnTo>
                <a:lnTo>
                  <a:pt x="112" y="63"/>
                </a:lnTo>
                <a:lnTo>
                  <a:pt x="112" y="63"/>
                </a:lnTo>
                <a:lnTo>
                  <a:pt x="121" y="58"/>
                </a:lnTo>
                <a:lnTo>
                  <a:pt x="129" y="54"/>
                </a:lnTo>
                <a:lnTo>
                  <a:pt x="138" y="50"/>
                </a:lnTo>
                <a:lnTo>
                  <a:pt x="146" y="44"/>
                </a:lnTo>
                <a:lnTo>
                  <a:pt x="146" y="44"/>
                </a:lnTo>
                <a:lnTo>
                  <a:pt x="147" y="45"/>
                </a:lnTo>
                <a:lnTo>
                  <a:pt x="147" y="45"/>
                </a:lnTo>
                <a:lnTo>
                  <a:pt x="98" y="76"/>
                </a:lnTo>
                <a:lnTo>
                  <a:pt x="98" y="76"/>
                </a:lnTo>
                <a:lnTo>
                  <a:pt x="76" y="89"/>
                </a:lnTo>
                <a:lnTo>
                  <a:pt x="53" y="102"/>
                </a:lnTo>
                <a:lnTo>
                  <a:pt x="30" y="115"/>
                </a:lnTo>
                <a:lnTo>
                  <a:pt x="19" y="122"/>
                </a:lnTo>
                <a:lnTo>
                  <a:pt x="9" y="131"/>
                </a:lnTo>
                <a:lnTo>
                  <a:pt x="9" y="131"/>
                </a:lnTo>
                <a:lnTo>
                  <a:pt x="8" y="124"/>
                </a:lnTo>
                <a:lnTo>
                  <a:pt x="8" y="124"/>
                </a:lnTo>
                <a:close/>
                <a:moveTo>
                  <a:pt x="50" y="95"/>
                </a:moveTo>
                <a:lnTo>
                  <a:pt x="50" y="95"/>
                </a:lnTo>
                <a:lnTo>
                  <a:pt x="49" y="94"/>
                </a:lnTo>
                <a:lnTo>
                  <a:pt x="49" y="94"/>
                </a:lnTo>
                <a:lnTo>
                  <a:pt x="57" y="89"/>
                </a:lnTo>
                <a:lnTo>
                  <a:pt x="57" y="89"/>
                </a:lnTo>
                <a:lnTo>
                  <a:pt x="66" y="83"/>
                </a:lnTo>
                <a:lnTo>
                  <a:pt x="66" y="83"/>
                </a:lnTo>
                <a:lnTo>
                  <a:pt x="69" y="81"/>
                </a:lnTo>
                <a:lnTo>
                  <a:pt x="69" y="81"/>
                </a:lnTo>
                <a:lnTo>
                  <a:pt x="50" y="95"/>
                </a:lnTo>
                <a:lnTo>
                  <a:pt x="50" y="95"/>
                </a:lnTo>
                <a:close/>
                <a:moveTo>
                  <a:pt x="155" y="35"/>
                </a:moveTo>
                <a:lnTo>
                  <a:pt x="155" y="35"/>
                </a:lnTo>
                <a:lnTo>
                  <a:pt x="163" y="31"/>
                </a:lnTo>
                <a:lnTo>
                  <a:pt x="172" y="27"/>
                </a:lnTo>
                <a:lnTo>
                  <a:pt x="188" y="18"/>
                </a:lnTo>
                <a:lnTo>
                  <a:pt x="188" y="18"/>
                </a:lnTo>
                <a:lnTo>
                  <a:pt x="171" y="30"/>
                </a:lnTo>
                <a:lnTo>
                  <a:pt x="153" y="41"/>
                </a:lnTo>
                <a:lnTo>
                  <a:pt x="153" y="41"/>
                </a:lnTo>
                <a:lnTo>
                  <a:pt x="154" y="39"/>
                </a:lnTo>
                <a:lnTo>
                  <a:pt x="154" y="39"/>
                </a:lnTo>
                <a:lnTo>
                  <a:pt x="155" y="35"/>
                </a:lnTo>
                <a:lnTo>
                  <a:pt x="155" y="35"/>
                </a:lnTo>
                <a:close/>
                <a:moveTo>
                  <a:pt x="84" y="71"/>
                </a:moveTo>
                <a:lnTo>
                  <a:pt x="84" y="71"/>
                </a:lnTo>
                <a:lnTo>
                  <a:pt x="84" y="66"/>
                </a:lnTo>
                <a:lnTo>
                  <a:pt x="84" y="66"/>
                </a:lnTo>
                <a:lnTo>
                  <a:pt x="92" y="61"/>
                </a:lnTo>
                <a:lnTo>
                  <a:pt x="101" y="56"/>
                </a:lnTo>
                <a:lnTo>
                  <a:pt x="120" y="49"/>
                </a:lnTo>
                <a:lnTo>
                  <a:pt x="120" y="49"/>
                </a:lnTo>
                <a:lnTo>
                  <a:pt x="84" y="71"/>
                </a:lnTo>
                <a:lnTo>
                  <a:pt x="84" y="71"/>
                </a:lnTo>
                <a:close/>
                <a:moveTo>
                  <a:pt x="31" y="87"/>
                </a:moveTo>
                <a:lnTo>
                  <a:pt x="31" y="87"/>
                </a:lnTo>
                <a:lnTo>
                  <a:pt x="26" y="82"/>
                </a:lnTo>
                <a:lnTo>
                  <a:pt x="26" y="82"/>
                </a:lnTo>
                <a:lnTo>
                  <a:pt x="34" y="79"/>
                </a:lnTo>
                <a:lnTo>
                  <a:pt x="40" y="75"/>
                </a:lnTo>
                <a:lnTo>
                  <a:pt x="52" y="65"/>
                </a:lnTo>
                <a:lnTo>
                  <a:pt x="52" y="65"/>
                </a:lnTo>
                <a:lnTo>
                  <a:pt x="58" y="62"/>
                </a:lnTo>
                <a:lnTo>
                  <a:pt x="51" y="68"/>
                </a:lnTo>
                <a:lnTo>
                  <a:pt x="51" y="68"/>
                </a:lnTo>
                <a:lnTo>
                  <a:pt x="33" y="86"/>
                </a:lnTo>
                <a:lnTo>
                  <a:pt x="33" y="86"/>
                </a:lnTo>
                <a:lnTo>
                  <a:pt x="31" y="87"/>
                </a:lnTo>
                <a:lnTo>
                  <a:pt x="31" y="87"/>
                </a:lnTo>
                <a:close/>
                <a:moveTo>
                  <a:pt x="30" y="78"/>
                </a:moveTo>
                <a:lnTo>
                  <a:pt x="30" y="78"/>
                </a:lnTo>
                <a:lnTo>
                  <a:pt x="28" y="77"/>
                </a:lnTo>
                <a:lnTo>
                  <a:pt x="28" y="76"/>
                </a:lnTo>
                <a:lnTo>
                  <a:pt x="31" y="74"/>
                </a:lnTo>
                <a:lnTo>
                  <a:pt x="31" y="74"/>
                </a:lnTo>
                <a:lnTo>
                  <a:pt x="38" y="69"/>
                </a:lnTo>
                <a:lnTo>
                  <a:pt x="38" y="69"/>
                </a:lnTo>
                <a:lnTo>
                  <a:pt x="54" y="53"/>
                </a:lnTo>
                <a:lnTo>
                  <a:pt x="54" y="53"/>
                </a:lnTo>
                <a:lnTo>
                  <a:pt x="54" y="53"/>
                </a:lnTo>
                <a:lnTo>
                  <a:pt x="54" y="53"/>
                </a:lnTo>
                <a:lnTo>
                  <a:pt x="61" y="58"/>
                </a:lnTo>
                <a:lnTo>
                  <a:pt x="61" y="58"/>
                </a:lnTo>
                <a:lnTo>
                  <a:pt x="53" y="62"/>
                </a:lnTo>
                <a:lnTo>
                  <a:pt x="46" y="68"/>
                </a:lnTo>
                <a:lnTo>
                  <a:pt x="38" y="73"/>
                </a:lnTo>
                <a:lnTo>
                  <a:pt x="30" y="78"/>
                </a:lnTo>
                <a:lnTo>
                  <a:pt x="30" y="78"/>
                </a:lnTo>
                <a:close/>
                <a:moveTo>
                  <a:pt x="21" y="74"/>
                </a:moveTo>
                <a:lnTo>
                  <a:pt x="21" y="74"/>
                </a:lnTo>
                <a:lnTo>
                  <a:pt x="28" y="70"/>
                </a:lnTo>
                <a:lnTo>
                  <a:pt x="36" y="65"/>
                </a:lnTo>
                <a:lnTo>
                  <a:pt x="43" y="59"/>
                </a:lnTo>
                <a:lnTo>
                  <a:pt x="51" y="54"/>
                </a:lnTo>
                <a:lnTo>
                  <a:pt x="51" y="54"/>
                </a:lnTo>
                <a:lnTo>
                  <a:pt x="44" y="59"/>
                </a:lnTo>
                <a:lnTo>
                  <a:pt x="37" y="65"/>
                </a:lnTo>
                <a:lnTo>
                  <a:pt x="29" y="72"/>
                </a:lnTo>
                <a:lnTo>
                  <a:pt x="23" y="79"/>
                </a:lnTo>
                <a:lnTo>
                  <a:pt x="23" y="79"/>
                </a:lnTo>
                <a:lnTo>
                  <a:pt x="21" y="74"/>
                </a:lnTo>
                <a:lnTo>
                  <a:pt x="21" y="74"/>
                </a:lnTo>
                <a:close/>
                <a:moveTo>
                  <a:pt x="41" y="101"/>
                </a:moveTo>
                <a:lnTo>
                  <a:pt x="41" y="101"/>
                </a:lnTo>
                <a:lnTo>
                  <a:pt x="24" y="111"/>
                </a:lnTo>
                <a:lnTo>
                  <a:pt x="8" y="121"/>
                </a:lnTo>
                <a:lnTo>
                  <a:pt x="8" y="121"/>
                </a:lnTo>
                <a:lnTo>
                  <a:pt x="10" y="117"/>
                </a:lnTo>
                <a:lnTo>
                  <a:pt x="13" y="112"/>
                </a:lnTo>
                <a:lnTo>
                  <a:pt x="16" y="109"/>
                </a:lnTo>
                <a:lnTo>
                  <a:pt x="20" y="106"/>
                </a:lnTo>
                <a:lnTo>
                  <a:pt x="25" y="103"/>
                </a:lnTo>
                <a:lnTo>
                  <a:pt x="30" y="102"/>
                </a:lnTo>
                <a:lnTo>
                  <a:pt x="36" y="101"/>
                </a:lnTo>
                <a:lnTo>
                  <a:pt x="41" y="101"/>
                </a:lnTo>
                <a:lnTo>
                  <a:pt x="41" y="101"/>
                </a:lnTo>
                <a:close/>
                <a:moveTo>
                  <a:pt x="47" y="168"/>
                </a:moveTo>
                <a:lnTo>
                  <a:pt x="47" y="168"/>
                </a:lnTo>
                <a:lnTo>
                  <a:pt x="34" y="182"/>
                </a:lnTo>
                <a:lnTo>
                  <a:pt x="34" y="182"/>
                </a:lnTo>
                <a:lnTo>
                  <a:pt x="36" y="179"/>
                </a:lnTo>
                <a:lnTo>
                  <a:pt x="36" y="179"/>
                </a:lnTo>
                <a:lnTo>
                  <a:pt x="38" y="176"/>
                </a:lnTo>
                <a:lnTo>
                  <a:pt x="41" y="173"/>
                </a:lnTo>
                <a:lnTo>
                  <a:pt x="47" y="168"/>
                </a:lnTo>
                <a:lnTo>
                  <a:pt x="47" y="168"/>
                </a:lnTo>
                <a:close/>
                <a:moveTo>
                  <a:pt x="57" y="211"/>
                </a:moveTo>
                <a:lnTo>
                  <a:pt x="57" y="211"/>
                </a:lnTo>
                <a:lnTo>
                  <a:pt x="64" y="205"/>
                </a:lnTo>
                <a:lnTo>
                  <a:pt x="71" y="201"/>
                </a:lnTo>
                <a:lnTo>
                  <a:pt x="87" y="194"/>
                </a:lnTo>
                <a:lnTo>
                  <a:pt x="103" y="187"/>
                </a:lnTo>
                <a:lnTo>
                  <a:pt x="119" y="180"/>
                </a:lnTo>
                <a:lnTo>
                  <a:pt x="119" y="180"/>
                </a:lnTo>
                <a:lnTo>
                  <a:pt x="187" y="145"/>
                </a:lnTo>
                <a:lnTo>
                  <a:pt x="187" y="145"/>
                </a:lnTo>
                <a:lnTo>
                  <a:pt x="224" y="127"/>
                </a:lnTo>
                <a:lnTo>
                  <a:pt x="261" y="111"/>
                </a:lnTo>
                <a:lnTo>
                  <a:pt x="261" y="111"/>
                </a:lnTo>
                <a:lnTo>
                  <a:pt x="280" y="103"/>
                </a:lnTo>
                <a:lnTo>
                  <a:pt x="297" y="95"/>
                </a:lnTo>
                <a:lnTo>
                  <a:pt x="315" y="87"/>
                </a:lnTo>
                <a:lnTo>
                  <a:pt x="332" y="79"/>
                </a:lnTo>
                <a:lnTo>
                  <a:pt x="332" y="79"/>
                </a:lnTo>
                <a:lnTo>
                  <a:pt x="337" y="77"/>
                </a:lnTo>
                <a:lnTo>
                  <a:pt x="334" y="79"/>
                </a:lnTo>
                <a:lnTo>
                  <a:pt x="334" y="79"/>
                </a:lnTo>
                <a:lnTo>
                  <a:pt x="317" y="88"/>
                </a:lnTo>
                <a:lnTo>
                  <a:pt x="317" y="88"/>
                </a:lnTo>
                <a:lnTo>
                  <a:pt x="301" y="97"/>
                </a:lnTo>
                <a:lnTo>
                  <a:pt x="285" y="105"/>
                </a:lnTo>
                <a:lnTo>
                  <a:pt x="285" y="105"/>
                </a:lnTo>
                <a:lnTo>
                  <a:pt x="250" y="121"/>
                </a:lnTo>
                <a:lnTo>
                  <a:pt x="234" y="131"/>
                </a:lnTo>
                <a:lnTo>
                  <a:pt x="218" y="139"/>
                </a:lnTo>
                <a:lnTo>
                  <a:pt x="218" y="139"/>
                </a:lnTo>
                <a:lnTo>
                  <a:pt x="201" y="148"/>
                </a:lnTo>
                <a:lnTo>
                  <a:pt x="184" y="157"/>
                </a:lnTo>
                <a:lnTo>
                  <a:pt x="151" y="174"/>
                </a:lnTo>
                <a:lnTo>
                  <a:pt x="151" y="174"/>
                </a:lnTo>
                <a:lnTo>
                  <a:pt x="117" y="191"/>
                </a:lnTo>
                <a:lnTo>
                  <a:pt x="99" y="200"/>
                </a:lnTo>
                <a:lnTo>
                  <a:pt x="83" y="212"/>
                </a:lnTo>
                <a:lnTo>
                  <a:pt x="83" y="212"/>
                </a:lnTo>
                <a:lnTo>
                  <a:pt x="76" y="213"/>
                </a:lnTo>
                <a:lnTo>
                  <a:pt x="70" y="213"/>
                </a:lnTo>
                <a:lnTo>
                  <a:pt x="64" y="212"/>
                </a:lnTo>
                <a:lnTo>
                  <a:pt x="57" y="211"/>
                </a:lnTo>
                <a:lnTo>
                  <a:pt x="57" y="211"/>
                </a:lnTo>
                <a:close/>
                <a:moveTo>
                  <a:pt x="347" y="87"/>
                </a:moveTo>
                <a:lnTo>
                  <a:pt x="347" y="87"/>
                </a:lnTo>
                <a:lnTo>
                  <a:pt x="324" y="103"/>
                </a:lnTo>
                <a:lnTo>
                  <a:pt x="324" y="103"/>
                </a:lnTo>
                <a:lnTo>
                  <a:pt x="310" y="112"/>
                </a:lnTo>
                <a:lnTo>
                  <a:pt x="295" y="120"/>
                </a:lnTo>
                <a:lnTo>
                  <a:pt x="263" y="136"/>
                </a:lnTo>
                <a:lnTo>
                  <a:pt x="263" y="136"/>
                </a:lnTo>
                <a:lnTo>
                  <a:pt x="203" y="164"/>
                </a:lnTo>
                <a:lnTo>
                  <a:pt x="142" y="192"/>
                </a:lnTo>
                <a:lnTo>
                  <a:pt x="142" y="192"/>
                </a:lnTo>
                <a:lnTo>
                  <a:pt x="127" y="199"/>
                </a:lnTo>
                <a:lnTo>
                  <a:pt x="127" y="199"/>
                </a:lnTo>
                <a:lnTo>
                  <a:pt x="110" y="208"/>
                </a:lnTo>
                <a:lnTo>
                  <a:pt x="110" y="208"/>
                </a:lnTo>
                <a:lnTo>
                  <a:pt x="108" y="205"/>
                </a:lnTo>
                <a:lnTo>
                  <a:pt x="108" y="205"/>
                </a:lnTo>
                <a:lnTo>
                  <a:pt x="136" y="193"/>
                </a:lnTo>
                <a:lnTo>
                  <a:pt x="136" y="193"/>
                </a:lnTo>
                <a:lnTo>
                  <a:pt x="200" y="163"/>
                </a:lnTo>
                <a:lnTo>
                  <a:pt x="200" y="163"/>
                </a:lnTo>
                <a:lnTo>
                  <a:pt x="263" y="133"/>
                </a:lnTo>
                <a:lnTo>
                  <a:pt x="295" y="117"/>
                </a:lnTo>
                <a:lnTo>
                  <a:pt x="326" y="101"/>
                </a:lnTo>
                <a:lnTo>
                  <a:pt x="326" y="101"/>
                </a:lnTo>
                <a:lnTo>
                  <a:pt x="336" y="94"/>
                </a:lnTo>
                <a:lnTo>
                  <a:pt x="347" y="87"/>
                </a:lnTo>
                <a:lnTo>
                  <a:pt x="347" y="87"/>
                </a:lnTo>
                <a:lnTo>
                  <a:pt x="347" y="87"/>
                </a:lnTo>
                <a:lnTo>
                  <a:pt x="347" y="87"/>
                </a:lnTo>
                <a:close/>
                <a:moveTo>
                  <a:pt x="382" y="102"/>
                </a:moveTo>
                <a:lnTo>
                  <a:pt x="382" y="102"/>
                </a:lnTo>
                <a:lnTo>
                  <a:pt x="384" y="105"/>
                </a:lnTo>
                <a:lnTo>
                  <a:pt x="385" y="109"/>
                </a:lnTo>
                <a:lnTo>
                  <a:pt x="385" y="109"/>
                </a:lnTo>
                <a:lnTo>
                  <a:pt x="348" y="124"/>
                </a:lnTo>
                <a:lnTo>
                  <a:pt x="311" y="139"/>
                </a:lnTo>
                <a:lnTo>
                  <a:pt x="273" y="152"/>
                </a:lnTo>
                <a:lnTo>
                  <a:pt x="237" y="168"/>
                </a:lnTo>
                <a:lnTo>
                  <a:pt x="237" y="168"/>
                </a:lnTo>
                <a:lnTo>
                  <a:pt x="161" y="202"/>
                </a:lnTo>
                <a:lnTo>
                  <a:pt x="161" y="202"/>
                </a:lnTo>
                <a:lnTo>
                  <a:pt x="144" y="211"/>
                </a:lnTo>
                <a:lnTo>
                  <a:pt x="128" y="219"/>
                </a:lnTo>
                <a:lnTo>
                  <a:pt x="128" y="219"/>
                </a:lnTo>
                <a:lnTo>
                  <a:pt x="155" y="203"/>
                </a:lnTo>
                <a:lnTo>
                  <a:pt x="183" y="189"/>
                </a:lnTo>
                <a:lnTo>
                  <a:pt x="241" y="161"/>
                </a:lnTo>
                <a:lnTo>
                  <a:pt x="241" y="161"/>
                </a:lnTo>
                <a:lnTo>
                  <a:pt x="259" y="154"/>
                </a:lnTo>
                <a:lnTo>
                  <a:pt x="277" y="147"/>
                </a:lnTo>
                <a:lnTo>
                  <a:pt x="312" y="133"/>
                </a:lnTo>
                <a:lnTo>
                  <a:pt x="347" y="118"/>
                </a:lnTo>
                <a:lnTo>
                  <a:pt x="366" y="110"/>
                </a:lnTo>
                <a:lnTo>
                  <a:pt x="382" y="102"/>
                </a:lnTo>
                <a:lnTo>
                  <a:pt x="382" y="102"/>
                </a:lnTo>
                <a:close/>
                <a:moveTo>
                  <a:pt x="223" y="221"/>
                </a:moveTo>
                <a:lnTo>
                  <a:pt x="223" y="221"/>
                </a:lnTo>
                <a:lnTo>
                  <a:pt x="217" y="215"/>
                </a:lnTo>
                <a:lnTo>
                  <a:pt x="217" y="215"/>
                </a:lnTo>
                <a:lnTo>
                  <a:pt x="254" y="200"/>
                </a:lnTo>
                <a:lnTo>
                  <a:pt x="254" y="200"/>
                </a:lnTo>
                <a:lnTo>
                  <a:pt x="278" y="192"/>
                </a:lnTo>
                <a:lnTo>
                  <a:pt x="302" y="185"/>
                </a:lnTo>
                <a:lnTo>
                  <a:pt x="325" y="177"/>
                </a:lnTo>
                <a:lnTo>
                  <a:pt x="347" y="168"/>
                </a:lnTo>
                <a:lnTo>
                  <a:pt x="347" y="168"/>
                </a:lnTo>
                <a:lnTo>
                  <a:pt x="360" y="163"/>
                </a:lnTo>
                <a:lnTo>
                  <a:pt x="372" y="157"/>
                </a:lnTo>
                <a:lnTo>
                  <a:pt x="372" y="157"/>
                </a:lnTo>
                <a:lnTo>
                  <a:pt x="367" y="160"/>
                </a:lnTo>
                <a:lnTo>
                  <a:pt x="362" y="163"/>
                </a:lnTo>
                <a:lnTo>
                  <a:pt x="357" y="166"/>
                </a:lnTo>
                <a:lnTo>
                  <a:pt x="351" y="168"/>
                </a:lnTo>
                <a:lnTo>
                  <a:pt x="351" y="168"/>
                </a:lnTo>
                <a:lnTo>
                  <a:pt x="331" y="175"/>
                </a:lnTo>
                <a:lnTo>
                  <a:pt x="312" y="183"/>
                </a:lnTo>
                <a:lnTo>
                  <a:pt x="312" y="183"/>
                </a:lnTo>
                <a:lnTo>
                  <a:pt x="263" y="204"/>
                </a:lnTo>
                <a:lnTo>
                  <a:pt x="263" y="204"/>
                </a:lnTo>
                <a:lnTo>
                  <a:pt x="243" y="213"/>
                </a:lnTo>
                <a:lnTo>
                  <a:pt x="223" y="221"/>
                </a:lnTo>
                <a:lnTo>
                  <a:pt x="223" y="221"/>
                </a:lnTo>
                <a:close/>
                <a:moveTo>
                  <a:pt x="156" y="223"/>
                </a:moveTo>
                <a:lnTo>
                  <a:pt x="156" y="223"/>
                </a:lnTo>
                <a:lnTo>
                  <a:pt x="164" y="222"/>
                </a:lnTo>
                <a:lnTo>
                  <a:pt x="172" y="220"/>
                </a:lnTo>
                <a:lnTo>
                  <a:pt x="180" y="217"/>
                </a:lnTo>
                <a:lnTo>
                  <a:pt x="187" y="214"/>
                </a:lnTo>
                <a:lnTo>
                  <a:pt x="187" y="214"/>
                </a:lnTo>
                <a:lnTo>
                  <a:pt x="215" y="201"/>
                </a:lnTo>
                <a:lnTo>
                  <a:pt x="242" y="190"/>
                </a:lnTo>
                <a:lnTo>
                  <a:pt x="242" y="190"/>
                </a:lnTo>
                <a:lnTo>
                  <a:pt x="300" y="169"/>
                </a:lnTo>
                <a:lnTo>
                  <a:pt x="358" y="149"/>
                </a:lnTo>
                <a:lnTo>
                  <a:pt x="358" y="149"/>
                </a:lnTo>
                <a:lnTo>
                  <a:pt x="334" y="158"/>
                </a:lnTo>
                <a:lnTo>
                  <a:pt x="311" y="167"/>
                </a:lnTo>
                <a:lnTo>
                  <a:pt x="264" y="188"/>
                </a:lnTo>
                <a:lnTo>
                  <a:pt x="264" y="188"/>
                </a:lnTo>
                <a:lnTo>
                  <a:pt x="240" y="198"/>
                </a:lnTo>
                <a:lnTo>
                  <a:pt x="214" y="208"/>
                </a:lnTo>
                <a:lnTo>
                  <a:pt x="188" y="219"/>
                </a:lnTo>
                <a:lnTo>
                  <a:pt x="163" y="230"/>
                </a:lnTo>
                <a:lnTo>
                  <a:pt x="163" y="230"/>
                </a:lnTo>
                <a:lnTo>
                  <a:pt x="160" y="227"/>
                </a:lnTo>
                <a:lnTo>
                  <a:pt x="156" y="223"/>
                </a:lnTo>
                <a:lnTo>
                  <a:pt x="156" y="223"/>
                </a:lnTo>
                <a:close/>
                <a:moveTo>
                  <a:pt x="165" y="231"/>
                </a:moveTo>
                <a:lnTo>
                  <a:pt x="165" y="231"/>
                </a:lnTo>
                <a:lnTo>
                  <a:pt x="186" y="224"/>
                </a:lnTo>
                <a:lnTo>
                  <a:pt x="209" y="215"/>
                </a:lnTo>
                <a:lnTo>
                  <a:pt x="209" y="215"/>
                </a:lnTo>
                <a:lnTo>
                  <a:pt x="208" y="216"/>
                </a:lnTo>
                <a:lnTo>
                  <a:pt x="208" y="216"/>
                </a:lnTo>
                <a:lnTo>
                  <a:pt x="165" y="231"/>
                </a:lnTo>
                <a:lnTo>
                  <a:pt x="165" y="231"/>
                </a:lnTo>
                <a:lnTo>
                  <a:pt x="165" y="231"/>
                </a:lnTo>
                <a:lnTo>
                  <a:pt x="165" y="231"/>
                </a:lnTo>
                <a:close/>
                <a:moveTo>
                  <a:pt x="327" y="173"/>
                </a:moveTo>
                <a:lnTo>
                  <a:pt x="327" y="173"/>
                </a:lnTo>
                <a:lnTo>
                  <a:pt x="300" y="182"/>
                </a:lnTo>
                <a:lnTo>
                  <a:pt x="273" y="192"/>
                </a:lnTo>
                <a:lnTo>
                  <a:pt x="273" y="192"/>
                </a:lnTo>
                <a:lnTo>
                  <a:pt x="244" y="202"/>
                </a:lnTo>
                <a:lnTo>
                  <a:pt x="216" y="213"/>
                </a:lnTo>
                <a:lnTo>
                  <a:pt x="216" y="213"/>
                </a:lnTo>
                <a:lnTo>
                  <a:pt x="215" y="212"/>
                </a:lnTo>
                <a:lnTo>
                  <a:pt x="215" y="212"/>
                </a:lnTo>
                <a:lnTo>
                  <a:pt x="266" y="190"/>
                </a:lnTo>
                <a:lnTo>
                  <a:pt x="266" y="190"/>
                </a:lnTo>
                <a:lnTo>
                  <a:pt x="318" y="168"/>
                </a:lnTo>
                <a:lnTo>
                  <a:pt x="318" y="168"/>
                </a:lnTo>
                <a:lnTo>
                  <a:pt x="342" y="159"/>
                </a:lnTo>
                <a:lnTo>
                  <a:pt x="353" y="153"/>
                </a:lnTo>
                <a:lnTo>
                  <a:pt x="359" y="150"/>
                </a:lnTo>
                <a:lnTo>
                  <a:pt x="364" y="147"/>
                </a:lnTo>
                <a:lnTo>
                  <a:pt x="364" y="147"/>
                </a:lnTo>
                <a:lnTo>
                  <a:pt x="364" y="146"/>
                </a:lnTo>
                <a:lnTo>
                  <a:pt x="364" y="146"/>
                </a:lnTo>
                <a:lnTo>
                  <a:pt x="365" y="147"/>
                </a:lnTo>
                <a:lnTo>
                  <a:pt x="365" y="147"/>
                </a:lnTo>
                <a:lnTo>
                  <a:pt x="371" y="150"/>
                </a:lnTo>
                <a:lnTo>
                  <a:pt x="374" y="155"/>
                </a:lnTo>
                <a:lnTo>
                  <a:pt x="374" y="155"/>
                </a:lnTo>
                <a:lnTo>
                  <a:pt x="363" y="159"/>
                </a:lnTo>
                <a:lnTo>
                  <a:pt x="350" y="164"/>
                </a:lnTo>
                <a:lnTo>
                  <a:pt x="339" y="168"/>
                </a:lnTo>
                <a:lnTo>
                  <a:pt x="327" y="173"/>
                </a:lnTo>
                <a:lnTo>
                  <a:pt x="327" y="173"/>
                </a:lnTo>
                <a:close/>
                <a:moveTo>
                  <a:pt x="365" y="140"/>
                </a:moveTo>
                <a:lnTo>
                  <a:pt x="365" y="140"/>
                </a:lnTo>
                <a:lnTo>
                  <a:pt x="363" y="142"/>
                </a:lnTo>
                <a:lnTo>
                  <a:pt x="364" y="145"/>
                </a:lnTo>
                <a:lnTo>
                  <a:pt x="364" y="145"/>
                </a:lnTo>
                <a:lnTo>
                  <a:pt x="363" y="145"/>
                </a:lnTo>
                <a:lnTo>
                  <a:pt x="363" y="145"/>
                </a:lnTo>
                <a:lnTo>
                  <a:pt x="305" y="165"/>
                </a:lnTo>
                <a:lnTo>
                  <a:pt x="247" y="186"/>
                </a:lnTo>
                <a:lnTo>
                  <a:pt x="247" y="186"/>
                </a:lnTo>
                <a:lnTo>
                  <a:pt x="222" y="195"/>
                </a:lnTo>
                <a:lnTo>
                  <a:pt x="198" y="206"/>
                </a:lnTo>
                <a:lnTo>
                  <a:pt x="198" y="206"/>
                </a:lnTo>
                <a:lnTo>
                  <a:pt x="184" y="213"/>
                </a:lnTo>
                <a:lnTo>
                  <a:pt x="170" y="218"/>
                </a:lnTo>
                <a:lnTo>
                  <a:pt x="170" y="218"/>
                </a:lnTo>
                <a:lnTo>
                  <a:pt x="163" y="220"/>
                </a:lnTo>
                <a:lnTo>
                  <a:pt x="159" y="221"/>
                </a:lnTo>
                <a:lnTo>
                  <a:pt x="158" y="221"/>
                </a:lnTo>
                <a:lnTo>
                  <a:pt x="159" y="220"/>
                </a:lnTo>
                <a:lnTo>
                  <a:pt x="159" y="220"/>
                </a:lnTo>
                <a:lnTo>
                  <a:pt x="168" y="217"/>
                </a:lnTo>
                <a:lnTo>
                  <a:pt x="176" y="213"/>
                </a:lnTo>
                <a:lnTo>
                  <a:pt x="176" y="213"/>
                </a:lnTo>
                <a:lnTo>
                  <a:pt x="292" y="167"/>
                </a:lnTo>
                <a:lnTo>
                  <a:pt x="292" y="167"/>
                </a:lnTo>
                <a:lnTo>
                  <a:pt x="309" y="160"/>
                </a:lnTo>
                <a:lnTo>
                  <a:pt x="328" y="154"/>
                </a:lnTo>
                <a:lnTo>
                  <a:pt x="346" y="148"/>
                </a:lnTo>
                <a:lnTo>
                  <a:pt x="365" y="139"/>
                </a:lnTo>
                <a:lnTo>
                  <a:pt x="365" y="139"/>
                </a:lnTo>
                <a:lnTo>
                  <a:pt x="365" y="140"/>
                </a:lnTo>
                <a:lnTo>
                  <a:pt x="365" y="140"/>
                </a:lnTo>
                <a:close/>
                <a:moveTo>
                  <a:pt x="381" y="123"/>
                </a:moveTo>
                <a:lnTo>
                  <a:pt x="381" y="123"/>
                </a:lnTo>
                <a:lnTo>
                  <a:pt x="367" y="130"/>
                </a:lnTo>
                <a:lnTo>
                  <a:pt x="351" y="136"/>
                </a:lnTo>
                <a:lnTo>
                  <a:pt x="337" y="142"/>
                </a:lnTo>
                <a:lnTo>
                  <a:pt x="323" y="147"/>
                </a:lnTo>
                <a:lnTo>
                  <a:pt x="323" y="147"/>
                </a:lnTo>
                <a:lnTo>
                  <a:pt x="294" y="157"/>
                </a:lnTo>
                <a:lnTo>
                  <a:pt x="264" y="169"/>
                </a:lnTo>
                <a:lnTo>
                  <a:pt x="264" y="169"/>
                </a:lnTo>
                <a:lnTo>
                  <a:pt x="238" y="179"/>
                </a:lnTo>
                <a:lnTo>
                  <a:pt x="212" y="189"/>
                </a:lnTo>
                <a:lnTo>
                  <a:pt x="212" y="189"/>
                </a:lnTo>
                <a:lnTo>
                  <a:pt x="245" y="174"/>
                </a:lnTo>
                <a:lnTo>
                  <a:pt x="280" y="159"/>
                </a:lnTo>
                <a:lnTo>
                  <a:pt x="280" y="159"/>
                </a:lnTo>
                <a:lnTo>
                  <a:pt x="309" y="148"/>
                </a:lnTo>
                <a:lnTo>
                  <a:pt x="337" y="136"/>
                </a:lnTo>
                <a:lnTo>
                  <a:pt x="337" y="136"/>
                </a:lnTo>
                <a:lnTo>
                  <a:pt x="349" y="131"/>
                </a:lnTo>
                <a:lnTo>
                  <a:pt x="363" y="125"/>
                </a:lnTo>
                <a:lnTo>
                  <a:pt x="375" y="120"/>
                </a:lnTo>
                <a:lnTo>
                  <a:pt x="380" y="116"/>
                </a:lnTo>
                <a:lnTo>
                  <a:pt x="385" y="112"/>
                </a:lnTo>
                <a:lnTo>
                  <a:pt x="385" y="112"/>
                </a:lnTo>
                <a:lnTo>
                  <a:pt x="384" y="118"/>
                </a:lnTo>
                <a:lnTo>
                  <a:pt x="381" y="123"/>
                </a:lnTo>
                <a:lnTo>
                  <a:pt x="381" y="123"/>
                </a:lnTo>
                <a:close/>
                <a:moveTo>
                  <a:pt x="77" y="263"/>
                </a:moveTo>
                <a:lnTo>
                  <a:pt x="77" y="263"/>
                </a:lnTo>
                <a:lnTo>
                  <a:pt x="80" y="263"/>
                </a:lnTo>
                <a:lnTo>
                  <a:pt x="80" y="263"/>
                </a:lnTo>
                <a:lnTo>
                  <a:pt x="75" y="264"/>
                </a:lnTo>
                <a:lnTo>
                  <a:pt x="75" y="264"/>
                </a:lnTo>
                <a:lnTo>
                  <a:pt x="77" y="263"/>
                </a:lnTo>
                <a:lnTo>
                  <a:pt x="77" y="263"/>
                </a:lnTo>
                <a:close/>
                <a:moveTo>
                  <a:pt x="91" y="258"/>
                </a:moveTo>
                <a:lnTo>
                  <a:pt x="91" y="258"/>
                </a:lnTo>
                <a:lnTo>
                  <a:pt x="80" y="260"/>
                </a:lnTo>
                <a:lnTo>
                  <a:pt x="80" y="260"/>
                </a:lnTo>
                <a:lnTo>
                  <a:pt x="87" y="253"/>
                </a:lnTo>
                <a:lnTo>
                  <a:pt x="87" y="253"/>
                </a:lnTo>
                <a:lnTo>
                  <a:pt x="116" y="243"/>
                </a:lnTo>
                <a:lnTo>
                  <a:pt x="116" y="243"/>
                </a:lnTo>
                <a:lnTo>
                  <a:pt x="103" y="251"/>
                </a:lnTo>
                <a:lnTo>
                  <a:pt x="91" y="258"/>
                </a:lnTo>
                <a:lnTo>
                  <a:pt x="91" y="258"/>
                </a:lnTo>
                <a:close/>
                <a:moveTo>
                  <a:pt x="230" y="164"/>
                </a:moveTo>
                <a:lnTo>
                  <a:pt x="230" y="164"/>
                </a:lnTo>
                <a:lnTo>
                  <a:pt x="198" y="179"/>
                </a:lnTo>
                <a:lnTo>
                  <a:pt x="165" y="195"/>
                </a:lnTo>
                <a:lnTo>
                  <a:pt x="134" y="213"/>
                </a:lnTo>
                <a:lnTo>
                  <a:pt x="102" y="231"/>
                </a:lnTo>
                <a:lnTo>
                  <a:pt x="102" y="231"/>
                </a:lnTo>
                <a:lnTo>
                  <a:pt x="106" y="220"/>
                </a:lnTo>
                <a:lnTo>
                  <a:pt x="106" y="220"/>
                </a:lnTo>
                <a:lnTo>
                  <a:pt x="143" y="202"/>
                </a:lnTo>
                <a:lnTo>
                  <a:pt x="179" y="186"/>
                </a:lnTo>
                <a:lnTo>
                  <a:pt x="216" y="170"/>
                </a:lnTo>
                <a:lnTo>
                  <a:pt x="253" y="154"/>
                </a:lnTo>
                <a:lnTo>
                  <a:pt x="253" y="154"/>
                </a:lnTo>
                <a:lnTo>
                  <a:pt x="290" y="140"/>
                </a:lnTo>
                <a:lnTo>
                  <a:pt x="326" y="124"/>
                </a:lnTo>
                <a:lnTo>
                  <a:pt x="326" y="124"/>
                </a:lnTo>
                <a:lnTo>
                  <a:pt x="360" y="110"/>
                </a:lnTo>
                <a:lnTo>
                  <a:pt x="360" y="110"/>
                </a:lnTo>
                <a:lnTo>
                  <a:pt x="363" y="109"/>
                </a:lnTo>
                <a:lnTo>
                  <a:pt x="363" y="109"/>
                </a:lnTo>
                <a:lnTo>
                  <a:pt x="346" y="117"/>
                </a:lnTo>
                <a:lnTo>
                  <a:pt x="330" y="124"/>
                </a:lnTo>
                <a:lnTo>
                  <a:pt x="297" y="138"/>
                </a:lnTo>
                <a:lnTo>
                  <a:pt x="263" y="150"/>
                </a:lnTo>
                <a:lnTo>
                  <a:pt x="246" y="157"/>
                </a:lnTo>
                <a:lnTo>
                  <a:pt x="230" y="164"/>
                </a:lnTo>
                <a:lnTo>
                  <a:pt x="230" y="164"/>
                </a:lnTo>
                <a:close/>
                <a:moveTo>
                  <a:pt x="109" y="216"/>
                </a:moveTo>
                <a:lnTo>
                  <a:pt x="109" y="216"/>
                </a:lnTo>
                <a:lnTo>
                  <a:pt x="107" y="217"/>
                </a:lnTo>
                <a:lnTo>
                  <a:pt x="107" y="217"/>
                </a:lnTo>
                <a:lnTo>
                  <a:pt x="108" y="213"/>
                </a:lnTo>
                <a:lnTo>
                  <a:pt x="108" y="213"/>
                </a:lnTo>
                <a:lnTo>
                  <a:pt x="108" y="212"/>
                </a:lnTo>
                <a:lnTo>
                  <a:pt x="108" y="212"/>
                </a:lnTo>
                <a:lnTo>
                  <a:pt x="108" y="212"/>
                </a:lnTo>
                <a:lnTo>
                  <a:pt x="108" y="212"/>
                </a:lnTo>
                <a:lnTo>
                  <a:pt x="122" y="206"/>
                </a:lnTo>
                <a:lnTo>
                  <a:pt x="134" y="199"/>
                </a:lnTo>
                <a:lnTo>
                  <a:pt x="160" y="186"/>
                </a:lnTo>
                <a:lnTo>
                  <a:pt x="160" y="186"/>
                </a:lnTo>
                <a:lnTo>
                  <a:pt x="196" y="170"/>
                </a:lnTo>
                <a:lnTo>
                  <a:pt x="196" y="170"/>
                </a:lnTo>
                <a:lnTo>
                  <a:pt x="260" y="142"/>
                </a:lnTo>
                <a:lnTo>
                  <a:pt x="293" y="127"/>
                </a:lnTo>
                <a:lnTo>
                  <a:pt x="324" y="112"/>
                </a:lnTo>
                <a:lnTo>
                  <a:pt x="324" y="112"/>
                </a:lnTo>
                <a:lnTo>
                  <a:pt x="353" y="97"/>
                </a:lnTo>
                <a:lnTo>
                  <a:pt x="353" y="97"/>
                </a:lnTo>
                <a:lnTo>
                  <a:pt x="355" y="97"/>
                </a:lnTo>
                <a:lnTo>
                  <a:pt x="355" y="97"/>
                </a:lnTo>
                <a:lnTo>
                  <a:pt x="341" y="105"/>
                </a:lnTo>
                <a:lnTo>
                  <a:pt x="327" y="112"/>
                </a:lnTo>
                <a:lnTo>
                  <a:pt x="299" y="126"/>
                </a:lnTo>
                <a:lnTo>
                  <a:pt x="299" y="126"/>
                </a:lnTo>
                <a:lnTo>
                  <a:pt x="239" y="154"/>
                </a:lnTo>
                <a:lnTo>
                  <a:pt x="209" y="167"/>
                </a:lnTo>
                <a:lnTo>
                  <a:pt x="179" y="181"/>
                </a:lnTo>
                <a:lnTo>
                  <a:pt x="179" y="181"/>
                </a:lnTo>
                <a:lnTo>
                  <a:pt x="109" y="216"/>
                </a:lnTo>
                <a:lnTo>
                  <a:pt x="109" y="216"/>
                </a:lnTo>
                <a:close/>
                <a:moveTo>
                  <a:pt x="340" y="82"/>
                </a:moveTo>
                <a:lnTo>
                  <a:pt x="340" y="82"/>
                </a:lnTo>
                <a:lnTo>
                  <a:pt x="339" y="84"/>
                </a:lnTo>
                <a:lnTo>
                  <a:pt x="340" y="86"/>
                </a:lnTo>
                <a:lnTo>
                  <a:pt x="340" y="86"/>
                </a:lnTo>
                <a:lnTo>
                  <a:pt x="342" y="88"/>
                </a:lnTo>
                <a:lnTo>
                  <a:pt x="342" y="88"/>
                </a:lnTo>
                <a:lnTo>
                  <a:pt x="321" y="100"/>
                </a:lnTo>
                <a:lnTo>
                  <a:pt x="301" y="111"/>
                </a:lnTo>
                <a:lnTo>
                  <a:pt x="301" y="111"/>
                </a:lnTo>
                <a:lnTo>
                  <a:pt x="265" y="130"/>
                </a:lnTo>
                <a:lnTo>
                  <a:pt x="230" y="147"/>
                </a:lnTo>
                <a:lnTo>
                  <a:pt x="230" y="147"/>
                </a:lnTo>
                <a:lnTo>
                  <a:pt x="158" y="180"/>
                </a:lnTo>
                <a:lnTo>
                  <a:pt x="158" y="180"/>
                </a:lnTo>
                <a:lnTo>
                  <a:pt x="133" y="192"/>
                </a:lnTo>
                <a:lnTo>
                  <a:pt x="106" y="204"/>
                </a:lnTo>
                <a:lnTo>
                  <a:pt x="106" y="204"/>
                </a:lnTo>
                <a:lnTo>
                  <a:pt x="103" y="204"/>
                </a:lnTo>
                <a:lnTo>
                  <a:pt x="103" y="204"/>
                </a:lnTo>
                <a:lnTo>
                  <a:pt x="97" y="207"/>
                </a:lnTo>
                <a:lnTo>
                  <a:pt x="91" y="210"/>
                </a:lnTo>
                <a:lnTo>
                  <a:pt x="91" y="210"/>
                </a:lnTo>
                <a:lnTo>
                  <a:pt x="101" y="202"/>
                </a:lnTo>
                <a:lnTo>
                  <a:pt x="111" y="196"/>
                </a:lnTo>
                <a:lnTo>
                  <a:pt x="111" y="196"/>
                </a:lnTo>
                <a:lnTo>
                  <a:pt x="147" y="178"/>
                </a:lnTo>
                <a:lnTo>
                  <a:pt x="147" y="178"/>
                </a:lnTo>
                <a:lnTo>
                  <a:pt x="180" y="161"/>
                </a:lnTo>
                <a:lnTo>
                  <a:pt x="214" y="144"/>
                </a:lnTo>
                <a:lnTo>
                  <a:pt x="214" y="144"/>
                </a:lnTo>
                <a:lnTo>
                  <a:pt x="247" y="126"/>
                </a:lnTo>
                <a:lnTo>
                  <a:pt x="281" y="110"/>
                </a:lnTo>
                <a:lnTo>
                  <a:pt x="281" y="110"/>
                </a:lnTo>
                <a:lnTo>
                  <a:pt x="312" y="95"/>
                </a:lnTo>
                <a:lnTo>
                  <a:pt x="328" y="86"/>
                </a:lnTo>
                <a:lnTo>
                  <a:pt x="342" y="76"/>
                </a:lnTo>
                <a:lnTo>
                  <a:pt x="342" y="76"/>
                </a:lnTo>
                <a:lnTo>
                  <a:pt x="340" y="82"/>
                </a:lnTo>
                <a:lnTo>
                  <a:pt x="340" y="82"/>
                </a:lnTo>
                <a:close/>
                <a:moveTo>
                  <a:pt x="122" y="239"/>
                </a:moveTo>
                <a:lnTo>
                  <a:pt x="122" y="239"/>
                </a:lnTo>
                <a:lnTo>
                  <a:pt x="106" y="244"/>
                </a:lnTo>
                <a:lnTo>
                  <a:pt x="90" y="249"/>
                </a:lnTo>
                <a:lnTo>
                  <a:pt x="90" y="249"/>
                </a:lnTo>
                <a:lnTo>
                  <a:pt x="93" y="245"/>
                </a:lnTo>
                <a:lnTo>
                  <a:pt x="93" y="245"/>
                </a:lnTo>
                <a:lnTo>
                  <a:pt x="102" y="242"/>
                </a:lnTo>
                <a:lnTo>
                  <a:pt x="112" y="237"/>
                </a:lnTo>
                <a:lnTo>
                  <a:pt x="112" y="237"/>
                </a:lnTo>
                <a:lnTo>
                  <a:pt x="124" y="231"/>
                </a:lnTo>
                <a:lnTo>
                  <a:pt x="124" y="231"/>
                </a:lnTo>
                <a:lnTo>
                  <a:pt x="131" y="228"/>
                </a:lnTo>
                <a:lnTo>
                  <a:pt x="138" y="225"/>
                </a:lnTo>
                <a:lnTo>
                  <a:pt x="138" y="225"/>
                </a:lnTo>
                <a:lnTo>
                  <a:pt x="130" y="232"/>
                </a:lnTo>
                <a:lnTo>
                  <a:pt x="122" y="239"/>
                </a:lnTo>
                <a:lnTo>
                  <a:pt x="122" y="239"/>
                </a:lnTo>
                <a:close/>
                <a:moveTo>
                  <a:pt x="141" y="221"/>
                </a:moveTo>
                <a:lnTo>
                  <a:pt x="141" y="221"/>
                </a:lnTo>
                <a:lnTo>
                  <a:pt x="141" y="221"/>
                </a:lnTo>
                <a:lnTo>
                  <a:pt x="141" y="221"/>
                </a:lnTo>
                <a:lnTo>
                  <a:pt x="129" y="226"/>
                </a:lnTo>
                <a:lnTo>
                  <a:pt x="118" y="232"/>
                </a:lnTo>
                <a:lnTo>
                  <a:pt x="106" y="238"/>
                </a:lnTo>
                <a:lnTo>
                  <a:pt x="95" y="242"/>
                </a:lnTo>
                <a:lnTo>
                  <a:pt x="95" y="242"/>
                </a:lnTo>
                <a:lnTo>
                  <a:pt x="99" y="236"/>
                </a:lnTo>
                <a:lnTo>
                  <a:pt x="99" y="236"/>
                </a:lnTo>
                <a:lnTo>
                  <a:pt x="124" y="224"/>
                </a:lnTo>
                <a:lnTo>
                  <a:pt x="147" y="212"/>
                </a:lnTo>
                <a:lnTo>
                  <a:pt x="147" y="212"/>
                </a:lnTo>
                <a:lnTo>
                  <a:pt x="208" y="183"/>
                </a:lnTo>
                <a:lnTo>
                  <a:pt x="208" y="183"/>
                </a:lnTo>
                <a:lnTo>
                  <a:pt x="241" y="169"/>
                </a:lnTo>
                <a:lnTo>
                  <a:pt x="273" y="156"/>
                </a:lnTo>
                <a:lnTo>
                  <a:pt x="340" y="131"/>
                </a:lnTo>
                <a:lnTo>
                  <a:pt x="340" y="131"/>
                </a:lnTo>
                <a:lnTo>
                  <a:pt x="366" y="120"/>
                </a:lnTo>
                <a:lnTo>
                  <a:pt x="366" y="120"/>
                </a:lnTo>
                <a:lnTo>
                  <a:pt x="381" y="113"/>
                </a:lnTo>
                <a:lnTo>
                  <a:pt x="381" y="113"/>
                </a:lnTo>
                <a:lnTo>
                  <a:pt x="382" y="113"/>
                </a:lnTo>
                <a:lnTo>
                  <a:pt x="377" y="115"/>
                </a:lnTo>
                <a:lnTo>
                  <a:pt x="369" y="119"/>
                </a:lnTo>
                <a:lnTo>
                  <a:pt x="369" y="119"/>
                </a:lnTo>
                <a:lnTo>
                  <a:pt x="306" y="147"/>
                </a:lnTo>
                <a:lnTo>
                  <a:pt x="306" y="147"/>
                </a:lnTo>
                <a:lnTo>
                  <a:pt x="243" y="173"/>
                </a:lnTo>
                <a:lnTo>
                  <a:pt x="213" y="186"/>
                </a:lnTo>
                <a:lnTo>
                  <a:pt x="182" y="200"/>
                </a:lnTo>
                <a:lnTo>
                  <a:pt x="182" y="200"/>
                </a:lnTo>
                <a:lnTo>
                  <a:pt x="179" y="202"/>
                </a:lnTo>
                <a:lnTo>
                  <a:pt x="179" y="202"/>
                </a:lnTo>
                <a:lnTo>
                  <a:pt x="165" y="208"/>
                </a:lnTo>
                <a:lnTo>
                  <a:pt x="152" y="215"/>
                </a:lnTo>
                <a:lnTo>
                  <a:pt x="152" y="215"/>
                </a:lnTo>
                <a:lnTo>
                  <a:pt x="149" y="215"/>
                </a:lnTo>
                <a:lnTo>
                  <a:pt x="149" y="215"/>
                </a:lnTo>
                <a:lnTo>
                  <a:pt x="147" y="215"/>
                </a:lnTo>
                <a:lnTo>
                  <a:pt x="145" y="216"/>
                </a:lnTo>
                <a:lnTo>
                  <a:pt x="145" y="216"/>
                </a:lnTo>
                <a:lnTo>
                  <a:pt x="141" y="221"/>
                </a:lnTo>
                <a:lnTo>
                  <a:pt x="141" y="221"/>
                </a:lnTo>
                <a:close/>
                <a:moveTo>
                  <a:pt x="154" y="217"/>
                </a:moveTo>
                <a:lnTo>
                  <a:pt x="154" y="217"/>
                </a:lnTo>
                <a:lnTo>
                  <a:pt x="176" y="206"/>
                </a:lnTo>
                <a:lnTo>
                  <a:pt x="176" y="206"/>
                </a:lnTo>
                <a:lnTo>
                  <a:pt x="179" y="204"/>
                </a:lnTo>
                <a:lnTo>
                  <a:pt x="179" y="204"/>
                </a:lnTo>
                <a:lnTo>
                  <a:pt x="210" y="193"/>
                </a:lnTo>
                <a:lnTo>
                  <a:pt x="240" y="182"/>
                </a:lnTo>
                <a:lnTo>
                  <a:pt x="240" y="182"/>
                </a:lnTo>
                <a:lnTo>
                  <a:pt x="270" y="169"/>
                </a:lnTo>
                <a:lnTo>
                  <a:pt x="287" y="162"/>
                </a:lnTo>
                <a:lnTo>
                  <a:pt x="302" y="156"/>
                </a:lnTo>
                <a:lnTo>
                  <a:pt x="302" y="156"/>
                </a:lnTo>
                <a:lnTo>
                  <a:pt x="333" y="145"/>
                </a:lnTo>
                <a:lnTo>
                  <a:pt x="348" y="139"/>
                </a:lnTo>
                <a:lnTo>
                  <a:pt x="365" y="133"/>
                </a:lnTo>
                <a:lnTo>
                  <a:pt x="365" y="133"/>
                </a:lnTo>
                <a:lnTo>
                  <a:pt x="372" y="130"/>
                </a:lnTo>
                <a:lnTo>
                  <a:pt x="377" y="126"/>
                </a:lnTo>
                <a:lnTo>
                  <a:pt x="379" y="126"/>
                </a:lnTo>
                <a:lnTo>
                  <a:pt x="379" y="126"/>
                </a:lnTo>
                <a:lnTo>
                  <a:pt x="379" y="126"/>
                </a:lnTo>
                <a:lnTo>
                  <a:pt x="379" y="127"/>
                </a:lnTo>
                <a:lnTo>
                  <a:pt x="379" y="127"/>
                </a:lnTo>
                <a:lnTo>
                  <a:pt x="377" y="129"/>
                </a:lnTo>
                <a:lnTo>
                  <a:pt x="377" y="129"/>
                </a:lnTo>
                <a:lnTo>
                  <a:pt x="371" y="133"/>
                </a:lnTo>
                <a:lnTo>
                  <a:pt x="365" y="136"/>
                </a:lnTo>
                <a:lnTo>
                  <a:pt x="365" y="136"/>
                </a:lnTo>
                <a:lnTo>
                  <a:pt x="349" y="143"/>
                </a:lnTo>
                <a:lnTo>
                  <a:pt x="334" y="149"/>
                </a:lnTo>
                <a:lnTo>
                  <a:pt x="334" y="149"/>
                </a:lnTo>
                <a:lnTo>
                  <a:pt x="302" y="161"/>
                </a:lnTo>
                <a:lnTo>
                  <a:pt x="269" y="173"/>
                </a:lnTo>
                <a:lnTo>
                  <a:pt x="269" y="173"/>
                </a:lnTo>
                <a:lnTo>
                  <a:pt x="212" y="195"/>
                </a:lnTo>
                <a:lnTo>
                  <a:pt x="183" y="206"/>
                </a:lnTo>
                <a:lnTo>
                  <a:pt x="155" y="220"/>
                </a:lnTo>
                <a:lnTo>
                  <a:pt x="155" y="220"/>
                </a:lnTo>
                <a:lnTo>
                  <a:pt x="154" y="217"/>
                </a:lnTo>
                <a:lnTo>
                  <a:pt x="154" y="217"/>
                </a:lnTo>
                <a:lnTo>
                  <a:pt x="154" y="217"/>
                </a:lnTo>
                <a:lnTo>
                  <a:pt x="154" y="217"/>
                </a:lnTo>
                <a:close/>
                <a:moveTo>
                  <a:pt x="167" y="233"/>
                </a:moveTo>
                <a:lnTo>
                  <a:pt x="167" y="233"/>
                </a:lnTo>
                <a:lnTo>
                  <a:pt x="185" y="226"/>
                </a:lnTo>
                <a:lnTo>
                  <a:pt x="205" y="219"/>
                </a:lnTo>
                <a:lnTo>
                  <a:pt x="205" y="219"/>
                </a:lnTo>
                <a:lnTo>
                  <a:pt x="207" y="218"/>
                </a:lnTo>
                <a:lnTo>
                  <a:pt x="207" y="218"/>
                </a:lnTo>
                <a:lnTo>
                  <a:pt x="203" y="223"/>
                </a:lnTo>
                <a:lnTo>
                  <a:pt x="199" y="227"/>
                </a:lnTo>
                <a:lnTo>
                  <a:pt x="193" y="231"/>
                </a:lnTo>
                <a:lnTo>
                  <a:pt x="188" y="233"/>
                </a:lnTo>
                <a:lnTo>
                  <a:pt x="182" y="235"/>
                </a:lnTo>
                <a:lnTo>
                  <a:pt x="177" y="235"/>
                </a:lnTo>
                <a:lnTo>
                  <a:pt x="172" y="234"/>
                </a:lnTo>
                <a:lnTo>
                  <a:pt x="167" y="233"/>
                </a:lnTo>
                <a:lnTo>
                  <a:pt x="167" y="233"/>
                </a:lnTo>
                <a:close/>
                <a:moveTo>
                  <a:pt x="225" y="223"/>
                </a:moveTo>
                <a:lnTo>
                  <a:pt x="225" y="223"/>
                </a:lnTo>
                <a:lnTo>
                  <a:pt x="304" y="196"/>
                </a:lnTo>
                <a:lnTo>
                  <a:pt x="304" y="196"/>
                </a:lnTo>
                <a:lnTo>
                  <a:pt x="323" y="190"/>
                </a:lnTo>
                <a:lnTo>
                  <a:pt x="341" y="183"/>
                </a:lnTo>
                <a:lnTo>
                  <a:pt x="341" y="183"/>
                </a:lnTo>
                <a:lnTo>
                  <a:pt x="363" y="175"/>
                </a:lnTo>
                <a:lnTo>
                  <a:pt x="363" y="175"/>
                </a:lnTo>
                <a:lnTo>
                  <a:pt x="371" y="172"/>
                </a:lnTo>
                <a:lnTo>
                  <a:pt x="373" y="172"/>
                </a:lnTo>
                <a:lnTo>
                  <a:pt x="370" y="174"/>
                </a:lnTo>
                <a:lnTo>
                  <a:pt x="370" y="174"/>
                </a:lnTo>
                <a:lnTo>
                  <a:pt x="347" y="184"/>
                </a:lnTo>
                <a:lnTo>
                  <a:pt x="325" y="193"/>
                </a:lnTo>
                <a:lnTo>
                  <a:pt x="281" y="212"/>
                </a:lnTo>
                <a:lnTo>
                  <a:pt x="281" y="212"/>
                </a:lnTo>
                <a:lnTo>
                  <a:pt x="279" y="212"/>
                </a:lnTo>
                <a:lnTo>
                  <a:pt x="278" y="213"/>
                </a:lnTo>
                <a:lnTo>
                  <a:pt x="278" y="213"/>
                </a:lnTo>
                <a:lnTo>
                  <a:pt x="256" y="222"/>
                </a:lnTo>
                <a:lnTo>
                  <a:pt x="236" y="233"/>
                </a:lnTo>
                <a:lnTo>
                  <a:pt x="236" y="233"/>
                </a:lnTo>
                <a:lnTo>
                  <a:pt x="230" y="228"/>
                </a:lnTo>
                <a:lnTo>
                  <a:pt x="225" y="223"/>
                </a:lnTo>
                <a:lnTo>
                  <a:pt x="225" y="223"/>
                </a:lnTo>
                <a:close/>
                <a:moveTo>
                  <a:pt x="334" y="204"/>
                </a:moveTo>
                <a:lnTo>
                  <a:pt x="334" y="204"/>
                </a:lnTo>
                <a:lnTo>
                  <a:pt x="330" y="201"/>
                </a:lnTo>
                <a:lnTo>
                  <a:pt x="330" y="201"/>
                </a:lnTo>
                <a:lnTo>
                  <a:pt x="331" y="201"/>
                </a:lnTo>
                <a:lnTo>
                  <a:pt x="331" y="201"/>
                </a:lnTo>
                <a:lnTo>
                  <a:pt x="357" y="191"/>
                </a:lnTo>
                <a:lnTo>
                  <a:pt x="357" y="191"/>
                </a:lnTo>
                <a:lnTo>
                  <a:pt x="366" y="186"/>
                </a:lnTo>
                <a:lnTo>
                  <a:pt x="366" y="186"/>
                </a:lnTo>
                <a:lnTo>
                  <a:pt x="370" y="185"/>
                </a:lnTo>
                <a:lnTo>
                  <a:pt x="371" y="185"/>
                </a:lnTo>
                <a:lnTo>
                  <a:pt x="370" y="186"/>
                </a:lnTo>
                <a:lnTo>
                  <a:pt x="364" y="190"/>
                </a:lnTo>
                <a:lnTo>
                  <a:pt x="364" y="190"/>
                </a:lnTo>
                <a:lnTo>
                  <a:pt x="357" y="194"/>
                </a:lnTo>
                <a:lnTo>
                  <a:pt x="348" y="196"/>
                </a:lnTo>
                <a:lnTo>
                  <a:pt x="340" y="199"/>
                </a:lnTo>
                <a:lnTo>
                  <a:pt x="337" y="201"/>
                </a:lnTo>
                <a:lnTo>
                  <a:pt x="334" y="204"/>
                </a:lnTo>
                <a:lnTo>
                  <a:pt x="334" y="204"/>
                </a:lnTo>
                <a:close/>
                <a:moveTo>
                  <a:pt x="372" y="182"/>
                </a:moveTo>
                <a:lnTo>
                  <a:pt x="372" y="182"/>
                </a:lnTo>
                <a:lnTo>
                  <a:pt x="363" y="185"/>
                </a:lnTo>
                <a:lnTo>
                  <a:pt x="353" y="190"/>
                </a:lnTo>
                <a:lnTo>
                  <a:pt x="353" y="190"/>
                </a:lnTo>
                <a:lnTo>
                  <a:pt x="330" y="199"/>
                </a:lnTo>
                <a:lnTo>
                  <a:pt x="330" y="199"/>
                </a:lnTo>
                <a:lnTo>
                  <a:pt x="329" y="200"/>
                </a:lnTo>
                <a:lnTo>
                  <a:pt x="329" y="201"/>
                </a:lnTo>
                <a:lnTo>
                  <a:pt x="329" y="201"/>
                </a:lnTo>
                <a:lnTo>
                  <a:pt x="328" y="199"/>
                </a:lnTo>
                <a:lnTo>
                  <a:pt x="328" y="199"/>
                </a:lnTo>
                <a:lnTo>
                  <a:pt x="325" y="198"/>
                </a:lnTo>
                <a:lnTo>
                  <a:pt x="323" y="198"/>
                </a:lnTo>
                <a:lnTo>
                  <a:pt x="323" y="198"/>
                </a:lnTo>
                <a:lnTo>
                  <a:pt x="321" y="198"/>
                </a:lnTo>
                <a:lnTo>
                  <a:pt x="320" y="200"/>
                </a:lnTo>
                <a:lnTo>
                  <a:pt x="320" y="200"/>
                </a:lnTo>
                <a:lnTo>
                  <a:pt x="316" y="200"/>
                </a:lnTo>
                <a:lnTo>
                  <a:pt x="316" y="200"/>
                </a:lnTo>
                <a:lnTo>
                  <a:pt x="329" y="195"/>
                </a:lnTo>
                <a:lnTo>
                  <a:pt x="329" y="195"/>
                </a:lnTo>
                <a:lnTo>
                  <a:pt x="362" y="180"/>
                </a:lnTo>
                <a:lnTo>
                  <a:pt x="362" y="180"/>
                </a:lnTo>
                <a:lnTo>
                  <a:pt x="370" y="176"/>
                </a:lnTo>
                <a:lnTo>
                  <a:pt x="374" y="174"/>
                </a:lnTo>
                <a:lnTo>
                  <a:pt x="377" y="172"/>
                </a:lnTo>
                <a:lnTo>
                  <a:pt x="377" y="172"/>
                </a:lnTo>
                <a:lnTo>
                  <a:pt x="376" y="177"/>
                </a:lnTo>
                <a:lnTo>
                  <a:pt x="374" y="183"/>
                </a:lnTo>
                <a:lnTo>
                  <a:pt x="374" y="183"/>
                </a:lnTo>
                <a:lnTo>
                  <a:pt x="373" y="182"/>
                </a:lnTo>
                <a:lnTo>
                  <a:pt x="372" y="182"/>
                </a:lnTo>
                <a:lnTo>
                  <a:pt x="372" y="182"/>
                </a:lnTo>
                <a:close/>
                <a:moveTo>
                  <a:pt x="294" y="218"/>
                </a:moveTo>
                <a:lnTo>
                  <a:pt x="294" y="218"/>
                </a:lnTo>
                <a:lnTo>
                  <a:pt x="290" y="217"/>
                </a:lnTo>
                <a:lnTo>
                  <a:pt x="287" y="215"/>
                </a:lnTo>
                <a:lnTo>
                  <a:pt x="287" y="215"/>
                </a:lnTo>
                <a:lnTo>
                  <a:pt x="295" y="212"/>
                </a:lnTo>
                <a:lnTo>
                  <a:pt x="295" y="212"/>
                </a:lnTo>
                <a:lnTo>
                  <a:pt x="311" y="204"/>
                </a:lnTo>
                <a:lnTo>
                  <a:pt x="311" y="204"/>
                </a:lnTo>
                <a:lnTo>
                  <a:pt x="314" y="203"/>
                </a:lnTo>
                <a:lnTo>
                  <a:pt x="316" y="203"/>
                </a:lnTo>
                <a:lnTo>
                  <a:pt x="317" y="204"/>
                </a:lnTo>
                <a:lnTo>
                  <a:pt x="316" y="204"/>
                </a:lnTo>
                <a:lnTo>
                  <a:pt x="314" y="206"/>
                </a:lnTo>
                <a:lnTo>
                  <a:pt x="314" y="206"/>
                </a:lnTo>
                <a:lnTo>
                  <a:pt x="303" y="212"/>
                </a:lnTo>
                <a:lnTo>
                  <a:pt x="299" y="214"/>
                </a:lnTo>
                <a:lnTo>
                  <a:pt x="294" y="218"/>
                </a:lnTo>
                <a:lnTo>
                  <a:pt x="294" y="218"/>
                </a:lnTo>
                <a:lnTo>
                  <a:pt x="294" y="218"/>
                </a:lnTo>
                <a:lnTo>
                  <a:pt x="294" y="218"/>
                </a:lnTo>
                <a:close/>
                <a:moveTo>
                  <a:pt x="304" y="214"/>
                </a:moveTo>
                <a:lnTo>
                  <a:pt x="304" y="214"/>
                </a:lnTo>
                <a:lnTo>
                  <a:pt x="312" y="210"/>
                </a:lnTo>
                <a:lnTo>
                  <a:pt x="319" y="205"/>
                </a:lnTo>
                <a:lnTo>
                  <a:pt x="319" y="205"/>
                </a:lnTo>
                <a:lnTo>
                  <a:pt x="320" y="208"/>
                </a:lnTo>
                <a:lnTo>
                  <a:pt x="319" y="212"/>
                </a:lnTo>
                <a:lnTo>
                  <a:pt x="319" y="212"/>
                </a:lnTo>
                <a:lnTo>
                  <a:pt x="308" y="215"/>
                </a:lnTo>
                <a:lnTo>
                  <a:pt x="308" y="215"/>
                </a:lnTo>
                <a:lnTo>
                  <a:pt x="300" y="216"/>
                </a:lnTo>
                <a:lnTo>
                  <a:pt x="300" y="216"/>
                </a:lnTo>
                <a:lnTo>
                  <a:pt x="300" y="216"/>
                </a:lnTo>
                <a:lnTo>
                  <a:pt x="304" y="214"/>
                </a:lnTo>
                <a:lnTo>
                  <a:pt x="304" y="214"/>
                </a:lnTo>
                <a:close/>
                <a:moveTo>
                  <a:pt x="248" y="237"/>
                </a:moveTo>
                <a:lnTo>
                  <a:pt x="248" y="237"/>
                </a:lnTo>
                <a:lnTo>
                  <a:pt x="243" y="236"/>
                </a:lnTo>
                <a:lnTo>
                  <a:pt x="239" y="235"/>
                </a:lnTo>
                <a:lnTo>
                  <a:pt x="239" y="235"/>
                </a:lnTo>
                <a:lnTo>
                  <a:pt x="272" y="221"/>
                </a:lnTo>
                <a:lnTo>
                  <a:pt x="272" y="221"/>
                </a:lnTo>
                <a:lnTo>
                  <a:pt x="267" y="227"/>
                </a:lnTo>
                <a:lnTo>
                  <a:pt x="261" y="231"/>
                </a:lnTo>
                <a:lnTo>
                  <a:pt x="255" y="235"/>
                </a:lnTo>
                <a:lnTo>
                  <a:pt x="248" y="237"/>
                </a:lnTo>
                <a:lnTo>
                  <a:pt x="248" y="237"/>
                </a:lnTo>
                <a:close/>
                <a:moveTo>
                  <a:pt x="298" y="219"/>
                </a:moveTo>
                <a:lnTo>
                  <a:pt x="298" y="219"/>
                </a:lnTo>
                <a:lnTo>
                  <a:pt x="318" y="214"/>
                </a:lnTo>
                <a:lnTo>
                  <a:pt x="318" y="214"/>
                </a:lnTo>
                <a:lnTo>
                  <a:pt x="315" y="217"/>
                </a:lnTo>
                <a:lnTo>
                  <a:pt x="310" y="219"/>
                </a:lnTo>
                <a:lnTo>
                  <a:pt x="304" y="220"/>
                </a:lnTo>
                <a:lnTo>
                  <a:pt x="298" y="219"/>
                </a:lnTo>
                <a:lnTo>
                  <a:pt x="298" y="219"/>
                </a:lnTo>
                <a:close/>
                <a:moveTo>
                  <a:pt x="342" y="206"/>
                </a:moveTo>
                <a:lnTo>
                  <a:pt x="342" y="206"/>
                </a:lnTo>
                <a:lnTo>
                  <a:pt x="355" y="202"/>
                </a:lnTo>
                <a:lnTo>
                  <a:pt x="355" y="202"/>
                </a:lnTo>
                <a:lnTo>
                  <a:pt x="349" y="205"/>
                </a:lnTo>
                <a:lnTo>
                  <a:pt x="342" y="206"/>
                </a:lnTo>
                <a:lnTo>
                  <a:pt x="342" y="206"/>
                </a:lnTo>
                <a:close/>
                <a:moveTo>
                  <a:pt x="360" y="199"/>
                </a:moveTo>
                <a:lnTo>
                  <a:pt x="360" y="199"/>
                </a:lnTo>
                <a:lnTo>
                  <a:pt x="360" y="199"/>
                </a:lnTo>
                <a:lnTo>
                  <a:pt x="360" y="199"/>
                </a:lnTo>
                <a:lnTo>
                  <a:pt x="353" y="200"/>
                </a:lnTo>
                <a:lnTo>
                  <a:pt x="348" y="202"/>
                </a:lnTo>
                <a:lnTo>
                  <a:pt x="342" y="204"/>
                </a:lnTo>
                <a:lnTo>
                  <a:pt x="336" y="204"/>
                </a:lnTo>
                <a:lnTo>
                  <a:pt x="336" y="204"/>
                </a:lnTo>
                <a:lnTo>
                  <a:pt x="340" y="202"/>
                </a:lnTo>
                <a:lnTo>
                  <a:pt x="344" y="200"/>
                </a:lnTo>
                <a:lnTo>
                  <a:pt x="353" y="197"/>
                </a:lnTo>
                <a:lnTo>
                  <a:pt x="363" y="193"/>
                </a:lnTo>
                <a:lnTo>
                  <a:pt x="367" y="191"/>
                </a:lnTo>
                <a:lnTo>
                  <a:pt x="370" y="188"/>
                </a:lnTo>
                <a:lnTo>
                  <a:pt x="370" y="188"/>
                </a:lnTo>
                <a:lnTo>
                  <a:pt x="366" y="194"/>
                </a:lnTo>
                <a:lnTo>
                  <a:pt x="360" y="199"/>
                </a:lnTo>
                <a:lnTo>
                  <a:pt x="360" y="199"/>
                </a:lnTo>
                <a:close/>
                <a:moveTo>
                  <a:pt x="378" y="168"/>
                </a:moveTo>
                <a:lnTo>
                  <a:pt x="378" y="168"/>
                </a:lnTo>
                <a:lnTo>
                  <a:pt x="335" y="183"/>
                </a:lnTo>
                <a:lnTo>
                  <a:pt x="293" y="198"/>
                </a:lnTo>
                <a:lnTo>
                  <a:pt x="293" y="198"/>
                </a:lnTo>
                <a:lnTo>
                  <a:pt x="260" y="208"/>
                </a:lnTo>
                <a:lnTo>
                  <a:pt x="260" y="208"/>
                </a:lnTo>
                <a:lnTo>
                  <a:pt x="287" y="197"/>
                </a:lnTo>
                <a:lnTo>
                  <a:pt x="313" y="185"/>
                </a:lnTo>
                <a:lnTo>
                  <a:pt x="313" y="185"/>
                </a:lnTo>
                <a:lnTo>
                  <a:pt x="328" y="179"/>
                </a:lnTo>
                <a:lnTo>
                  <a:pt x="345" y="173"/>
                </a:lnTo>
                <a:lnTo>
                  <a:pt x="353" y="170"/>
                </a:lnTo>
                <a:lnTo>
                  <a:pt x="362" y="166"/>
                </a:lnTo>
                <a:lnTo>
                  <a:pt x="369" y="162"/>
                </a:lnTo>
                <a:lnTo>
                  <a:pt x="376" y="157"/>
                </a:lnTo>
                <a:lnTo>
                  <a:pt x="376" y="157"/>
                </a:lnTo>
                <a:lnTo>
                  <a:pt x="377" y="162"/>
                </a:lnTo>
                <a:lnTo>
                  <a:pt x="378" y="168"/>
                </a:lnTo>
                <a:lnTo>
                  <a:pt x="378" y="168"/>
                </a:lnTo>
                <a:close/>
                <a:moveTo>
                  <a:pt x="381" y="100"/>
                </a:moveTo>
                <a:lnTo>
                  <a:pt x="381" y="100"/>
                </a:lnTo>
                <a:lnTo>
                  <a:pt x="345" y="115"/>
                </a:lnTo>
                <a:lnTo>
                  <a:pt x="309" y="130"/>
                </a:lnTo>
                <a:lnTo>
                  <a:pt x="272" y="144"/>
                </a:lnTo>
                <a:lnTo>
                  <a:pt x="237" y="158"/>
                </a:lnTo>
                <a:lnTo>
                  <a:pt x="237" y="158"/>
                </a:lnTo>
                <a:lnTo>
                  <a:pt x="187" y="180"/>
                </a:lnTo>
                <a:lnTo>
                  <a:pt x="187" y="180"/>
                </a:lnTo>
                <a:lnTo>
                  <a:pt x="243" y="154"/>
                </a:lnTo>
                <a:lnTo>
                  <a:pt x="243" y="154"/>
                </a:lnTo>
                <a:lnTo>
                  <a:pt x="276" y="140"/>
                </a:lnTo>
                <a:lnTo>
                  <a:pt x="308" y="124"/>
                </a:lnTo>
                <a:lnTo>
                  <a:pt x="340" y="108"/>
                </a:lnTo>
                <a:lnTo>
                  <a:pt x="355" y="99"/>
                </a:lnTo>
                <a:lnTo>
                  <a:pt x="371" y="89"/>
                </a:lnTo>
                <a:lnTo>
                  <a:pt x="371" y="89"/>
                </a:lnTo>
                <a:lnTo>
                  <a:pt x="376" y="94"/>
                </a:lnTo>
                <a:lnTo>
                  <a:pt x="381" y="100"/>
                </a:lnTo>
                <a:lnTo>
                  <a:pt x="381" y="100"/>
                </a:lnTo>
                <a:close/>
                <a:moveTo>
                  <a:pt x="368" y="88"/>
                </a:moveTo>
                <a:lnTo>
                  <a:pt x="368" y="88"/>
                </a:lnTo>
                <a:lnTo>
                  <a:pt x="352" y="95"/>
                </a:lnTo>
                <a:lnTo>
                  <a:pt x="337" y="103"/>
                </a:lnTo>
                <a:lnTo>
                  <a:pt x="308" y="118"/>
                </a:lnTo>
                <a:lnTo>
                  <a:pt x="308" y="118"/>
                </a:lnTo>
                <a:lnTo>
                  <a:pt x="272" y="135"/>
                </a:lnTo>
                <a:lnTo>
                  <a:pt x="236" y="151"/>
                </a:lnTo>
                <a:lnTo>
                  <a:pt x="236" y="151"/>
                </a:lnTo>
                <a:lnTo>
                  <a:pt x="220" y="157"/>
                </a:lnTo>
                <a:lnTo>
                  <a:pt x="220" y="157"/>
                </a:lnTo>
                <a:lnTo>
                  <a:pt x="230" y="153"/>
                </a:lnTo>
                <a:lnTo>
                  <a:pt x="230" y="153"/>
                </a:lnTo>
                <a:lnTo>
                  <a:pt x="261" y="139"/>
                </a:lnTo>
                <a:lnTo>
                  <a:pt x="293" y="123"/>
                </a:lnTo>
                <a:lnTo>
                  <a:pt x="293" y="123"/>
                </a:lnTo>
                <a:lnTo>
                  <a:pt x="309" y="115"/>
                </a:lnTo>
                <a:lnTo>
                  <a:pt x="324" y="106"/>
                </a:lnTo>
                <a:lnTo>
                  <a:pt x="352" y="86"/>
                </a:lnTo>
                <a:lnTo>
                  <a:pt x="352" y="86"/>
                </a:lnTo>
                <a:lnTo>
                  <a:pt x="361" y="86"/>
                </a:lnTo>
                <a:lnTo>
                  <a:pt x="368" y="88"/>
                </a:lnTo>
                <a:lnTo>
                  <a:pt x="368" y="88"/>
                </a:lnTo>
                <a:close/>
                <a:moveTo>
                  <a:pt x="343" y="74"/>
                </a:moveTo>
                <a:lnTo>
                  <a:pt x="343" y="74"/>
                </a:lnTo>
                <a:lnTo>
                  <a:pt x="342" y="74"/>
                </a:lnTo>
                <a:lnTo>
                  <a:pt x="342" y="74"/>
                </a:lnTo>
                <a:lnTo>
                  <a:pt x="324" y="81"/>
                </a:lnTo>
                <a:lnTo>
                  <a:pt x="306" y="89"/>
                </a:lnTo>
                <a:lnTo>
                  <a:pt x="289" y="97"/>
                </a:lnTo>
                <a:lnTo>
                  <a:pt x="270" y="105"/>
                </a:lnTo>
                <a:lnTo>
                  <a:pt x="270" y="105"/>
                </a:lnTo>
                <a:lnTo>
                  <a:pt x="233" y="121"/>
                </a:lnTo>
                <a:lnTo>
                  <a:pt x="197" y="138"/>
                </a:lnTo>
                <a:lnTo>
                  <a:pt x="197" y="138"/>
                </a:lnTo>
                <a:lnTo>
                  <a:pt x="157" y="158"/>
                </a:lnTo>
                <a:lnTo>
                  <a:pt x="118" y="178"/>
                </a:lnTo>
                <a:lnTo>
                  <a:pt x="118" y="178"/>
                </a:lnTo>
                <a:lnTo>
                  <a:pt x="101" y="185"/>
                </a:lnTo>
                <a:lnTo>
                  <a:pt x="85" y="192"/>
                </a:lnTo>
                <a:lnTo>
                  <a:pt x="69" y="200"/>
                </a:lnTo>
                <a:lnTo>
                  <a:pt x="62" y="204"/>
                </a:lnTo>
                <a:lnTo>
                  <a:pt x="55" y="210"/>
                </a:lnTo>
                <a:lnTo>
                  <a:pt x="55" y="210"/>
                </a:lnTo>
                <a:lnTo>
                  <a:pt x="50" y="208"/>
                </a:lnTo>
                <a:lnTo>
                  <a:pt x="50" y="208"/>
                </a:lnTo>
                <a:lnTo>
                  <a:pt x="66" y="196"/>
                </a:lnTo>
                <a:lnTo>
                  <a:pt x="83" y="186"/>
                </a:lnTo>
                <a:lnTo>
                  <a:pt x="119" y="166"/>
                </a:lnTo>
                <a:lnTo>
                  <a:pt x="155" y="148"/>
                </a:lnTo>
                <a:lnTo>
                  <a:pt x="191" y="130"/>
                </a:lnTo>
                <a:lnTo>
                  <a:pt x="191" y="130"/>
                </a:lnTo>
                <a:lnTo>
                  <a:pt x="234" y="108"/>
                </a:lnTo>
                <a:lnTo>
                  <a:pt x="277" y="88"/>
                </a:lnTo>
                <a:lnTo>
                  <a:pt x="277" y="88"/>
                </a:lnTo>
                <a:lnTo>
                  <a:pt x="294" y="81"/>
                </a:lnTo>
                <a:lnTo>
                  <a:pt x="311" y="73"/>
                </a:lnTo>
                <a:lnTo>
                  <a:pt x="327" y="64"/>
                </a:lnTo>
                <a:lnTo>
                  <a:pt x="335" y="59"/>
                </a:lnTo>
                <a:lnTo>
                  <a:pt x="342" y="53"/>
                </a:lnTo>
                <a:lnTo>
                  <a:pt x="342" y="53"/>
                </a:lnTo>
                <a:lnTo>
                  <a:pt x="343" y="58"/>
                </a:lnTo>
                <a:lnTo>
                  <a:pt x="344" y="63"/>
                </a:lnTo>
                <a:lnTo>
                  <a:pt x="343" y="69"/>
                </a:lnTo>
                <a:lnTo>
                  <a:pt x="343" y="74"/>
                </a:lnTo>
                <a:lnTo>
                  <a:pt x="343" y="74"/>
                </a:lnTo>
                <a:close/>
                <a:moveTo>
                  <a:pt x="341" y="50"/>
                </a:moveTo>
                <a:lnTo>
                  <a:pt x="341" y="50"/>
                </a:lnTo>
                <a:lnTo>
                  <a:pt x="336" y="52"/>
                </a:lnTo>
                <a:lnTo>
                  <a:pt x="332" y="55"/>
                </a:lnTo>
                <a:lnTo>
                  <a:pt x="324" y="60"/>
                </a:lnTo>
                <a:lnTo>
                  <a:pt x="324" y="60"/>
                </a:lnTo>
                <a:lnTo>
                  <a:pt x="311" y="67"/>
                </a:lnTo>
                <a:lnTo>
                  <a:pt x="297" y="74"/>
                </a:lnTo>
                <a:lnTo>
                  <a:pt x="297" y="74"/>
                </a:lnTo>
                <a:lnTo>
                  <a:pt x="282" y="81"/>
                </a:lnTo>
                <a:lnTo>
                  <a:pt x="266" y="87"/>
                </a:lnTo>
                <a:lnTo>
                  <a:pt x="237" y="100"/>
                </a:lnTo>
                <a:lnTo>
                  <a:pt x="237" y="100"/>
                </a:lnTo>
                <a:lnTo>
                  <a:pt x="176" y="130"/>
                </a:lnTo>
                <a:lnTo>
                  <a:pt x="117" y="158"/>
                </a:lnTo>
                <a:lnTo>
                  <a:pt x="117" y="158"/>
                </a:lnTo>
                <a:lnTo>
                  <a:pt x="90" y="171"/>
                </a:lnTo>
                <a:lnTo>
                  <a:pt x="65" y="184"/>
                </a:lnTo>
                <a:lnTo>
                  <a:pt x="65" y="184"/>
                </a:lnTo>
                <a:lnTo>
                  <a:pt x="92" y="168"/>
                </a:lnTo>
                <a:lnTo>
                  <a:pt x="120" y="153"/>
                </a:lnTo>
                <a:lnTo>
                  <a:pt x="174" y="123"/>
                </a:lnTo>
                <a:lnTo>
                  <a:pt x="174" y="123"/>
                </a:lnTo>
                <a:lnTo>
                  <a:pt x="233" y="93"/>
                </a:lnTo>
                <a:lnTo>
                  <a:pt x="263" y="78"/>
                </a:lnTo>
                <a:lnTo>
                  <a:pt x="293" y="63"/>
                </a:lnTo>
                <a:lnTo>
                  <a:pt x="293" y="63"/>
                </a:lnTo>
                <a:lnTo>
                  <a:pt x="303" y="57"/>
                </a:lnTo>
                <a:lnTo>
                  <a:pt x="312" y="51"/>
                </a:lnTo>
                <a:lnTo>
                  <a:pt x="312" y="51"/>
                </a:lnTo>
                <a:lnTo>
                  <a:pt x="319" y="44"/>
                </a:lnTo>
                <a:lnTo>
                  <a:pt x="319" y="44"/>
                </a:lnTo>
                <a:lnTo>
                  <a:pt x="322" y="42"/>
                </a:lnTo>
                <a:lnTo>
                  <a:pt x="324" y="40"/>
                </a:lnTo>
                <a:lnTo>
                  <a:pt x="324" y="40"/>
                </a:lnTo>
                <a:lnTo>
                  <a:pt x="331" y="37"/>
                </a:lnTo>
                <a:lnTo>
                  <a:pt x="331" y="37"/>
                </a:lnTo>
                <a:lnTo>
                  <a:pt x="336" y="41"/>
                </a:lnTo>
                <a:lnTo>
                  <a:pt x="336" y="41"/>
                </a:lnTo>
                <a:lnTo>
                  <a:pt x="339" y="45"/>
                </a:lnTo>
                <a:lnTo>
                  <a:pt x="341" y="50"/>
                </a:lnTo>
                <a:lnTo>
                  <a:pt x="341" y="50"/>
                </a:lnTo>
                <a:close/>
                <a:moveTo>
                  <a:pt x="328" y="36"/>
                </a:moveTo>
                <a:lnTo>
                  <a:pt x="328" y="36"/>
                </a:lnTo>
                <a:lnTo>
                  <a:pt x="326" y="37"/>
                </a:lnTo>
                <a:lnTo>
                  <a:pt x="326" y="37"/>
                </a:lnTo>
                <a:lnTo>
                  <a:pt x="326" y="37"/>
                </a:lnTo>
                <a:lnTo>
                  <a:pt x="326" y="37"/>
                </a:lnTo>
                <a:lnTo>
                  <a:pt x="319" y="40"/>
                </a:lnTo>
                <a:lnTo>
                  <a:pt x="313" y="45"/>
                </a:lnTo>
                <a:lnTo>
                  <a:pt x="313" y="45"/>
                </a:lnTo>
                <a:lnTo>
                  <a:pt x="299" y="54"/>
                </a:lnTo>
                <a:lnTo>
                  <a:pt x="285" y="61"/>
                </a:lnTo>
                <a:lnTo>
                  <a:pt x="256" y="75"/>
                </a:lnTo>
                <a:lnTo>
                  <a:pt x="256" y="75"/>
                </a:lnTo>
                <a:lnTo>
                  <a:pt x="199" y="103"/>
                </a:lnTo>
                <a:lnTo>
                  <a:pt x="169" y="117"/>
                </a:lnTo>
                <a:lnTo>
                  <a:pt x="141" y="132"/>
                </a:lnTo>
                <a:lnTo>
                  <a:pt x="141" y="132"/>
                </a:lnTo>
                <a:lnTo>
                  <a:pt x="112" y="148"/>
                </a:lnTo>
                <a:lnTo>
                  <a:pt x="83" y="164"/>
                </a:lnTo>
                <a:lnTo>
                  <a:pt x="83" y="164"/>
                </a:lnTo>
                <a:lnTo>
                  <a:pt x="63" y="175"/>
                </a:lnTo>
                <a:lnTo>
                  <a:pt x="63" y="175"/>
                </a:lnTo>
                <a:lnTo>
                  <a:pt x="87" y="159"/>
                </a:lnTo>
                <a:lnTo>
                  <a:pt x="112" y="143"/>
                </a:lnTo>
                <a:lnTo>
                  <a:pt x="138" y="127"/>
                </a:lnTo>
                <a:lnTo>
                  <a:pt x="163" y="113"/>
                </a:lnTo>
                <a:lnTo>
                  <a:pt x="215" y="86"/>
                </a:lnTo>
                <a:lnTo>
                  <a:pt x="266" y="57"/>
                </a:lnTo>
                <a:lnTo>
                  <a:pt x="266" y="57"/>
                </a:lnTo>
                <a:lnTo>
                  <a:pt x="280" y="49"/>
                </a:lnTo>
                <a:lnTo>
                  <a:pt x="280" y="49"/>
                </a:lnTo>
                <a:lnTo>
                  <a:pt x="283" y="45"/>
                </a:lnTo>
                <a:lnTo>
                  <a:pt x="283" y="45"/>
                </a:lnTo>
                <a:lnTo>
                  <a:pt x="284" y="45"/>
                </a:lnTo>
                <a:lnTo>
                  <a:pt x="284" y="45"/>
                </a:lnTo>
                <a:lnTo>
                  <a:pt x="287" y="46"/>
                </a:lnTo>
                <a:lnTo>
                  <a:pt x="288" y="46"/>
                </a:lnTo>
                <a:lnTo>
                  <a:pt x="290" y="45"/>
                </a:lnTo>
                <a:lnTo>
                  <a:pt x="290" y="45"/>
                </a:lnTo>
                <a:lnTo>
                  <a:pt x="299" y="39"/>
                </a:lnTo>
                <a:lnTo>
                  <a:pt x="303" y="37"/>
                </a:lnTo>
                <a:lnTo>
                  <a:pt x="308" y="35"/>
                </a:lnTo>
                <a:lnTo>
                  <a:pt x="313" y="34"/>
                </a:lnTo>
                <a:lnTo>
                  <a:pt x="318" y="33"/>
                </a:lnTo>
                <a:lnTo>
                  <a:pt x="323" y="34"/>
                </a:lnTo>
                <a:lnTo>
                  <a:pt x="328" y="36"/>
                </a:lnTo>
                <a:lnTo>
                  <a:pt x="328" y="36"/>
                </a:lnTo>
                <a:close/>
                <a:moveTo>
                  <a:pt x="255" y="12"/>
                </a:moveTo>
                <a:lnTo>
                  <a:pt x="255" y="12"/>
                </a:lnTo>
                <a:lnTo>
                  <a:pt x="246" y="16"/>
                </a:lnTo>
                <a:lnTo>
                  <a:pt x="237" y="21"/>
                </a:lnTo>
                <a:lnTo>
                  <a:pt x="220" y="32"/>
                </a:lnTo>
                <a:lnTo>
                  <a:pt x="220" y="32"/>
                </a:lnTo>
                <a:lnTo>
                  <a:pt x="223" y="27"/>
                </a:lnTo>
                <a:lnTo>
                  <a:pt x="226" y="23"/>
                </a:lnTo>
                <a:lnTo>
                  <a:pt x="230" y="20"/>
                </a:lnTo>
                <a:lnTo>
                  <a:pt x="235" y="17"/>
                </a:lnTo>
                <a:lnTo>
                  <a:pt x="240" y="15"/>
                </a:lnTo>
                <a:lnTo>
                  <a:pt x="245" y="13"/>
                </a:lnTo>
                <a:lnTo>
                  <a:pt x="250" y="12"/>
                </a:lnTo>
                <a:lnTo>
                  <a:pt x="255" y="12"/>
                </a:lnTo>
                <a:lnTo>
                  <a:pt x="255" y="12"/>
                </a:lnTo>
                <a:close/>
                <a:moveTo>
                  <a:pt x="213" y="36"/>
                </a:moveTo>
                <a:lnTo>
                  <a:pt x="213" y="36"/>
                </a:lnTo>
                <a:lnTo>
                  <a:pt x="187" y="54"/>
                </a:lnTo>
                <a:lnTo>
                  <a:pt x="161" y="70"/>
                </a:lnTo>
                <a:lnTo>
                  <a:pt x="161" y="70"/>
                </a:lnTo>
                <a:lnTo>
                  <a:pt x="133" y="86"/>
                </a:lnTo>
                <a:lnTo>
                  <a:pt x="103" y="101"/>
                </a:lnTo>
                <a:lnTo>
                  <a:pt x="75" y="116"/>
                </a:lnTo>
                <a:lnTo>
                  <a:pt x="47" y="132"/>
                </a:lnTo>
                <a:lnTo>
                  <a:pt x="47" y="132"/>
                </a:lnTo>
                <a:lnTo>
                  <a:pt x="35" y="140"/>
                </a:lnTo>
                <a:lnTo>
                  <a:pt x="27" y="144"/>
                </a:lnTo>
                <a:lnTo>
                  <a:pt x="21" y="146"/>
                </a:lnTo>
                <a:lnTo>
                  <a:pt x="21" y="146"/>
                </a:lnTo>
                <a:lnTo>
                  <a:pt x="27" y="143"/>
                </a:lnTo>
                <a:lnTo>
                  <a:pt x="34" y="139"/>
                </a:lnTo>
                <a:lnTo>
                  <a:pt x="45" y="130"/>
                </a:lnTo>
                <a:lnTo>
                  <a:pt x="45" y="130"/>
                </a:lnTo>
                <a:lnTo>
                  <a:pt x="58" y="119"/>
                </a:lnTo>
                <a:lnTo>
                  <a:pt x="71" y="111"/>
                </a:lnTo>
                <a:lnTo>
                  <a:pt x="99" y="95"/>
                </a:lnTo>
                <a:lnTo>
                  <a:pt x="99" y="95"/>
                </a:lnTo>
                <a:lnTo>
                  <a:pt x="129" y="79"/>
                </a:lnTo>
                <a:lnTo>
                  <a:pt x="157" y="63"/>
                </a:lnTo>
                <a:lnTo>
                  <a:pt x="157" y="63"/>
                </a:lnTo>
                <a:lnTo>
                  <a:pt x="168" y="56"/>
                </a:lnTo>
                <a:lnTo>
                  <a:pt x="179" y="49"/>
                </a:lnTo>
                <a:lnTo>
                  <a:pt x="201" y="34"/>
                </a:lnTo>
                <a:lnTo>
                  <a:pt x="201" y="34"/>
                </a:lnTo>
                <a:lnTo>
                  <a:pt x="203" y="33"/>
                </a:lnTo>
                <a:lnTo>
                  <a:pt x="204" y="32"/>
                </a:lnTo>
                <a:lnTo>
                  <a:pt x="204" y="32"/>
                </a:lnTo>
                <a:lnTo>
                  <a:pt x="208" y="30"/>
                </a:lnTo>
                <a:lnTo>
                  <a:pt x="208" y="30"/>
                </a:lnTo>
                <a:lnTo>
                  <a:pt x="209" y="34"/>
                </a:lnTo>
                <a:lnTo>
                  <a:pt x="209" y="34"/>
                </a:lnTo>
                <a:lnTo>
                  <a:pt x="211" y="36"/>
                </a:lnTo>
                <a:lnTo>
                  <a:pt x="213" y="36"/>
                </a:lnTo>
                <a:lnTo>
                  <a:pt x="213" y="36"/>
                </a:lnTo>
                <a:close/>
                <a:moveTo>
                  <a:pt x="173" y="11"/>
                </a:moveTo>
                <a:lnTo>
                  <a:pt x="173" y="11"/>
                </a:lnTo>
                <a:lnTo>
                  <a:pt x="179" y="9"/>
                </a:lnTo>
                <a:lnTo>
                  <a:pt x="184" y="8"/>
                </a:lnTo>
                <a:lnTo>
                  <a:pt x="184" y="8"/>
                </a:lnTo>
                <a:lnTo>
                  <a:pt x="174" y="15"/>
                </a:lnTo>
                <a:lnTo>
                  <a:pt x="163" y="22"/>
                </a:lnTo>
                <a:lnTo>
                  <a:pt x="163" y="22"/>
                </a:lnTo>
                <a:lnTo>
                  <a:pt x="159" y="25"/>
                </a:lnTo>
                <a:lnTo>
                  <a:pt x="159" y="25"/>
                </a:lnTo>
                <a:lnTo>
                  <a:pt x="162" y="21"/>
                </a:lnTo>
                <a:lnTo>
                  <a:pt x="165" y="17"/>
                </a:lnTo>
                <a:lnTo>
                  <a:pt x="169" y="14"/>
                </a:lnTo>
                <a:lnTo>
                  <a:pt x="173" y="11"/>
                </a:lnTo>
                <a:lnTo>
                  <a:pt x="173" y="11"/>
                </a:lnTo>
                <a:close/>
                <a:moveTo>
                  <a:pt x="140" y="36"/>
                </a:moveTo>
                <a:lnTo>
                  <a:pt x="140" y="36"/>
                </a:lnTo>
                <a:lnTo>
                  <a:pt x="133" y="40"/>
                </a:lnTo>
                <a:lnTo>
                  <a:pt x="133" y="40"/>
                </a:lnTo>
                <a:lnTo>
                  <a:pt x="121" y="45"/>
                </a:lnTo>
                <a:lnTo>
                  <a:pt x="108" y="51"/>
                </a:lnTo>
                <a:lnTo>
                  <a:pt x="96" y="57"/>
                </a:lnTo>
                <a:lnTo>
                  <a:pt x="84" y="63"/>
                </a:lnTo>
                <a:lnTo>
                  <a:pt x="84" y="63"/>
                </a:lnTo>
                <a:lnTo>
                  <a:pt x="84" y="63"/>
                </a:lnTo>
                <a:lnTo>
                  <a:pt x="84" y="63"/>
                </a:lnTo>
                <a:lnTo>
                  <a:pt x="105" y="46"/>
                </a:lnTo>
                <a:lnTo>
                  <a:pt x="127" y="28"/>
                </a:lnTo>
                <a:lnTo>
                  <a:pt x="127" y="28"/>
                </a:lnTo>
                <a:lnTo>
                  <a:pt x="127" y="27"/>
                </a:lnTo>
                <a:lnTo>
                  <a:pt x="126" y="27"/>
                </a:lnTo>
                <a:lnTo>
                  <a:pt x="126" y="27"/>
                </a:lnTo>
                <a:lnTo>
                  <a:pt x="116" y="30"/>
                </a:lnTo>
                <a:lnTo>
                  <a:pt x="106" y="34"/>
                </a:lnTo>
                <a:lnTo>
                  <a:pt x="88" y="45"/>
                </a:lnTo>
                <a:lnTo>
                  <a:pt x="88" y="45"/>
                </a:lnTo>
                <a:lnTo>
                  <a:pt x="87" y="46"/>
                </a:lnTo>
                <a:lnTo>
                  <a:pt x="87" y="46"/>
                </a:lnTo>
                <a:lnTo>
                  <a:pt x="88" y="43"/>
                </a:lnTo>
                <a:lnTo>
                  <a:pt x="88" y="43"/>
                </a:lnTo>
                <a:lnTo>
                  <a:pt x="96" y="36"/>
                </a:lnTo>
                <a:lnTo>
                  <a:pt x="96" y="36"/>
                </a:lnTo>
                <a:lnTo>
                  <a:pt x="118" y="22"/>
                </a:lnTo>
                <a:lnTo>
                  <a:pt x="118" y="22"/>
                </a:lnTo>
                <a:lnTo>
                  <a:pt x="125" y="23"/>
                </a:lnTo>
                <a:lnTo>
                  <a:pt x="130" y="26"/>
                </a:lnTo>
                <a:lnTo>
                  <a:pt x="136" y="30"/>
                </a:lnTo>
                <a:lnTo>
                  <a:pt x="140" y="36"/>
                </a:lnTo>
                <a:lnTo>
                  <a:pt x="140" y="36"/>
                </a:lnTo>
                <a:close/>
                <a:moveTo>
                  <a:pt x="101" y="26"/>
                </a:moveTo>
                <a:lnTo>
                  <a:pt x="101" y="26"/>
                </a:lnTo>
                <a:lnTo>
                  <a:pt x="107" y="23"/>
                </a:lnTo>
                <a:lnTo>
                  <a:pt x="114" y="22"/>
                </a:lnTo>
                <a:lnTo>
                  <a:pt x="114" y="22"/>
                </a:lnTo>
                <a:lnTo>
                  <a:pt x="102" y="28"/>
                </a:lnTo>
                <a:lnTo>
                  <a:pt x="91" y="36"/>
                </a:lnTo>
                <a:lnTo>
                  <a:pt x="91" y="36"/>
                </a:lnTo>
                <a:lnTo>
                  <a:pt x="96" y="31"/>
                </a:lnTo>
                <a:lnTo>
                  <a:pt x="101" y="26"/>
                </a:lnTo>
                <a:lnTo>
                  <a:pt x="101" y="26"/>
                </a:lnTo>
                <a:close/>
                <a:moveTo>
                  <a:pt x="69" y="66"/>
                </a:moveTo>
                <a:lnTo>
                  <a:pt x="69" y="66"/>
                </a:lnTo>
                <a:lnTo>
                  <a:pt x="55" y="74"/>
                </a:lnTo>
                <a:lnTo>
                  <a:pt x="41" y="82"/>
                </a:lnTo>
                <a:lnTo>
                  <a:pt x="41" y="82"/>
                </a:lnTo>
                <a:lnTo>
                  <a:pt x="39" y="83"/>
                </a:lnTo>
                <a:lnTo>
                  <a:pt x="38" y="83"/>
                </a:lnTo>
                <a:lnTo>
                  <a:pt x="41" y="80"/>
                </a:lnTo>
                <a:lnTo>
                  <a:pt x="49" y="73"/>
                </a:lnTo>
                <a:lnTo>
                  <a:pt x="49" y="73"/>
                </a:lnTo>
                <a:lnTo>
                  <a:pt x="63" y="59"/>
                </a:lnTo>
                <a:lnTo>
                  <a:pt x="63" y="59"/>
                </a:lnTo>
                <a:lnTo>
                  <a:pt x="69" y="66"/>
                </a:lnTo>
                <a:lnTo>
                  <a:pt x="69" y="66"/>
                </a:lnTo>
                <a:close/>
                <a:moveTo>
                  <a:pt x="40" y="49"/>
                </a:moveTo>
                <a:lnTo>
                  <a:pt x="40" y="49"/>
                </a:lnTo>
                <a:lnTo>
                  <a:pt x="20" y="63"/>
                </a:lnTo>
                <a:lnTo>
                  <a:pt x="20" y="63"/>
                </a:lnTo>
                <a:lnTo>
                  <a:pt x="22" y="59"/>
                </a:lnTo>
                <a:lnTo>
                  <a:pt x="22" y="59"/>
                </a:lnTo>
                <a:lnTo>
                  <a:pt x="25" y="55"/>
                </a:lnTo>
                <a:lnTo>
                  <a:pt x="29" y="52"/>
                </a:lnTo>
                <a:lnTo>
                  <a:pt x="35" y="50"/>
                </a:lnTo>
                <a:lnTo>
                  <a:pt x="40" y="49"/>
                </a:lnTo>
                <a:lnTo>
                  <a:pt x="40" y="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34" name="Freeform 2546"/>
          <p:cNvSpPr>
            <a:spLocks noEditPoints="1"/>
          </p:cNvSpPr>
          <p:nvPr/>
        </p:nvSpPr>
        <p:spPr bwMode="auto">
          <a:xfrm>
            <a:off x="7343784" y="657225"/>
            <a:ext cx="1050925" cy="898525"/>
          </a:xfrm>
          <a:custGeom>
            <a:avLst/>
            <a:gdLst/>
            <a:ahLst/>
            <a:cxnLst>
              <a:cxn ang="0">
                <a:pos x="168" y="178"/>
              </a:cxn>
              <a:cxn ang="0">
                <a:pos x="387" y="489"/>
              </a:cxn>
              <a:cxn ang="0">
                <a:pos x="570" y="130"/>
              </a:cxn>
              <a:cxn ang="0">
                <a:pos x="557" y="100"/>
              </a:cxn>
              <a:cxn ang="0">
                <a:pos x="444" y="56"/>
              </a:cxn>
              <a:cxn ang="0">
                <a:pos x="343" y="19"/>
              </a:cxn>
              <a:cxn ang="0">
                <a:pos x="367" y="28"/>
              </a:cxn>
              <a:cxn ang="0">
                <a:pos x="366" y="36"/>
              </a:cxn>
              <a:cxn ang="0">
                <a:pos x="273" y="75"/>
              </a:cxn>
              <a:cxn ang="0">
                <a:pos x="360" y="52"/>
              </a:cxn>
              <a:cxn ang="0">
                <a:pos x="349" y="63"/>
              </a:cxn>
              <a:cxn ang="0">
                <a:pos x="246" y="103"/>
              </a:cxn>
              <a:cxn ang="0">
                <a:pos x="230" y="122"/>
              </a:cxn>
              <a:cxn ang="0">
                <a:pos x="318" y="103"/>
              </a:cxn>
              <a:cxn ang="0">
                <a:pos x="439" y="84"/>
              </a:cxn>
              <a:cxn ang="0">
                <a:pos x="348" y="119"/>
              </a:cxn>
              <a:cxn ang="0">
                <a:pos x="248" y="153"/>
              </a:cxn>
              <a:cxn ang="0">
                <a:pos x="193" y="175"/>
              </a:cxn>
              <a:cxn ang="0">
                <a:pos x="169" y="187"/>
              </a:cxn>
              <a:cxn ang="0">
                <a:pos x="182" y="196"/>
              </a:cxn>
              <a:cxn ang="0">
                <a:pos x="151" y="208"/>
              </a:cxn>
              <a:cxn ang="0">
                <a:pos x="151" y="208"/>
              </a:cxn>
              <a:cxn ang="0">
                <a:pos x="120" y="239"/>
              </a:cxn>
              <a:cxn ang="0">
                <a:pos x="174" y="230"/>
              </a:cxn>
              <a:cxn ang="0">
                <a:pos x="110" y="250"/>
              </a:cxn>
              <a:cxn ang="0">
                <a:pos x="98" y="263"/>
              </a:cxn>
              <a:cxn ang="0">
                <a:pos x="460" y="188"/>
              </a:cxn>
              <a:cxn ang="0">
                <a:pos x="182" y="319"/>
              </a:cxn>
              <a:cxn ang="0">
                <a:pos x="184" y="327"/>
              </a:cxn>
              <a:cxn ang="0">
                <a:pos x="444" y="267"/>
              </a:cxn>
              <a:cxn ang="0">
                <a:pos x="112" y="336"/>
              </a:cxn>
              <a:cxn ang="0">
                <a:pos x="444" y="327"/>
              </a:cxn>
              <a:cxn ang="0">
                <a:pos x="261" y="396"/>
              </a:cxn>
              <a:cxn ang="0">
                <a:pos x="434" y="327"/>
              </a:cxn>
              <a:cxn ang="0">
                <a:pos x="507" y="282"/>
              </a:cxn>
              <a:cxn ang="0">
                <a:pos x="480" y="276"/>
              </a:cxn>
              <a:cxn ang="0">
                <a:pos x="375" y="295"/>
              </a:cxn>
              <a:cxn ang="0">
                <a:pos x="516" y="259"/>
              </a:cxn>
              <a:cxn ang="0">
                <a:pos x="320" y="323"/>
              </a:cxn>
              <a:cxn ang="0">
                <a:pos x="238" y="366"/>
              </a:cxn>
              <a:cxn ang="0">
                <a:pos x="190" y="383"/>
              </a:cxn>
              <a:cxn ang="0">
                <a:pos x="249" y="396"/>
              </a:cxn>
              <a:cxn ang="0">
                <a:pos x="276" y="404"/>
              </a:cxn>
              <a:cxn ang="0">
                <a:pos x="301" y="414"/>
              </a:cxn>
              <a:cxn ang="0">
                <a:pos x="399" y="395"/>
              </a:cxn>
              <a:cxn ang="0">
                <a:pos x="250" y="455"/>
              </a:cxn>
              <a:cxn ang="0">
                <a:pos x="269" y="465"/>
              </a:cxn>
              <a:cxn ang="0">
                <a:pos x="354" y="447"/>
              </a:cxn>
              <a:cxn ang="0">
                <a:pos x="353" y="449"/>
              </a:cxn>
              <a:cxn ang="0">
                <a:pos x="325" y="495"/>
              </a:cxn>
              <a:cxn ang="0">
                <a:pos x="509" y="290"/>
              </a:cxn>
              <a:cxn ang="0">
                <a:pos x="447" y="209"/>
              </a:cxn>
              <a:cxn ang="0">
                <a:pos x="605" y="169"/>
              </a:cxn>
              <a:cxn ang="0">
                <a:pos x="573" y="182"/>
              </a:cxn>
              <a:cxn ang="0">
                <a:pos x="588" y="189"/>
              </a:cxn>
              <a:cxn ang="0">
                <a:pos x="514" y="229"/>
              </a:cxn>
              <a:cxn ang="0">
                <a:pos x="260" y="468"/>
              </a:cxn>
              <a:cxn ang="0">
                <a:pos x="165" y="439"/>
              </a:cxn>
              <a:cxn ang="0">
                <a:pos x="16" y="391"/>
              </a:cxn>
              <a:cxn ang="0">
                <a:pos x="22" y="410"/>
              </a:cxn>
              <a:cxn ang="0">
                <a:pos x="643" y="181"/>
              </a:cxn>
              <a:cxn ang="0">
                <a:pos x="482" y="364"/>
              </a:cxn>
            </a:cxnLst>
            <a:rect l="0" t="0" r="r" b="b"/>
            <a:pathLst>
              <a:path w="662" h="566">
                <a:moveTo>
                  <a:pt x="661" y="189"/>
                </a:moveTo>
                <a:lnTo>
                  <a:pt x="661" y="189"/>
                </a:lnTo>
                <a:lnTo>
                  <a:pt x="660" y="188"/>
                </a:lnTo>
                <a:lnTo>
                  <a:pt x="659" y="188"/>
                </a:lnTo>
                <a:lnTo>
                  <a:pt x="659" y="188"/>
                </a:lnTo>
                <a:lnTo>
                  <a:pt x="656" y="188"/>
                </a:lnTo>
                <a:lnTo>
                  <a:pt x="654" y="186"/>
                </a:lnTo>
                <a:lnTo>
                  <a:pt x="651" y="182"/>
                </a:lnTo>
                <a:lnTo>
                  <a:pt x="649" y="177"/>
                </a:lnTo>
                <a:lnTo>
                  <a:pt x="647" y="173"/>
                </a:lnTo>
                <a:lnTo>
                  <a:pt x="647" y="173"/>
                </a:lnTo>
                <a:lnTo>
                  <a:pt x="646" y="164"/>
                </a:lnTo>
                <a:lnTo>
                  <a:pt x="646" y="155"/>
                </a:lnTo>
                <a:lnTo>
                  <a:pt x="647" y="147"/>
                </a:lnTo>
                <a:lnTo>
                  <a:pt x="650" y="138"/>
                </a:lnTo>
                <a:lnTo>
                  <a:pt x="650" y="138"/>
                </a:lnTo>
                <a:lnTo>
                  <a:pt x="651" y="137"/>
                </a:lnTo>
                <a:lnTo>
                  <a:pt x="651" y="136"/>
                </a:lnTo>
                <a:lnTo>
                  <a:pt x="651" y="136"/>
                </a:lnTo>
                <a:lnTo>
                  <a:pt x="651" y="134"/>
                </a:lnTo>
                <a:lnTo>
                  <a:pt x="649" y="133"/>
                </a:lnTo>
                <a:lnTo>
                  <a:pt x="649" y="133"/>
                </a:lnTo>
                <a:lnTo>
                  <a:pt x="512" y="71"/>
                </a:lnTo>
                <a:lnTo>
                  <a:pt x="512" y="71"/>
                </a:lnTo>
                <a:lnTo>
                  <a:pt x="427" y="34"/>
                </a:lnTo>
                <a:lnTo>
                  <a:pt x="383" y="16"/>
                </a:lnTo>
                <a:lnTo>
                  <a:pt x="362" y="7"/>
                </a:lnTo>
                <a:lnTo>
                  <a:pt x="340" y="0"/>
                </a:lnTo>
                <a:lnTo>
                  <a:pt x="340" y="0"/>
                </a:lnTo>
                <a:lnTo>
                  <a:pt x="338" y="0"/>
                </a:lnTo>
                <a:lnTo>
                  <a:pt x="336" y="1"/>
                </a:lnTo>
                <a:lnTo>
                  <a:pt x="336" y="1"/>
                </a:lnTo>
                <a:lnTo>
                  <a:pt x="315" y="22"/>
                </a:lnTo>
                <a:lnTo>
                  <a:pt x="292" y="44"/>
                </a:lnTo>
                <a:lnTo>
                  <a:pt x="251" y="88"/>
                </a:lnTo>
                <a:lnTo>
                  <a:pt x="168" y="178"/>
                </a:lnTo>
                <a:lnTo>
                  <a:pt x="168" y="178"/>
                </a:lnTo>
                <a:lnTo>
                  <a:pt x="92" y="259"/>
                </a:lnTo>
                <a:lnTo>
                  <a:pt x="53" y="301"/>
                </a:lnTo>
                <a:lnTo>
                  <a:pt x="18" y="343"/>
                </a:lnTo>
                <a:lnTo>
                  <a:pt x="18" y="343"/>
                </a:lnTo>
                <a:lnTo>
                  <a:pt x="14" y="346"/>
                </a:lnTo>
                <a:lnTo>
                  <a:pt x="11" y="350"/>
                </a:lnTo>
                <a:lnTo>
                  <a:pt x="8" y="354"/>
                </a:lnTo>
                <a:lnTo>
                  <a:pt x="5" y="360"/>
                </a:lnTo>
                <a:lnTo>
                  <a:pt x="2" y="371"/>
                </a:lnTo>
                <a:lnTo>
                  <a:pt x="0" y="382"/>
                </a:lnTo>
                <a:lnTo>
                  <a:pt x="1" y="394"/>
                </a:lnTo>
                <a:lnTo>
                  <a:pt x="2" y="399"/>
                </a:lnTo>
                <a:lnTo>
                  <a:pt x="4" y="404"/>
                </a:lnTo>
                <a:lnTo>
                  <a:pt x="7" y="409"/>
                </a:lnTo>
                <a:lnTo>
                  <a:pt x="10" y="413"/>
                </a:lnTo>
                <a:lnTo>
                  <a:pt x="14" y="416"/>
                </a:lnTo>
                <a:lnTo>
                  <a:pt x="18" y="418"/>
                </a:lnTo>
                <a:lnTo>
                  <a:pt x="18" y="418"/>
                </a:lnTo>
                <a:lnTo>
                  <a:pt x="30" y="426"/>
                </a:lnTo>
                <a:lnTo>
                  <a:pt x="43" y="433"/>
                </a:lnTo>
                <a:lnTo>
                  <a:pt x="70" y="448"/>
                </a:lnTo>
                <a:lnTo>
                  <a:pt x="70" y="448"/>
                </a:lnTo>
                <a:lnTo>
                  <a:pt x="116" y="471"/>
                </a:lnTo>
                <a:lnTo>
                  <a:pt x="163" y="495"/>
                </a:lnTo>
                <a:lnTo>
                  <a:pt x="163" y="495"/>
                </a:lnTo>
                <a:lnTo>
                  <a:pt x="237" y="533"/>
                </a:lnTo>
                <a:lnTo>
                  <a:pt x="274" y="550"/>
                </a:lnTo>
                <a:lnTo>
                  <a:pt x="292" y="559"/>
                </a:lnTo>
                <a:lnTo>
                  <a:pt x="312" y="566"/>
                </a:lnTo>
                <a:lnTo>
                  <a:pt x="312" y="566"/>
                </a:lnTo>
                <a:lnTo>
                  <a:pt x="315" y="566"/>
                </a:lnTo>
                <a:lnTo>
                  <a:pt x="316" y="564"/>
                </a:lnTo>
                <a:lnTo>
                  <a:pt x="316" y="564"/>
                </a:lnTo>
                <a:lnTo>
                  <a:pt x="317" y="564"/>
                </a:lnTo>
                <a:lnTo>
                  <a:pt x="317" y="564"/>
                </a:lnTo>
                <a:lnTo>
                  <a:pt x="351" y="526"/>
                </a:lnTo>
                <a:lnTo>
                  <a:pt x="387" y="489"/>
                </a:lnTo>
                <a:lnTo>
                  <a:pt x="457" y="416"/>
                </a:lnTo>
                <a:lnTo>
                  <a:pt x="457" y="416"/>
                </a:lnTo>
                <a:lnTo>
                  <a:pt x="549" y="319"/>
                </a:lnTo>
                <a:lnTo>
                  <a:pt x="594" y="270"/>
                </a:lnTo>
                <a:lnTo>
                  <a:pt x="640" y="221"/>
                </a:lnTo>
                <a:lnTo>
                  <a:pt x="640" y="221"/>
                </a:lnTo>
                <a:lnTo>
                  <a:pt x="652" y="208"/>
                </a:lnTo>
                <a:lnTo>
                  <a:pt x="658" y="201"/>
                </a:lnTo>
                <a:lnTo>
                  <a:pt x="661" y="197"/>
                </a:lnTo>
                <a:lnTo>
                  <a:pt x="662" y="194"/>
                </a:lnTo>
                <a:lnTo>
                  <a:pt x="662" y="194"/>
                </a:lnTo>
                <a:lnTo>
                  <a:pt x="662" y="191"/>
                </a:lnTo>
                <a:lnTo>
                  <a:pt x="661" y="189"/>
                </a:lnTo>
                <a:lnTo>
                  <a:pt x="661" y="189"/>
                </a:lnTo>
                <a:close/>
                <a:moveTo>
                  <a:pt x="622" y="129"/>
                </a:moveTo>
                <a:lnTo>
                  <a:pt x="622" y="129"/>
                </a:lnTo>
                <a:lnTo>
                  <a:pt x="591" y="136"/>
                </a:lnTo>
                <a:lnTo>
                  <a:pt x="560" y="142"/>
                </a:lnTo>
                <a:lnTo>
                  <a:pt x="496" y="158"/>
                </a:lnTo>
                <a:lnTo>
                  <a:pt x="433" y="174"/>
                </a:lnTo>
                <a:lnTo>
                  <a:pt x="370" y="190"/>
                </a:lnTo>
                <a:lnTo>
                  <a:pt x="370" y="190"/>
                </a:lnTo>
                <a:lnTo>
                  <a:pt x="250" y="221"/>
                </a:lnTo>
                <a:lnTo>
                  <a:pt x="128" y="253"/>
                </a:lnTo>
                <a:lnTo>
                  <a:pt x="128" y="253"/>
                </a:lnTo>
                <a:lnTo>
                  <a:pt x="143" y="249"/>
                </a:lnTo>
                <a:lnTo>
                  <a:pt x="143" y="249"/>
                </a:lnTo>
                <a:lnTo>
                  <a:pt x="209" y="230"/>
                </a:lnTo>
                <a:lnTo>
                  <a:pt x="209" y="230"/>
                </a:lnTo>
                <a:lnTo>
                  <a:pt x="342" y="190"/>
                </a:lnTo>
                <a:lnTo>
                  <a:pt x="342" y="190"/>
                </a:lnTo>
                <a:lnTo>
                  <a:pt x="408" y="171"/>
                </a:lnTo>
                <a:lnTo>
                  <a:pt x="474" y="154"/>
                </a:lnTo>
                <a:lnTo>
                  <a:pt x="474" y="154"/>
                </a:lnTo>
                <a:lnTo>
                  <a:pt x="505" y="146"/>
                </a:lnTo>
                <a:lnTo>
                  <a:pt x="537" y="138"/>
                </a:lnTo>
                <a:lnTo>
                  <a:pt x="570" y="130"/>
                </a:lnTo>
                <a:lnTo>
                  <a:pt x="585" y="125"/>
                </a:lnTo>
                <a:lnTo>
                  <a:pt x="600" y="119"/>
                </a:lnTo>
                <a:lnTo>
                  <a:pt x="600" y="119"/>
                </a:lnTo>
                <a:lnTo>
                  <a:pt x="622" y="129"/>
                </a:lnTo>
                <a:lnTo>
                  <a:pt x="622" y="129"/>
                </a:lnTo>
                <a:close/>
                <a:moveTo>
                  <a:pt x="558" y="99"/>
                </a:moveTo>
                <a:lnTo>
                  <a:pt x="558" y="99"/>
                </a:lnTo>
                <a:lnTo>
                  <a:pt x="565" y="102"/>
                </a:lnTo>
                <a:lnTo>
                  <a:pt x="565" y="102"/>
                </a:lnTo>
                <a:lnTo>
                  <a:pt x="455" y="133"/>
                </a:lnTo>
                <a:lnTo>
                  <a:pt x="401" y="148"/>
                </a:lnTo>
                <a:lnTo>
                  <a:pt x="347" y="164"/>
                </a:lnTo>
                <a:lnTo>
                  <a:pt x="347" y="164"/>
                </a:lnTo>
                <a:lnTo>
                  <a:pt x="290" y="181"/>
                </a:lnTo>
                <a:lnTo>
                  <a:pt x="235" y="200"/>
                </a:lnTo>
                <a:lnTo>
                  <a:pt x="235" y="200"/>
                </a:lnTo>
                <a:lnTo>
                  <a:pt x="213" y="206"/>
                </a:lnTo>
                <a:lnTo>
                  <a:pt x="192" y="212"/>
                </a:lnTo>
                <a:lnTo>
                  <a:pt x="149" y="223"/>
                </a:lnTo>
                <a:lnTo>
                  <a:pt x="149" y="223"/>
                </a:lnTo>
                <a:lnTo>
                  <a:pt x="172" y="216"/>
                </a:lnTo>
                <a:lnTo>
                  <a:pt x="172" y="216"/>
                </a:lnTo>
                <a:lnTo>
                  <a:pt x="200" y="205"/>
                </a:lnTo>
                <a:lnTo>
                  <a:pt x="230" y="194"/>
                </a:lnTo>
                <a:lnTo>
                  <a:pt x="230" y="194"/>
                </a:lnTo>
                <a:lnTo>
                  <a:pt x="257" y="184"/>
                </a:lnTo>
                <a:lnTo>
                  <a:pt x="285" y="175"/>
                </a:lnTo>
                <a:lnTo>
                  <a:pt x="342" y="159"/>
                </a:lnTo>
                <a:lnTo>
                  <a:pt x="342" y="159"/>
                </a:lnTo>
                <a:lnTo>
                  <a:pt x="398" y="143"/>
                </a:lnTo>
                <a:lnTo>
                  <a:pt x="454" y="127"/>
                </a:lnTo>
                <a:lnTo>
                  <a:pt x="454" y="127"/>
                </a:lnTo>
                <a:lnTo>
                  <a:pt x="481" y="122"/>
                </a:lnTo>
                <a:lnTo>
                  <a:pt x="506" y="116"/>
                </a:lnTo>
                <a:lnTo>
                  <a:pt x="532" y="108"/>
                </a:lnTo>
                <a:lnTo>
                  <a:pt x="544" y="104"/>
                </a:lnTo>
                <a:lnTo>
                  <a:pt x="557" y="100"/>
                </a:lnTo>
                <a:lnTo>
                  <a:pt x="557" y="100"/>
                </a:lnTo>
                <a:lnTo>
                  <a:pt x="558" y="99"/>
                </a:lnTo>
                <a:lnTo>
                  <a:pt x="558" y="99"/>
                </a:lnTo>
                <a:close/>
                <a:moveTo>
                  <a:pt x="450" y="52"/>
                </a:moveTo>
                <a:lnTo>
                  <a:pt x="450" y="52"/>
                </a:lnTo>
                <a:lnTo>
                  <a:pt x="412" y="60"/>
                </a:lnTo>
                <a:lnTo>
                  <a:pt x="373" y="69"/>
                </a:lnTo>
                <a:lnTo>
                  <a:pt x="373" y="69"/>
                </a:lnTo>
                <a:lnTo>
                  <a:pt x="390" y="64"/>
                </a:lnTo>
                <a:lnTo>
                  <a:pt x="406" y="59"/>
                </a:lnTo>
                <a:lnTo>
                  <a:pt x="421" y="53"/>
                </a:lnTo>
                <a:lnTo>
                  <a:pt x="436" y="46"/>
                </a:lnTo>
                <a:lnTo>
                  <a:pt x="436" y="46"/>
                </a:lnTo>
                <a:lnTo>
                  <a:pt x="450" y="52"/>
                </a:lnTo>
                <a:lnTo>
                  <a:pt x="450" y="52"/>
                </a:lnTo>
                <a:close/>
                <a:moveTo>
                  <a:pt x="450" y="53"/>
                </a:moveTo>
                <a:lnTo>
                  <a:pt x="450" y="53"/>
                </a:lnTo>
                <a:lnTo>
                  <a:pt x="442" y="57"/>
                </a:lnTo>
                <a:lnTo>
                  <a:pt x="433" y="60"/>
                </a:lnTo>
                <a:lnTo>
                  <a:pt x="433" y="60"/>
                </a:lnTo>
                <a:lnTo>
                  <a:pt x="405" y="69"/>
                </a:lnTo>
                <a:lnTo>
                  <a:pt x="375" y="76"/>
                </a:lnTo>
                <a:lnTo>
                  <a:pt x="346" y="84"/>
                </a:lnTo>
                <a:lnTo>
                  <a:pt x="317" y="91"/>
                </a:lnTo>
                <a:lnTo>
                  <a:pt x="317" y="91"/>
                </a:lnTo>
                <a:lnTo>
                  <a:pt x="280" y="101"/>
                </a:lnTo>
                <a:lnTo>
                  <a:pt x="280" y="101"/>
                </a:lnTo>
                <a:lnTo>
                  <a:pt x="313" y="89"/>
                </a:lnTo>
                <a:lnTo>
                  <a:pt x="345" y="78"/>
                </a:lnTo>
                <a:lnTo>
                  <a:pt x="345" y="78"/>
                </a:lnTo>
                <a:lnTo>
                  <a:pt x="360" y="74"/>
                </a:lnTo>
                <a:lnTo>
                  <a:pt x="375" y="71"/>
                </a:lnTo>
                <a:lnTo>
                  <a:pt x="405" y="64"/>
                </a:lnTo>
                <a:lnTo>
                  <a:pt x="405" y="64"/>
                </a:lnTo>
                <a:lnTo>
                  <a:pt x="438" y="57"/>
                </a:lnTo>
                <a:lnTo>
                  <a:pt x="438" y="57"/>
                </a:lnTo>
                <a:lnTo>
                  <a:pt x="444" y="56"/>
                </a:lnTo>
                <a:lnTo>
                  <a:pt x="450" y="53"/>
                </a:lnTo>
                <a:lnTo>
                  <a:pt x="450" y="53"/>
                </a:lnTo>
                <a:close/>
                <a:moveTo>
                  <a:pt x="369" y="18"/>
                </a:moveTo>
                <a:lnTo>
                  <a:pt x="369" y="18"/>
                </a:lnTo>
                <a:lnTo>
                  <a:pt x="341" y="25"/>
                </a:lnTo>
                <a:lnTo>
                  <a:pt x="341" y="25"/>
                </a:lnTo>
                <a:lnTo>
                  <a:pt x="326" y="29"/>
                </a:lnTo>
                <a:lnTo>
                  <a:pt x="326" y="29"/>
                </a:lnTo>
                <a:lnTo>
                  <a:pt x="324" y="30"/>
                </a:lnTo>
                <a:lnTo>
                  <a:pt x="324" y="30"/>
                </a:lnTo>
                <a:lnTo>
                  <a:pt x="335" y="25"/>
                </a:lnTo>
                <a:lnTo>
                  <a:pt x="335" y="25"/>
                </a:lnTo>
                <a:lnTo>
                  <a:pt x="347" y="20"/>
                </a:lnTo>
                <a:lnTo>
                  <a:pt x="359" y="14"/>
                </a:lnTo>
                <a:lnTo>
                  <a:pt x="359" y="14"/>
                </a:lnTo>
                <a:lnTo>
                  <a:pt x="369" y="18"/>
                </a:lnTo>
                <a:lnTo>
                  <a:pt x="369" y="18"/>
                </a:lnTo>
                <a:close/>
                <a:moveTo>
                  <a:pt x="340" y="8"/>
                </a:moveTo>
                <a:lnTo>
                  <a:pt x="340" y="8"/>
                </a:lnTo>
                <a:lnTo>
                  <a:pt x="353" y="12"/>
                </a:lnTo>
                <a:lnTo>
                  <a:pt x="353" y="12"/>
                </a:lnTo>
                <a:lnTo>
                  <a:pt x="342" y="14"/>
                </a:lnTo>
                <a:lnTo>
                  <a:pt x="330" y="17"/>
                </a:lnTo>
                <a:lnTo>
                  <a:pt x="330" y="17"/>
                </a:lnTo>
                <a:lnTo>
                  <a:pt x="340" y="8"/>
                </a:lnTo>
                <a:lnTo>
                  <a:pt x="340" y="8"/>
                </a:lnTo>
                <a:close/>
                <a:moveTo>
                  <a:pt x="327" y="20"/>
                </a:moveTo>
                <a:lnTo>
                  <a:pt x="327" y="20"/>
                </a:lnTo>
                <a:lnTo>
                  <a:pt x="340" y="17"/>
                </a:lnTo>
                <a:lnTo>
                  <a:pt x="340" y="17"/>
                </a:lnTo>
                <a:lnTo>
                  <a:pt x="355" y="14"/>
                </a:lnTo>
                <a:lnTo>
                  <a:pt x="355" y="14"/>
                </a:lnTo>
                <a:lnTo>
                  <a:pt x="356" y="14"/>
                </a:lnTo>
                <a:lnTo>
                  <a:pt x="356" y="15"/>
                </a:lnTo>
                <a:lnTo>
                  <a:pt x="351" y="16"/>
                </a:lnTo>
                <a:lnTo>
                  <a:pt x="343" y="19"/>
                </a:lnTo>
                <a:lnTo>
                  <a:pt x="343" y="19"/>
                </a:lnTo>
                <a:lnTo>
                  <a:pt x="329" y="25"/>
                </a:lnTo>
                <a:lnTo>
                  <a:pt x="316" y="32"/>
                </a:lnTo>
                <a:lnTo>
                  <a:pt x="316" y="32"/>
                </a:lnTo>
                <a:lnTo>
                  <a:pt x="327" y="20"/>
                </a:lnTo>
                <a:lnTo>
                  <a:pt x="327" y="20"/>
                </a:lnTo>
                <a:close/>
                <a:moveTo>
                  <a:pt x="311" y="37"/>
                </a:moveTo>
                <a:lnTo>
                  <a:pt x="311" y="37"/>
                </a:lnTo>
                <a:lnTo>
                  <a:pt x="347" y="25"/>
                </a:lnTo>
                <a:lnTo>
                  <a:pt x="347" y="25"/>
                </a:lnTo>
                <a:lnTo>
                  <a:pt x="367" y="20"/>
                </a:lnTo>
                <a:lnTo>
                  <a:pt x="367" y="20"/>
                </a:lnTo>
                <a:lnTo>
                  <a:pt x="364" y="22"/>
                </a:lnTo>
                <a:lnTo>
                  <a:pt x="364" y="22"/>
                </a:lnTo>
                <a:lnTo>
                  <a:pt x="353" y="27"/>
                </a:lnTo>
                <a:lnTo>
                  <a:pt x="353" y="27"/>
                </a:lnTo>
                <a:lnTo>
                  <a:pt x="342" y="30"/>
                </a:lnTo>
                <a:lnTo>
                  <a:pt x="331" y="34"/>
                </a:lnTo>
                <a:lnTo>
                  <a:pt x="319" y="36"/>
                </a:lnTo>
                <a:lnTo>
                  <a:pt x="308" y="40"/>
                </a:lnTo>
                <a:lnTo>
                  <a:pt x="308" y="40"/>
                </a:lnTo>
                <a:lnTo>
                  <a:pt x="311" y="37"/>
                </a:lnTo>
                <a:lnTo>
                  <a:pt x="311" y="37"/>
                </a:lnTo>
                <a:close/>
                <a:moveTo>
                  <a:pt x="305" y="43"/>
                </a:moveTo>
                <a:lnTo>
                  <a:pt x="305" y="43"/>
                </a:lnTo>
                <a:lnTo>
                  <a:pt x="316" y="39"/>
                </a:lnTo>
                <a:lnTo>
                  <a:pt x="316" y="39"/>
                </a:lnTo>
                <a:lnTo>
                  <a:pt x="337" y="34"/>
                </a:lnTo>
                <a:lnTo>
                  <a:pt x="337" y="34"/>
                </a:lnTo>
                <a:lnTo>
                  <a:pt x="347" y="32"/>
                </a:lnTo>
                <a:lnTo>
                  <a:pt x="356" y="28"/>
                </a:lnTo>
                <a:lnTo>
                  <a:pt x="364" y="24"/>
                </a:lnTo>
                <a:lnTo>
                  <a:pt x="372" y="19"/>
                </a:lnTo>
                <a:lnTo>
                  <a:pt x="372" y="19"/>
                </a:lnTo>
                <a:lnTo>
                  <a:pt x="383" y="24"/>
                </a:lnTo>
                <a:lnTo>
                  <a:pt x="383" y="24"/>
                </a:lnTo>
                <a:lnTo>
                  <a:pt x="375" y="25"/>
                </a:lnTo>
                <a:lnTo>
                  <a:pt x="367" y="28"/>
                </a:lnTo>
                <a:lnTo>
                  <a:pt x="350" y="34"/>
                </a:lnTo>
                <a:lnTo>
                  <a:pt x="350" y="34"/>
                </a:lnTo>
                <a:lnTo>
                  <a:pt x="327" y="40"/>
                </a:lnTo>
                <a:lnTo>
                  <a:pt x="302" y="45"/>
                </a:lnTo>
                <a:lnTo>
                  <a:pt x="302" y="45"/>
                </a:lnTo>
                <a:lnTo>
                  <a:pt x="305" y="43"/>
                </a:lnTo>
                <a:lnTo>
                  <a:pt x="305" y="43"/>
                </a:lnTo>
                <a:close/>
                <a:moveTo>
                  <a:pt x="299" y="48"/>
                </a:moveTo>
                <a:lnTo>
                  <a:pt x="299" y="48"/>
                </a:lnTo>
                <a:lnTo>
                  <a:pt x="309" y="46"/>
                </a:lnTo>
                <a:lnTo>
                  <a:pt x="318" y="44"/>
                </a:lnTo>
                <a:lnTo>
                  <a:pt x="336" y="39"/>
                </a:lnTo>
                <a:lnTo>
                  <a:pt x="336" y="39"/>
                </a:lnTo>
                <a:lnTo>
                  <a:pt x="348" y="37"/>
                </a:lnTo>
                <a:lnTo>
                  <a:pt x="360" y="33"/>
                </a:lnTo>
                <a:lnTo>
                  <a:pt x="360" y="33"/>
                </a:lnTo>
                <a:lnTo>
                  <a:pt x="373" y="28"/>
                </a:lnTo>
                <a:lnTo>
                  <a:pt x="373" y="28"/>
                </a:lnTo>
                <a:lnTo>
                  <a:pt x="380" y="25"/>
                </a:lnTo>
                <a:lnTo>
                  <a:pt x="382" y="25"/>
                </a:lnTo>
                <a:lnTo>
                  <a:pt x="379" y="27"/>
                </a:lnTo>
                <a:lnTo>
                  <a:pt x="379" y="27"/>
                </a:lnTo>
                <a:lnTo>
                  <a:pt x="374" y="30"/>
                </a:lnTo>
                <a:lnTo>
                  <a:pt x="368" y="34"/>
                </a:lnTo>
                <a:lnTo>
                  <a:pt x="355" y="37"/>
                </a:lnTo>
                <a:lnTo>
                  <a:pt x="330" y="43"/>
                </a:lnTo>
                <a:lnTo>
                  <a:pt x="330" y="43"/>
                </a:lnTo>
                <a:lnTo>
                  <a:pt x="320" y="45"/>
                </a:lnTo>
                <a:lnTo>
                  <a:pt x="311" y="48"/>
                </a:lnTo>
                <a:lnTo>
                  <a:pt x="291" y="57"/>
                </a:lnTo>
                <a:lnTo>
                  <a:pt x="291" y="57"/>
                </a:lnTo>
                <a:lnTo>
                  <a:pt x="299" y="48"/>
                </a:lnTo>
                <a:lnTo>
                  <a:pt x="299" y="48"/>
                </a:lnTo>
                <a:close/>
                <a:moveTo>
                  <a:pt x="343" y="42"/>
                </a:moveTo>
                <a:lnTo>
                  <a:pt x="343" y="42"/>
                </a:lnTo>
                <a:lnTo>
                  <a:pt x="355" y="39"/>
                </a:lnTo>
                <a:lnTo>
                  <a:pt x="366" y="36"/>
                </a:lnTo>
                <a:lnTo>
                  <a:pt x="377" y="32"/>
                </a:lnTo>
                <a:lnTo>
                  <a:pt x="388" y="25"/>
                </a:lnTo>
                <a:lnTo>
                  <a:pt x="388" y="25"/>
                </a:lnTo>
                <a:lnTo>
                  <a:pt x="388" y="25"/>
                </a:lnTo>
                <a:lnTo>
                  <a:pt x="388" y="25"/>
                </a:lnTo>
                <a:lnTo>
                  <a:pt x="404" y="32"/>
                </a:lnTo>
                <a:lnTo>
                  <a:pt x="404" y="32"/>
                </a:lnTo>
                <a:lnTo>
                  <a:pt x="375" y="37"/>
                </a:lnTo>
                <a:lnTo>
                  <a:pt x="347" y="43"/>
                </a:lnTo>
                <a:lnTo>
                  <a:pt x="347" y="43"/>
                </a:lnTo>
                <a:lnTo>
                  <a:pt x="317" y="50"/>
                </a:lnTo>
                <a:lnTo>
                  <a:pt x="302" y="55"/>
                </a:lnTo>
                <a:lnTo>
                  <a:pt x="289" y="60"/>
                </a:lnTo>
                <a:lnTo>
                  <a:pt x="289" y="60"/>
                </a:lnTo>
                <a:lnTo>
                  <a:pt x="302" y="54"/>
                </a:lnTo>
                <a:lnTo>
                  <a:pt x="316" y="49"/>
                </a:lnTo>
                <a:lnTo>
                  <a:pt x="329" y="45"/>
                </a:lnTo>
                <a:lnTo>
                  <a:pt x="343" y="42"/>
                </a:lnTo>
                <a:lnTo>
                  <a:pt x="343" y="42"/>
                </a:lnTo>
                <a:close/>
                <a:moveTo>
                  <a:pt x="286" y="62"/>
                </a:moveTo>
                <a:lnTo>
                  <a:pt x="286" y="62"/>
                </a:lnTo>
                <a:lnTo>
                  <a:pt x="317" y="53"/>
                </a:lnTo>
                <a:lnTo>
                  <a:pt x="347" y="45"/>
                </a:lnTo>
                <a:lnTo>
                  <a:pt x="347" y="45"/>
                </a:lnTo>
                <a:lnTo>
                  <a:pt x="363" y="42"/>
                </a:lnTo>
                <a:lnTo>
                  <a:pt x="380" y="39"/>
                </a:lnTo>
                <a:lnTo>
                  <a:pt x="380" y="39"/>
                </a:lnTo>
                <a:lnTo>
                  <a:pt x="395" y="36"/>
                </a:lnTo>
                <a:lnTo>
                  <a:pt x="395" y="36"/>
                </a:lnTo>
                <a:lnTo>
                  <a:pt x="364" y="46"/>
                </a:lnTo>
                <a:lnTo>
                  <a:pt x="335" y="54"/>
                </a:lnTo>
                <a:lnTo>
                  <a:pt x="305" y="63"/>
                </a:lnTo>
                <a:lnTo>
                  <a:pt x="275" y="73"/>
                </a:lnTo>
                <a:lnTo>
                  <a:pt x="275" y="73"/>
                </a:lnTo>
                <a:lnTo>
                  <a:pt x="286" y="62"/>
                </a:lnTo>
                <a:lnTo>
                  <a:pt x="286" y="62"/>
                </a:lnTo>
                <a:close/>
                <a:moveTo>
                  <a:pt x="273" y="75"/>
                </a:moveTo>
                <a:lnTo>
                  <a:pt x="273" y="75"/>
                </a:lnTo>
                <a:lnTo>
                  <a:pt x="287" y="71"/>
                </a:lnTo>
                <a:lnTo>
                  <a:pt x="287" y="71"/>
                </a:lnTo>
                <a:lnTo>
                  <a:pt x="330" y="57"/>
                </a:lnTo>
                <a:lnTo>
                  <a:pt x="330" y="57"/>
                </a:lnTo>
                <a:lnTo>
                  <a:pt x="349" y="51"/>
                </a:lnTo>
                <a:lnTo>
                  <a:pt x="368" y="46"/>
                </a:lnTo>
                <a:lnTo>
                  <a:pt x="388" y="40"/>
                </a:lnTo>
                <a:lnTo>
                  <a:pt x="407" y="34"/>
                </a:lnTo>
                <a:lnTo>
                  <a:pt x="407" y="34"/>
                </a:lnTo>
                <a:lnTo>
                  <a:pt x="407" y="34"/>
                </a:lnTo>
                <a:lnTo>
                  <a:pt x="407" y="34"/>
                </a:lnTo>
                <a:lnTo>
                  <a:pt x="416" y="38"/>
                </a:lnTo>
                <a:lnTo>
                  <a:pt x="416" y="38"/>
                </a:lnTo>
                <a:lnTo>
                  <a:pt x="411" y="39"/>
                </a:lnTo>
                <a:lnTo>
                  <a:pt x="406" y="40"/>
                </a:lnTo>
                <a:lnTo>
                  <a:pt x="395" y="43"/>
                </a:lnTo>
                <a:lnTo>
                  <a:pt x="395" y="43"/>
                </a:lnTo>
                <a:lnTo>
                  <a:pt x="377" y="46"/>
                </a:lnTo>
                <a:lnTo>
                  <a:pt x="360" y="50"/>
                </a:lnTo>
                <a:lnTo>
                  <a:pt x="360" y="50"/>
                </a:lnTo>
                <a:lnTo>
                  <a:pt x="341" y="55"/>
                </a:lnTo>
                <a:lnTo>
                  <a:pt x="323" y="61"/>
                </a:lnTo>
                <a:lnTo>
                  <a:pt x="305" y="67"/>
                </a:lnTo>
                <a:lnTo>
                  <a:pt x="285" y="72"/>
                </a:lnTo>
                <a:lnTo>
                  <a:pt x="285" y="72"/>
                </a:lnTo>
                <a:lnTo>
                  <a:pt x="273" y="75"/>
                </a:lnTo>
                <a:lnTo>
                  <a:pt x="273" y="75"/>
                </a:lnTo>
                <a:lnTo>
                  <a:pt x="273" y="75"/>
                </a:lnTo>
                <a:lnTo>
                  <a:pt x="273" y="75"/>
                </a:lnTo>
                <a:close/>
                <a:moveTo>
                  <a:pt x="270" y="78"/>
                </a:moveTo>
                <a:lnTo>
                  <a:pt x="270" y="78"/>
                </a:lnTo>
                <a:lnTo>
                  <a:pt x="288" y="74"/>
                </a:lnTo>
                <a:lnTo>
                  <a:pt x="306" y="68"/>
                </a:lnTo>
                <a:lnTo>
                  <a:pt x="341" y="57"/>
                </a:lnTo>
                <a:lnTo>
                  <a:pt x="341" y="57"/>
                </a:lnTo>
                <a:lnTo>
                  <a:pt x="360" y="52"/>
                </a:lnTo>
                <a:lnTo>
                  <a:pt x="380" y="48"/>
                </a:lnTo>
                <a:lnTo>
                  <a:pt x="380" y="48"/>
                </a:lnTo>
                <a:lnTo>
                  <a:pt x="398" y="45"/>
                </a:lnTo>
                <a:lnTo>
                  <a:pt x="407" y="43"/>
                </a:lnTo>
                <a:lnTo>
                  <a:pt x="415" y="40"/>
                </a:lnTo>
                <a:lnTo>
                  <a:pt x="415" y="40"/>
                </a:lnTo>
                <a:lnTo>
                  <a:pt x="405" y="44"/>
                </a:lnTo>
                <a:lnTo>
                  <a:pt x="395" y="47"/>
                </a:lnTo>
                <a:lnTo>
                  <a:pt x="373" y="53"/>
                </a:lnTo>
                <a:lnTo>
                  <a:pt x="373" y="53"/>
                </a:lnTo>
                <a:lnTo>
                  <a:pt x="329" y="65"/>
                </a:lnTo>
                <a:lnTo>
                  <a:pt x="329" y="65"/>
                </a:lnTo>
                <a:lnTo>
                  <a:pt x="294" y="75"/>
                </a:lnTo>
                <a:lnTo>
                  <a:pt x="278" y="80"/>
                </a:lnTo>
                <a:lnTo>
                  <a:pt x="262" y="87"/>
                </a:lnTo>
                <a:lnTo>
                  <a:pt x="262" y="87"/>
                </a:lnTo>
                <a:lnTo>
                  <a:pt x="270" y="78"/>
                </a:lnTo>
                <a:lnTo>
                  <a:pt x="270" y="78"/>
                </a:lnTo>
                <a:close/>
                <a:moveTo>
                  <a:pt x="273" y="84"/>
                </a:moveTo>
                <a:lnTo>
                  <a:pt x="273" y="84"/>
                </a:lnTo>
                <a:lnTo>
                  <a:pt x="293" y="77"/>
                </a:lnTo>
                <a:lnTo>
                  <a:pt x="293" y="77"/>
                </a:lnTo>
                <a:lnTo>
                  <a:pt x="317" y="70"/>
                </a:lnTo>
                <a:lnTo>
                  <a:pt x="340" y="64"/>
                </a:lnTo>
                <a:lnTo>
                  <a:pt x="340" y="64"/>
                </a:lnTo>
                <a:lnTo>
                  <a:pt x="380" y="54"/>
                </a:lnTo>
                <a:lnTo>
                  <a:pt x="401" y="48"/>
                </a:lnTo>
                <a:lnTo>
                  <a:pt x="411" y="44"/>
                </a:lnTo>
                <a:lnTo>
                  <a:pt x="420" y="40"/>
                </a:lnTo>
                <a:lnTo>
                  <a:pt x="420" y="40"/>
                </a:lnTo>
                <a:lnTo>
                  <a:pt x="420" y="39"/>
                </a:lnTo>
                <a:lnTo>
                  <a:pt x="420" y="39"/>
                </a:lnTo>
                <a:lnTo>
                  <a:pt x="433" y="45"/>
                </a:lnTo>
                <a:lnTo>
                  <a:pt x="433" y="45"/>
                </a:lnTo>
                <a:lnTo>
                  <a:pt x="391" y="54"/>
                </a:lnTo>
                <a:lnTo>
                  <a:pt x="349" y="63"/>
                </a:lnTo>
                <a:lnTo>
                  <a:pt x="349" y="63"/>
                </a:lnTo>
                <a:lnTo>
                  <a:pt x="328" y="69"/>
                </a:lnTo>
                <a:lnTo>
                  <a:pt x="308" y="75"/>
                </a:lnTo>
                <a:lnTo>
                  <a:pt x="287" y="82"/>
                </a:lnTo>
                <a:lnTo>
                  <a:pt x="267" y="89"/>
                </a:lnTo>
                <a:lnTo>
                  <a:pt x="267" y="89"/>
                </a:lnTo>
                <a:lnTo>
                  <a:pt x="259" y="90"/>
                </a:lnTo>
                <a:lnTo>
                  <a:pt x="259" y="90"/>
                </a:lnTo>
                <a:lnTo>
                  <a:pt x="273" y="84"/>
                </a:lnTo>
                <a:lnTo>
                  <a:pt x="273" y="84"/>
                </a:lnTo>
                <a:close/>
                <a:moveTo>
                  <a:pt x="256" y="93"/>
                </a:moveTo>
                <a:lnTo>
                  <a:pt x="256" y="93"/>
                </a:lnTo>
                <a:lnTo>
                  <a:pt x="266" y="91"/>
                </a:lnTo>
                <a:lnTo>
                  <a:pt x="276" y="88"/>
                </a:lnTo>
                <a:lnTo>
                  <a:pt x="295" y="81"/>
                </a:lnTo>
                <a:lnTo>
                  <a:pt x="295" y="81"/>
                </a:lnTo>
                <a:lnTo>
                  <a:pt x="320" y="73"/>
                </a:lnTo>
                <a:lnTo>
                  <a:pt x="345" y="66"/>
                </a:lnTo>
                <a:lnTo>
                  <a:pt x="345" y="66"/>
                </a:lnTo>
                <a:lnTo>
                  <a:pt x="371" y="61"/>
                </a:lnTo>
                <a:lnTo>
                  <a:pt x="399" y="55"/>
                </a:lnTo>
                <a:lnTo>
                  <a:pt x="399" y="55"/>
                </a:lnTo>
                <a:lnTo>
                  <a:pt x="427" y="48"/>
                </a:lnTo>
                <a:lnTo>
                  <a:pt x="427" y="48"/>
                </a:lnTo>
                <a:lnTo>
                  <a:pt x="427" y="48"/>
                </a:lnTo>
                <a:lnTo>
                  <a:pt x="427" y="48"/>
                </a:lnTo>
                <a:lnTo>
                  <a:pt x="415" y="54"/>
                </a:lnTo>
                <a:lnTo>
                  <a:pt x="415" y="54"/>
                </a:lnTo>
                <a:lnTo>
                  <a:pt x="391" y="62"/>
                </a:lnTo>
                <a:lnTo>
                  <a:pt x="366" y="69"/>
                </a:lnTo>
                <a:lnTo>
                  <a:pt x="342" y="75"/>
                </a:lnTo>
                <a:lnTo>
                  <a:pt x="318" y="82"/>
                </a:lnTo>
                <a:lnTo>
                  <a:pt x="318" y="82"/>
                </a:lnTo>
                <a:lnTo>
                  <a:pt x="294" y="89"/>
                </a:lnTo>
                <a:lnTo>
                  <a:pt x="270" y="96"/>
                </a:lnTo>
                <a:lnTo>
                  <a:pt x="270" y="96"/>
                </a:lnTo>
                <a:lnTo>
                  <a:pt x="258" y="100"/>
                </a:lnTo>
                <a:lnTo>
                  <a:pt x="246" y="103"/>
                </a:lnTo>
                <a:lnTo>
                  <a:pt x="246" y="103"/>
                </a:lnTo>
                <a:lnTo>
                  <a:pt x="256" y="93"/>
                </a:lnTo>
                <a:lnTo>
                  <a:pt x="256" y="93"/>
                </a:lnTo>
                <a:close/>
                <a:moveTo>
                  <a:pt x="243" y="107"/>
                </a:moveTo>
                <a:lnTo>
                  <a:pt x="243" y="107"/>
                </a:lnTo>
                <a:lnTo>
                  <a:pt x="253" y="103"/>
                </a:lnTo>
                <a:lnTo>
                  <a:pt x="264" y="100"/>
                </a:lnTo>
                <a:lnTo>
                  <a:pt x="285" y="94"/>
                </a:lnTo>
                <a:lnTo>
                  <a:pt x="285" y="94"/>
                </a:lnTo>
                <a:lnTo>
                  <a:pt x="312" y="86"/>
                </a:lnTo>
                <a:lnTo>
                  <a:pt x="338" y="78"/>
                </a:lnTo>
                <a:lnTo>
                  <a:pt x="338" y="78"/>
                </a:lnTo>
                <a:lnTo>
                  <a:pt x="348" y="75"/>
                </a:lnTo>
                <a:lnTo>
                  <a:pt x="348" y="75"/>
                </a:lnTo>
                <a:lnTo>
                  <a:pt x="339" y="78"/>
                </a:lnTo>
                <a:lnTo>
                  <a:pt x="339" y="78"/>
                </a:lnTo>
                <a:lnTo>
                  <a:pt x="286" y="95"/>
                </a:lnTo>
                <a:lnTo>
                  <a:pt x="286" y="95"/>
                </a:lnTo>
                <a:lnTo>
                  <a:pt x="262" y="103"/>
                </a:lnTo>
                <a:lnTo>
                  <a:pt x="262" y="103"/>
                </a:lnTo>
                <a:lnTo>
                  <a:pt x="247" y="108"/>
                </a:lnTo>
                <a:lnTo>
                  <a:pt x="247" y="108"/>
                </a:lnTo>
                <a:lnTo>
                  <a:pt x="240" y="110"/>
                </a:lnTo>
                <a:lnTo>
                  <a:pt x="240" y="110"/>
                </a:lnTo>
                <a:lnTo>
                  <a:pt x="243" y="107"/>
                </a:lnTo>
                <a:lnTo>
                  <a:pt x="243" y="107"/>
                </a:lnTo>
                <a:close/>
                <a:moveTo>
                  <a:pt x="239" y="111"/>
                </a:moveTo>
                <a:lnTo>
                  <a:pt x="239" y="111"/>
                </a:lnTo>
                <a:lnTo>
                  <a:pt x="259" y="107"/>
                </a:lnTo>
                <a:lnTo>
                  <a:pt x="259" y="107"/>
                </a:lnTo>
                <a:lnTo>
                  <a:pt x="246" y="113"/>
                </a:lnTo>
                <a:lnTo>
                  <a:pt x="233" y="118"/>
                </a:lnTo>
                <a:lnTo>
                  <a:pt x="233" y="118"/>
                </a:lnTo>
                <a:lnTo>
                  <a:pt x="239" y="111"/>
                </a:lnTo>
                <a:lnTo>
                  <a:pt x="239" y="111"/>
                </a:lnTo>
                <a:close/>
                <a:moveTo>
                  <a:pt x="230" y="122"/>
                </a:moveTo>
                <a:lnTo>
                  <a:pt x="230" y="122"/>
                </a:lnTo>
                <a:lnTo>
                  <a:pt x="241" y="117"/>
                </a:lnTo>
                <a:lnTo>
                  <a:pt x="253" y="111"/>
                </a:lnTo>
                <a:lnTo>
                  <a:pt x="277" y="104"/>
                </a:lnTo>
                <a:lnTo>
                  <a:pt x="277" y="104"/>
                </a:lnTo>
                <a:lnTo>
                  <a:pt x="339" y="87"/>
                </a:lnTo>
                <a:lnTo>
                  <a:pt x="339" y="87"/>
                </a:lnTo>
                <a:lnTo>
                  <a:pt x="402" y="70"/>
                </a:lnTo>
                <a:lnTo>
                  <a:pt x="402" y="70"/>
                </a:lnTo>
                <a:lnTo>
                  <a:pt x="428" y="64"/>
                </a:lnTo>
                <a:lnTo>
                  <a:pt x="441" y="59"/>
                </a:lnTo>
                <a:lnTo>
                  <a:pt x="453" y="54"/>
                </a:lnTo>
                <a:lnTo>
                  <a:pt x="453" y="54"/>
                </a:lnTo>
                <a:lnTo>
                  <a:pt x="471" y="61"/>
                </a:lnTo>
                <a:lnTo>
                  <a:pt x="471" y="61"/>
                </a:lnTo>
                <a:lnTo>
                  <a:pt x="457" y="66"/>
                </a:lnTo>
                <a:lnTo>
                  <a:pt x="443" y="70"/>
                </a:lnTo>
                <a:lnTo>
                  <a:pt x="415" y="76"/>
                </a:lnTo>
                <a:lnTo>
                  <a:pt x="415" y="76"/>
                </a:lnTo>
                <a:lnTo>
                  <a:pt x="381" y="84"/>
                </a:lnTo>
                <a:lnTo>
                  <a:pt x="348" y="93"/>
                </a:lnTo>
                <a:lnTo>
                  <a:pt x="348" y="93"/>
                </a:lnTo>
                <a:lnTo>
                  <a:pt x="316" y="101"/>
                </a:lnTo>
                <a:lnTo>
                  <a:pt x="284" y="109"/>
                </a:lnTo>
                <a:lnTo>
                  <a:pt x="284" y="109"/>
                </a:lnTo>
                <a:lnTo>
                  <a:pt x="254" y="119"/>
                </a:lnTo>
                <a:lnTo>
                  <a:pt x="254" y="119"/>
                </a:lnTo>
                <a:lnTo>
                  <a:pt x="241" y="121"/>
                </a:lnTo>
                <a:lnTo>
                  <a:pt x="234" y="122"/>
                </a:lnTo>
                <a:lnTo>
                  <a:pt x="228" y="124"/>
                </a:lnTo>
                <a:lnTo>
                  <a:pt x="228" y="124"/>
                </a:lnTo>
                <a:lnTo>
                  <a:pt x="230" y="122"/>
                </a:lnTo>
                <a:lnTo>
                  <a:pt x="230" y="122"/>
                </a:lnTo>
                <a:close/>
                <a:moveTo>
                  <a:pt x="225" y="128"/>
                </a:moveTo>
                <a:lnTo>
                  <a:pt x="225" y="128"/>
                </a:lnTo>
                <a:lnTo>
                  <a:pt x="256" y="121"/>
                </a:lnTo>
                <a:lnTo>
                  <a:pt x="286" y="113"/>
                </a:lnTo>
                <a:lnTo>
                  <a:pt x="318" y="103"/>
                </a:lnTo>
                <a:lnTo>
                  <a:pt x="348" y="95"/>
                </a:lnTo>
                <a:lnTo>
                  <a:pt x="348" y="95"/>
                </a:lnTo>
                <a:lnTo>
                  <a:pt x="379" y="87"/>
                </a:lnTo>
                <a:lnTo>
                  <a:pt x="411" y="79"/>
                </a:lnTo>
                <a:lnTo>
                  <a:pt x="411" y="79"/>
                </a:lnTo>
                <a:lnTo>
                  <a:pt x="442" y="72"/>
                </a:lnTo>
                <a:lnTo>
                  <a:pt x="458" y="68"/>
                </a:lnTo>
                <a:lnTo>
                  <a:pt x="474" y="62"/>
                </a:lnTo>
                <a:lnTo>
                  <a:pt x="474" y="62"/>
                </a:lnTo>
                <a:lnTo>
                  <a:pt x="492" y="70"/>
                </a:lnTo>
                <a:lnTo>
                  <a:pt x="492" y="70"/>
                </a:lnTo>
                <a:lnTo>
                  <a:pt x="484" y="70"/>
                </a:lnTo>
                <a:lnTo>
                  <a:pt x="477" y="71"/>
                </a:lnTo>
                <a:lnTo>
                  <a:pt x="461" y="75"/>
                </a:lnTo>
                <a:lnTo>
                  <a:pt x="433" y="84"/>
                </a:lnTo>
                <a:lnTo>
                  <a:pt x="433" y="84"/>
                </a:lnTo>
                <a:lnTo>
                  <a:pt x="396" y="94"/>
                </a:lnTo>
                <a:lnTo>
                  <a:pt x="358" y="104"/>
                </a:lnTo>
                <a:lnTo>
                  <a:pt x="358" y="104"/>
                </a:lnTo>
                <a:lnTo>
                  <a:pt x="320" y="115"/>
                </a:lnTo>
                <a:lnTo>
                  <a:pt x="282" y="124"/>
                </a:lnTo>
                <a:lnTo>
                  <a:pt x="282" y="124"/>
                </a:lnTo>
                <a:lnTo>
                  <a:pt x="248" y="132"/>
                </a:lnTo>
                <a:lnTo>
                  <a:pt x="213" y="140"/>
                </a:lnTo>
                <a:lnTo>
                  <a:pt x="213" y="140"/>
                </a:lnTo>
                <a:lnTo>
                  <a:pt x="225" y="128"/>
                </a:lnTo>
                <a:lnTo>
                  <a:pt x="225" y="128"/>
                </a:lnTo>
                <a:close/>
                <a:moveTo>
                  <a:pt x="210" y="143"/>
                </a:moveTo>
                <a:lnTo>
                  <a:pt x="210" y="143"/>
                </a:lnTo>
                <a:lnTo>
                  <a:pt x="247" y="134"/>
                </a:lnTo>
                <a:lnTo>
                  <a:pt x="282" y="127"/>
                </a:lnTo>
                <a:lnTo>
                  <a:pt x="282" y="127"/>
                </a:lnTo>
                <a:lnTo>
                  <a:pt x="302" y="122"/>
                </a:lnTo>
                <a:lnTo>
                  <a:pt x="323" y="116"/>
                </a:lnTo>
                <a:lnTo>
                  <a:pt x="363" y="104"/>
                </a:lnTo>
                <a:lnTo>
                  <a:pt x="363" y="104"/>
                </a:lnTo>
                <a:lnTo>
                  <a:pt x="439" y="84"/>
                </a:lnTo>
                <a:lnTo>
                  <a:pt x="439" y="84"/>
                </a:lnTo>
                <a:lnTo>
                  <a:pt x="472" y="75"/>
                </a:lnTo>
                <a:lnTo>
                  <a:pt x="472" y="75"/>
                </a:lnTo>
                <a:lnTo>
                  <a:pt x="481" y="74"/>
                </a:lnTo>
                <a:lnTo>
                  <a:pt x="489" y="73"/>
                </a:lnTo>
                <a:lnTo>
                  <a:pt x="489" y="73"/>
                </a:lnTo>
                <a:lnTo>
                  <a:pt x="478" y="77"/>
                </a:lnTo>
                <a:lnTo>
                  <a:pt x="468" y="81"/>
                </a:lnTo>
                <a:lnTo>
                  <a:pt x="468" y="81"/>
                </a:lnTo>
                <a:lnTo>
                  <a:pt x="451" y="86"/>
                </a:lnTo>
                <a:lnTo>
                  <a:pt x="434" y="90"/>
                </a:lnTo>
                <a:lnTo>
                  <a:pt x="418" y="94"/>
                </a:lnTo>
                <a:lnTo>
                  <a:pt x="402" y="99"/>
                </a:lnTo>
                <a:lnTo>
                  <a:pt x="402" y="99"/>
                </a:lnTo>
                <a:lnTo>
                  <a:pt x="361" y="113"/>
                </a:lnTo>
                <a:lnTo>
                  <a:pt x="321" y="125"/>
                </a:lnTo>
                <a:lnTo>
                  <a:pt x="321" y="125"/>
                </a:lnTo>
                <a:lnTo>
                  <a:pt x="281" y="135"/>
                </a:lnTo>
                <a:lnTo>
                  <a:pt x="242" y="145"/>
                </a:lnTo>
                <a:lnTo>
                  <a:pt x="242" y="145"/>
                </a:lnTo>
                <a:lnTo>
                  <a:pt x="219" y="150"/>
                </a:lnTo>
                <a:lnTo>
                  <a:pt x="208" y="153"/>
                </a:lnTo>
                <a:lnTo>
                  <a:pt x="197" y="157"/>
                </a:lnTo>
                <a:lnTo>
                  <a:pt x="197" y="157"/>
                </a:lnTo>
                <a:lnTo>
                  <a:pt x="210" y="143"/>
                </a:lnTo>
                <a:lnTo>
                  <a:pt x="210" y="143"/>
                </a:lnTo>
                <a:close/>
                <a:moveTo>
                  <a:pt x="194" y="160"/>
                </a:moveTo>
                <a:lnTo>
                  <a:pt x="194" y="160"/>
                </a:lnTo>
                <a:lnTo>
                  <a:pt x="200" y="158"/>
                </a:lnTo>
                <a:lnTo>
                  <a:pt x="207" y="156"/>
                </a:lnTo>
                <a:lnTo>
                  <a:pt x="221" y="153"/>
                </a:lnTo>
                <a:lnTo>
                  <a:pt x="221" y="153"/>
                </a:lnTo>
                <a:lnTo>
                  <a:pt x="263" y="142"/>
                </a:lnTo>
                <a:lnTo>
                  <a:pt x="263" y="142"/>
                </a:lnTo>
                <a:lnTo>
                  <a:pt x="306" y="131"/>
                </a:lnTo>
                <a:lnTo>
                  <a:pt x="327" y="125"/>
                </a:lnTo>
                <a:lnTo>
                  <a:pt x="348" y="119"/>
                </a:lnTo>
                <a:lnTo>
                  <a:pt x="348" y="119"/>
                </a:lnTo>
                <a:lnTo>
                  <a:pt x="388" y="105"/>
                </a:lnTo>
                <a:lnTo>
                  <a:pt x="407" y="99"/>
                </a:lnTo>
                <a:lnTo>
                  <a:pt x="427" y="94"/>
                </a:lnTo>
                <a:lnTo>
                  <a:pt x="427" y="94"/>
                </a:lnTo>
                <a:lnTo>
                  <a:pt x="444" y="90"/>
                </a:lnTo>
                <a:lnTo>
                  <a:pt x="460" y="85"/>
                </a:lnTo>
                <a:lnTo>
                  <a:pt x="478" y="80"/>
                </a:lnTo>
                <a:lnTo>
                  <a:pt x="493" y="73"/>
                </a:lnTo>
                <a:lnTo>
                  <a:pt x="493" y="73"/>
                </a:lnTo>
                <a:lnTo>
                  <a:pt x="494" y="71"/>
                </a:lnTo>
                <a:lnTo>
                  <a:pt x="494" y="71"/>
                </a:lnTo>
                <a:lnTo>
                  <a:pt x="509" y="78"/>
                </a:lnTo>
                <a:lnTo>
                  <a:pt x="509" y="78"/>
                </a:lnTo>
                <a:lnTo>
                  <a:pt x="426" y="99"/>
                </a:lnTo>
                <a:lnTo>
                  <a:pt x="385" y="109"/>
                </a:lnTo>
                <a:lnTo>
                  <a:pt x="343" y="122"/>
                </a:lnTo>
                <a:lnTo>
                  <a:pt x="343" y="122"/>
                </a:lnTo>
                <a:lnTo>
                  <a:pt x="263" y="146"/>
                </a:lnTo>
                <a:lnTo>
                  <a:pt x="263" y="146"/>
                </a:lnTo>
                <a:lnTo>
                  <a:pt x="242" y="152"/>
                </a:lnTo>
                <a:lnTo>
                  <a:pt x="221" y="157"/>
                </a:lnTo>
                <a:lnTo>
                  <a:pt x="221" y="157"/>
                </a:lnTo>
                <a:lnTo>
                  <a:pt x="200" y="163"/>
                </a:lnTo>
                <a:lnTo>
                  <a:pt x="200" y="163"/>
                </a:lnTo>
                <a:lnTo>
                  <a:pt x="195" y="163"/>
                </a:lnTo>
                <a:lnTo>
                  <a:pt x="191" y="164"/>
                </a:lnTo>
                <a:lnTo>
                  <a:pt x="191" y="164"/>
                </a:lnTo>
                <a:lnTo>
                  <a:pt x="194" y="160"/>
                </a:lnTo>
                <a:lnTo>
                  <a:pt x="194" y="160"/>
                </a:lnTo>
                <a:close/>
                <a:moveTo>
                  <a:pt x="189" y="165"/>
                </a:moveTo>
                <a:lnTo>
                  <a:pt x="189" y="165"/>
                </a:lnTo>
                <a:lnTo>
                  <a:pt x="196" y="165"/>
                </a:lnTo>
                <a:lnTo>
                  <a:pt x="204" y="165"/>
                </a:lnTo>
                <a:lnTo>
                  <a:pt x="219" y="161"/>
                </a:lnTo>
                <a:lnTo>
                  <a:pt x="248" y="153"/>
                </a:lnTo>
                <a:lnTo>
                  <a:pt x="248" y="153"/>
                </a:lnTo>
                <a:lnTo>
                  <a:pt x="270" y="147"/>
                </a:lnTo>
                <a:lnTo>
                  <a:pt x="293" y="140"/>
                </a:lnTo>
                <a:lnTo>
                  <a:pt x="338" y="126"/>
                </a:lnTo>
                <a:lnTo>
                  <a:pt x="338" y="126"/>
                </a:lnTo>
                <a:lnTo>
                  <a:pt x="381" y="113"/>
                </a:lnTo>
                <a:lnTo>
                  <a:pt x="425" y="101"/>
                </a:lnTo>
                <a:lnTo>
                  <a:pt x="425" y="101"/>
                </a:lnTo>
                <a:lnTo>
                  <a:pt x="469" y="91"/>
                </a:lnTo>
                <a:lnTo>
                  <a:pt x="469" y="91"/>
                </a:lnTo>
                <a:lnTo>
                  <a:pt x="491" y="85"/>
                </a:lnTo>
                <a:lnTo>
                  <a:pt x="491" y="85"/>
                </a:lnTo>
                <a:lnTo>
                  <a:pt x="493" y="85"/>
                </a:lnTo>
                <a:lnTo>
                  <a:pt x="493" y="85"/>
                </a:lnTo>
                <a:lnTo>
                  <a:pt x="475" y="91"/>
                </a:lnTo>
                <a:lnTo>
                  <a:pt x="455" y="96"/>
                </a:lnTo>
                <a:lnTo>
                  <a:pt x="417" y="104"/>
                </a:lnTo>
                <a:lnTo>
                  <a:pt x="417" y="104"/>
                </a:lnTo>
                <a:lnTo>
                  <a:pt x="394" y="110"/>
                </a:lnTo>
                <a:lnTo>
                  <a:pt x="370" y="118"/>
                </a:lnTo>
                <a:lnTo>
                  <a:pt x="324" y="132"/>
                </a:lnTo>
                <a:lnTo>
                  <a:pt x="324" y="132"/>
                </a:lnTo>
                <a:lnTo>
                  <a:pt x="237" y="158"/>
                </a:lnTo>
                <a:lnTo>
                  <a:pt x="237" y="158"/>
                </a:lnTo>
                <a:lnTo>
                  <a:pt x="205" y="168"/>
                </a:lnTo>
                <a:lnTo>
                  <a:pt x="190" y="173"/>
                </a:lnTo>
                <a:lnTo>
                  <a:pt x="176" y="180"/>
                </a:lnTo>
                <a:lnTo>
                  <a:pt x="176" y="180"/>
                </a:lnTo>
                <a:lnTo>
                  <a:pt x="189" y="165"/>
                </a:lnTo>
                <a:lnTo>
                  <a:pt x="189" y="165"/>
                </a:lnTo>
                <a:close/>
                <a:moveTo>
                  <a:pt x="171" y="186"/>
                </a:moveTo>
                <a:lnTo>
                  <a:pt x="171" y="186"/>
                </a:lnTo>
                <a:lnTo>
                  <a:pt x="172" y="184"/>
                </a:lnTo>
                <a:lnTo>
                  <a:pt x="172" y="184"/>
                </a:lnTo>
                <a:lnTo>
                  <a:pt x="172" y="184"/>
                </a:lnTo>
                <a:lnTo>
                  <a:pt x="172" y="184"/>
                </a:lnTo>
                <a:lnTo>
                  <a:pt x="182" y="179"/>
                </a:lnTo>
                <a:lnTo>
                  <a:pt x="193" y="175"/>
                </a:lnTo>
                <a:lnTo>
                  <a:pt x="193" y="175"/>
                </a:lnTo>
                <a:lnTo>
                  <a:pt x="214" y="167"/>
                </a:lnTo>
                <a:lnTo>
                  <a:pt x="237" y="160"/>
                </a:lnTo>
                <a:lnTo>
                  <a:pt x="237" y="160"/>
                </a:lnTo>
                <a:lnTo>
                  <a:pt x="330" y="133"/>
                </a:lnTo>
                <a:lnTo>
                  <a:pt x="330" y="133"/>
                </a:lnTo>
                <a:lnTo>
                  <a:pt x="376" y="119"/>
                </a:lnTo>
                <a:lnTo>
                  <a:pt x="400" y="111"/>
                </a:lnTo>
                <a:lnTo>
                  <a:pt x="423" y="105"/>
                </a:lnTo>
                <a:lnTo>
                  <a:pt x="423" y="105"/>
                </a:lnTo>
                <a:lnTo>
                  <a:pt x="445" y="100"/>
                </a:lnTo>
                <a:lnTo>
                  <a:pt x="469" y="94"/>
                </a:lnTo>
                <a:lnTo>
                  <a:pt x="491" y="88"/>
                </a:lnTo>
                <a:lnTo>
                  <a:pt x="512" y="80"/>
                </a:lnTo>
                <a:lnTo>
                  <a:pt x="512" y="80"/>
                </a:lnTo>
                <a:lnTo>
                  <a:pt x="538" y="91"/>
                </a:lnTo>
                <a:lnTo>
                  <a:pt x="538" y="91"/>
                </a:lnTo>
                <a:lnTo>
                  <a:pt x="537" y="91"/>
                </a:lnTo>
                <a:lnTo>
                  <a:pt x="537" y="91"/>
                </a:lnTo>
                <a:lnTo>
                  <a:pt x="516" y="96"/>
                </a:lnTo>
                <a:lnTo>
                  <a:pt x="494" y="101"/>
                </a:lnTo>
                <a:lnTo>
                  <a:pt x="449" y="111"/>
                </a:lnTo>
                <a:lnTo>
                  <a:pt x="449" y="111"/>
                </a:lnTo>
                <a:lnTo>
                  <a:pt x="404" y="123"/>
                </a:lnTo>
                <a:lnTo>
                  <a:pt x="357" y="134"/>
                </a:lnTo>
                <a:lnTo>
                  <a:pt x="357" y="134"/>
                </a:lnTo>
                <a:lnTo>
                  <a:pt x="312" y="145"/>
                </a:lnTo>
                <a:lnTo>
                  <a:pt x="267" y="157"/>
                </a:lnTo>
                <a:lnTo>
                  <a:pt x="223" y="169"/>
                </a:lnTo>
                <a:lnTo>
                  <a:pt x="178" y="183"/>
                </a:lnTo>
                <a:lnTo>
                  <a:pt x="178" y="183"/>
                </a:lnTo>
                <a:lnTo>
                  <a:pt x="171" y="186"/>
                </a:lnTo>
                <a:lnTo>
                  <a:pt x="171" y="186"/>
                </a:lnTo>
                <a:lnTo>
                  <a:pt x="171" y="186"/>
                </a:lnTo>
                <a:lnTo>
                  <a:pt x="171" y="186"/>
                </a:lnTo>
                <a:close/>
                <a:moveTo>
                  <a:pt x="169" y="187"/>
                </a:moveTo>
                <a:lnTo>
                  <a:pt x="169" y="187"/>
                </a:lnTo>
                <a:lnTo>
                  <a:pt x="212" y="175"/>
                </a:lnTo>
                <a:lnTo>
                  <a:pt x="234" y="168"/>
                </a:lnTo>
                <a:lnTo>
                  <a:pt x="256" y="162"/>
                </a:lnTo>
                <a:lnTo>
                  <a:pt x="256" y="162"/>
                </a:lnTo>
                <a:lnTo>
                  <a:pt x="352" y="137"/>
                </a:lnTo>
                <a:lnTo>
                  <a:pt x="352" y="137"/>
                </a:lnTo>
                <a:lnTo>
                  <a:pt x="402" y="126"/>
                </a:lnTo>
                <a:lnTo>
                  <a:pt x="450" y="115"/>
                </a:lnTo>
                <a:lnTo>
                  <a:pt x="450" y="115"/>
                </a:lnTo>
                <a:lnTo>
                  <a:pt x="475" y="107"/>
                </a:lnTo>
                <a:lnTo>
                  <a:pt x="499" y="102"/>
                </a:lnTo>
                <a:lnTo>
                  <a:pt x="499" y="102"/>
                </a:lnTo>
                <a:lnTo>
                  <a:pt x="511" y="99"/>
                </a:lnTo>
                <a:lnTo>
                  <a:pt x="511" y="99"/>
                </a:lnTo>
                <a:lnTo>
                  <a:pt x="464" y="113"/>
                </a:lnTo>
                <a:lnTo>
                  <a:pt x="418" y="124"/>
                </a:lnTo>
                <a:lnTo>
                  <a:pt x="370" y="135"/>
                </a:lnTo>
                <a:lnTo>
                  <a:pt x="347" y="141"/>
                </a:lnTo>
                <a:lnTo>
                  <a:pt x="325" y="148"/>
                </a:lnTo>
                <a:lnTo>
                  <a:pt x="325" y="148"/>
                </a:lnTo>
                <a:lnTo>
                  <a:pt x="228" y="179"/>
                </a:lnTo>
                <a:lnTo>
                  <a:pt x="228" y="179"/>
                </a:lnTo>
                <a:lnTo>
                  <a:pt x="204" y="186"/>
                </a:lnTo>
                <a:lnTo>
                  <a:pt x="181" y="194"/>
                </a:lnTo>
                <a:lnTo>
                  <a:pt x="181" y="194"/>
                </a:lnTo>
                <a:lnTo>
                  <a:pt x="169" y="197"/>
                </a:lnTo>
                <a:lnTo>
                  <a:pt x="158" y="200"/>
                </a:lnTo>
                <a:lnTo>
                  <a:pt x="158" y="200"/>
                </a:lnTo>
                <a:lnTo>
                  <a:pt x="169" y="187"/>
                </a:lnTo>
                <a:lnTo>
                  <a:pt x="169" y="187"/>
                </a:lnTo>
                <a:close/>
                <a:moveTo>
                  <a:pt x="155" y="203"/>
                </a:moveTo>
                <a:lnTo>
                  <a:pt x="155" y="203"/>
                </a:lnTo>
                <a:lnTo>
                  <a:pt x="160" y="202"/>
                </a:lnTo>
                <a:lnTo>
                  <a:pt x="160" y="202"/>
                </a:lnTo>
                <a:lnTo>
                  <a:pt x="171" y="198"/>
                </a:lnTo>
                <a:lnTo>
                  <a:pt x="182" y="196"/>
                </a:lnTo>
                <a:lnTo>
                  <a:pt x="182" y="196"/>
                </a:lnTo>
                <a:lnTo>
                  <a:pt x="207" y="188"/>
                </a:lnTo>
                <a:lnTo>
                  <a:pt x="234" y="180"/>
                </a:lnTo>
                <a:lnTo>
                  <a:pt x="234" y="180"/>
                </a:lnTo>
                <a:lnTo>
                  <a:pt x="284" y="163"/>
                </a:lnTo>
                <a:lnTo>
                  <a:pt x="336" y="147"/>
                </a:lnTo>
                <a:lnTo>
                  <a:pt x="336" y="147"/>
                </a:lnTo>
                <a:lnTo>
                  <a:pt x="361" y="140"/>
                </a:lnTo>
                <a:lnTo>
                  <a:pt x="388" y="133"/>
                </a:lnTo>
                <a:lnTo>
                  <a:pt x="438" y="121"/>
                </a:lnTo>
                <a:lnTo>
                  <a:pt x="438" y="121"/>
                </a:lnTo>
                <a:lnTo>
                  <a:pt x="489" y="107"/>
                </a:lnTo>
                <a:lnTo>
                  <a:pt x="514" y="101"/>
                </a:lnTo>
                <a:lnTo>
                  <a:pt x="538" y="93"/>
                </a:lnTo>
                <a:lnTo>
                  <a:pt x="538" y="93"/>
                </a:lnTo>
                <a:lnTo>
                  <a:pt x="538" y="92"/>
                </a:lnTo>
                <a:lnTo>
                  <a:pt x="538" y="91"/>
                </a:lnTo>
                <a:lnTo>
                  <a:pt x="538" y="91"/>
                </a:lnTo>
                <a:lnTo>
                  <a:pt x="555" y="98"/>
                </a:lnTo>
                <a:lnTo>
                  <a:pt x="555" y="98"/>
                </a:lnTo>
                <a:lnTo>
                  <a:pt x="505" y="109"/>
                </a:lnTo>
                <a:lnTo>
                  <a:pt x="455" y="121"/>
                </a:lnTo>
                <a:lnTo>
                  <a:pt x="406" y="133"/>
                </a:lnTo>
                <a:lnTo>
                  <a:pt x="357" y="147"/>
                </a:lnTo>
                <a:lnTo>
                  <a:pt x="357" y="147"/>
                </a:lnTo>
                <a:lnTo>
                  <a:pt x="305" y="162"/>
                </a:lnTo>
                <a:lnTo>
                  <a:pt x="252" y="176"/>
                </a:lnTo>
                <a:lnTo>
                  <a:pt x="252" y="176"/>
                </a:lnTo>
                <a:lnTo>
                  <a:pt x="228" y="183"/>
                </a:lnTo>
                <a:lnTo>
                  <a:pt x="203" y="191"/>
                </a:lnTo>
                <a:lnTo>
                  <a:pt x="178" y="199"/>
                </a:lnTo>
                <a:lnTo>
                  <a:pt x="153" y="205"/>
                </a:lnTo>
                <a:lnTo>
                  <a:pt x="153" y="205"/>
                </a:lnTo>
                <a:lnTo>
                  <a:pt x="153" y="205"/>
                </a:lnTo>
                <a:lnTo>
                  <a:pt x="153" y="205"/>
                </a:lnTo>
                <a:lnTo>
                  <a:pt x="155" y="203"/>
                </a:lnTo>
                <a:lnTo>
                  <a:pt x="155" y="203"/>
                </a:lnTo>
                <a:close/>
                <a:moveTo>
                  <a:pt x="151" y="208"/>
                </a:moveTo>
                <a:lnTo>
                  <a:pt x="151" y="208"/>
                </a:lnTo>
                <a:lnTo>
                  <a:pt x="175" y="202"/>
                </a:lnTo>
                <a:lnTo>
                  <a:pt x="199" y="195"/>
                </a:lnTo>
                <a:lnTo>
                  <a:pt x="224" y="187"/>
                </a:lnTo>
                <a:lnTo>
                  <a:pt x="247" y="179"/>
                </a:lnTo>
                <a:lnTo>
                  <a:pt x="247" y="179"/>
                </a:lnTo>
                <a:lnTo>
                  <a:pt x="302" y="164"/>
                </a:lnTo>
                <a:lnTo>
                  <a:pt x="358" y="149"/>
                </a:lnTo>
                <a:lnTo>
                  <a:pt x="358" y="149"/>
                </a:lnTo>
                <a:lnTo>
                  <a:pt x="412" y="134"/>
                </a:lnTo>
                <a:lnTo>
                  <a:pt x="468" y="121"/>
                </a:lnTo>
                <a:lnTo>
                  <a:pt x="468" y="121"/>
                </a:lnTo>
                <a:lnTo>
                  <a:pt x="521" y="107"/>
                </a:lnTo>
                <a:lnTo>
                  <a:pt x="521" y="107"/>
                </a:lnTo>
                <a:lnTo>
                  <a:pt x="541" y="103"/>
                </a:lnTo>
                <a:lnTo>
                  <a:pt x="541" y="103"/>
                </a:lnTo>
                <a:lnTo>
                  <a:pt x="533" y="106"/>
                </a:lnTo>
                <a:lnTo>
                  <a:pt x="533" y="106"/>
                </a:lnTo>
                <a:lnTo>
                  <a:pt x="508" y="113"/>
                </a:lnTo>
                <a:lnTo>
                  <a:pt x="483" y="119"/>
                </a:lnTo>
                <a:lnTo>
                  <a:pt x="457" y="125"/>
                </a:lnTo>
                <a:lnTo>
                  <a:pt x="432" y="131"/>
                </a:lnTo>
                <a:lnTo>
                  <a:pt x="432" y="131"/>
                </a:lnTo>
                <a:lnTo>
                  <a:pt x="378" y="146"/>
                </a:lnTo>
                <a:lnTo>
                  <a:pt x="325" y="161"/>
                </a:lnTo>
                <a:lnTo>
                  <a:pt x="325" y="161"/>
                </a:lnTo>
                <a:lnTo>
                  <a:pt x="271" y="177"/>
                </a:lnTo>
                <a:lnTo>
                  <a:pt x="245" y="185"/>
                </a:lnTo>
                <a:lnTo>
                  <a:pt x="218" y="195"/>
                </a:lnTo>
                <a:lnTo>
                  <a:pt x="218" y="195"/>
                </a:lnTo>
                <a:lnTo>
                  <a:pt x="192" y="205"/>
                </a:lnTo>
                <a:lnTo>
                  <a:pt x="166" y="216"/>
                </a:lnTo>
                <a:lnTo>
                  <a:pt x="166" y="216"/>
                </a:lnTo>
                <a:lnTo>
                  <a:pt x="150" y="221"/>
                </a:lnTo>
                <a:lnTo>
                  <a:pt x="132" y="227"/>
                </a:lnTo>
                <a:lnTo>
                  <a:pt x="132" y="227"/>
                </a:lnTo>
                <a:lnTo>
                  <a:pt x="151" y="208"/>
                </a:lnTo>
                <a:lnTo>
                  <a:pt x="151" y="208"/>
                </a:lnTo>
                <a:close/>
                <a:moveTo>
                  <a:pt x="131" y="228"/>
                </a:moveTo>
                <a:lnTo>
                  <a:pt x="131" y="228"/>
                </a:lnTo>
                <a:lnTo>
                  <a:pt x="131" y="228"/>
                </a:lnTo>
                <a:lnTo>
                  <a:pt x="131" y="228"/>
                </a:lnTo>
                <a:lnTo>
                  <a:pt x="131" y="228"/>
                </a:lnTo>
                <a:lnTo>
                  <a:pt x="131" y="228"/>
                </a:lnTo>
                <a:lnTo>
                  <a:pt x="131" y="228"/>
                </a:lnTo>
                <a:lnTo>
                  <a:pt x="131" y="228"/>
                </a:lnTo>
                <a:close/>
                <a:moveTo>
                  <a:pt x="128" y="231"/>
                </a:moveTo>
                <a:lnTo>
                  <a:pt x="128" y="231"/>
                </a:lnTo>
                <a:lnTo>
                  <a:pt x="154" y="224"/>
                </a:lnTo>
                <a:lnTo>
                  <a:pt x="179" y="218"/>
                </a:lnTo>
                <a:lnTo>
                  <a:pt x="204" y="211"/>
                </a:lnTo>
                <a:lnTo>
                  <a:pt x="230" y="204"/>
                </a:lnTo>
                <a:lnTo>
                  <a:pt x="230" y="204"/>
                </a:lnTo>
                <a:lnTo>
                  <a:pt x="285" y="185"/>
                </a:lnTo>
                <a:lnTo>
                  <a:pt x="314" y="176"/>
                </a:lnTo>
                <a:lnTo>
                  <a:pt x="342" y="168"/>
                </a:lnTo>
                <a:lnTo>
                  <a:pt x="342" y="168"/>
                </a:lnTo>
                <a:lnTo>
                  <a:pt x="454" y="136"/>
                </a:lnTo>
                <a:lnTo>
                  <a:pt x="568" y="104"/>
                </a:lnTo>
                <a:lnTo>
                  <a:pt x="568" y="104"/>
                </a:lnTo>
                <a:lnTo>
                  <a:pt x="582" y="110"/>
                </a:lnTo>
                <a:lnTo>
                  <a:pt x="582" y="110"/>
                </a:lnTo>
                <a:lnTo>
                  <a:pt x="522" y="125"/>
                </a:lnTo>
                <a:lnTo>
                  <a:pt x="463" y="140"/>
                </a:lnTo>
                <a:lnTo>
                  <a:pt x="404" y="156"/>
                </a:lnTo>
                <a:lnTo>
                  <a:pt x="345" y="173"/>
                </a:lnTo>
                <a:lnTo>
                  <a:pt x="345" y="173"/>
                </a:lnTo>
                <a:lnTo>
                  <a:pt x="229" y="209"/>
                </a:lnTo>
                <a:lnTo>
                  <a:pt x="229" y="209"/>
                </a:lnTo>
                <a:lnTo>
                  <a:pt x="201" y="216"/>
                </a:lnTo>
                <a:lnTo>
                  <a:pt x="174" y="223"/>
                </a:lnTo>
                <a:lnTo>
                  <a:pt x="148" y="231"/>
                </a:lnTo>
                <a:lnTo>
                  <a:pt x="120" y="239"/>
                </a:lnTo>
                <a:lnTo>
                  <a:pt x="120" y="239"/>
                </a:lnTo>
                <a:lnTo>
                  <a:pt x="128" y="231"/>
                </a:lnTo>
                <a:lnTo>
                  <a:pt x="128" y="231"/>
                </a:lnTo>
                <a:close/>
                <a:moveTo>
                  <a:pt x="117" y="243"/>
                </a:moveTo>
                <a:lnTo>
                  <a:pt x="117" y="243"/>
                </a:lnTo>
                <a:lnTo>
                  <a:pt x="144" y="234"/>
                </a:lnTo>
                <a:lnTo>
                  <a:pt x="170" y="227"/>
                </a:lnTo>
                <a:lnTo>
                  <a:pt x="196" y="220"/>
                </a:lnTo>
                <a:lnTo>
                  <a:pt x="224" y="212"/>
                </a:lnTo>
                <a:lnTo>
                  <a:pt x="224" y="212"/>
                </a:lnTo>
                <a:lnTo>
                  <a:pt x="346" y="175"/>
                </a:lnTo>
                <a:lnTo>
                  <a:pt x="346" y="175"/>
                </a:lnTo>
                <a:lnTo>
                  <a:pt x="405" y="158"/>
                </a:lnTo>
                <a:lnTo>
                  <a:pt x="464" y="142"/>
                </a:lnTo>
                <a:lnTo>
                  <a:pt x="524" y="127"/>
                </a:lnTo>
                <a:lnTo>
                  <a:pt x="584" y="113"/>
                </a:lnTo>
                <a:lnTo>
                  <a:pt x="584" y="113"/>
                </a:lnTo>
                <a:lnTo>
                  <a:pt x="585" y="113"/>
                </a:lnTo>
                <a:lnTo>
                  <a:pt x="585" y="113"/>
                </a:lnTo>
                <a:lnTo>
                  <a:pt x="596" y="118"/>
                </a:lnTo>
                <a:lnTo>
                  <a:pt x="596" y="118"/>
                </a:lnTo>
                <a:lnTo>
                  <a:pt x="540" y="129"/>
                </a:lnTo>
                <a:lnTo>
                  <a:pt x="512" y="135"/>
                </a:lnTo>
                <a:lnTo>
                  <a:pt x="485" y="142"/>
                </a:lnTo>
                <a:lnTo>
                  <a:pt x="485" y="142"/>
                </a:lnTo>
                <a:lnTo>
                  <a:pt x="422" y="159"/>
                </a:lnTo>
                <a:lnTo>
                  <a:pt x="358" y="175"/>
                </a:lnTo>
                <a:lnTo>
                  <a:pt x="358" y="175"/>
                </a:lnTo>
                <a:lnTo>
                  <a:pt x="296" y="191"/>
                </a:lnTo>
                <a:lnTo>
                  <a:pt x="236" y="209"/>
                </a:lnTo>
                <a:lnTo>
                  <a:pt x="174" y="228"/>
                </a:lnTo>
                <a:lnTo>
                  <a:pt x="113" y="247"/>
                </a:lnTo>
                <a:lnTo>
                  <a:pt x="113" y="247"/>
                </a:lnTo>
                <a:lnTo>
                  <a:pt x="117" y="243"/>
                </a:lnTo>
                <a:lnTo>
                  <a:pt x="117" y="243"/>
                </a:lnTo>
                <a:close/>
                <a:moveTo>
                  <a:pt x="110" y="250"/>
                </a:moveTo>
                <a:lnTo>
                  <a:pt x="110" y="250"/>
                </a:lnTo>
                <a:lnTo>
                  <a:pt x="174" y="230"/>
                </a:lnTo>
                <a:lnTo>
                  <a:pt x="237" y="211"/>
                </a:lnTo>
                <a:lnTo>
                  <a:pt x="300" y="192"/>
                </a:lnTo>
                <a:lnTo>
                  <a:pt x="364" y="176"/>
                </a:lnTo>
                <a:lnTo>
                  <a:pt x="364" y="176"/>
                </a:lnTo>
                <a:lnTo>
                  <a:pt x="428" y="159"/>
                </a:lnTo>
                <a:lnTo>
                  <a:pt x="491" y="142"/>
                </a:lnTo>
                <a:lnTo>
                  <a:pt x="491" y="142"/>
                </a:lnTo>
                <a:lnTo>
                  <a:pt x="519" y="135"/>
                </a:lnTo>
                <a:lnTo>
                  <a:pt x="534" y="132"/>
                </a:lnTo>
                <a:lnTo>
                  <a:pt x="550" y="129"/>
                </a:lnTo>
                <a:lnTo>
                  <a:pt x="550" y="129"/>
                </a:lnTo>
                <a:lnTo>
                  <a:pt x="580" y="123"/>
                </a:lnTo>
                <a:lnTo>
                  <a:pt x="580" y="123"/>
                </a:lnTo>
                <a:lnTo>
                  <a:pt x="595" y="120"/>
                </a:lnTo>
                <a:lnTo>
                  <a:pt x="595" y="120"/>
                </a:lnTo>
                <a:lnTo>
                  <a:pt x="585" y="123"/>
                </a:lnTo>
                <a:lnTo>
                  <a:pt x="585" y="123"/>
                </a:lnTo>
                <a:lnTo>
                  <a:pt x="571" y="127"/>
                </a:lnTo>
                <a:lnTo>
                  <a:pt x="557" y="131"/>
                </a:lnTo>
                <a:lnTo>
                  <a:pt x="528" y="137"/>
                </a:lnTo>
                <a:lnTo>
                  <a:pt x="528" y="137"/>
                </a:lnTo>
                <a:lnTo>
                  <a:pt x="495" y="145"/>
                </a:lnTo>
                <a:lnTo>
                  <a:pt x="462" y="154"/>
                </a:lnTo>
                <a:lnTo>
                  <a:pt x="462" y="154"/>
                </a:lnTo>
                <a:lnTo>
                  <a:pt x="399" y="171"/>
                </a:lnTo>
                <a:lnTo>
                  <a:pt x="336" y="189"/>
                </a:lnTo>
                <a:lnTo>
                  <a:pt x="336" y="189"/>
                </a:lnTo>
                <a:lnTo>
                  <a:pt x="208" y="228"/>
                </a:lnTo>
                <a:lnTo>
                  <a:pt x="208" y="228"/>
                </a:lnTo>
                <a:lnTo>
                  <a:pt x="148" y="245"/>
                </a:lnTo>
                <a:lnTo>
                  <a:pt x="148" y="245"/>
                </a:lnTo>
                <a:lnTo>
                  <a:pt x="125" y="252"/>
                </a:lnTo>
                <a:lnTo>
                  <a:pt x="113" y="255"/>
                </a:lnTo>
                <a:lnTo>
                  <a:pt x="102" y="259"/>
                </a:lnTo>
                <a:lnTo>
                  <a:pt x="102" y="259"/>
                </a:lnTo>
                <a:lnTo>
                  <a:pt x="110" y="250"/>
                </a:lnTo>
                <a:lnTo>
                  <a:pt x="110" y="250"/>
                </a:lnTo>
                <a:close/>
                <a:moveTo>
                  <a:pt x="98" y="263"/>
                </a:moveTo>
                <a:lnTo>
                  <a:pt x="98" y="263"/>
                </a:lnTo>
                <a:lnTo>
                  <a:pt x="229" y="229"/>
                </a:lnTo>
                <a:lnTo>
                  <a:pt x="294" y="212"/>
                </a:lnTo>
                <a:lnTo>
                  <a:pt x="360" y="195"/>
                </a:lnTo>
                <a:lnTo>
                  <a:pt x="360" y="195"/>
                </a:lnTo>
                <a:lnTo>
                  <a:pt x="426" y="178"/>
                </a:lnTo>
                <a:lnTo>
                  <a:pt x="493" y="161"/>
                </a:lnTo>
                <a:lnTo>
                  <a:pt x="560" y="145"/>
                </a:lnTo>
                <a:lnTo>
                  <a:pt x="593" y="137"/>
                </a:lnTo>
                <a:lnTo>
                  <a:pt x="626" y="131"/>
                </a:lnTo>
                <a:lnTo>
                  <a:pt x="626" y="131"/>
                </a:lnTo>
                <a:lnTo>
                  <a:pt x="637" y="136"/>
                </a:lnTo>
                <a:lnTo>
                  <a:pt x="637" y="136"/>
                </a:lnTo>
                <a:lnTo>
                  <a:pt x="622" y="139"/>
                </a:lnTo>
                <a:lnTo>
                  <a:pt x="608" y="143"/>
                </a:lnTo>
                <a:lnTo>
                  <a:pt x="580" y="151"/>
                </a:lnTo>
                <a:lnTo>
                  <a:pt x="580" y="151"/>
                </a:lnTo>
                <a:lnTo>
                  <a:pt x="562" y="155"/>
                </a:lnTo>
                <a:lnTo>
                  <a:pt x="544" y="158"/>
                </a:lnTo>
                <a:lnTo>
                  <a:pt x="509" y="165"/>
                </a:lnTo>
                <a:lnTo>
                  <a:pt x="509" y="165"/>
                </a:lnTo>
                <a:lnTo>
                  <a:pt x="437" y="180"/>
                </a:lnTo>
                <a:lnTo>
                  <a:pt x="365" y="197"/>
                </a:lnTo>
                <a:lnTo>
                  <a:pt x="365" y="197"/>
                </a:lnTo>
                <a:lnTo>
                  <a:pt x="330" y="205"/>
                </a:lnTo>
                <a:lnTo>
                  <a:pt x="294" y="214"/>
                </a:lnTo>
                <a:lnTo>
                  <a:pt x="224" y="233"/>
                </a:lnTo>
                <a:lnTo>
                  <a:pt x="224" y="233"/>
                </a:lnTo>
                <a:lnTo>
                  <a:pt x="190" y="243"/>
                </a:lnTo>
                <a:lnTo>
                  <a:pt x="156" y="252"/>
                </a:lnTo>
                <a:lnTo>
                  <a:pt x="156" y="252"/>
                </a:lnTo>
                <a:lnTo>
                  <a:pt x="123" y="260"/>
                </a:lnTo>
                <a:lnTo>
                  <a:pt x="108" y="264"/>
                </a:lnTo>
                <a:lnTo>
                  <a:pt x="92" y="269"/>
                </a:lnTo>
                <a:lnTo>
                  <a:pt x="92" y="269"/>
                </a:lnTo>
                <a:lnTo>
                  <a:pt x="98" y="263"/>
                </a:lnTo>
                <a:lnTo>
                  <a:pt x="98" y="263"/>
                </a:lnTo>
                <a:close/>
                <a:moveTo>
                  <a:pt x="89" y="273"/>
                </a:moveTo>
                <a:lnTo>
                  <a:pt x="89" y="273"/>
                </a:lnTo>
                <a:lnTo>
                  <a:pt x="104" y="268"/>
                </a:lnTo>
                <a:lnTo>
                  <a:pt x="119" y="263"/>
                </a:lnTo>
                <a:lnTo>
                  <a:pt x="151" y="256"/>
                </a:lnTo>
                <a:lnTo>
                  <a:pt x="151" y="256"/>
                </a:lnTo>
                <a:lnTo>
                  <a:pt x="185" y="247"/>
                </a:lnTo>
                <a:lnTo>
                  <a:pt x="219" y="237"/>
                </a:lnTo>
                <a:lnTo>
                  <a:pt x="219" y="237"/>
                </a:lnTo>
                <a:lnTo>
                  <a:pt x="289" y="218"/>
                </a:lnTo>
                <a:lnTo>
                  <a:pt x="360" y="200"/>
                </a:lnTo>
                <a:lnTo>
                  <a:pt x="360" y="200"/>
                </a:lnTo>
                <a:lnTo>
                  <a:pt x="396" y="191"/>
                </a:lnTo>
                <a:lnTo>
                  <a:pt x="432" y="183"/>
                </a:lnTo>
                <a:lnTo>
                  <a:pt x="504" y="168"/>
                </a:lnTo>
                <a:lnTo>
                  <a:pt x="504" y="168"/>
                </a:lnTo>
                <a:lnTo>
                  <a:pt x="539" y="161"/>
                </a:lnTo>
                <a:lnTo>
                  <a:pt x="575" y="154"/>
                </a:lnTo>
                <a:lnTo>
                  <a:pt x="575" y="154"/>
                </a:lnTo>
                <a:lnTo>
                  <a:pt x="591" y="150"/>
                </a:lnTo>
                <a:lnTo>
                  <a:pt x="607" y="146"/>
                </a:lnTo>
                <a:lnTo>
                  <a:pt x="622" y="141"/>
                </a:lnTo>
                <a:lnTo>
                  <a:pt x="639" y="138"/>
                </a:lnTo>
                <a:lnTo>
                  <a:pt x="639" y="138"/>
                </a:lnTo>
                <a:lnTo>
                  <a:pt x="640" y="137"/>
                </a:lnTo>
                <a:lnTo>
                  <a:pt x="640" y="137"/>
                </a:lnTo>
                <a:lnTo>
                  <a:pt x="640" y="137"/>
                </a:lnTo>
                <a:lnTo>
                  <a:pt x="640" y="137"/>
                </a:lnTo>
                <a:lnTo>
                  <a:pt x="625" y="151"/>
                </a:lnTo>
                <a:lnTo>
                  <a:pt x="625" y="151"/>
                </a:lnTo>
                <a:lnTo>
                  <a:pt x="593" y="158"/>
                </a:lnTo>
                <a:lnTo>
                  <a:pt x="560" y="165"/>
                </a:lnTo>
                <a:lnTo>
                  <a:pt x="527" y="172"/>
                </a:lnTo>
                <a:lnTo>
                  <a:pt x="495" y="180"/>
                </a:lnTo>
                <a:lnTo>
                  <a:pt x="495" y="180"/>
                </a:lnTo>
                <a:lnTo>
                  <a:pt x="460" y="188"/>
                </a:lnTo>
                <a:lnTo>
                  <a:pt x="426" y="196"/>
                </a:lnTo>
                <a:lnTo>
                  <a:pt x="358" y="211"/>
                </a:lnTo>
                <a:lnTo>
                  <a:pt x="358" y="211"/>
                </a:lnTo>
                <a:lnTo>
                  <a:pt x="290" y="227"/>
                </a:lnTo>
                <a:lnTo>
                  <a:pt x="223" y="244"/>
                </a:lnTo>
                <a:lnTo>
                  <a:pt x="223" y="244"/>
                </a:lnTo>
                <a:lnTo>
                  <a:pt x="153" y="260"/>
                </a:lnTo>
                <a:lnTo>
                  <a:pt x="118" y="269"/>
                </a:lnTo>
                <a:lnTo>
                  <a:pt x="84" y="280"/>
                </a:lnTo>
                <a:lnTo>
                  <a:pt x="84" y="280"/>
                </a:lnTo>
                <a:lnTo>
                  <a:pt x="89" y="273"/>
                </a:lnTo>
                <a:lnTo>
                  <a:pt x="89" y="273"/>
                </a:lnTo>
                <a:close/>
                <a:moveTo>
                  <a:pt x="302" y="482"/>
                </a:moveTo>
                <a:lnTo>
                  <a:pt x="302" y="482"/>
                </a:lnTo>
                <a:lnTo>
                  <a:pt x="289" y="475"/>
                </a:lnTo>
                <a:lnTo>
                  <a:pt x="289" y="475"/>
                </a:lnTo>
                <a:lnTo>
                  <a:pt x="299" y="474"/>
                </a:lnTo>
                <a:lnTo>
                  <a:pt x="309" y="472"/>
                </a:lnTo>
                <a:lnTo>
                  <a:pt x="309" y="472"/>
                </a:lnTo>
                <a:lnTo>
                  <a:pt x="322" y="468"/>
                </a:lnTo>
                <a:lnTo>
                  <a:pt x="322" y="468"/>
                </a:lnTo>
                <a:lnTo>
                  <a:pt x="331" y="466"/>
                </a:lnTo>
                <a:lnTo>
                  <a:pt x="334" y="465"/>
                </a:lnTo>
                <a:lnTo>
                  <a:pt x="335" y="465"/>
                </a:lnTo>
                <a:lnTo>
                  <a:pt x="333" y="466"/>
                </a:lnTo>
                <a:lnTo>
                  <a:pt x="333" y="466"/>
                </a:lnTo>
                <a:lnTo>
                  <a:pt x="317" y="471"/>
                </a:lnTo>
                <a:lnTo>
                  <a:pt x="309" y="475"/>
                </a:lnTo>
                <a:lnTo>
                  <a:pt x="306" y="477"/>
                </a:lnTo>
                <a:lnTo>
                  <a:pt x="302" y="481"/>
                </a:lnTo>
                <a:lnTo>
                  <a:pt x="302" y="481"/>
                </a:lnTo>
                <a:lnTo>
                  <a:pt x="302" y="482"/>
                </a:lnTo>
                <a:lnTo>
                  <a:pt x="302" y="482"/>
                </a:lnTo>
                <a:close/>
                <a:moveTo>
                  <a:pt x="113" y="338"/>
                </a:moveTo>
                <a:lnTo>
                  <a:pt x="113" y="338"/>
                </a:lnTo>
                <a:lnTo>
                  <a:pt x="148" y="329"/>
                </a:lnTo>
                <a:lnTo>
                  <a:pt x="182" y="319"/>
                </a:lnTo>
                <a:lnTo>
                  <a:pt x="182" y="319"/>
                </a:lnTo>
                <a:lnTo>
                  <a:pt x="248" y="300"/>
                </a:lnTo>
                <a:lnTo>
                  <a:pt x="280" y="291"/>
                </a:lnTo>
                <a:lnTo>
                  <a:pt x="314" y="283"/>
                </a:lnTo>
                <a:lnTo>
                  <a:pt x="314" y="283"/>
                </a:lnTo>
                <a:lnTo>
                  <a:pt x="343" y="276"/>
                </a:lnTo>
                <a:lnTo>
                  <a:pt x="343" y="276"/>
                </a:lnTo>
                <a:lnTo>
                  <a:pt x="391" y="264"/>
                </a:lnTo>
                <a:lnTo>
                  <a:pt x="438" y="251"/>
                </a:lnTo>
                <a:lnTo>
                  <a:pt x="438" y="251"/>
                </a:lnTo>
                <a:lnTo>
                  <a:pt x="448" y="249"/>
                </a:lnTo>
                <a:lnTo>
                  <a:pt x="448" y="249"/>
                </a:lnTo>
                <a:lnTo>
                  <a:pt x="481" y="242"/>
                </a:lnTo>
                <a:lnTo>
                  <a:pt x="513" y="233"/>
                </a:lnTo>
                <a:lnTo>
                  <a:pt x="513" y="233"/>
                </a:lnTo>
                <a:lnTo>
                  <a:pt x="539" y="226"/>
                </a:lnTo>
                <a:lnTo>
                  <a:pt x="553" y="223"/>
                </a:lnTo>
                <a:lnTo>
                  <a:pt x="565" y="218"/>
                </a:lnTo>
                <a:lnTo>
                  <a:pt x="565" y="218"/>
                </a:lnTo>
                <a:lnTo>
                  <a:pt x="554" y="230"/>
                </a:lnTo>
                <a:lnTo>
                  <a:pt x="554" y="230"/>
                </a:lnTo>
                <a:lnTo>
                  <a:pt x="539" y="234"/>
                </a:lnTo>
                <a:lnTo>
                  <a:pt x="525" y="238"/>
                </a:lnTo>
                <a:lnTo>
                  <a:pt x="497" y="247"/>
                </a:lnTo>
                <a:lnTo>
                  <a:pt x="497" y="247"/>
                </a:lnTo>
                <a:lnTo>
                  <a:pt x="467" y="254"/>
                </a:lnTo>
                <a:lnTo>
                  <a:pt x="435" y="262"/>
                </a:lnTo>
                <a:lnTo>
                  <a:pt x="435" y="262"/>
                </a:lnTo>
                <a:lnTo>
                  <a:pt x="420" y="266"/>
                </a:lnTo>
                <a:lnTo>
                  <a:pt x="406" y="270"/>
                </a:lnTo>
                <a:lnTo>
                  <a:pt x="391" y="276"/>
                </a:lnTo>
                <a:lnTo>
                  <a:pt x="375" y="280"/>
                </a:lnTo>
                <a:lnTo>
                  <a:pt x="375" y="280"/>
                </a:lnTo>
                <a:lnTo>
                  <a:pt x="309" y="295"/>
                </a:lnTo>
                <a:lnTo>
                  <a:pt x="309" y="295"/>
                </a:lnTo>
                <a:lnTo>
                  <a:pt x="246" y="311"/>
                </a:lnTo>
                <a:lnTo>
                  <a:pt x="184" y="327"/>
                </a:lnTo>
                <a:lnTo>
                  <a:pt x="184" y="327"/>
                </a:lnTo>
                <a:lnTo>
                  <a:pt x="154" y="335"/>
                </a:lnTo>
                <a:lnTo>
                  <a:pt x="137" y="339"/>
                </a:lnTo>
                <a:lnTo>
                  <a:pt x="122" y="342"/>
                </a:lnTo>
                <a:lnTo>
                  <a:pt x="122" y="342"/>
                </a:lnTo>
                <a:lnTo>
                  <a:pt x="90" y="347"/>
                </a:lnTo>
                <a:lnTo>
                  <a:pt x="75" y="350"/>
                </a:lnTo>
                <a:lnTo>
                  <a:pt x="58" y="353"/>
                </a:lnTo>
                <a:lnTo>
                  <a:pt x="58" y="353"/>
                </a:lnTo>
                <a:lnTo>
                  <a:pt x="57" y="354"/>
                </a:lnTo>
                <a:lnTo>
                  <a:pt x="57" y="354"/>
                </a:lnTo>
                <a:lnTo>
                  <a:pt x="58" y="356"/>
                </a:lnTo>
                <a:lnTo>
                  <a:pt x="59" y="356"/>
                </a:lnTo>
                <a:lnTo>
                  <a:pt x="59" y="356"/>
                </a:lnTo>
                <a:lnTo>
                  <a:pt x="88" y="349"/>
                </a:lnTo>
                <a:lnTo>
                  <a:pt x="117" y="344"/>
                </a:lnTo>
                <a:lnTo>
                  <a:pt x="146" y="339"/>
                </a:lnTo>
                <a:lnTo>
                  <a:pt x="174" y="332"/>
                </a:lnTo>
                <a:lnTo>
                  <a:pt x="174" y="332"/>
                </a:lnTo>
                <a:lnTo>
                  <a:pt x="236" y="315"/>
                </a:lnTo>
                <a:lnTo>
                  <a:pt x="297" y="300"/>
                </a:lnTo>
                <a:lnTo>
                  <a:pt x="297" y="300"/>
                </a:lnTo>
                <a:lnTo>
                  <a:pt x="359" y="285"/>
                </a:lnTo>
                <a:lnTo>
                  <a:pt x="391" y="277"/>
                </a:lnTo>
                <a:lnTo>
                  <a:pt x="421" y="268"/>
                </a:lnTo>
                <a:lnTo>
                  <a:pt x="421" y="268"/>
                </a:lnTo>
                <a:lnTo>
                  <a:pt x="435" y="264"/>
                </a:lnTo>
                <a:lnTo>
                  <a:pt x="449" y="261"/>
                </a:lnTo>
                <a:lnTo>
                  <a:pt x="478" y="254"/>
                </a:lnTo>
                <a:lnTo>
                  <a:pt x="478" y="254"/>
                </a:lnTo>
                <a:lnTo>
                  <a:pt x="502" y="248"/>
                </a:lnTo>
                <a:lnTo>
                  <a:pt x="527" y="240"/>
                </a:lnTo>
                <a:lnTo>
                  <a:pt x="527" y="240"/>
                </a:lnTo>
                <a:lnTo>
                  <a:pt x="509" y="247"/>
                </a:lnTo>
                <a:lnTo>
                  <a:pt x="509" y="247"/>
                </a:lnTo>
                <a:lnTo>
                  <a:pt x="477" y="258"/>
                </a:lnTo>
                <a:lnTo>
                  <a:pt x="444" y="267"/>
                </a:lnTo>
                <a:lnTo>
                  <a:pt x="444" y="267"/>
                </a:lnTo>
                <a:lnTo>
                  <a:pt x="379" y="283"/>
                </a:lnTo>
                <a:lnTo>
                  <a:pt x="316" y="298"/>
                </a:lnTo>
                <a:lnTo>
                  <a:pt x="316" y="298"/>
                </a:lnTo>
                <a:lnTo>
                  <a:pt x="252" y="313"/>
                </a:lnTo>
                <a:lnTo>
                  <a:pt x="189" y="329"/>
                </a:lnTo>
                <a:lnTo>
                  <a:pt x="189" y="329"/>
                </a:lnTo>
                <a:lnTo>
                  <a:pt x="127" y="345"/>
                </a:lnTo>
                <a:lnTo>
                  <a:pt x="97" y="354"/>
                </a:lnTo>
                <a:lnTo>
                  <a:pt x="67" y="365"/>
                </a:lnTo>
                <a:lnTo>
                  <a:pt x="67" y="365"/>
                </a:lnTo>
                <a:lnTo>
                  <a:pt x="49" y="356"/>
                </a:lnTo>
                <a:lnTo>
                  <a:pt x="49" y="356"/>
                </a:lnTo>
                <a:lnTo>
                  <a:pt x="65" y="350"/>
                </a:lnTo>
                <a:lnTo>
                  <a:pt x="81" y="345"/>
                </a:lnTo>
                <a:lnTo>
                  <a:pt x="113" y="338"/>
                </a:lnTo>
                <a:lnTo>
                  <a:pt x="113" y="338"/>
                </a:lnTo>
                <a:close/>
                <a:moveTo>
                  <a:pt x="47" y="354"/>
                </a:moveTo>
                <a:lnTo>
                  <a:pt x="47" y="354"/>
                </a:lnTo>
                <a:lnTo>
                  <a:pt x="29" y="344"/>
                </a:lnTo>
                <a:lnTo>
                  <a:pt x="29" y="344"/>
                </a:lnTo>
                <a:lnTo>
                  <a:pt x="41" y="343"/>
                </a:lnTo>
                <a:lnTo>
                  <a:pt x="53" y="340"/>
                </a:lnTo>
                <a:lnTo>
                  <a:pt x="66" y="336"/>
                </a:lnTo>
                <a:lnTo>
                  <a:pt x="78" y="332"/>
                </a:lnTo>
                <a:lnTo>
                  <a:pt x="78" y="332"/>
                </a:lnTo>
                <a:lnTo>
                  <a:pt x="95" y="326"/>
                </a:lnTo>
                <a:lnTo>
                  <a:pt x="112" y="322"/>
                </a:lnTo>
                <a:lnTo>
                  <a:pt x="147" y="314"/>
                </a:lnTo>
                <a:lnTo>
                  <a:pt x="147" y="314"/>
                </a:lnTo>
                <a:lnTo>
                  <a:pt x="209" y="302"/>
                </a:lnTo>
                <a:lnTo>
                  <a:pt x="273" y="291"/>
                </a:lnTo>
                <a:lnTo>
                  <a:pt x="273" y="291"/>
                </a:lnTo>
                <a:lnTo>
                  <a:pt x="225" y="304"/>
                </a:lnTo>
                <a:lnTo>
                  <a:pt x="176" y="318"/>
                </a:lnTo>
                <a:lnTo>
                  <a:pt x="176" y="318"/>
                </a:lnTo>
                <a:lnTo>
                  <a:pt x="112" y="336"/>
                </a:lnTo>
                <a:lnTo>
                  <a:pt x="112" y="336"/>
                </a:lnTo>
                <a:lnTo>
                  <a:pt x="97" y="340"/>
                </a:lnTo>
                <a:lnTo>
                  <a:pt x="82" y="343"/>
                </a:lnTo>
                <a:lnTo>
                  <a:pt x="67" y="347"/>
                </a:lnTo>
                <a:lnTo>
                  <a:pt x="51" y="352"/>
                </a:lnTo>
                <a:lnTo>
                  <a:pt x="51" y="352"/>
                </a:lnTo>
                <a:lnTo>
                  <a:pt x="47" y="354"/>
                </a:lnTo>
                <a:lnTo>
                  <a:pt x="47" y="354"/>
                </a:lnTo>
                <a:close/>
                <a:moveTo>
                  <a:pt x="415" y="347"/>
                </a:moveTo>
                <a:lnTo>
                  <a:pt x="415" y="347"/>
                </a:lnTo>
                <a:lnTo>
                  <a:pt x="399" y="351"/>
                </a:lnTo>
                <a:lnTo>
                  <a:pt x="399" y="351"/>
                </a:lnTo>
                <a:lnTo>
                  <a:pt x="382" y="356"/>
                </a:lnTo>
                <a:lnTo>
                  <a:pt x="382" y="356"/>
                </a:lnTo>
                <a:lnTo>
                  <a:pt x="306" y="375"/>
                </a:lnTo>
                <a:lnTo>
                  <a:pt x="306" y="375"/>
                </a:lnTo>
                <a:lnTo>
                  <a:pt x="265" y="385"/>
                </a:lnTo>
                <a:lnTo>
                  <a:pt x="225" y="394"/>
                </a:lnTo>
                <a:lnTo>
                  <a:pt x="225" y="394"/>
                </a:lnTo>
                <a:lnTo>
                  <a:pt x="206" y="398"/>
                </a:lnTo>
                <a:lnTo>
                  <a:pt x="188" y="403"/>
                </a:lnTo>
                <a:lnTo>
                  <a:pt x="188" y="403"/>
                </a:lnTo>
                <a:lnTo>
                  <a:pt x="167" y="407"/>
                </a:lnTo>
                <a:lnTo>
                  <a:pt x="167" y="407"/>
                </a:lnTo>
                <a:lnTo>
                  <a:pt x="162" y="408"/>
                </a:lnTo>
                <a:lnTo>
                  <a:pt x="165" y="407"/>
                </a:lnTo>
                <a:lnTo>
                  <a:pt x="176" y="404"/>
                </a:lnTo>
                <a:lnTo>
                  <a:pt x="176" y="404"/>
                </a:lnTo>
                <a:lnTo>
                  <a:pt x="215" y="393"/>
                </a:lnTo>
                <a:lnTo>
                  <a:pt x="255" y="382"/>
                </a:lnTo>
                <a:lnTo>
                  <a:pt x="334" y="360"/>
                </a:lnTo>
                <a:lnTo>
                  <a:pt x="334" y="360"/>
                </a:lnTo>
                <a:lnTo>
                  <a:pt x="374" y="348"/>
                </a:lnTo>
                <a:lnTo>
                  <a:pt x="395" y="342"/>
                </a:lnTo>
                <a:lnTo>
                  <a:pt x="414" y="336"/>
                </a:lnTo>
                <a:lnTo>
                  <a:pt x="414" y="336"/>
                </a:lnTo>
                <a:lnTo>
                  <a:pt x="444" y="327"/>
                </a:lnTo>
                <a:lnTo>
                  <a:pt x="458" y="322"/>
                </a:lnTo>
                <a:lnTo>
                  <a:pt x="473" y="317"/>
                </a:lnTo>
                <a:lnTo>
                  <a:pt x="473" y="317"/>
                </a:lnTo>
                <a:lnTo>
                  <a:pt x="475" y="316"/>
                </a:lnTo>
                <a:lnTo>
                  <a:pt x="475" y="316"/>
                </a:lnTo>
                <a:lnTo>
                  <a:pt x="459" y="334"/>
                </a:lnTo>
                <a:lnTo>
                  <a:pt x="459" y="334"/>
                </a:lnTo>
                <a:lnTo>
                  <a:pt x="415" y="347"/>
                </a:lnTo>
                <a:lnTo>
                  <a:pt x="415" y="347"/>
                </a:lnTo>
                <a:close/>
                <a:moveTo>
                  <a:pt x="454" y="338"/>
                </a:moveTo>
                <a:lnTo>
                  <a:pt x="454" y="338"/>
                </a:lnTo>
                <a:lnTo>
                  <a:pt x="432" y="364"/>
                </a:lnTo>
                <a:lnTo>
                  <a:pt x="432" y="364"/>
                </a:lnTo>
                <a:lnTo>
                  <a:pt x="430" y="365"/>
                </a:lnTo>
                <a:lnTo>
                  <a:pt x="430" y="365"/>
                </a:lnTo>
                <a:lnTo>
                  <a:pt x="428" y="364"/>
                </a:lnTo>
                <a:lnTo>
                  <a:pt x="426" y="365"/>
                </a:lnTo>
                <a:lnTo>
                  <a:pt x="422" y="368"/>
                </a:lnTo>
                <a:lnTo>
                  <a:pt x="422" y="368"/>
                </a:lnTo>
                <a:lnTo>
                  <a:pt x="401" y="375"/>
                </a:lnTo>
                <a:lnTo>
                  <a:pt x="378" y="381"/>
                </a:lnTo>
                <a:lnTo>
                  <a:pt x="378" y="381"/>
                </a:lnTo>
                <a:lnTo>
                  <a:pt x="376" y="381"/>
                </a:lnTo>
                <a:lnTo>
                  <a:pt x="376" y="381"/>
                </a:lnTo>
                <a:lnTo>
                  <a:pt x="369" y="383"/>
                </a:lnTo>
                <a:lnTo>
                  <a:pt x="369" y="383"/>
                </a:lnTo>
                <a:lnTo>
                  <a:pt x="338" y="390"/>
                </a:lnTo>
                <a:lnTo>
                  <a:pt x="307" y="397"/>
                </a:lnTo>
                <a:lnTo>
                  <a:pt x="307" y="397"/>
                </a:lnTo>
                <a:lnTo>
                  <a:pt x="271" y="403"/>
                </a:lnTo>
                <a:lnTo>
                  <a:pt x="236" y="409"/>
                </a:lnTo>
                <a:lnTo>
                  <a:pt x="236" y="409"/>
                </a:lnTo>
                <a:lnTo>
                  <a:pt x="202" y="415"/>
                </a:lnTo>
                <a:lnTo>
                  <a:pt x="202" y="415"/>
                </a:lnTo>
                <a:lnTo>
                  <a:pt x="197" y="416"/>
                </a:lnTo>
                <a:lnTo>
                  <a:pt x="197" y="416"/>
                </a:lnTo>
                <a:lnTo>
                  <a:pt x="261" y="396"/>
                </a:lnTo>
                <a:lnTo>
                  <a:pt x="325" y="377"/>
                </a:lnTo>
                <a:lnTo>
                  <a:pt x="325" y="377"/>
                </a:lnTo>
                <a:lnTo>
                  <a:pt x="381" y="359"/>
                </a:lnTo>
                <a:lnTo>
                  <a:pt x="381" y="359"/>
                </a:lnTo>
                <a:lnTo>
                  <a:pt x="421" y="347"/>
                </a:lnTo>
                <a:lnTo>
                  <a:pt x="421" y="347"/>
                </a:lnTo>
                <a:lnTo>
                  <a:pt x="451" y="338"/>
                </a:lnTo>
                <a:lnTo>
                  <a:pt x="451" y="338"/>
                </a:lnTo>
                <a:lnTo>
                  <a:pt x="454" y="338"/>
                </a:lnTo>
                <a:lnTo>
                  <a:pt x="454" y="338"/>
                </a:lnTo>
                <a:close/>
                <a:moveTo>
                  <a:pt x="291" y="359"/>
                </a:moveTo>
                <a:lnTo>
                  <a:pt x="291" y="359"/>
                </a:lnTo>
                <a:lnTo>
                  <a:pt x="255" y="367"/>
                </a:lnTo>
                <a:lnTo>
                  <a:pt x="218" y="375"/>
                </a:lnTo>
                <a:lnTo>
                  <a:pt x="218" y="375"/>
                </a:lnTo>
                <a:lnTo>
                  <a:pt x="259" y="362"/>
                </a:lnTo>
                <a:lnTo>
                  <a:pt x="259" y="362"/>
                </a:lnTo>
                <a:lnTo>
                  <a:pt x="325" y="341"/>
                </a:lnTo>
                <a:lnTo>
                  <a:pt x="358" y="332"/>
                </a:lnTo>
                <a:lnTo>
                  <a:pt x="392" y="324"/>
                </a:lnTo>
                <a:lnTo>
                  <a:pt x="392" y="324"/>
                </a:lnTo>
                <a:lnTo>
                  <a:pt x="423" y="316"/>
                </a:lnTo>
                <a:lnTo>
                  <a:pt x="454" y="307"/>
                </a:lnTo>
                <a:lnTo>
                  <a:pt x="454" y="307"/>
                </a:lnTo>
                <a:lnTo>
                  <a:pt x="482" y="297"/>
                </a:lnTo>
                <a:lnTo>
                  <a:pt x="482" y="297"/>
                </a:lnTo>
                <a:lnTo>
                  <a:pt x="490" y="295"/>
                </a:lnTo>
                <a:lnTo>
                  <a:pt x="490" y="295"/>
                </a:lnTo>
                <a:lnTo>
                  <a:pt x="493" y="295"/>
                </a:lnTo>
                <a:lnTo>
                  <a:pt x="494" y="294"/>
                </a:lnTo>
                <a:lnTo>
                  <a:pt x="494" y="294"/>
                </a:lnTo>
                <a:lnTo>
                  <a:pt x="496" y="293"/>
                </a:lnTo>
                <a:lnTo>
                  <a:pt x="496" y="293"/>
                </a:lnTo>
                <a:lnTo>
                  <a:pt x="480" y="311"/>
                </a:lnTo>
                <a:lnTo>
                  <a:pt x="480" y="311"/>
                </a:lnTo>
                <a:lnTo>
                  <a:pt x="456" y="319"/>
                </a:lnTo>
                <a:lnTo>
                  <a:pt x="434" y="327"/>
                </a:lnTo>
                <a:lnTo>
                  <a:pt x="411" y="333"/>
                </a:lnTo>
                <a:lnTo>
                  <a:pt x="387" y="338"/>
                </a:lnTo>
                <a:lnTo>
                  <a:pt x="339" y="348"/>
                </a:lnTo>
                <a:lnTo>
                  <a:pt x="291" y="359"/>
                </a:lnTo>
                <a:lnTo>
                  <a:pt x="291" y="359"/>
                </a:lnTo>
                <a:close/>
                <a:moveTo>
                  <a:pt x="480" y="295"/>
                </a:moveTo>
                <a:lnTo>
                  <a:pt x="480" y="295"/>
                </a:lnTo>
                <a:lnTo>
                  <a:pt x="472" y="297"/>
                </a:lnTo>
                <a:lnTo>
                  <a:pt x="472" y="297"/>
                </a:lnTo>
                <a:lnTo>
                  <a:pt x="437" y="305"/>
                </a:lnTo>
                <a:lnTo>
                  <a:pt x="404" y="311"/>
                </a:lnTo>
                <a:lnTo>
                  <a:pt x="369" y="318"/>
                </a:lnTo>
                <a:lnTo>
                  <a:pt x="335" y="326"/>
                </a:lnTo>
                <a:lnTo>
                  <a:pt x="335" y="326"/>
                </a:lnTo>
                <a:lnTo>
                  <a:pt x="301" y="334"/>
                </a:lnTo>
                <a:lnTo>
                  <a:pt x="268" y="344"/>
                </a:lnTo>
                <a:lnTo>
                  <a:pt x="200" y="365"/>
                </a:lnTo>
                <a:lnTo>
                  <a:pt x="200" y="365"/>
                </a:lnTo>
                <a:lnTo>
                  <a:pt x="179" y="370"/>
                </a:lnTo>
                <a:lnTo>
                  <a:pt x="157" y="374"/>
                </a:lnTo>
                <a:lnTo>
                  <a:pt x="157" y="374"/>
                </a:lnTo>
                <a:lnTo>
                  <a:pt x="221" y="353"/>
                </a:lnTo>
                <a:lnTo>
                  <a:pt x="287" y="334"/>
                </a:lnTo>
                <a:lnTo>
                  <a:pt x="287" y="334"/>
                </a:lnTo>
                <a:lnTo>
                  <a:pt x="321" y="325"/>
                </a:lnTo>
                <a:lnTo>
                  <a:pt x="355" y="318"/>
                </a:lnTo>
                <a:lnTo>
                  <a:pt x="390" y="311"/>
                </a:lnTo>
                <a:lnTo>
                  <a:pt x="423" y="303"/>
                </a:lnTo>
                <a:lnTo>
                  <a:pt x="423" y="303"/>
                </a:lnTo>
                <a:lnTo>
                  <a:pt x="461" y="294"/>
                </a:lnTo>
                <a:lnTo>
                  <a:pt x="500" y="284"/>
                </a:lnTo>
                <a:lnTo>
                  <a:pt x="500" y="284"/>
                </a:lnTo>
                <a:lnTo>
                  <a:pt x="503" y="284"/>
                </a:lnTo>
                <a:lnTo>
                  <a:pt x="504" y="282"/>
                </a:lnTo>
                <a:lnTo>
                  <a:pt x="504" y="282"/>
                </a:lnTo>
                <a:lnTo>
                  <a:pt x="507" y="282"/>
                </a:lnTo>
                <a:lnTo>
                  <a:pt x="507" y="282"/>
                </a:lnTo>
                <a:lnTo>
                  <a:pt x="499" y="290"/>
                </a:lnTo>
                <a:lnTo>
                  <a:pt x="499" y="290"/>
                </a:lnTo>
                <a:lnTo>
                  <a:pt x="498" y="290"/>
                </a:lnTo>
                <a:lnTo>
                  <a:pt x="498" y="290"/>
                </a:lnTo>
                <a:lnTo>
                  <a:pt x="480" y="295"/>
                </a:lnTo>
                <a:lnTo>
                  <a:pt x="480" y="295"/>
                </a:lnTo>
                <a:close/>
                <a:moveTo>
                  <a:pt x="373" y="308"/>
                </a:moveTo>
                <a:lnTo>
                  <a:pt x="373" y="308"/>
                </a:lnTo>
                <a:lnTo>
                  <a:pt x="340" y="315"/>
                </a:lnTo>
                <a:lnTo>
                  <a:pt x="306" y="322"/>
                </a:lnTo>
                <a:lnTo>
                  <a:pt x="272" y="331"/>
                </a:lnTo>
                <a:lnTo>
                  <a:pt x="239" y="340"/>
                </a:lnTo>
                <a:lnTo>
                  <a:pt x="239" y="340"/>
                </a:lnTo>
                <a:lnTo>
                  <a:pt x="173" y="359"/>
                </a:lnTo>
                <a:lnTo>
                  <a:pt x="139" y="367"/>
                </a:lnTo>
                <a:lnTo>
                  <a:pt x="105" y="374"/>
                </a:lnTo>
                <a:lnTo>
                  <a:pt x="105" y="374"/>
                </a:lnTo>
                <a:lnTo>
                  <a:pt x="100" y="374"/>
                </a:lnTo>
                <a:lnTo>
                  <a:pt x="100" y="374"/>
                </a:lnTo>
                <a:lnTo>
                  <a:pt x="99" y="374"/>
                </a:lnTo>
                <a:lnTo>
                  <a:pt x="99" y="374"/>
                </a:lnTo>
                <a:lnTo>
                  <a:pt x="105" y="372"/>
                </a:lnTo>
                <a:lnTo>
                  <a:pt x="105" y="372"/>
                </a:lnTo>
                <a:lnTo>
                  <a:pt x="136" y="362"/>
                </a:lnTo>
                <a:lnTo>
                  <a:pt x="136" y="362"/>
                </a:lnTo>
                <a:lnTo>
                  <a:pt x="154" y="357"/>
                </a:lnTo>
                <a:lnTo>
                  <a:pt x="172" y="351"/>
                </a:lnTo>
                <a:lnTo>
                  <a:pt x="208" y="343"/>
                </a:lnTo>
                <a:lnTo>
                  <a:pt x="208" y="343"/>
                </a:lnTo>
                <a:lnTo>
                  <a:pt x="275" y="324"/>
                </a:lnTo>
                <a:lnTo>
                  <a:pt x="309" y="316"/>
                </a:lnTo>
                <a:lnTo>
                  <a:pt x="342" y="308"/>
                </a:lnTo>
                <a:lnTo>
                  <a:pt x="342" y="308"/>
                </a:lnTo>
                <a:lnTo>
                  <a:pt x="412" y="294"/>
                </a:lnTo>
                <a:lnTo>
                  <a:pt x="445" y="285"/>
                </a:lnTo>
                <a:lnTo>
                  <a:pt x="480" y="276"/>
                </a:lnTo>
                <a:lnTo>
                  <a:pt x="480" y="276"/>
                </a:lnTo>
                <a:lnTo>
                  <a:pt x="510" y="263"/>
                </a:lnTo>
                <a:lnTo>
                  <a:pt x="510" y="263"/>
                </a:lnTo>
                <a:lnTo>
                  <a:pt x="512" y="263"/>
                </a:lnTo>
                <a:lnTo>
                  <a:pt x="512" y="263"/>
                </a:lnTo>
                <a:lnTo>
                  <a:pt x="527" y="258"/>
                </a:lnTo>
                <a:lnTo>
                  <a:pt x="527" y="258"/>
                </a:lnTo>
                <a:lnTo>
                  <a:pt x="509" y="279"/>
                </a:lnTo>
                <a:lnTo>
                  <a:pt x="509" y="279"/>
                </a:lnTo>
                <a:lnTo>
                  <a:pt x="509" y="279"/>
                </a:lnTo>
                <a:lnTo>
                  <a:pt x="509" y="279"/>
                </a:lnTo>
                <a:lnTo>
                  <a:pt x="476" y="287"/>
                </a:lnTo>
                <a:lnTo>
                  <a:pt x="442" y="295"/>
                </a:lnTo>
                <a:lnTo>
                  <a:pt x="373" y="308"/>
                </a:lnTo>
                <a:lnTo>
                  <a:pt x="373" y="308"/>
                </a:lnTo>
                <a:close/>
                <a:moveTo>
                  <a:pt x="318" y="311"/>
                </a:moveTo>
                <a:lnTo>
                  <a:pt x="318" y="311"/>
                </a:lnTo>
                <a:lnTo>
                  <a:pt x="365" y="299"/>
                </a:lnTo>
                <a:lnTo>
                  <a:pt x="390" y="293"/>
                </a:lnTo>
                <a:lnTo>
                  <a:pt x="413" y="289"/>
                </a:lnTo>
                <a:lnTo>
                  <a:pt x="413" y="289"/>
                </a:lnTo>
                <a:lnTo>
                  <a:pt x="435" y="285"/>
                </a:lnTo>
                <a:lnTo>
                  <a:pt x="456" y="280"/>
                </a:lnTo>
                <a:lnTo>
                  <a:pt x="456" y="280"/>
                </a:lnTo>
                <a:lnTo>
                  <a:pt x="425" y="288"/>
                </a:lnTo>
                <a:lnTo>
                  <a:pt x="425" y="288"/>
                </a:lnTo>
                <a:lnTo>
                  <a:pt x="371" y="300"/>
                </a:lnTo>
                <a:lnTo>
                  <a:pt x="318" y="311"/>
                </a:lnTo>
                <a:lnTo>
                  <a:pt x="318" y="311"/>
                </a:lnTo>
                <a:close/>
                <a:moveTo>
                  <a:pt x="516" y="259"/>
                </a:moveTo>
                <a:lnTo>
                  <a:pt x="516" y="259"/>
                </a:lnTo>
                <a:lnTo>
                  <a:pt x="513" y="260"/>
                </a:lnTo>
                <a:lnTo>
                  <a:pt x="513" y="260"/>
                </a:lnTo>
                <a:lnTo>
                  <a:pt x="480" y="270"/>
                </a:lnTo>
                <a:lnTo>
                  <a:pt x="462" y="276"/>
                </a:lnTo>
                <a:lnTo>
                  <a:pt x="444" y="281"/>
                </a:lnTo>
                <a:lnTo>
                  <a:pt x="444" y="281"/>
                </a:lnTo>
                <a:lnTo>
                  <a:pt x="375" y="295"/>
                </a:lnTo>
                <a:lnTo>
                  <a:pt x="308" y="311"/>
                </a:lnTo>
                <a:lnTo>
                  <a:pt x="308" y="311"/>
                </a:lnTo>
                <a:lnTo>
                  <a:pt x="264" y="322"/>
                </a:lnTo>
                <a:lnTo>
                  <a:pt x="220" y="333"/>
                </a:lnTo>
                <a:lnTo>
                  <a:pt x="220" y="333"/>
                </a:lnTo>
                <a:lnTo>
                  <a:pt x="198" y="339"/>
                </a:lnTo>
                <a:lnTo>
                  <a:pt x="175" y="344"/>
                </a:lnTo>
                <a:lnTo>
                  <a:pt x="129" y="353"/>
                </a:lnTo>
                <a:lnTo>
                  <a:pt x="129" y="353"/>
                </a:lnTo>
                <a:lnTo>
                  <a:pt x="87" y="363"/>
                </a:lnTo>
                <a:lnTo>
                  <a:pt x="87" y="363"/>
                </a:lnTo>
                <a:lnTo>
                  <a:pt x="75" y="366"/>
                </a:lnTo>
                <a:lnTo>
                  <a:pt x="72" y="366"/>
                </a:lnTo>
                <a:lnTo>
                  <a:pt x="76" y="364"/>
                </a:lnTo>
                <a:lnTo>
                  <a:pt x="76" y="364"/>
                </a:lnTo>
                <a:lnTo>
                  <a:pt x="97" y="357"/>
                </a:lnTo>
                <a:lnTo>
                  <a:pt x="97" y="357"/>
                </a:lnTo>
                <a:lnTo>
                  <a:pt x="144" y="343"/>
                </a:lnTo>
                <a:lnTo>
                  <a:pt x="189" y="331"/>
                </a:lnTo>
                <a:lnTo>
                  <a:pt x="189" y="331"/>
                </a:lnTo>
                <a:lnTo>
                  <a:pt x="235" y="319"/>
                </a:lnTo>
                <a:lnTo>
                  <a:pt x="280" y="309"/>
                </a:lnTo>
                <a:lnTo>
                  <a:pt x="372" y="287"/>
                </a:lnTo>
                <a:lnTo>
                  <a:pt x="372" y="287"/>
                </a:lnTo>
                <a:lnTo>
                  <a:pt x="420" y="276"/>
                </a:lnTo>
                <a:lnTo>
                  <a:pt x="467" y="263"/>
                </a:lnTo>
                <a:lnTo>
                  <a:pt x="467" y="263"/>
                </a:lnTo>
                <a:lnTo>
                  <a:pt x="488" y="257"/>
                </a:lnTo>
                <a:lnTo>
                  <a:pt x="509" y="249"/>
                </a:lnTo>
                <a:lnTo>
                  <a:pt x="550" y="234"/>
                </a:lnTo>
                <a:lnTo>
                  <a:pt x="550" y="234"/>
                </a:lnTo>
                <a:lnTo>
                  <a:pt x="530" y="255"/>
                </a:lnTo>
                <a:lnTo>
                  <a:pt x="530" y="255"/>
                </a:lnTo>
                <a:lnTo>
                  <a:pt x="529" y="255"/>
                </a:lnTo>
                <a:lnTo>
                  <a:pt x="529" y="255"/>
                </a:lnTo>
                <a:lnTo>
                  <a:pt x="516" y="259"/>
                </a:lnTo>
                <a:lnTo>
                  <a:pt x="516" y="259"/>
                </a:lnTo>
                <a:close/>
                <a:moveTo>
                  <a:pt x="261" y="325"/>
                </a:moveTo>
                <a:lnTo>
                  <a:pt x="261" y="325"/>
                </a:lnTo>
                <a:lnTo>
                  <a:pt x="229" y="334"/>
                </a:lnTo>
                <a:lnTo>
                  <a:pt x="196" y="343"/>
                </a:lnTo>
                <a:lnTo>
                  <a:pt x="196" y="343"/>
                </a:lnTo>
                <a:lnTo>
                  <a:pt x="146" y="358"/>
                </a:lnTo>
                <a:lnTo>
                  <a:pt x="95" y="373"/>
                </a:lnTo>
                <a:lnTo>
                  <a:pt x="95" y="373"/>
                </a:lnTo>
                <a:lnTo>
                  <a:pt x="92" y="373"/>
                </a:lnTo>
                <a:lnTo>
                  <a:pt x="90" y="375"/>
                </a:lnTo>
                <a:lnTo>
                  <a:pt x="90" y="375"/>
                </a:lnTo>
                <a:lnTo>
                  <a:pt x="88" y="375"/>
                </a:lnTo>
                <a:lnTo>
                  <a:pt x="88" y="375"/>
                </a:lnTo>
                <a:lnTo>
                  <a:pt x="71" y="367"/>
                </a:lnTo>
                <a:lnTo>
                  <a:pt x="71" y="367"/>
                </a:lnTo>
                <a:lnTo>
                  <a:pt x="95" y="364"/>
                </a:lnTo>
                <a:lnTo>
                  <a:pt x="119" y="360"/>
                </a:lnTo>
                <a:lnTo>
                  <a:pt x="144" y="354"/>
                </a:lnTo>
                <a:lnTo>
                  <a:pt x="167" y="349"/>
                </a:lnTo>
                <a:lnTo>
                  <a:pt x="214" y="337"/>
                </a:lnTo>
                <a:lnTo>
                  <a:pt x="261" y="325"/>
                </a:lnTo>
                <a:lnTo>
                  <a:pt x="261" y="325"/>
                </a:lnTo>
                <a:close/>
                <a:moveTo>
                  <a:pt x="180" y="358"/>
                </a:moveTo>
                <a:lnTo>
                  <a:pt x="180" y="358"/>
                </a:lnTo>
                <a:lnTo>
                  <a:pt x="232" y="344"/>
                </a:lnTo>
                <a:lnTo>
                  <a:pt x="283" y="330"/>
                </a:lnTo>
                <a:lnTo>
                  <a:pt x="283" y="330"/>
                </a:lnTo>
                <a:lnTo>
                  <a:pt x="323" y="320"/>
                </a:lnTo>
                <a:lnTo>
                  <a:pt x="363" y="311"/>
                </a:lnTo>
                <a:lnTo>
                  <a:pt x="444" y="296"/>
                </a:lnTo>
                <a:lnTo>
                  <a:pt x="444" y="296"/>
                </a:lnTo>
                <a:lnTo>
                  <a:pt x="423" y="301"/>
                </a:lnTo>
                <a:lnTo>
                  <a:pt x="423" y="301"/>
                </a:lnTo>
                <a:lnTo>
                  <a:pt x="397" y="307"/>
                </a:lnTo>
                <a:lnTo>
                  <a:pt x="371" y="312"/>
                </a:lnTo>
                <a:lnTo>
                  <a:pt x="345" y="317"/>
                </a:lnTo>
                <a:lnTo>
                  <a:pt x="320" y="323"/>
                </a:lnTo>
                <a:lnTo>
                  <a:pt x="320" y="323"/>
                </a:lnTo>
                <a:lnTo>
                  <a:pt x="292" y="330"/>
                </a:lnTo>
                <a:lnTo>
                  <a:pt x="266" y="337"/>
                </a:lnTo>
                <a:lnTo>
                  <a:pt x="213" y="353"/>
                </a:lnTo>
                <a:lnTo>
                  <a:pt x="161" y="370"/>
                </a:lnTo>
                <a:lnTo>
                  <a:pt x="134" y="378"/>
                </a:lnTo>
                <a:lnTo>
                  <a:pt x="108" y="385"/>
                </a:lnTo>
                <a:lnTo>
                  <a:pt x="108" y="385"/>
                </a:lnTo>
                <a:lnTo>
                  <a:pt x="92" y="378"/>
                </a:lnTo>
                <a:lnTo>
                  <a:pt x="92" y="378"/>
                </a:lnTo>
                <a:lnTo>
                  <a:pt x="114" y="374"/>
                </a:lnTo>
                <a:lnTo>
                  <a:pt x="136" y="369"/>
                </a:lnTo>
                <a:lnTo>
                  <a:pt x="180" y="358"/>
                </a:lnTo>
                <a:lnTo>
                  <a:pt x="180" y="358"/>
                </a:lnTo>
                <a:close/>
                <a:moveTo>
                  <a:pt x="144" y="380"/>
                </a:moveTo>
                <a:lnTo>
                  <a:pt x="144" y="380"/>
                </a:lnTo>
                <a:lnTo>
                  <a:pt x="155" y="377"/>
                </a:lnTo>
                <a:lnTo>
                  <a:pt x="167" y="374"/>
                </a:lnTo>
                <a:lnTo>
                  <a:pt x="179" y="372"/>
                </a:lnTo>
                <a:lnTo>
                  <a:pt x="191" y="370"/>
                </a:lnTo>
                <a:lnTo>
                  <a:pt x="191" y="370"/>
                </a:lnTo>
                <a:lnTo>
                  <a:pt x="216" y="363"/>
                </a:lnTo>
                <a:lnTo>
                  <a:pt x="242" y="354"/>
                </a:lnTo>
                <a:lnTo>
                  <a:pt x="292" y="339"/>
                </a:lnTo>
                <a:lnTo>
                  <a:pt x="292" y="339"/>
                </a:lnTo>
                <a:lnTo>
                  <a:pt x="334" y="329"/>
                </a:lnTo>
                <a:lnTo>
                  <a:pt x="375" y="320"/>
                </a:lnTo>
                <a:lnTo>
                  <a:pt x="418" y="311"/>
                </a:lnTo>
                <a:lnTo>
                  <a:pt x="459" y="302"/>
                </a:lnTo>
                <a:lnTo>
                  <a:pt x="459" y="302"/>
                </a:lnTo>
                <a:lnTo>
                  <a:pt x="438" y="309"/>
                </a:lnTo>
                <a:lnTo>
                  <a:pt x="438" y="309"/>
                </a:lnTo>
                <a:lnTo>
                  <a:pt x="404" y="319"/>
                </a:lnTo>
                <a:lnTo>
                  <a:pt x="369" y="327"/>
                </a:lnTo>
                <a:lnTo>
                  <a:pt x="369" y="327"/>
                </a:lnTo>
                <a:lnTo>
                  <a:pt x="304" y="345"/>
                </a:lnTo>
                <a:lnTo>
                  <a:pt x="238" y="366"/>
                </a:lnTo>
                <a:lnTo>
                  <a:pt x="238" y="366"/>
                </a:lnTo>
                <a:lnTo>
                  <a:pt x="198" y="378"/>
                </a:lnTo>
                <a:lnTo>
                  <a:pt x="198" y="378"/>
                </a:lnTo>
                <a:lnTo>
                  <a:pt x="197" y="378"/>
                </a:lnTo>
                <a:lnTo>
                  <a:pt x="197" y="378"/>
                </a:lnTo>
                <a:lnTo>
                  <a:pt x="180" y="381"/>
                </a:lnTo>
                <a:lnTo>
                  <a:pt x="164" y="384"/>
                </a:lnTo>
                <a:lnTo>
                  <a:pt x="147" y="389"/>
                </a:lnTo>
                <a:lnTo>
                  <a:pt x="139" y="392"/>
                </a:lnTo>
                <a:lnTo>
                  <a:pt x="131" y="396"/>
                </a:lnTo>
                <a:lnTo>
                  <a:pt x="131" y="396"/>
                </a:lnTo>
                <a:lnTo>
                  <a:pt x="112" y="387"/>
                </a:lnTo>
                <a:lnTo>
                  <a:pt x="112" y="387"/>
                </a:lnTo>
                <a:lnTo>
                  <a:pt x="120" y="386"/>
                </a:lnTo>
                <a:lnTo>
                  <a:pt x="128" y="384"/>
                </a:lnTo>
                <a:lnTo>
                  <a:pt x="144" y="380"/>
                </a:lnTo>
                <a:lnTo>
                  <a:pt x="144" y="380"/>
                </a:lnTo>
                <a:close/>
                <a:moveTo>
                  <a:pt x="151" y="390"/>
                </a:moveTo>
                <a:lnTo>
                  <a:pt x="151" y="390"/>
                </a:lnTo>
                <a:lnTo>
                  <a:pt x="166" y="386"/>
                </a:lnTo>
                <a:lnTo>
                  <a:pt x="181" y="383"/>
                </a:lnTo>
                <a:lnTo>
                  <a:pt x="181" y="383"/>
                </a:lnTo>
                <a:lnTo>
                  <a:pt x="174" y="384"/>
                </a:lnTo>
                <a:lnTo>
                  <a:pt x="174" y="384"/>
                </a:lnTo>
                <a:lnTo>
                  <a:pt x="159" y="389"/>
                </a:lnTo>
                <a:lnTo>
                  <a:pt x="144" y="394"/>
                </a:lnTo>
                <a:lnTo>
                  <a:pt x="144" y="394"/>
                </a:lnTo>
                <a:lnTo>
                  <a:pt x="138" y="396"/>
                </a:lnTo>
                <a:lnTo>
                  <a:pt x="134" y="397"/>
                </a:lnTo>
                <a:lnTo>
                  <a:pt x="134" y="397"/>
                </a:lnTo>
                <a:lnTo>
                  <a:pt x="133" y="397"/>
                </a:lnTo>
                <a:lnTo>
                  <a:pt x="133" y="397"/>
                </a:lnTo>
                <a:lnTo>
                  <a:pt x="143" y="393"/>
                </a:lnTo>
                <a:lnTo>
                  <a:pt x="151" y="390"/>
                </a:lnTo>
                <a:lnTo>
                  <a:pt x="151" y="390"/>
                </a:lnTo>
                <a:close/>
                <a:moveTo>
                  <a:pt x="190" y="383"/>
                </a:moveTo>
                <a:lnTo>
                  <a:pt x="190" y="383"/>
                </a:lnTo>
                <a:lnTo>
                  <a:pt x="201" y="380"/>
                </a:lnTo>
                <a:lnTo>
                  <a:pt x="201" y="380"/>
                </a:lnTo>
                <a:lnTo>
                  <a:pt x="202" y="380"/>
                </a:lnTo>
                <a:lnTo>
                  <a:pt x="202" y="380"/>
                </a:lnTo>
                <a:lnTo>
                  <a:pt x="236" y="373"/>
                </a:lnTo>
                <a:lnTo>
                  <a:pt x="270" y="366"/>
                </a:lnTo>
                <a:lnTo>
                  <a:pt x="270" y="366"/>
                </a:lnTo>
                <a:lnTo>
                  <a:pt x="338" y="350"/>
                </a:lnTo>
                <a:lnTo>
                  <a:pt x="406" y="336"/>
                </a:lnTo>
                <a:lnTo>
                  <a:pt x="406" y="336"/>
                </a:lnTo>
                <a:lnTo>
                  <a:pt x="411" y="334"/>
                </a:lnTo>
                <a:lnTo>
                  <a:pt x="411" y="334"/>
                </a:lnTo>
                <a:lnTo>
                  <a:pt x="380" y="344"/>
                </a:lnTo>
                <a:lnTo>
                  <a:pt x="349" y="352"/>
                </a:lnTo>
                <a:lnTo>
                  <a:pt x="285" y="370"/>
                </a:lnTo>
                <a:lnTo>
                  <a:pt x="223" y="387"/>
                </a:lnTo>
                <a:lnTo>
                  <a:pt x="192" y="396"/>
                </a:lnTo>
                <a:lnTo>
                  <a:pt x="161" y="407"/>
                </a:lnTo>
                <a:lnTo>
                  <a:pt x="161" y="407"/>
                </a:lnTo>
                <a:lnTo>
                  <a:pt x="157" y="408"/>
                </a:lnTo>
                <a:lnTo>
                  <a:pt x="157" y="408"/>
                </a:lnTo>
                <a:lnTo>
                  <a:pt x="136" y="399"/>
                </a:lnTo>
                <a:lnTo>
                  <a:pt x="136" y="399"/>
                </a:lnTo>
                <a:lnTo>
                  <a:pt x="164" y="391"/>
                </a:lnTo>
                <a:lnTo>
                  <a:pt x="190" y="383"/>
                </a:lnTo>
                <a:lnTo>
                  <a:pt x="190" y="383"/>
                </a:lnTo>
                <a:close/>
                <a:moveTo>
                  <a:pt x="220" y="397"/>
                </a:moveTo>
                <a:lnTo>
                  <a:pt x="220" y="397"/>
                </a:lnTo>
                <a:lnTo>
                  <a:pt x="295" y="380"/>
                </a:lnTo>
                <a:lnTo>
                  <a:pt x="295" y="380"/>
                </a:lnTo>
                <a:lnTo>
                  <a:pt x="345" y="368"/>
                </a:lnTo>
                <a:lnTo>
                  <a:pt x="345" y="368"/>
                </a:lnTo>
                <a:lnTo>
                  <a:pt x="324" y="375"/>
                </a:lnTo>
                <a:lnTo>
                  <a:pt x="324" y="375"/>
                </a:lnTo>
                <a:lnTo>
                  <a:pt x="286" y="385"/>
                </a:lnTo>
                <a:lnTo>
                  <a:pt x="249" y="396"/>
                </a:lnTo>
                <a:lnTo>
                  <a:pt x="249" y="396"/>
                </a:lnTo>
                <a:lnTo>
                  <a:pt x="216" y="407"/>
                </a:lnTo>
                <a:lnTo>
                  <a:pt x="183" y="417"/>
                </a:lnTo>
                <a:lnTo>
                  <a:pt x="183" y="417"/>
                </a:lnTo>
                <a:lnTo>
                  <a:pt x="182" y="418"/>
                </a:lnTo>
                <a:lnTo>
                  <a:pt x="181" y="418"/>
                </a:lnTo>
                <a:lnTo>
                  <a:pt x="181" y="418"/>
                </a:lnTo>
                <a:lnTo>
                  <a:pt x="179" y="419"/>
                </a:lnTo>
                <a:lnTo>
                  <a:pt x="179" y="419"/>
                </a:lnTo>
                <a:lnTo>
                  <a:pt x="175" y="417"/>
                </a:lnTo>
                <a:lnTo>
                  <a:pt x="175" y="417"/>
                </a:lnTo>
                <a:lnTo>
                  <a:pt x="161" y="410"/>
                </a:lnTo>
                <a:lnTo>
                  <a:pt x="161" y="410"/>
                </a:lnTo>
                <a:lnTo>
                  <a:pt x="176" y="408"/>
                </a:lnTo>
                <a:lnTo>
                  <a:pt x="190" y="405"/>
                </a:lnTo>
                <a:lnTo>
                  <a:pt x="220" y="397"/>
                </a:lnTo>
                <a:lnTo>
                  <a:pt x="220" y="397"/>
                </a:lnTo>
                <a:close/>
                <a:moveTo>
                  <a:pt x="308" y="399"/>
                </a:moveTo>
                <a:lnTo>
                  <a:pt x="308" y="399"/>
                </a:lnTo>
                <a:lnTo>
                  <a:pt x="325" y="395"/>
                </a:lnTo>
                <a:lnTo>
                  <a:pt x="325" y="395"/>
                </a:lnTo>
                <a:lnTo>
                  <a:pt x="309" y="400"/>
                </a:lnTo>
                <a:lnTo>
                  <a:pt x="309" y="400"/>
                </a:lnTo>
                <a:lnTo>
                  <a:pt x="275" y="408"/>
                </a:lnTo>
                <a:lnTo>
                  <a:pt x="242" y="415"/>
                </a:lnTo>
                <a:lnTo>
                  <a:pt x="242" y="415"/>
                </a:lnTo>
                <a:lnTo>
                  <a:pt x="230" y="419"/>
                </a:lnTo>
                <a:lnTo>
                  <a:pt x="216" y="422"/>
                </a:lnTo>
                <a:lnTo>
                  <a:pt x="216" y="422"/>
                </a:lnTo>
                <a:lnTo>
                  <a:pt x="207" y="424"/>
                </a:lnTo>
                <a:lnTo>
                  <a:pt x="202" y="426"/>
                </a:lnTo>
                <a:lnTo>
                  <a:pt x="198" y="428"/>
                </a:lnTo>
                <a:lnTo>
                  <a:pt x="198" y="428"/>
                </a:lnTo>
                <a:lnTo>
                  <a:pt x="182" y="421"/>
                </a:lnTo>
                <a:lnTo>
                  <a:pt x="182" y="421"/>
                </a:lnTo>
                <a:lnTo>
                  <a:pt x="213" y="415"/>
                </a:lnTo>
                <a:lnTo>
                  <a:pt x="245" y="410"/>
                </a:lnTo>
                <a:lnTo>
                  <a:pt x="276" y="404"/>
                </a:lnTo>
                <a:lnTo>
                  <a:pt x="308" y="399"/>
                </a:lnTo>
                <a:lnTo>
                  <a:pt x="308" y="399"/>
                </a:lnTo>
                <a:close/>
                <a:moveTo>
                  <a:pt x="206" y="427"/>
                </a:moveTo>
                <a:lnTo>
                  <a:pt x="206" y="427"/>
                </a:lnTo>
                <a:lnTo>
                  <a:pt x="217" y="424"/>
                </a:lnTo>
                <a:lnTo>
                  <a:pt x="217" y="424"/>
                </a:lnTo>
                <a:lnTo>
                  <a:pt x="246" y="418"/>
                </a:lnTo>
                <a:lnTo>
                  <a:pt x="274" y="411"/>
                </a:lnTo>
                <a:lnTo>
                  <a:pt x="331" y="396"/>
                </a:lnTo>
                <a:lnTo>
                  <a:pt x="331" y="396"/>
                </a:lnTo>
                <a:lnTo>
                  <a:pt x="355" y="390"/>
                </a:lnTo>
                <a:lnTo>
                  <a:pt x="379" y="384"/>
                </a:lnTo>
                <a:lnTo>
                  <a:pt x="405" y="377"/>
                </a:lnTo>
                <a:lnTo>
                  <a:pt x="417" y="373"/>
                </a:lnTo>
                <a:lnTo>
                  <a:pt x="428" y="368"/>
                </a:lnTo>
                <a:lnTo>
                  <a:pt x="428" y="368"/>
                </a:lnTo>
                <a:lnTo>
                  <a:pt x="411" y="387"/>
                </a:lnTo>
                <a:lnTo>
                  <a:pt x="411" y="387"/>
                </a:lnTo>
                <a:lnTo>
                  <a:pt x="410" y="387"/>
                </a:lnTo>
                <a:lnTo>
                  <a:pt x="410" y="387"/>
                </a:lnTo>
                <a:lnTo>
                  <a:pt x="383" y="394"/>
                </a:lnTo>
                <a:lnTo>
                  <a:pt x="356" y="400"/>
                </a:lnTo>
                <a:lnTo>
                  <a:pt x="300" y="412"/>
                </a:lnTo>
                <a:lnTo>
                  <a:pt x="300" y="412"/>
                </a:lnTo>
                <a:lnTo>
                  <a:pt x="271" y="418"/>
                </a:lnTo>
                <a:lnTo>
                  <a:pt x="242" y="424"/>
                </a:lnTo>
                <a:lnTo>
                  <a:pt x="242" y="424"/>
                </a:lnTo>
                <a:lnTo>
                  <a:pt x="226" y="426"/>
                </a:lnTo>
                <a:lnTo>
                  <a:pt x="209" y="428"/>
                </a:lnTo>
                <a:lnTo>
                  <a:pt x="209" y="428"/>
                </a:lnTo>
                <a:lnTo>
                  <a:pt x="201" y="429"/>
                </a:lnTo>
                <a:lnTo>
                  <a:pt x="200" y="429"/>
                </a:lnTo>
                <a:lnTo>
                  <a:pt x="200" y="429"/>
                </a:lnTo>
                <a:lnTo>
                  <a:pt x="206" y="427"/>
                </a:lnTo>
                <a:lnTo>
                  <a:pt x="206" y="427"/>
                </a:lnTo>
                <a:close/>
                <a:moveTo>
                  <a:pt x="301" y="414"/>
                </a:moveTo>
                <a:lnTo>
                  <a:pt x="301" y="414"/>
                </a:lnTo>
                <a:lnTo>
                  <a:pt x="351" y="404"/>
                </a:lnTo>
                <a:lnTo>
                  <a:pt x="376" y="398"/>
                </a:lnTo>
                <a:lnTo>
                  <a:pt x="401" y="392"/>
                </a:lnTo>
                <a:lnTo>
                  <a:pt x="401" y="392"/>
                </a:lnTo>
                <a:lnTo>
                  <a:pt x="387" y="397"/>
                </a:lnTo>
                <a:lnTo>
                  <a:pt x="387" y="397"/>
                </a:lnTo>
                <a:lnTo>
                  <a:pt x="375" y="400"/>
                </a:lnTo>
                <a:lnTo>
                  <a:pt x="364" y="403"/>
                </a:lnTo>
                <a:lnTo>
                  <a:pt x="364" y="403"/>
                </a:lnTo>
                <a:lnTo>
                  <a:pt x="316" y="413"/>
                </a:lnTo>
                <a:lnTo>
                  <a:pt x="316" y="413"/>
                </a:lnTo>
                <a:lnTo>
                  <a:pt x="302" y="416"/>
                </a:lnTo>
                <a:lnTo>
                  <a:pt x="290" y="420"/>
                </a:lnTo>
                <a:lnTo>
                  <a:pt x="266" y="428"/>
                </a:lnTo>
                <a:lnTo>
                  <a:pt x="266" y="428"/>
                </a:lnTo>
                <a:lnTo>
                  <a:pt x="255" y="431"/>
                </a:lnTo>
                <a:lnTo>
                  <a:pt x="244" y="434"/>
                </a:lnTo>
                <a:lnTo>
                  <a:pt x="233" y="437"/>
                </a:lnTo>
                <a:lnTo>
                  <a:pt x="223" y="441"/>
                </a:lnTo>
                <a:lnTo>
                  <a:pt x="223" y="441"/>
                </a:lnTo>
                <a:lnTo>
                  <a:pt x="202" y="431"/>
                </a:lnTo>
                <a:lnTo>
                  <a:pt x="202" y="431"/>
                </a:lnTo>
                <a:lnTo>
                  <a:pt x="228" y="428"/>
                </a:lnTo>
                <a:lnTo>
                  <a:pt x="252" y="424"/>
                </a:lnTo>
                <a:lnTo>
                  <a:pt x="301" y="414"/>
                </a:lnTo>
                <a:lnTo>
                  <a:pt x="301" y="414"/>
                </a:lnTo>
                <a:close/>
                <a:moveTo>
                  <a:pt x="243" y="438"/>
                </a:moveTo>
                <a:lnTo>
                  <a:pt x="243" y="438"/>
                </a:lnTo>
                <a:lnTo>
                  <a:pt x="265" y="431"/>
                </a:lnTo>
                <a:lnTo>
                  <a:pt x="287" y="424"/>
                </a:lnTo>
                <a:lnTo>
                  <a:pt x="310" y="417"/>
                </a:lnTo>
                <a:lnTo>
                  <a:pt x="332" y="412"/>
                </a:lnTo>
                <a:lnTo>
                  <a:pt x="332" y="412"/>
                </a:lnTo>
                <a:lnTo>
                  <a:pt x="351" y="408"/>
                </a:lnTo>
                <a:lnTo>
                  <a:pt x="370" y="404"/>
                </a:lnTo>
                <a:lnTo>
                  <a:pt x="390" y="399"/>
                </a:lnTo>
                <a:lnTo>
                  <a:pt x="399" y="395"/>
                </a:lnTo>
                <a:lnTo>
                  <a:pt x="407" y="391"/>
                </a:lnTo>
                <a:lnTo>
                  <a:pt x="407" y="391"/>
                </a:lnTo>
                <a:lnTo>
                  <a:pt x="392" y="408"/>
                </a:lnTo>
                <a:lnTo>
                  <a:pt x="392" y="408"/>
                </a:lnTo>
                <a:lnTo>
                  <a:pt x="369" y="413"/>
                </a:lnTo>
                <a:lnTo>
                  <a:pt x="346" y="419"/>
                </a:lnTo>
                <a:lnTo>
                  <a:pt x="301" y="429"/>
                </a:lnTo>
                <a:lnTo>
                  <a:pt x="301" y="429"/>
                </a:lnTo>
                <a:lnTo>
                  <a:pt x="278" y="433"/>
                </a:lnTo>
                <a:lnTo>
                  <a:pt x="256" y="438"/>
                </a:lnTo>
                <a:lnTo>
                  <a:pt x="256" y="438"/>
                </a:lnTo>
                <a:lnTo>
                  <a:pt x="243" y="440"/>
                </a:lnTo>
                <a:lnTo>
                  <a:pt x="230" y="442"/>
                </a:lnTo>
                <a:lnTo>
                  <a:pt x="230" y="442"/>
                </a:lnTo>
                <a:lnTo>
                  <a:pt x="228" y="442"/>
                </a:lnTo>
                <a:lnTo>
                  <a:pt x="228" y="441"/>
                </a:lnTo>
                <a:lnTo>
                  <a:pt x="232" y="440"/>
                </a:lnTo>
                <a:lnTo>
                  <a:pt x="243" y="438"/>
                </a:lnTo>
                <a:lnTo>
                  <a:pt x="243" y="438"/>
                </a:lnTo>
                <a:close/>
                <a:moveTo>
                  <a:pt x="291" y="433"/>
                </a:moveTo>
                <a:lnTo>
                  <a:pt x="291" y="433"/>
                </a:lnTo>
                <a:lnTo>
                  <a:pt x="334" y="424"/>
                </a:lnTo>
                <a:lnTo>
                  <a:pt x="376" y="414"/>
                </a:lnTo>
                <a:lnTo>
                  <a:pt x="376" y="414"/>
                </a:lnTo>
                <a:lnTo>
                  <a:pt x="380" y="413"/>
                </a:lnTo>
                <a:lnTo>
                  <a:pt x="380" y="413"/>
                </a:lnTo>
                <a:lnTo>
                  <a:pt x="371" y="416"/>
                </a:lnTo>
                <a:lnTo>
                  <a:pt x="371" y="416"/>
                </a:lnTo>
                <a:lnTo>
                  <a:pt x="351" y="424"/>
                </a:lnTo>
                <a:lnTo>
                  <a:pt x="330" y="431"/>
                </a:lnTo>
                <a:lnTo>
                  <a:pt x="330" y="431"/>
                </a:lnTo>
                <a:lnTo>
                  <a:pt x="287" y="444"/>
                </a:lnTo>
                <a:lnTo>
                  <a:pt x="287" y="444"/>
                </a:lnTo>
                <a:lnTo>
                  <a:pt x="269" y="449"/>
                </a:lnTo>
                <a:lnTo>
                  <a:pt x="259" y="452"/>
                </a:lnTo>
                <a:lnTo>
                  <a:pt x="250" y="455"/>
                </a:lnTo>
                <a:lnTo>
                  <a:pt x="250" y="455"/>
                </a:lnTo>
                <a:lnTo>
                  <a:pt x="228" y="444"/>
                </a:lnTo>
                <a:lnTo>
                  <a:pt x="228" y="444"/>
                </a:lnTo>
                <a:lnTo>
                  <a:pt x="236" y="444"/>
                </a:lnTo>
                <a:lnTo>
                  <a:pt x="244" y="443"/>
                </a:lnTo>
                <a:lnTo>
                  <a:pt x="260" y="441"/>
                </a:lnTo>
                <a:lnTo>
                  <a:pt x="291" y="433"/>
                </a:lnTo>
                <a:lnTo>
                  <a:pt x="291" y="433"/>
                </a:lnTo>
                <a:close/>
                <a:moveTo>
                  <a:pt x="258" y="454"/>
                </a:moveTo>
                <a:lnTo>
                  <a:pt x="258" y="454"/>
                </a:lnTo>
                <a:lnTo>
                  <a:pt x="290" y="444"/>
                </a:lnTo>
                <a:lnTo>
                  <a:pt x="323" y="434"/>
                </a:lnTo>
                <a:lnTo>
                  <a:pt x="355" y="424"/>
                </a:lnTo>
                <a:lnTo>
                  <a:pt x="388" y="412"/>
                </a:lnTo>
                <a:lnTo>
                  <a:pt x="388" y="412"/>
                </a:lnTo>
                <a:lnTo>
                  <a:pt x="368" y="433"/>
                </a:lnTo>
                <a:lnTo>
                  <a:pt x="368" y="433"/>
                </a:lnTo>
                <a:lnTo>
                  <a:pt x="354" y="437"/>
                </a:lnTo>
                <a:lnTo>
                  <a:pt x="341" y="439"/>
                </a:lnTo>
                <a:lnTo>
                  <a:pt x="314" y="444"/>
                </a:lnTo>
                <a:lnTo>
                  <a:pt x="314" y="444"/>
                </a:lnTo>
                <a:lnTo>
                  <a:pt x="282" y="450"/>
                </a:lnTo>
                <a:lnTo>
                  <a:pt x="282" y="450"/>
                </a:lnTo>
                <a:lnTo>
                  <a:pt x="269" y="453"/>
                </a:lnTo>
                <a:lnTo>
                  <a:pt x="269" y="453"/>
                </a:lnTo>
                <a:lnTo>
                  <a:pt x="257" y="456"/>
                </a:lnTo>
                <a:lnTo>
                  <a:pt x="253" y="456"/>
                </a:lnTo>
                <a:lnTo>
                  <a:pt x="258" y="454"/>
                </a:lnTo>
                <a:lnTo>
                  <a:pt x="258" y="454"/>
                </a:lnTo>
                <a:close/>
                <a:moveTo>
                  <a:pt x="298" y="449"/>
                </a:moveTo>
                <a:lnTo>
                  <a:pt x="298" y="449"/>
                </a:lnTo>
                <a:lnTo>
                  <a:pt x="345" y="441"/>
                </a:lnTo>
                <a:lnTo>
                  <a:pt x="345" y="441"/>
                </a:lnTo>
                <a:lnTo>
                  <a:pt x="332" y="444"/>
                </a:lnTo>
                <a:lnTo>
                  <a:pt x="332" y="444"/>
                </a:lnTo>
                <a:lnTo>
                  <a:pt x="317" y="449"/>
                </a:lnTo>
                <a:lnTo>
                  <a:pt x="300" y="454"/>
                </a:lnTo>
                <a:lnTo>
                  <a:pt x="269" y="465"/>
                </a:lnTo>
                <a:lnTo>
                  <a:pt x="269" y="465"/>
                </a:lnTo>
                <a:lnTo>
                  <a:pt x="268" y="464"/>
                </a:lnTo>
                <a:lnTo>
                  <a:pt x="268" y="464"/>
                </a:lnTo>
                <a:lnTo>
                  <a:pt x="256" y="458"/>
                </a:lnTo>
                <a:lnTo>
                  <a:pt x="256" y="458"/>
                </a:lnTo>
                <a:lnTo>
                  <a:pt x="267" y="457"/>
                </a:lnTo>
                <a:lnTo>
                  <a:pt x="277" y="454"/>
                </a:lnTo>
                <a:lnTo>
                  <a:pt x="288" y="451"/>
                </a:lnTo>
                <a:lnTo>
                  <a:pt x="298" y="449"/>
                </a:lnTo>
                <a:lnTo>
                  <a:pt x="298" y="449"/>
                </a:lnTo>
                <a:close/>
                <a:moveTo>
                  <a:pt x="278" y="464"/>
                </a:moveTo>
                <a:lnTo>
                  <a:pt x="278" y="464"/>
                </a:lnTo>
                <a:lnTo>
                  <a:pt x="299" y="457"/>
                </a:lnTo>
                <a:lnTo>
                  <a:pt x="321" y="450"/>
                </a:lnTo>
                <a:lnTo>
                  <a:pt x="364" y="438"/>
                </a:lnTo>
                <a:lnTo>
                  <a:pt x="364" y="438"/>
                </a:lnTo>
                <a:lnTo>
                  <a:pt x="357" y="444"/>
                </a:lnTo>
                <a:lnTo>
                  <a:pt x="357" y="444"/>
                </a:lnTo>
                <a:lnTo>
                  <a:pt x="336" y="449"/>
                </a:lnTo>
                <a:lnTo>
                  <a:pt x="314" y="454"/>
                </a:lnTo>
                <a:lnTo>
                  <a:pt x="314" y="454"/>
                </a:lnTo>
                <a:lnTo>
                  <a:pt x="291" y="461"/>
                </a:lnTo>
                <a:lnTo>
                  <a:pt x="291" y="461"/>
                </a:lnTo>
                <a:lnTo>
                  <a:pt x="281" y="464"/>
                </a:lnTo>
                <a:lnTo>
                  <a:pt x="281" y="464"/>
                </a:lnTo>
                <a:lnTo>
                  <a:pt x="272" y="466"/>
                </a:lnTo>
                <a:lnTo>
                  <a:pt x="272" y="466"/>
                </a:lnTo>
                <a:lnTo>
                  <a:pt x="272" y="466"/>
                </a:lnTo>
                <a:lnTo>
                  <a:pt x="272" y="466"/>
                </a:lnTo>
                <a:lnTo>
                  <a:pt x="278" y="464"/>
                </a:lnTo>
                <a:lnTo>
                  <a:pt x="278" y="464"/>
                </a:lnTo>
                <a:close/>
                <a:moveTo>
                  <a:pt x="306" y="459"/>
                </a:moveTo>
                <a:lnTo>
                  <a:pt x="306" y="459"/>
                </a:lnTo>
                <a:lnTo>
                  <a:pt x="327" y="453"/>
                </a:lnTo>
                <a:lnTo>
                  <a:pt x="349" y="448"/>
                </a:lnTo>
                <a:lnTo>
                  <a:pt x="349" y="448"/>
                </a:lnTo>
                <a:lnTo>
                  <a:pt x="354" y="447"/>
                </a:lnTo>
                <a:lnTo>
                  <a:pt x="350" y="449"/>
                </a:lnTo>
                <a:lnTo>
                  <a:pt x="341" y="452"/>
                </a:lnTo>
                <a:lnTo>
                  <a:pt x="341" y="452"/>
                </a:lnTo>
                <a:lnTo>
                  <a:pt x="329" y="456"/>
                </a:lnTo>
                <a:lnTo>
                  <a:pt x="318" y="460"/>
                </a:lnTo>
                <a:lnTo>
                  <a:pt x="318" y="460"/>
                </a:lnTo>
                <a:lnTo>
                  <a:pt x="301" y="465"/>
                </a:lnTo>
                <a:lnTo>
                  <a:pt x="293" y="468"/>
                </a:lnTo>
                <a:lnTo>
                  <a:pt x="286" y="472"/>
                </a:lnTo>
                <a:lnTo>
                  <a:pt x="286" y="472"/>
                </a:lnTo>
                <a:lnTo>
                  <a:pt x="286" y="473"/>
                </a:lnTo>
                <a:lnTo>
                  <a:pt x="286" y="473"/>
                </a:lnTo>
                <a:lnTo>
                  <a:pt x="274" y="467"/>
                </a:lnTo>
                <a:lnTo>
                  <a:pt x="274" y="467"/>
                </a:lnTo>
                <a:lnTo>
                  <a:pt x="282" y="466"/>
                </a:lnTo>
                <a:lnTo>
                  <a:pt x="290" y="464"/>
                </a:lnTo>
                <a:lnTo>
                  <a:pt x="306" y="459"/>
                </a:lnTo>
                <a:lnTo>
                  <a:pt x="306" y="459"/>
                </a:lnTo>
                <a:close/>
                <a:moveTo>
                  <a:pt x="353" y="449"/>
                </a:moveTo>
                <a:lnTo>
                  <a:pt x="353" y="449"/>
                </a:lnTo>
                <a:lnTo>
                  <a:pt x="339" y="464"/>
                </a:lnTo>
                <a:lnTo>
                  <a:pt x="339" y="464"/>
                </a:lnTo>
                <a:lnTo>
                  <a:pt x="332" y="464"/>
                </a:lnTo>
                <a:lnTo>
                  <a:pt x="326" y="465"/>
                </a:lnTo>
                <a:lnTo>
                  <a:pt x="313" y="469"/>
                </a:lnTo>
                <a:lnTo>
                  <a:pt x="313" y="469"/>
                </a:lnTo>
                <a:lnTo>
                  <a:pt x="299" y="472"/>
                </a:lnTo>
                <a:lnTo>
                  <a:pt x="299" y="472"/>
                </a:lnTo>
                <a:lnTo>
                  <a:pt x="291" y="473"/>
                </a:lnTo>
                <a:lnTo>
                  <a:pt x="290" y="473"/>
                </a:lnTo>
                <a:lnTo>
                  <a:pt x="292" y="472"/>
                </a:lnTo>
                <a:lnTo>
                  <a:pt x="302" y="467"/>
                </a:lnTo>
                <a:lnTo>
                  <a:pt x="302" y="467"/>
                </a:lnTo>
                <a:lnTo>
                  <a:pt x="328" y="459"/>
                </a:lnTo>
                <a:lnTo>
                  <a:pt x="340" y="455"/>
                </a:lnTo>
                <a:lnTo>
                  <a:pt x="353" y="449"/>
                </a:lnTo>
                <a:lnTo>
                  <a:pt x="353" y="449"/>
                </a:lnTo>
                <a:close/>
                <a:moveTo>
                  <a:pt x="335" y="468"/>
                </a:moveTo>
                <a:lnTo>
                  <a:pt x="335" y="468"/>
                </a:lnTo>
                <a:lnTo>
                  <a:pt x="322" y="480"/>
                </a:lnTo>
                <a:lnTo>
                  <a:pt x="322" y="480"/>
                </a:lnTo>
                <a:lnTo>
                  <a:pt x="322" y="480"/>
                </a:lnTo>
                <a:lnTo>
                  <a:pt x="322" y="480"/>
                </a:lnTo>
                <a:lnTo>
                  <a:pt x="322" y="480"/>
                </a:lnTo>
                <a:lnTo>
                  <a:pt x="322" y="480"/>
                </a:lnTo>
                <a:lnTo>
                  <a:pt x="317" y="479"/>
                </a:lnTo>
                <a:lnTo>
                  <a:pt x="313" y="480"/>
                </a:lnTo>
                <a:lnTo>
                  <a:pt x="313" y="480"/>
                </a:lnTo>
                <a:lnTo>
                  <a:pt x="310" y="480"/>
                </a:lnTo>
                <a:lnTo>
                  <a:pt x="309" y="479"/>
                </a:lnTo>
                <a:lnTo>
                  <a:pt x="309" y="478"/>
                </a:lnTo>
                <a:lnTo>
                  <a:pt x="311" y="477"/>
                </a:lnTo>
                <a:lnTo>
                  <a:pt x="320" y="472"/>
                </a:lnTo>
                <a:lnTo>
                  <a:pt x="320" y="472"/>
                </a:lnTo>
                <a:lnTo>
                  <a:pt x="335" y="468"/>
                </a:lnTo>
                <a:lnTo>
                  <a:pt x="335" y="468"/>
                </a:lnTo>
                <a:close/>
                <a:moveTo>
                  <a:pt x="304" y="482"/>
                </a:moveTo>
                <a:lnTo>
                  <a:pt x="304" y="482"/>
                </a:lnTo>
                <a:lnTo>
                  <a:pt x="311" y="482"/>
                </a:lnTo>
                <a:lnTo>
                  <a:pt x="315" y="483"/>
                </a:lnTo>
                <a:lnTo>
                  <a:pt x="317" y="484"/>
                </a:lnTo>
                <a:lnTo>
                  <a:pt x="318" y="485"/>
                </a:lnTo>
                <a:lnTo>
                  <a:pt x="318" y="485"/>
                </a:lnTo>
                <a:lnTo>
                  <a:pt x="313" y="488"/>
                </a:lnTo>
                <a:lnTo>
                  <a:pt x="313" y="488"/>
                </a:lnTo>
                <a:lnTo>
                  <a:pt x="304" y="482"/>
                </a:lnTo>
                <a:lnTo>
                  <a:pt x="304" y="482"/>
                </a:lnTo>
                <a:lnTo>
                  <a:pt x="304" y="482"/>
                </a:lnTo>
                <a:lnTo>
                  <a:pt x="304" y="482"/>
                </a:lnTo>
                <a:close/>
                <a:moveTo>
                  <a:pt x="313" y="506"/>
                </a:moveTo>
                <a:lnTo>
                  <a:pt x="313" y="506"/>
                </a:lnTo>
                <a:lnTo>
                  <a:pt x="314" y="506"/>
                </a:lnTo>
                <a:lnTo>
                  <a:pt x="314" y="506"/>
                </a:lnTo>
                <a:lnTo>
                  <a:pt x="325" y="495"/>
                </a:lnTo>
                <a:lnTo>
                  <a:pt x="336" y="484"/>
                </a:lnTo>
                <a:lnTo>
                  <a:pt x="356" y="462"/>
                </a:lnTo>
                <a:lnTo>
                  <a:pt x="356" y="462"/>
                </a:lnTo>
                <a:lnTo>
                  <a:pt x="446" y="367"/>
                </a:lnTo>
                <a:lnTo>
                  <a:pt x="446" y="367"/>
                </a:lnTo>
                <a:lnTo>
                  <a:pt x="623" y="179"/>
                </a:lnTo>
                <a:lnTo>
                  <a:pt x="623" y="179"/>
                </a:lnTo>
                <a:lnTo>
                  <a:pt x="639" y="164"/>
                </a:lnTo>
                <a:lnTo>
                  <a:pt x="639" y="164"/>
                </a:lnTo>
                <a:lnTo>
                  <a:pt x="640" y="171"/>
                </a:lnTo>
                <a:lnTo>
                  <a:pt x="640" y="171"/>
                </a:lnTo>
                <a:lnTo>
                  <a:pt x="639" y="171"/>
                </a:lnTo>
                <a:lnTo>
                  <a:pt x="639" y="171"/>
                </a:lnTo>
                <a:lnTo>
                  <a:pt x="620" y="189"/>
                </a:lnTo>
                <a:lnTo>
                  <a:pt x="602" y="209"/>
                </a:lnTo>
                <a:lnTo>
                  <a:pt x="566" y="248"/>
                </a:lnTo>
                <a:lnTo>
                  <a:pt x="566" y="248"/>
                </a:lnTo>
                <a:lnTo>
                  <a:pt x="530" y="287"/>
                </a:lnTo>
                <a:lnTo>
                  <a:pt x="495" y="324"/>
                </a:lnTo>
                <a:lnTo>
                  <a:pt x="495" y="324"/>
                </a:lnTo>
                <a:lnTo>
                  <a:pt x="453" y="367"/>
                </a:lnTo>
                <a:lnTo>
                  <a:pt x="413" y="409"/>
                </a:lnTo>
                <a:lnTo>
                  <a:pt x="331" y="495"/>
                </a:lnTo>
                <a:lnTo>
                  <a:pt x="331" y="495"/>
                </a:lnTo>
                <a:lnTo>
                  <a:pt x="309" y="519"/>
                </a:lnTo>
                <a:lnTo>
                  <a:pt x="309" y="519"/>
                </a:lnTo>
                <a:lnTo>
                  <a:pt x="313" y="506"/>
                </a:lnTo>
                <a:lnTo>
                  <a:pt x="313" y="506"/>
                </a:lnTo>
                <a:close/>
                <a:moveTo>
                  <a:pt x="639" y="153"/>
                </a:moveTo>
                <a:lnTo>
                  <a:pt x="639" y="153"/>
                </a:lnTo>
                <a:lnTo>
                  <a:pt x="638" y="154"/>
                </a:lnTo>
                <a:lnTo>
                  <a:pt x="638" y="154"/>
                </a:lnTo>
                <a:lnTo>
                  <a:pt x="628" y="164"/>
                </a:lnTo>
                <a:lnTo>
                  <a:pt x="617" y="174"/>
                </a:lnTo>
                <a:lnTo>
                  <a:pt x="597" y="197"/>
                </a:lnTo>
                <a:lnTo>
                  <a:pt x="597" y="197"/>
                </a:lnTo>
                <a:lnTo>
                  <a:pt x="509" y="290"/>
                </a:lnTo>
                <a:lnTo>
                  <a:pt x="509" y="290"/>
                </a:lnTo>
                <a:lnTo>
                  <a:pt x="498" y="302"/>
                </a:lnTo>
                <a:lnTo>
                  <a:pt x="498" y="302"/>
                </a:lnTo>
                <a:lnTo>
                  <a:pt x="567" y="225"/>
                </a:lnTo>
                <a:lnTo>
                  <a:pt x="602" y="187"/>
                </a:lnTo>
                <a:lnTo>
                  <a:pt x="638" y="150"/>
                </a:lnTo>
                <a:lnTo>
                  <a:pt x="638" y="150"/>
                </a:lnTo>
                <a:lnTo>
                  <a:pt x="640" y="148"/>
                </a:lnTo>
                <a:lnTo>
                  <a:pt x="640" y="148"/>
                </a:lnTo>
                <a:lnTo>
                  <a:pt x="639" y="153"/>
                </a:lnTo>
                <a:lnTo>
                  <a:pt x="639" y="153"/>
                </a:lnTo>
                <a:close/>
                <a:moveTo>
                  <a:pt x="591" y="188"/>
                </a:moveTo>
                <a:lnTo>
                  <a:pt x="591" y="188"/>
                </a:lnTo>
                <a:lnTo>
                  <a:pt x="558" y="195"/>
                </a:lnTo>
                <a:lnTo>
                  <a:pt x="523" y="202"/>
                </a:lnTo>
                <a:lnTo>
                  <a:pt x="456" y="215"/>
                </a:lnTo>
                <a:lnTo>
                  <a:pt x="456" y="215"/>
                </a:lnTo>
                <a:lnTo>
                  <a:pt x="387" y="228"/>
                </a:lnTo>
                <a:lnTo>
                  <a:pt x="317" y="243"/>
                </a:lnTo>
                <a:lnTo>
                  <a:pt x="317" y="243"/>
                </a:lnTo>
                <a:lnTo>
                  <a:pt x="281" y="251"/>
                </a:lnTo>
                <a:lnTo>
                  <a:pt x="247" y="260"/>
                </a:lnTo>
                <a:lnTo>
                  <a:pt x="178" y="280"/>
                </a:lnTo>
                <a:lnTo>
                  <a:pt x="178" y="280"/>
                </a:lnTo>
                <a:lnTo>
                  <a:pt x="112" y="299"/>
                </a:lnTo>
                <a:lnTo>
                  <a:pt x="112" y="299"/>
                </a:lnTo>
                <a:lnTo>
                  <a:pt x="89" y="306"/>
                </a:lnTo>
                <a:lnTo>
                  <a:pt x="89" y="306"/>
                </a:lnTo>
                <a:lnTo>
                  <a:pt x="132" y="291"/>
                </a:lnTo>
                <a:lnTo>
                  <a:pt x="176" y="276"/>
                </a:lnTo>
                <a:lnTo>
                  <a:pt x="176" y="276"/>
                </a:lnTo>
                <a:lnTo>
                  <a:pt x="243" y="257"/>
                </a:lnTo>
                <a:lnTo>
                  <a:pt x="310" y="239"/>
                </a:lnTo>
                <a:lnTo>
                  <a:pt x="310" y="239"/>
                </a:lnTo>
                <a:lnTo>
                  <a:pt x="344" y="231"/>
                </a:lnTo>
                <a:lnTo>
                  <a:pt x="378" y="223"/>
                </a:lnTo>
                <a:lnTo>
                  <a:pt x="447" y="209"/>
                </a:lnTo>
                <a:lnTo>
                  <a:pt x="447" y="209"/>
                </a:lnTo>
                <a:lnTo>
                  <a:pt x="511" y="198"/>
                </a:lnTo>
                <a:lnTo>
                  <a:pt x="542" y="191"/>
                </a:lnTo>
                <a:lnTo>
                  <a:pt x="574" y="184"/>
                </a:lnTo>
                <a:lnTo>
                  <a:pt x="574" y="184"/>
                </a:lnTo>
                <a:lnTo>
                  <a:pt x="590" y="179"/>
                </a:lnTo>
                <a:lnTo>
                  <a:pt x="605" y="173"/>
                </a:lnTo>
                <a:lnTo>
                  <a:pt x="605" y="173"/>
                </a:lnTo>
                <a:lnTo>
                  <a:pt x="594" y="186"/>
                </a:lnTo>
                <a:lnTo>
                  <a:pt x="594" y="186"/>
                </a:lnTo>
                <a:lnTo>
                  <a:pt x="591" y="188"/>
                </a:lnTo>
                <a:lnTo>
                  <a:pt x="591" y="188"/>
                </a:lnTo>
                <a:close/>
                <a:moveTo>
                  <a:pt x="81" y="283"/>
                </a:moveTo>
                <a:lnTo>
                  <a:pt x="81" y="283"/>
                </a:lnTo>
                <a:lnTo>
                  <a:pt x="82" y="283"/>
                </a:lnTo>
                <a:lnTo>
                  <a:pt x="82" y="283"/>
                </a:lnTo>
                <a:lnTo>
                  <a:pt x="115" y="272"/>
                </a:lnTo>
                <a:lnTo>
                  <a:pt x="150" y="263"/>
                </a:lnTo>
                <a:lnTo>
                  <a:pt x="217" y="247"/>
                </a:lnTo>
                <a:lnTo>
                  <a:pt x="217" y="247"/>
                </a:lnTo>
                <a:lnTo>
                  <a:pt x="285" y="231"/>
                </a:lnTo>
                <a:lnTo>
                  <a:pt x="353" y="214"/>
                </a:lnTo>
                <a:lnTo>
                  <a:pt x="353" y="214"/>
                </a:lnTo>
                <a:lnTo>
                  <a:pt x="422" y="200"/>
                </a:lnTo>
                <a:lnTo>
                  <a:pt x="455" y="191"/>
                </a:lnTo>
                <a:lnTo>
                  <a:pt x="490" y="183"/>
                </a:lnTo>
                <a:lnTo>
                  <a:pt x="490" y="183"/>
                </a:lnTo>
                <a:lnTo>
                  <a:pt x="524" y="174"/>
                </a:lnTo>
                <a:lnTo>
                  <a:pt x="560" y="166"/>
                </a:lnTo>
                <a:lnTo>
                  <a:pt x="560" y="166"/>
                </a:lnTo>
                <a:lnTo>
                  <a:pt x="591" y="160"/>
                </a:lnTo>
                <a:lnTo>
                  <a:pt x="622" y="154"/>
                </a:lnTo>
                <a:lnTo>
                  <a:pt x="622" y="154"/>
                </a:lnTo>
                <a:lnTo>
                  <a:pt x="609" y="169"/>
                </a:lnTo>
                <a:lnTo>
                  <a:pt x="609" y="169"/>
                </a:lnTo>
                <a:lnTo>
                  <a:pt x="605" y="169"/>
                </a:lnTo>
                <a:lnTo>
                  <a:pt x="605" y="169"/>
                </a:lnTo>
                <a:lnTo>
                  <a:pt x="604" y="169"/>
                </a:lnTo>
                <a:lnTo>
                  <a:pt x="602" y="170"/>
                </a:lnTo>
                <a:lnTo>
                  <a:pt x="602" y="170"/>
                </a:lnTo>
                <a:lnTo>
                  <a:pt x="537" y="184"/>
                </a:lnTo>
                <a:lnTo>
                  <a:pt x="472" y="197"/>
                </a:lnTo>
                <a:lnTo>
                  <a:pt x="406" y="209"/>
                </a:lnTo>
                <a:lnTo>
                  <a:pt x="340" y="222"/>
                </a:lnTo>
                <a:lnTo>
                  <a:pt x="340" y="222"/>
                </a:lnTo>
                <a:lnTo>
                  <a:pt x="307" y="229"/>
                </a:lnTo>
                <a:lnTo>
                  <a:pt x="273" y="237"/>
                </a:lnTo>
                <a:lnTo>
                  <a:pt x="206" y="254"/>
                </a:lnTo>
                <a:lnTo>
                  <a:pt x="74" y="291"/>
                </a:lnTo>
                <a:lnTo>
                  <a:pt x="74" y="291"/>
                </a:lnTo>
                <a:lnTo>
                  <a:pt x="81" y="283"/>
                </a:lnTo>
                <a:lnTo>
                  <a:pt x="81" y="283"/>
                </a:lnTo>
                <a:close/>
                <a:moveTo>
                  <a:pt x="71" y="294"/>
                </a:moveTo>
                <a:lnTo>
                  <a:pt x="71" y="294"/>
                </a:lnTo>
                <a:lnTo>
                  <a:pt x="208" y="256"/>
                </a:lnTo>
                <a:lnTo>
                  <a:pt x="277" y="238"/>
                </a:lnTo>
                <a:lnTo>
                  <a:pt x="312" y="230"/>
                </a:lnTo>
                <a:lnTo>
                  <a:pt x="346" y="223"/>
                </a:lnTo>
                <a:lnTo>
                  <a:pt x="346" y="223"/>
                </a:lnTo>
                <a:lnTo>
                  <a:pt x="417" y="209"/>
                </a:lnTo>
                <a:lnTo>
                  <a:pt x="489" y="196"/>
                </a:lnTo>
                <a:lnTo>
                  <a:pt x="489" y="196"/>
                </a:lnTo>
                <a:lnTo>
                  <a:pt x="557" y="183"/>
                </a:lnTo>
                <a:lnTo>
                  <a:pt x="557" y="183"/>
                </a:lnTo>
                <a:lnTo>
                  <a:pt x="573" y="179"/>
                </a:lnTo>
                <a:lnTo>
                  <a:pt x="589" y="175"/>
                </a:lnTo>
                <a:lnTo>
                  <a:pt x="589" y="175"/>
                </a:lnTo>
                <a:lnTo>
                  <a:pt x="598" y="173"/>
                </a:lnTo>
                <a:lnTo>
                  <a:pt x="598" y="173"/>
                </a:lnTo>
                <a:lnTo>
                  <a:pt x="597" y="174"/>
                </a:lnTo>
                <a:lnTo>
                  <a:pt x="597" y="174"/>
                </a:lnTo>
                <a:lnTo>
                  <a:pt x="588" y="178"/>
                </a:lnTo>
                <a:lnTo>
                  <a:pt x="588" y="178"/>
                </a:lnTo>
                <a:lnTo>
                  <a:pt x="573" y="182"/>
                </a:lnTo>
                <a:lnTo>
                  <a:pt x="558" y="186"/>
                </a:lnTo>
                <a:lnTo>
                  <a:pt x="526" y="192"/>
                </a:lnTo>
                <a:lnTo>
                  <a:pt x="495" y="198"/>
                </a:lnTo>
                <a:lnTo>
                  <a:pt x="463" y="204"/>
                </a:lnTo>
                <a:lnTo>
                  <a:pt x="463" y="204"/>
                </a:lnTo>
                <a:lnTo>
                  <a:pt x="394" y="217"/>
                </a:lnTo>
                <a:lnTo>
                  <a:pt x="359" y="224"/>
                </a:lnTo>
                <a:lnTo>
                  <a:pt x="326" y="233"/>
                </a:lnTo>
                <a:lnTo>
                  <a:pt x="326" y="233"/>
                </a:lnTo>
                <a:lnTo>
                  <a:pt x="259" y="250"/>
                </a:lnTo>
                <a:lnTo>
                  <a:pt x="192" y="269"/>
                </a:lnTo>
                <a:lnTo>
                  <a:pt x="126" y="290"/>
                </a:lnTo>
                <a:lnTo>
                  <a:pt x="94" y="301"/>
                </a:lnTo>
                <a:lnTo>
                  <a:pt x="62" y="312"/>
                </a:lnTo>
                <a:lnTo>
                  <a:pt x="62" y="312"/>
                </a:lnTo>
                <a:lnTo>
                  <a:pt x="50" y="316"/>
                </a:lnTo>
                <a:lnTo>
                  <a:pt x="50" y="316"/>
                </a:lnTo>
                <a:lnTo>
                  <a:pt x="50" y="316"/>
                </a:lnTo>
                <a:lnTo>
                  <a:pt x="50" y="316"/>
                </a:lnTo>
                <a:lnTo>
                  <a:pt x="71" y="294"/>
                </a:lnTo>
                <a:lnTo>
                  <a:pt x="71" y="294"/>
                </a:lnTo>
                <a:close/>
                <a:moveTo>
                  <a:pt x="47" y="320"/>
                </a:moveTo>
                <a:lnTo>
                  <a:pt x="47" y="320"/>
                </a:lnTo>
                <a:lnTo>
                  <a:pt x="182" y="281"/>
                </a:lnTo>
                <a:lnTo>
                  <a:pt x="249" y="262"/>
                </a:lnTo>
                <a:lnTo>
                  <a:pt x="317" y="245"/>
                </a:lnTo>
                <a:lnTo>
                  <a:pt x="317" y="245"/>
                </a:lnTo>
                <a:lnTo>
                  <a:pt x="352" y="238"/>
                </a:lnTo>
                <a:lnTo>
                  <a:pt x="387" y="230"/>
                </a:lnTo>
                <a:lnTo>
                  <a:pt x="456" y="217"/>
                </a:lnTo>
                <a:lnTo>
                  <a:pt x="456" y="217"/>
                </a:lnTo>
                <a:lnTo>
                  <a:pt x="523" y="204"/>
                </a:lnTo>
                <a:lnTo>
                  <a:pt x="523" y="204"/>
                </a:lnTo>
                <a:lnTo>
                  <a:pt x="557" y="198"/>
                </a:lnTo>
                <a:lnTo>
                  <a:pt x="573" y="195"/>
                </a:lnTo>
                <a:lnTo>
                  <a:pt x="588" y="189"/>
                </a:lnTo>
                <a:lnTo>
                  <a:pt x="588" y="189"/>
                </a:lnTo>
                <a:lnTo>
                  <a:pt x="556" y="201"/>
                </a:lnTo>
                <a:lnTo>
                  <a:pt x="522" y="210"/>
                </a:lnTo>
                <a:lnTo>
                  <a:pt x="488" y="218"/>
                </a:lnTo>
                <a:lnTo>
                  <a:pt x="454" y="226"/>
                </a:lnTo>
                <a:lnTo>
                  <a:pt x="387" y="240"/>
                </a:lnTo>
                <a:lnTo>
                  <a:pt x="353" y="248"/>
                </a:lnTo>
                <a:lnTo>
                  <a:pt x="320" y="256"/>
                </a:lnTo>
                <a:lnTo>
                  <a:pt x="320" y="256"/>
                </a:lnTo>
                <a:lnTo>
                  <a:pt x="181" y="292"/>
                </a:lnTo>
                <a:lnTo>
                  <a:pt x="181" y="292"/>
                </a:lnTo>
                <a:lnTo>
                  <a:pt x="116" y="309"/>
                </a:lnTo>
                <a:lnTo>
                  <a:pt x="83" y="319"/>
                </a:lnTo>
                <a:lnTo>
                  <a:pt x="68" y="324"/>
                </a:lnTo>
                <a:lnTo>
                  <a:pt x="51" y="330"/>
                </a:lnTo>
                <a:lnTo>
                  <a:pt x="51" y="330"/>
                </a:lnTo>
                <a:lnTo>
                  <a:pt x="30" y="339"/>
                </a:lnTo>
                <a:lnTo>
                  <a:pt x="30" y="339"/>
                </a:lnTo>
                <a:lnTo>
                  <a:pt x="47" y="320"/>
                </a:lnTo>
                <a:lnTo>
                  <a:pt x="47" y="320"/>
                </a:lnTo>
                <a:close/>
                <a:moveTo>
                  <a:pt x="88" y="320"/>
                </a:moveTo>
                <a:lnTo>
                  <a:pt x="88" y="320"/>
                </a:lnTo>
                <a:lnTo>
                  <a:pt x="160" y="300"/>
                </a:lnTo>
                <a:lnTo>
                  <a:pt x="160" y="300"/>
                </a:lnTo>
                <a:lnTo>
                  <a:pt x="229" y="282"/>
                </a:lnTo>
                <a:lnTo>
                  <a:pt x="298" y="264"/>
                </a:lnTo>
                <a:lnTo>
                  <a:pt x="298" y="264"/>
                </a:lnTo>
                <a:lnTo>
                  <a:pt x="365" y="248"/>
                </a:lnTo>
                <a:lnTo>
                  <a:pt x="433" y="233"/>
                </a:lnTo>
                <a:lnTo>
                  <a:pt x="501" y="217"/>
                </a:lnTo>
                <a:lnTo>
                  <a:pt x="534" y="209"/>
                </a:lnTo>
                <a:lnTo>
                  <a:pt x="568" y="199"/>
                </a:lnTo>
                <a:lnTo>
                  <a:pt x="568" y="199"/>
                </a:lnTo>
                <a:lnTo>
                  <a:pt x="588" y="192"/>
                </a:lnTo>
                <a:lnTo>
                  <a:pt x="588" y="192"/>
                </a:lnTo>
                <a:lnTo>
                  <a:pt x="569" y="213"/>
                </a:lnTo>
                <a:lnTo>
                  <a:pt x="569" y="213"/>
                </a:lnTo>
                <a:lnTo>
                  <a:pt x="514" y="229"/>
                </a:lnTo>
                <a:lnTo>
                  <a:pt x="458" y="245"/>
                </a:lnTo>
                <a:lnTo>
                  <a:pt x="458" y="245"/>
                </a:lnTo>
                <a:lnTo>
                  <a:pt x="442" y="248"/>
                </a:lnTo>
                <a:lnTo>
                  <a:pt x="442" y="248"/>
                </a:lnTo>
                <a:lnTo>
                  <a:pt x="414" y="255"/>
                </a:lnTo>
                <a:lnTo>
                  <a:pt x="387" y="262"/>
                </a:lnTo>
                <a:lnTo>
                  <a:pt x="332" y="276"/>
                </a:lnTo>
                <a:lnTo>
                  <a:pt x="332" y="276"/>
                </a:lnTo>
                <a:lnTo>
                  <a:pt x="296" y="284"/>
                </a:lnTo>
                <a:lnTo>
                  <a:pt x="296" y="284"/>
                </a:lnTo>
                <a:lnTo>
                  <a:pt x="262" y="291"/>
                </a:lnTo>
                <a:lnTo>
                  <a:pt x="227" y="297"/>
                </a:lnTo>
                <a:lnTo>
                  <a:pt x="157" y="309"/>
                </a:lnTo>
                <a:lnTo>
                  <a:pt x="157" y="309"/>
                </a:lnTo>
                <a:lnTo>
                  <a:pt x="124" y="316"/>
                </a:lnTo>
                <a:lnTo>
                  <a:pt x="108" y="320"/>
                </a:lnTo>
                <a:lnTo>
                  <a:pt x="93" y="325"/>
                </a:lnTo>
                <a:lnTo>
                  <a:pt x="93" y="325"/>
                </a:lnTo>
                <a:lnTo>
                  <a:pt x="63" y="335"/>
                </a:lnTo>
                <a:lnTo>
                  <a:pt x="63" y="335"/>
                </a:lnTo>
                <a:lnTo>
                  <a:pt x="47" y="340"/>
                </a:lnTo>
                <a:lnTo>
                  <a:pt x="47" y="340"/>
                </a:lnTo>
                <a:lnTo>
                  <a:pt x="37" y="341"/>
                </a:lnTo>
                <a:lnTo>
                  <a:pt x="32" y="342"/>
                </a:lnTo>
                <a:lnTo>
                  <a:pt x="28" y="343"/>
                </a:lnTo>
                <a:lnTo>
                  <a:pt x="28" y="343"/>
                </a:lnTo>
                <a:lnTo>
                  <a:pt x="57" y="330"/>
                </a:lnTo>
                <a:lnTo>
                  <a:pt x="73" y="325"/>
                </a:lnTo>
                <a:lnTo>
                  <a:pt x="88" y="320"/>
                </a:lnTo>
                <a:lnTo>
                  <a:pt x="88" y="320"/>
                </a:lnTo>
                <a:close/>
                <a:moveTo>
                  <a:pt x="25" y="351"/>
                </a:moveTo>
                <a:lnTo>
                  <a:pt x="25" y="351"/>
                </a:lnTo>
                <a:lnTo>
                  <a:pt x="61" y="370"/>
                </a:lnTo>
                <a:lnTo>
                  <a:pt x="96" y="388"/>
                </a:lnTo>
                <a:lnTo>
                  <a:pt x="168" y="422"/>
                </a:lnTo>
                <a:lnTo>
                  <a:pt x="168" y="422"/>
                </a:lnTo>
                <a:lnTo>
                  <a:pt x="260" y="468"/>
                </a:lnTo>
                <a:lnTo>
                  <a:pt x="260" y="468"/>
                </a:lnTo>
                <a:lnTo>
                  <a:pt x="285" y="480"/>
                </a:lnTo>
                <a:lnTo>
                  <a:pt x="297" y="487"/>
                </a:lnTo>
                <a:lnTo>
                  <a:pt x="309" y="494"/>
                </a:lnTo>
                <a:lnTo>
                  <a:pt x="309" y="494"/>
                </a:lnTo>
                <a:lnTo>
                  <a:pt x="307" y="500"/>
                </a:lnTo>
                <a:lnTo>
                  <a:pt x="307" y="500"/>
                </a:lnTo>
                <a:lnTo>
                  <a:pt x="293" y="495"/>
                </a:lnTo>
                <a:lnTo>
                  <a:pt x="280" y="488"/>
                </a:lnTo>
                <a:lnTo>
                  <a:pt x="255" y="475"/>
                </a:lnTo>
                <a:lnTo>
                  <a:pt x="255" y="475"/>
                </a:lnTo>
                <a:lnTo>
                  <a:pt x="166" y="430"/>
                </a:lnTo>
                <a:lnTo>
                  <a:pt x="166" y="430"/>
                </a:lnTo>
                <a:lnTo>
                  <a:pt x="136" y="416"/>
                </a:lnTo>
                <a:lnTo>
                  <a:pt x="107" y="402"/>
                </a:lnTo>
                <a:lnTo>
                  <a:pt x="107" y="402"/>
                </a:lnTo>
                <a:lnTo>
                  <a:pt x="66" y="379"/>
                </a:lnTo>
                <a:lnTo>
                  <a:pt x="44" y="368"/>
                </a:lnTo>
                <a:lnTo>
                  <a:pt x="33" y="363"/>
                </a:lnTo>
                <a:lnTo>
                  <a:pt x="23" y="359"/>
                </a:lnTo>
                <a:lnTo>
                  <a:pt x="23" y="359"/>
                </a:lnTo>
                <a:lnTo>
                  <a:pt x="22" y="359"/>
                </a:lnTo>
                <a:lnTo>
                  <a:pt x="22" y="359"/>
                </a:lnTo>
                <a:lnTo>
                  <a:pt x="25" y="351"/>
                </a:lnTo>
                <a:lnTo>
                  <a:pt x="25" y="351"/>
                </a:lnTo>
                <a:close/>
                <a:moveTo>
                  <a:pt x="20" y="366"/>
                </a:moveTo>
                <a:lnTo>
                  <a:pt x="20" y="366"/>
                </a:lnTo>
                <a:lnTo>
                  <a:pt x="21" y="366"/>
                </a:lnTo>
                <a:lnTo>
                  <a:pt x="21" y="366"/>
                </a:lnTo>
                <a:lnTo>
                  <a:pt x="32" y="370"/>
                </a:lnTo>
                <a:lnTo>
                  <a:pt x="42" y="375"/>
                </a:lnTo>
                <a:lnTo>
                  <a:pt x="64" y="386"/>
                </a:lnTo>
                <a:lnTo>
                  <a:pt x="85" y="398"/>
                </a:lnTo>
                <a:lnTo>
                  <a:pt x="106" y="410"/>
                </a:lnTo>
                <a:lnTo>
                  <a:pt x="106" y="410"/>
                </a:lnTo>
                <a:lnTo>
                  <a:pt x="135" y="424"/>
                </a:lnTo>
                <a:lnTo>
                  <a:pt x="165" y="439"/>
                </a:lnTo>
                <a:lnTo>
                  <a:pt x="165" y="439"/>
                </a:lnTo>
                <a:lnTo>
                  <a:pt x="254" y="483"/>
                </a:lnTo>
                <a:lnTo>
                  <a:pt x="254" y="483"/>
                </a:lnTo>
                <a:lnTo>
                  <a:pt x="279" y="496"/>
                </a:lnTo>
                <a:lnTo>
                  <a:pt x="291" y="502"/>
                </a:lnTo>
                <a:lnTo>
                  <a:pt x="305" y="507"/>
                </a:lnTo>
                <a:lnTo>
                  <a:pt x="305" y="507"/>
                </a:lnTo>
                <a:lnTo>
                  <a:pt x="302" y="516"/>
                </a:lnTo>
                <a:lnTo>
                  <a:pt x="302" y="516"/>
                </a:lnTo>
                <a:lnTo>
                  <a:pt x="265" y="498"/>
                </a:lnTo>
                <a:lnTo>
                  <a:pt x="228" y="481"/>
                </a:lnTo>
                <a:lnTo>
                  <a:pt x="153" y="446"/>
                </a:lnTo>
                <a:lnTo>
                  <a:pt x="153" y="446"/>
                </a:lnTo>
                <a:lnTo>
                  <a:pt x="118" y="429"/>
                </a:lnTo>
                <a:lnTo>
                  <a:pt x="84" y="413"/>
                </a:lnTo>
                <a:lnTo>
                  <a:pt x="50" y="395"/>
                </a:lnTo>
                <a:lnTo>
                  <a:pt x="17" y="376"/>
                </a:lnTo>
                <a:lnTo>
                  <a:pt x="17" y="376"/>
                </a:lnTo>
                <a:lnTo>
                  <a:pt x="20" y="366"/>
                </a:lnTo>
                <a:lnTo>
                  <a:pt x="20" y="366"/>
                </a:lnTo>
                <a:close/>
                <a:moveTo>
                  <a:pt x="8" y="392"/>
                </a:moveTo>
                <a:lnTo>
                  <a:pt x="8" y="392"/>
                </a:lnTo>
                <a:lnTo>
                  <a:pt x="8" y="382"/>
                </a:lnTo>
                <a:lnTo>
                  <a:pt x="9" y="373"/>
                </a:lnTo>
                <a:lnTo>
                  <a:pt x="12" y="363"/>
                </a:lnTo>
                <a:lnTo>
                  <a:pt x="16" y="356"/>
                </a:lnTo>
                <a:lnTo>
                  <a:pt x="16" y="356"/>
                </a:lnTo>
                <a:lnTo>
                  <a:pt x="13" y="364"/>
                </a:lnTo>
                <a:lnTo>
                  <a:pt x="10" y="373"/>
                </a:lnTo>
                <a:lnTo>
                  <a:pt x="9" y="383"/>
                </a:lnTo>
                <a:lnTo>
                  <a:pt x="8" y="392"/>
                </a:lnTo>
                <a:lnTo>
                  <a:pt x="8" y="392"/>
                </a:lnTo>
                <a:close/>
                <a:moveTo>
                  <a:pt x="18" y="399"/>
                </a:moveTo>
                <a:lnTo>
                  <a:pt x="18" y="399"/>
                </a:lnTo>
                <a:lnTo>
                  <a:pt x="16" y="398"/>
                </a:lnTo>
                <a:lnTo>
                  <a:pt x="16" y="398"/>
                </a:lnTo>
                <a:lnTo>
                  <a:pt x="16" y="391"/>
                </a:lnTo>
                <a:lnTo>
                  <a:pt x="16" y="384"/>
                </a:lnTo>
                <a:lnTo>
                  <a:pt x="16" y="384"/>
                </a:lnTo>
                <a:lnTo>
                  <a:pt x="48" y="403"/>
                </a:lnTo>
                <a:lnTo>
                  <a:pt x="82" y="420"/>
                </a:lnTo>
                <a:lnTo>
                  <a:pt x="149" y="452"/>
                </a:lnTo>
                <a:lnTo>
                  <a:pt x="149" y="452"/>
                </a:lnTo>
                <a:lnTo>
                  <a:pt x="225" y="487"/>
                </a:lnTo>
                <a:lnTo>
                  <a:pt x="263" y="505"/>
                </a:lnTo>
                <a:lnTo>
                  <a:pt x="300" y="525"/>
                </a:lnTo>
                <a:lnTo>
                  <a:pt x="300" y="525"/>
                </a:lnTo>
                <a:lnTo>
                  <a:pt x="299" y="531"/>
                </a:lnTo>
                <a:lnTo>
                  <a:pt x="299" y="536"/>
                </a:lnTo>
                <a:lnTo>
                  <a:pt x="299" y="536"/>
                </a:lnTo>
                <a:lnTo>
                  <a:pt x="289" y="531"/>
                </a:lnTo>
                <a:lnTo>
                  <a:pt x="278" y="526"/>
                </a:lnTo>
                <a:lnTo>
                  <a:pt x="257" y="515"/>
                </a:lnTo>
                <a:lnTo>
                  <a:pt x="257" y="515"/>
                </a:lnTo>
                <a:lnTo>
                  <a:pt x="162" y="470"/>
                </a:lnTo>
                <a:lnTo>
                  <a:pt x="162" y="470"/>
                </a:lnTo>
                <a:lnTo>
                  <a:pt x="66" y="423"/>
                </a:lnTo>
                <a:lnTo>
                  <a:pt x="66" y="423"/>
                </a:lnTo>
                <a:lnTo>
                  <a:pt x="40" y="412"/>
                </a:lnTo>
                <a:lnTo>
                  <a:pt x="28" y="406"/>
                </a:lnTo>
                <a:lnTo>
                  <a:pt x="18" y="399"/>
                </a:lnTo>
                <a:lnTo>
                  <a:pt x="18" y="399"/>
                </a:lnTo>
                <a:close/>
                <a:moveTo>
                  <a:pt x="167" y="488"/>
                </a:moveTo>
                <a:lnTo>
                  <a:pt x="167" y="488"/>
                </a:lnTo>
                <a:lnTo>
                  <a:pt x="73" y="441"/>
                </a:lnTo>
                <a:lnTo>
                  <a:pt x="73" y="441"/>
                </a:lnTo>
                <a:lnTo>
                  <a:pt x="47" y="428"/>
                </a:lnTo>
                <a:lnTo>
                  <a:pt x="35" y="421"/>
                </a:lnTo>
                <a:lnTo>
                  <a:pt x="23" y="413"/>
                </a:lnTo>
                <a:lnTo>
                  <a:pt x="23" y="413"/>
                </a:lnTo>
                <a:lnTo>
                  <a:pt x="22" y="412"/>
                </a:lnTo>
                <a:lnTo>
                  <a:pt x="22" y="412"/>
                </a:lnTo>
                <a:lnTo>
                  <a:pt x="22" y="410"/>
                </a:lnTo>
                <a:lnTo>
                  <a:pt x="22" y="410"/>
                </a:lnTo>
                <a:lnTo>
                  <a:pt x="30" y="415"/>
                </a:lnTo>
                <a:lnTo>
                  <a:pt x="40" y="419"/>
                </a:lnTo>
                <a:lnTo>
                  <a:pt x="57" y="427"/>
                </a:lnTo>
                <a:lnTo>
                  <a:pt x="57" y="427"/>
                </a:lnTo>
                <a:lnTo>
                  <a:pt x="153" y="473"/>
                </a:lnTo>
                <a:lnTo>
                  <a:pt x="153" y="473"/>
                </a:lnTo>
                <a:lnTo>
                  <a:pt x="249" y="520"/>
                </a:lnTo>
                <a:lnTo>
                  <a:pt x="249" y="520"/>
                </a:lnTo>
                <a:lnTo>
                  <a:pt x="275" y="532"/>
                </a:lnTo>
                <a:lnTo>
                  <a:pt x="287" y="538"/>
                </a:lnTo>
                <a:lnTo>
                  <a:pt x="298" y="545"/>
                </a:lnTo>
                <a:lnTo>
                  <a:pt x="298" y="545"/>
                </a:lnTo>
                <a:lnTo>
                  <a:pt x="300" y="546"/>
                </a:lnTo>
                <a:lnTo>
                  <a:pt x="300" y="546"/>
                </a:lnTo>
                <a:lnTo>
                  <a:pt x="302" y="551"/>
                </a:lnTo>
                <a:lnTo>
                  <a:pt x="305" y="556"/>
                </a:lnTo>
                <a:lnTo>
                  <a:pt x="305" y="556"/>
                </a:lnTo>
                <a:lnTo>
                  <a:pt x="270" y="540"/>
                </a:lnTo>
                <a:lnTo>
                  <a:pt x="235" y="524"/>
                </a:lnTo>
                <a:lnTo>
                  <a:pt x="167" y="488"/>
                </a:lnTo>
                <a:lnTo>
                  <a:pt x="167" y="488"/>
                </a:lnTo>
                <a:close/>
                <a:moveTo>
                  <a:pt x="307" y="537"/>
                </a:moveTo>
                <a:lnTo>
                  <a:pt x="307" y="537"/>
                </a:lnTo>
                <a:lnTo>
                  <a:pt x="307" y="531"/>
                </a:lnTo>
                <a:lnTo>
                  <a:pt x="307" y="531"/>
                </a:lnTo>
                <a:lnTo>
                  <a:pt x="309" y="530"/>
                </a:lnTo>
                <a:lnTo>
                  <a:pt x="309" y="530"/>
                </a:lnTo>
                <a:lnTo>
                  <a:pt x="383" y="449"/>
                </a:lnTo>
                <a:lnTo>
                  <a:pt x="460" y="369"/>
                </a:lnTo>
                <a:lnTo>
                  <a:pt x="536" y="289"/>
                </a:lnTo>
                <a:lnTo>
                  <a:pt x="613" y="209"/>
                </a:lnTo>
                <a:lnTo>
                  <a:pt x="613" y="209"/>
                </a:lnTo>
                <a:lnTo>
                  <a:pt x="628" y="194"/>
                </a:lnTo>
                <a:lnTo>
                  <a:pt x="642" y="179"/>
                </a:lnTo>
                <a:lnTo>
                  <a:pt x="642" y="179"/>
                </a:lnTo>
                <a:lnTo>
                  <a:pt x="643" y="181"/>
                </a:lnTo>
                <a:lnTo>
                  <a:pt x="643" y="181"/>
                </a:lnTo>
                <a:lnTo>
                  <a:pt x="635" y="187"/>
                </a:lnTo>
                <a:lnTo>
                  <a:pt x="628" y="195"/>
                </a:lnTo>
                <a:lnTo>
                  <a:pt x="614" y="210"/>
                </a:lnTo>
                <a:lnTo>
                  <a:pt x="614" y="210"/>
                </a:lnTo>
                <a:lnTo>
                  <a:pt x="562" y="267"/>
                </a:lnTo>
                <a:lnTo>
                  <a:pt x="562" y="267"/>
                </a:lnTo>
                <a:lnTo>
                  <a:pt x="524" y="308"/>
                </a:lnTo>
                <a:lnTo>
                  <a:pt x="487" y="347"/>
                </a:lnTo>
                <a:lnTo>
                  <a:pt x="487" y="347"/>
                </a:lnTo>
                <a:lnTo>
                  <a:pt x="397" y="442"/>
                </a:lnTo>
                <a:lnTo>
                  <a:pt x="352" y="488"/>
                </a:lnTo>
                <a:lnTo>
                  <a:pt x="308" y="536"/>
                </a:lnTo>
                <a:lnTo>
                  <a:pt x="308" y="536"/>
                </a:lnTo>
                <a:lnTo>
                  <a:pt x="307" y="537"/>
                </a:lnTo>
                <a:lnTo>
                  <a:pt x="307" y="537"/>
                </a:lnTo>
                <a:close/>
                <a:moveTo>
                  <a:pt x="643" y="206"/>
                </a:moveTo>
                <a:lnTo>
                  <a:pt x="643" y="206"/>
                </a:lnTo>
                <a:lnTo>
                  <a:pt x="613" y="238"/>
                </a:lnTo>
                <a:lnTo>
                  <a:pt x="613" y="238"/>
                </a:lnTo>
                <a:lnTo>
                  <a:pt x="569" y="287"/>
                </a:lnTo>
                <a:lnTo>
                  <a:pt x="523" y="335"/>
                </a:lnTo>
                <a:lnTo>
                  <a:pt x="523" y="335"/>
                </a:lnTo>
                <a:lnTo>
                  <a:pt x="337" y="531"/>
                </a:lnTo>
                <a:lnTo>
                  <a:pt x="337" y="531"/>
                </a:lnTo>
                <a:lnTo>
                  <a:pt x="315" y="556"/>
                </a:lnTo>
                <a:lnTo>
                  <a:pt x="315" y="556"/>
                </a:lnTo>
                <a:lnTo>
                  <a:pt x="311" y="551"/>
                </a:lnTo>
                <a:lnTo>
                  <a:pt x="309" y="545"/>
                </a:lnTo>
                <a:lnTo>
                  <a:pt x="309" y="545"/>
                </a:lnTo>
                <a:lnTo>
                  <a:pt x="310" y="545"/>
                </a:lnTo>
                <a:lnTo>
                  <a:pt x="310" y="545"/>
                </a:lnTo>
                <a:lnTo>
                  <a:pt x="326" y="526"/>
                </a:lnTo>
                <a:lnTo>
                  <a:pt x="343" y="507"/>
                </a:lnTo>
                <a:lnTo>
                  <a:pt x="378" y="472"/>
                </a:lnTo>
                <a:lnTo>
                  <a:pt x="378" y="472"/>
                </a:lnTo>
                <a:lnTo>
                  <a:pt x="482" y="364"/>
                </a:lnTo>
                <a:lnTo>
                  <a:pt x="482" y="364"/>
                </a:lnTo>
                <a:lnTo>
                  <a:pt x="522" y="320"/>
                </a:lnTo>
                <a:lnTo>
                  <a:pt x="563" y="276"/>
                </a:lnTo>
                <a:lnTo>
                  <a:pt x="602" y="232"/>
                </a:lnTo>
                <a:lnTo>
                  <a:pt x="623" y="211"/>
                </a:lnTo>
                <a:lnTo>
                  <a:pt x="644" y="189"/>
                </a:lnTo>
                <a:lnTo>
                  <a:pt x="644" y="189"/>
                </a:lnTo>
                <a:lnTo>
                  <a:pt x="646" y="187"/>
                </a:lnTo>
                <a:lnTo>
                  <a:pt x="646" y="187"/>
                </a:lnTo>
                <a:lnTo>
                  <a:pt x="649" y="191"/>
                </a:lnTo>
                <a:lnTo>
                  <a:pt x="653" y="195"/>
                </a:lnTo>
                <a:lnTo>
                  <a:pt x="653" y="195"/>
                </a:lnTo>
                <a:lnTo>
                  <a:pt x="643" y="206"/>
                </a:lnTo>
                <a:lnTo>
                  <a:pt x="643" y="2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35" name="Freeform 2547"/>
          <p:cNvSpPr>
            <a:spLocks noEditPoints="1"/>
          </p:cNvSpPr>
          <p:nvPr/>
        </p:nvSpPr>
        <p:spPr bwMode="auto">
          <a:xfrm>
            <a:off x="7343786" y="3117865"/>
            <a:ext cx="1282700" cy="1579563"/>
          </a:xfrm>
          <a:custGeom>
            <a:avLst/>
            <a:gdLst/>
            <a:ahLst/>
            <a:cxnLst>
              <a:cxn ang="0">
                <a:pos x="4" y="711"/>
              </a:cxn>
              <a:cxn ang="0">
                <a:pos x="800" y="716"/>
              </a:cxn>
              <a:cxn ang="0">
                <a:pos x="526" y="709"/>
              </a:cxn>
              <a:cxn ang="0">
                <a:pos x="634" y="873"/>
              </a:cxn>
              <a:cxn ang="0">
                <a:pos x="497" y="908"/>
              </a:cxn>
              <a:cxn ang="0">
                <a:pos x="468" y="544"/>
              </a:cxn>
              <a:cxn ang="0">
                <a:pos x="294" y="598"/>
              </a:cxn>
              <a:cxn ang="0">
                <a:pos x="310" y="608"/>
              </a:cxn>
              <a:cxn ang="0">
                <a:pos x="298" y="653"/>
              </a:cxn>
              <a:cxn ang="0">
                <a:pos x="506" y="477"/>
              </a:cxn>
              <a:cxn ang="0">
                <a:pos x="315" y="681"/>
              </a:cxn>
              <a:cxn ang="0">
                <a:pos x="278" y="745"/>
              </a:cxn>
              <a:cxn ang="0">
                <a:pos x="511" y="665"/>
              </a:cxn>
              <a:cxn ang="0">
                <a:pos x="303" y="780"/>
              </a:cxn>
              <a:cxn ang="0">
                <a:pos x="330" y="764"/>
              </a:cxn>
              <a:cxn ang="0">
                <a:pos x="521" y="671"/>
              </a:cxn>
              <a:cxn ang="0">
                <a:pos x="334" y="842"/>
              </a:cxn>
              <a:cxn ang="0">
                <a:pos x="475" y="768"/>
              </a:cxn>
              <a:cxn ang="0">
                <a:pos x="357" y="889"/>
              </a:cxn>
              <a:cxn ang="0">
                <a:pos x="451" y="853"/>
              </a:cxn>
              <a:cxn ang="0">
                <a:pos x="489" y="865"/>
              </a:cxn>
              <a:cxn ang="0">
                <a:pos x="507" y="866"/>
              </a:cxn>
              <a:cxn ang="0">
                <a:pos x="780" y="559"/>
              </a:cxn>
              <a:cxn ang="0">
                <a:pos x="773" y="622"/>
              </a:cxn>
              <a:cxn ang="0">
                <a:pos x="760" y="673"/>
              </a:cxn>
              <a:cxn ang="0">
                <a:pos x="602" y="800"/>
              </a:cxn>
              <a:cxn ang="0">
                <a:pos x="619" y="738"/>
              </a:cxn>
              <a:cxn ang="0">
                <a:pos x="646" y="681"/>
              </a:cxn>
              <a:cxn ang="0">
                <a:pos x="762" y="565"/>
              </a:cxn>
              <a:cxn ang="0">
                <a:pos x="766" y="502"/>
              </a:cxn>
              <a:cxn ang="0">
                <a:pos x="645" y="551"/>
              </a:cxn>
              <a:cxn ang="0">
                <a:pos x="655" y="500"/>
              </a:cxn>
              <a:cxn ang="0">
                <a:pos x="625" y="488"/>
              </a:cxn>
              <a:cxn ang="0">
                <a:pos x="538" y="336"/>
              </a:cxn>
              <a:cxn ang="0">
                <a:pos x="500" y="319"/>
              </a:cxn>
              <a:cxn ang="0">
                <a:pos x="640" y="276"/>
              </a:cxn>
              <a:cxn ang="0">
                <a:pos x="268" y="250"/>
              </a:cxn>
              <a:cxn ang="0">
                <a:pos x="434" y="119"/>
              </a:cxn>
              <a:cxn ang="0">
                <a:pos x="434" y="107"/>
              </a:cxn>
              <a:cxn ang="0">
                <a:pos x="341" y="114"/>
              </a:cxn>
              <a:cxn ang="0">
                <a:pos x="347" y="11"/>
              </a:cxn>
              <a:cxn ang="0">
                <a:pos x="310" y="123"/>
              </a:cxn>
              <a:cxn ang="0">
                <a:pos x="237" y="145"/>
              </a:cxn>
              <a:cxn ang="0">
                <a:pos x="105" y="248"/>
              </a:cxn>
              <a:cxn ang="0">
                <a:pos x="151" y="264"/>
              </a:cxn>
              <a:cxn ang="0">
                <a:pos x="133" y="311"/>
              </a:cxn>
              <a:cxn ang="0">
                <a:pos x="89" y="561"/>
              </a:cxn>
              <a:cxn ang="0">
                <a:pos x="88" y="615"/>
              </a:cxn>
              <a:cxn ang="0">
                <a:pos x="82" y="753"/>
              </a:cxn>
              <a:cxn ang="0">
                <a:pos x="119" y="469"/>
              </a:cxn>
              <a:cxn ang="0">
                <a:pos x="92" y="370"/>
              </a:cxn>
              <a:cxn ang="0">
                <a:pos x="124" y="439"/>
              </a:cxn>
              <a:cxn ang="0">
                <a:pos x="92" y="410"/>
              </a:cxn>
              <a:cxn ang="0">
                <a:pos x="44" y="492"/>
              </a:cxn>
              <a:cxn ang="0">
                <a:pos x="41" y="551"/>
              </a:cxn>
              <a:cxn ang="0">
                <a:pos x="88" y="603"/>
              </a:cxn>
              <a:cxn ang="0">
                <a:pos x="53" y="690"/>
              </a:cxn>
              <a:cxn ang="0">
                <a:pos x="57" y="724"/>
              </a:cxn>
              <a:cxn ang="0">
                <a:pos x="54" y="805"/>
              </a:cxn>
              <a:cxn ang="0">
                <a:pos x="256" y="959"/>
              </a:cxn>
              <a:cxn ang="0">
                <a:pos x="602" y="908"/>
              </a:cxn>
              <a:cxn ang="0">
                <a:pos x="766" y="796"/>
              </a:cxn>
              <a:cxn ang="0">
                <a:pos x="729" y="780"/>
              </a:cxn>
            </a:cxnLst>
            <a:rect l="0" t="0" r="r" b="b"/>
            <a:pathLst>
              <a:path w="808" h="995">
                <a:moveTo>
                  <a:pt x="799" y="608"/>
                </a:moveTo>
                <a:lnTo>
                  <a:pt x="799" y="608"/>
                </a:lnTo>
                <a:lnTo>
                  <a:pt x="797" y="582"/>
                </a:lnTo>
                <a:lnTo>
                  <a:pt x="796" y="556"/>
                </a:lnTo>
                <a:lnTo>
                  <a:pt x="793" y="529"/>
                </a:lnTo>
                <a:lnTo>
                  <a:pt x="791" y="503"/>
                </a:lnTo>
                <a:lnTo>
                  <a:pt x="791" y="503"/>
                </a:lnTo>
                <a:lnTo>
                  <a:pt x="791" y="502"/>
                </a:lnTo>
                <a:lnTo>
                  <a:pt x="791" y="502"/>
                </a:lnTo>
                <a:lnTo>
                  <a:pt x="789" y="485"/>
                </a:lnTo>
                <a:lnTo>
                  <a:pt x="789" y="485"/>
                </a:lnTo>
                <a:lnTo>
                  <a:pt x="784" y="456"/>
                </a:lnTo>
                <a:lnTo>
                  <a:pt x="778" y="428"/>
                </a:lnTo>
                <a:lnTo>
                  <a:pt x="771" y="400"/>
                </a:lnTo>
                <a:lnTo>
                  <a:pt x="761" y="372"/>
                </a:lnTo>
                <a:lnTo>
                  <a:pt x="761" y="372"/>
                </a:lnTo>
                <a:lnTo>
                  <a:pt x="750" y="348"/>
                </a:lnTo>
                <a:lnTo>
                  <a:pt x="750" y="348"/>
                </a:lnTo>
                <a:lnTo>
                  <a:pt x="749" y="345"/>
                </a:lnTo>
                <a:lnTo>
                  <a:pt x="749" y="345"/>
                </a:lnTo>
                <a:lnTo>
                  <a:pt x="738" y="324"/>
                </a:lnTo>
                <a:lnTo>
                  <a:pt x="725" y="302"/>
                </a:lnTo>
                <a:lnTo>
                  <a:pt x="710" y="282"/>
                </a:lnTo>
                <a:lnTo>
                  <a:pt x="694" y="263"/>
                </a:lnTo>
                <a:lnTo>
                  <a:pt x="678" y="245"/>
                </a:lnTo>
                <a:lnTo>
                  <a:pt x="661" y="227"/>
                </a:lnTo>
                <a:lnTo>
                  <a:pt x="643" y="210"/>
                </a:lnTo>
                <a:lnTo>
                  <a:pt x="623" y="195"/>
                </a:lnTo>
                <a:lnTo>
                  <a:pt x="623" y="195"/>
                </a:lnTo>
                <a:lnTo>
                  <a:pt x="605" y="181"/>
                </a:lnTo>
                <a:lnTo>
                  <a:pt x="586" y="169"/>
                </a:lnTo>
                <a:lnTo>
                  <a:pt x="567" y="157"/>
                </a:lnTo>
                <a:lnTo>
                  <a:pt x="546" y="146"/>
                </a:lnTo>
                <a:lnTo>
                  <a:pt x="526" y="136"/>
                </a:lnTo>
                <a:lnTo>
                  <a:pt x="505" y="128"/>
                </a:lnTo>
                <a:lnTo>
                  <a:pt x="484" y="121"/>
                </a:lnTo>
                <a:lnTo>
                  <a:pt x="462" y="115"/>
                </a:lnTo>
                <a:lnTo>
                  <a:pt x="462" y="115"/>
                </a:lnTo>
                <a:lnTo>
                  <a:pt x="460" y="105"/>
                </a:lnTo>
                <a:lnTo>
                  <a:pt x="458" y="95"/>
                </a:lnTo>
                <a:lnTo>
                  <a:pt x="455" y="85"/>
                </a:lnTo>
                <a:lnTo>
                  <a:pt x="452" y="81"/>
                </a:lnTo>
                <a:lnTo>
                  <a:pt x="449" y="77"/>
                </a:lnTo>
                <a:lnTo>
                  <a:pt x="449" y="77"/>
                </a:lnTo>
                <a:lnTo>
                  <a:pt x="444" y="72"/>
                </a:lnTo>
                <a:lnTo>
                  <a:pt x="438" y="69"/>
                </a:lnTo>
                <a:lnTo>
                  <a:pt x="432" y="67"/>
                </a:lnTo>
                <a:lnTo>
                  <a:pt x="426" y="64"/>
                </a:lnTo>
                <a:lnTo>
                  <a:pt x="413" y="63"/>
                </a:lnTo>
                <a:lnTo>
                  <a:pt x="400" y="61"/>
                </a:lnTo>
                <a:lnTo>
                  <a:pt x="400" y="61"/>
                </a:lnTo>
                <a:lnTo>
                  <a:pt x="395" y="60"/>
                </a:lnTo>
                <a:lnTo>
                  <a:pt x="392" y="58"/>
                </a:lnTo>
                <a:lnTo>
                  <a:pt x="387" y="55"/>
                </a:lnTo>
                <a:lnTo>
                  <a:pt x="384" y="52"/>
                </a:lnTo>
                <a:lnTo>
                  <a:pt x="379" y="45"/>
                </a:lnTo>
                <a:lnTo>
                  <a:pt x="375" y="36"/>
                </a:lnTo>
                <a:lnTo>
                  <a:pt x="367" y="19"/>
                </a:lnTo>
                <a:lnTo>
                  <a:pt x="362" y="12"/>
                </a:lnTo>
                <a:lnTo>
                  <a:pt x="359" y="8"/>
                </a:lnTo>
                <a:lnTo>
                  <a:pt x="356" y="6"/>
                </a:lnTo>
                <a:lnTo>
                  <a:pt x="356" y="6"/>
                </a:lnTo>
                <a:lnTo>
                  <a:pt x="352" y="3"/>
                </a:lnTo>
                <a:lnTo>
                  <a:pt x="348" y="1"/>
                </a:lnTo>
                <a:lnTo>
                  <a:pt x="344" y="0"/>
                </a:lnTo>
                <a:lnTo>
                  <a:pt x="340" y="0"/>
                </a:lnTo>
                <a:lnTo>
                  <a:pt x="336" y="0"/>
                </a:lnTo>
                <a:lnTo>
                  <a:pt x="332" y="1"/>
                </a:lnTo>
                <a:lnTo>
                  <a:pt x="325" y="5"/>
                </a:lnTo>
                <a:lnTo>
                  <a:pt x="318" y="10"/>
                </a:lnTo>
                <a:lnTo>
                  <a:pt x="312" y="16"/>
                </a:lnTo>
                <a:lnTo>
                  <a:pt x="306" y="23"/>
                </a:lnTo>
                <a:lnTo>
                  <a:pt x="302" y="30"/>
                </a:lnTo>
                <a:lnTo>
                  <a:pt x="302" y="30"/>
                </a:lnTo>
                <a:lnTo>
                  <a:pt x="295" y="42"/>
                </a:lnTo>
                <a:lnTo>
                  <a:pt x="287" y="53"/>
                </a:lnTo>
                <a:lnTo>
                  <a:pt x="280" y="65"/>
                </a:lnTo>
                <a:lnTo>
                  <a:pt x="274" y="78"/>
                </a:lnTo>
                <a:lnTo>
                  <a:pt x="274" y="78"/>
                </a:lnTo>
                <a:lnTo>
                  <a:pt x="271" y="84"/>
                </a:lnTo>
                <a:lnTo>
                  <a:pt x="270" y="91"/>
                </a:lnTo>
                <a:lnTo>
                  <a:pt x="269" y="97"/>
                </a:lnTo>
                <a:lnTo>
                  <a:pt x="269" y="104"/>
                </a:lnTo>
                <a:lnTo>
                  <a:pt x="270" y="117"/>
                </a:lnTo>
                <a:lnTo>
                  <a:pt x="272" y="130"/>
                </a:lnTo>
                <a:lnTo>
                  <a:pt x="272" y="130"/>
                </a:lnTo>
                <a:lnTo>
                  <a:pt x="271" y="130"/>
                </a:lnTo>
                <a:lnTo>
                  <a:pt x="271" y="130"/>
                </a:lnTo>
                <a:lnTo>
                  <a:pt x="241" y="135"/>
                </a:lnTo>
                <a:lnTo>
                  <a:pt x="226" y="138"/>
                </a:lnTo>
                <a:lnTo>
                  <a:pt x="212" y="142"/>
                </a:lnTo>
                <a:lnTo>
                  <a:pt x="198" y="148"/>
                </a:lnTo>
                <a:lnTo>
                  <a:pt x="184" y="154"/>
                </a:lnTo>
                <a:lnTo>
                  <a:pt x="171" y="160"/>
                </a:lnTo>
                <a:lnTo>
                  <a:pt x="158" y="168"/>
                </a:lnTo>
                <a:lnTo>
                  <a:pt x="158" y="168"/>
                </a:lnTo>
                <a:lnTo>
                  <a:pt x="148" y="175"/>
                </a:lnTo>
                <a:lnTo>
                  <a:pt x="137" y="184"/>
                </a:lnTo>
                <a:lnTo>
                  <a:pt x="128" y="193"/>
                </a:lnTo>
                <a:lnTo>
                  <a:pt x="120" y="203"/>
                </a:lnTo>
                <a:lnTo>
                  <a:pt x="113" y="214"/>
                </a:lnTo>
                <a:lnTo>
                  <a:pt x="106" y="225"/>
                </a:lnTo>
                <a:lnTo>
                  <a:pt x="100" y="237"/>
                </a:lnTo>
                <a:lnTo>
                  <a:pt x="95" y="249"/>
                </a:lnTo>
                <a:lnTo>
                  <a:pt x="95" y="249"/>
                </a:lnTo>
                <a:lnTo>
                  <a:pt x="84" y="279"/>
                </a:lnTo>
                <a:lnTo>
                  <a:pt x="74" y="311"/>
                </a:lnTo>
                <a:lnTo>
                  <a:pt x="55" y="373"/>
                </a:lnTo>
                <a:lnTo>
                  <a:pt x="55" y="373"/>
                </a:lnTo>
                <a:lnTo>
                  <a:pt x="45" y="407"/>
                </a:lnTo>
                <a:lnTo>
                  <a:pt x="36" y="441"/>
                </a:lnTo>
                <a:lnTo>
                  <a:pt x="29" y="475"/>
                </a:lnTo>
                <a:lnTo>
                  <a:pt x="22" y="509"/>
                </a:lnTo>
                <a:lnTo>
                  <a:pt x="22" y="509"/>
                </a:lnTo>
                <a:lnTo>
                  <a:pt x="19" y="526"/>
                </a:lnTo>
                <a:lnTo>
                  <a:pt x="17" y="542"/>
                </a:lnTo>
                <a:lnTo>
                  <a:pt x="15" y="576"/>
                </a:lnTo>
                <a:lnTo>
                  <a:pt x="14" y="609"/>
                </a:lnTo>
                <a:lnTo>
                  <a:pt x="13" y="644"/>
                </a:lnTo>
                <a:lnTo>
                  <a:pt x="13" y="644"/>
                </a:lnTo>
                <a:lnTo>
                  <a:pt x="13" y="661"/>
                </a:lnTo>
                <a:lnTo>
                  <a:pt x="11" y="677"/>
                </a:lnTo>
                <a:lnTo>
                  <a:pt x="8" y="694"/>
                </a:lnTo>
                <a:lnTo>
                  <a:pt x="4" y="711"/>
                </a:lnTo>
                <a:lnTo>
                  <a:pt x="4" y="711"/>
                </a:lnTo>
                <a:lnTo>
                  <a:pt x="2" y="725"/>
                </a:lnTo>
                <a:lnTo>
                  <a:pt x="0" y="739"/>
                </a:lnTo>
                <a:lnTo>
                  <a:pt x="1" y="753"/>
                </a:lnTo>
                <a:lnTo>
                  <a:pt x="2" y="759"/>
                </a:lnTo>
                <a:lnTo>
                  <a:pt x="3" y="766"/>
                </a:lnTo>
                <a:lnTo>
                  <a:pt x="3" y="766"/>
                </a:lnTo>
                <a:lnTo>
                  <a:pt x="6" y="772"/>
                </a:lnTo>
                <a:lnTo>
                  <a:pt x="9" y="778"/>
                </a:lnTo>
                <a:lnTo>
                  <a:pt x="12" y="783"/>
                </a:lnTo>
                <a:lnTo>
                  <a:pt x="17" y="788"/>
                </a:lnTo>
                <a:lnTo>
                  <a:pt x="21" y="792"/>
                </a:lnTo>
                <a:lnTo>
                  <a:pt x="26" y="797"/>
                </a:lnTo>
                <a:lnTo>
                  <a:pt x="32" y="800"/>
                </a:lnTo>
                <a:lnTo>
                  <a:pt x="38" y="802"/>
                </a:lnTo>
                <a:lnTo>
                  <a:pt x="38" y="802"/>
                </a:lnTo>
                <a:lnTo>
                  <a:pt x="38" y="804"/>
                </a:lnTo>
                <a:lnTo>
                  <a:pt x="38" y="804"/>
                </a:lnTo>
                <a:lnTo>
                  <a:pt x="44" y="820"/>
                </a:lnTo>
                <a:lnTo>
                  <a:pt x="47" y="828"/>
                </a:lnTo>
                <a:lnTo>
                  <a:pt x="51" y="836"/>
                </a:lnTo>
                <a:lnTo>
                  <a:pt x="55" y="843"/>
                </a:lnTo>
                <a:lnTo>
                  <a:pt x="61" y="849"/>
                </a:lnTo>
                <a:lnTo>
                  <a:pt x="68" y="854"/>
                </a:lnTo>
                <a:lnTo>
                  <a:pt x="75" y="859"/>
                </a:lnTo>
                <a:lnTo>
                  <a:pt x="75" y="859"/>
                </a:lnTo>
                <a:lnTo>
                  <a:pt x="79" y="860"/>
                </a:lnTo>
                <a:lnTo>
                  <a:pt x="83" y="861"/>
                </a:lnTo>
                <a:lnTo>
                  <a:pt x="92" y="862"/>
                </a:lnTo>
                <a:lnTo>
                  <a:pt x="110" y="860"/>
                </a:lnTo>
                <a:lnTo>
                  <a:pt x="119" y="860"/>
                </a:lnTo>
                <a:lnTo>
                  <a:pt x="128" y="860"/>
                </a:lnTo>
                <a:lnTo>
                  <a:pt x="132" y="861"/>
                </a:lnTo>
                <a:lnTo>
                  <a:pt x="136" y="863"/>
                </a:lnTo>
                <a:lnTo>
                  <a:pt x="139" y="865"/>
                </a:lnTo>
                <a:lnTo>
                  <a:pt x="143" y="868"/>
                </a:lnTo>
                <a:lnTo>
                  <a:pt x="143" y="868"/>
                </a:lnTo>
                <a:lnTo>
                  <a:pt x="144" y="869"/>
                </a:lnTo>
                <a:lnTo>
                  <a:pt x="145" y="870"/>
                </a:lnTo>
                <a:lnTo>
                  <a:pt x="145" y="870"/>
                </a:lnTo>
                <a:lnTo>
                  <a:pt x="149" y="873"/>
                </a:lnTo>
                <a:lnTo>
                  <a:pt x="149" y="873"/>
                </a:lnTo>
                <a:lnTo>
                  <a:pt x="162" y="894"/>
                </a:lnTo>
                <a:lnTo>
                  <a:pt x="176" y="912"/>
                </a:lnTo>
                <a:lnTo>
                  <a:pt x="183" y="921"/>
                </a:lnTo>
                <a:lnTo>
                  <a:pt x="192" y="929"/>
                </a:lnTo>
                <a:lnTo>
                  <a:pt x="200" y="937"/>
                </a:lnTo>
                <a:lnTo>
                  <a:pt x="210" y="944"/>
                </a:lnTo>
                <a:lnTo>
                  <a:pt x="210" y="944"/>
                </a:lnTo>
                <a:lnTo>
                  <a:pt x="220" y="951"/>
                </a:lnTo>
                <a:lnTo>
                  <a:pt x="231" y="956"/>
                </a:lnTo>
                <a:lnTo>
                  <a:pt x="241" y="962"/>
                </a:lnTo>
                <a:lnTo>
                  <a:pt x="252" y="967"/>
                </a:lnTo>
                <a:lnTo>
                  <a:pt x="274" y="974"/>
                </a:lnTo>
                <a:lnTo>
                  <a:pt x="297" y="980"/>
                </a:lnTo>
                <a:lnTo>
                  <a:pt x="321" y="983"/>
                </a:lnTo>
                <a:lnTo>
                  <a:pt x="345" y="986"/>
                </a:lnTo>
                <a:lnTo>
                  <a:pt x="368" y="987"/>
                </a:lnTo>
                <a:lnTo>
                  <a:pt x="392" y="988"/>
                </a:lnTo>
                <a:lnTo>
                  <a:pt x="392" y="988"/>
                </a:lnTo>
                <a:lnTo>
                  <a:pt x="458" y="988"/>
                </a:lnTo>
                <a:lnTo>
                  <a:pt x="492" y="989"/>
                </a:lnTo>
                <a:lnTo>
                  <a:pt x="525" y="991"/>
                </a:lnTo>
                <a:lnTo>
                  <a:pt x="525" y="991"/>
                </a:lnTo>
                <a:lnTo>
                  <a:pt x="557" y="993"/>
                </a:lnTo>
                <a:lnTo>
                  <a:pt x="573" y="994"/>
                </a:lnTo>
                <a:lnTo>
                  <a:pt x="588" y="995"/>
                </a:lnTo>
                <a:lnTo>
                  <a:pt x="604" y="995"/>
                </a:lnTo>
                <a:lnTo>
                  <a:pt x="619" y="993"/>
                </a:lnTo>
                <a:lnTo>
                  <a:pt x="636" y="990"/>
                </a:lnTo>
                <a:lnTo>
                  <a:pt x="651" y="985"/>
                </a:lnTo>
                <a:lnTo>
                  <a:pt x="651" y="985"/>
                </a:lnTo>
                <a:lnTo>
                  <a:pt x="662" y="981"/>
                </a:lnTo>
                <a:lnTo>
                  <a:pt x="673" y="975"/>
                </a:lnTo>
                <a:lnTo>
                  <a:pt x="684" y="969"/>
                </a:lnTo>
                <a:lnTo>
                  <a:pt x="694" y="962"/>
                </a:lnTo>
                <a:lnTo>
                  <a:pt x="703" y="954"/>
                </a:lnTo>
                <a:lnTo>
                  <a:pt x="712" y="946"/>
                </a:lnTo>
                <a:lnTo>
                  <a:pt x="722" y="937"/>
                </a:lnTo>
                <a:lnTo>
                  <a:pt x="730" y="928"/>
                </a:lnTo>
                <a:lnTo>
                  <a:pt x="746" y="909"/>
                </a:lnTo>
                <a:lnTo>
                  <a:pt x="759" y="889"/>
                </a:lnTo>
                <a:lnTo>
                  <a:pt x="771" y="867"/>
                </a:lnTo>
                <a:lnTo>
                  <a:pt x="781" y="845"/>
                </a:lnTo>
                <a:lnTo>
                  <a:pt x="781" y="845"/>
                </a:lnTo>
                <a:lnTo>
                  <a:pt x="790" y="821"/>
                </a:lnTo>
                <a:lnTo>
                  <a:pt x="799" y="797"/>
                </a:lnTo>
                <a:lnTo>
                  <a:pt x="804" y="771"/>
                </a:lnTo>
                <a:lnTo>
                  <a:pt x="807" y="746"/>
                </a:lnTo>
                <a:lnTo>
                  <a:pt x="807" y="746"/>
                </a:lnTo>
                <a:lnTo>
                  <a:pt x="808" y="729"/>
                </a:lnTo>
                <a:lnTo>
                  <a:pt x="808" y="711"/>
                </a:lnTo>
                <a:lnTo>
                  <a:pt x="808" y="694"/>
                </a:lnTo>
                <a:lnTo>
                  <a:pt x="807" y="677"/>
                </a:lnTo>
                <a:lnTo>
                  <a:pt x="803" y="643"/>
                </a:lnTo>
                <a:lnTo>
                  <a:pt x="799" y="608"/>
                </a:lnTo>
                <a:lnTo>
                  <a:pt x="799" y="608"/>
                </a:lnTo>
                <a:close/>
                <a:moveTo>
                  <a:pt x="800" y="716"/>
                </a:moveTo>
                <a:lnTo>
                  <a:pt x="800" y="716"/>
                </a:lnTo>
                <a:lnTo>
                  <a:pt x="785" y="721"/>
                </a:lnTo>
                <a:lnTo>
                  <a:pt x="785" y="721"/>
                </a:lnTo>
                <a:lnTo>
                  <a:pt x="752" y="731"/>
                </a:lnTo>
                <a:lnTo>
                  <a:pt x="720" y="741"/>
                </a:lnTo>
                <a:lnTo>
                  <a:pt x="720" y="741"/>
                </a:lnTo>
                <a:lnTo>
                  <a:pt x="690" y="750"/>
                </a:lnTo>
                <a:lnTo>
                  <a:pt x="661" y="760"/>
                </a:lnTo>
                <a:lnTo>
                  <a:pt x="661" y="760"/>
                </a:lnTo>
                <a:lnTo>
                  <a:pt x="643" y="768"/>
                </a:lnTo>
                <a:lnTo>
                  <a:pt x="625" y="776"/>
                </a:lnTo>
                <a:lnTo>
                  <a:pt x="625" y="776"/>
                </a:lnTo>
                <a:lnTo>
                  <a:pt x="644" y="767"/>
                </a:lnTo>
                <a:lnTo>
                  <a:pt x="662" y="758"/>
                </a:lnTo>
                <a:lnTo>
                  <a:pt x="662" y="758"/>
                </a:lnTo>
                <a:lnTo>
                  <a:pt x="679" y="750"/>
                </a:lnTo>
                <a:lnTo>
                  <a:pt x="697" y="744"/>
                </a:lnTo>
                <a:lnTo>
                  <a:pt x="733" y="731"/>
                </a:lnTo>
                <a:lnTo>
                  <a:pt x="733" y="731"/>
                </a:lnTo>
                <a:lnTo>
                  <a:pt x="745" y="726"/>
                </a:lnTo>
                <a:lnTo>
                  <a:pt x="756" y="721"/>
                </a:lnTo>
                <a:lnTo>
                  <a:pt x="779" y="708"/>
                </a:lnTo>
                <a:lnTo>
                  <a:pt x="779" y="708"/>
                </a:lnTo>
                <a:lnTo>
                  <a:pt x="799" y="701"/>
                </a:lnTo>
                <a:lnTo>
                  <a:pt x="799" y="701"/>
                </a:lnTo>
                <a:lnTo>
                  <a:pt x="800" y="716"/>
                </a:lnTo>
                <a:lnTo>
                  <a:pt x="800" y="716"/>
                </a:lnTo>
                <a:close/>
                <a:moveTo>
                  <a:pt x="585" y="929"/>
                </a:moveTo>
                <a:lnTo>
                  <a:pt x="585" y="929"/>
                </a:lnTo>
                <a:lnTo>
                  <a:pt x="586" y="921"/>
                </a:lnTo>
                <a:lnTo>
                  <a:pt x="586" y="921"/>
                </a:lnTo>
                <a:lnTo>
                  <a:pt x="587" y="921"/>
                </a:lnTo>
                <a:lnTo>
                  <a:pt x="587" y="921"/>
                </a:lnTo>
                <a:lnTo>
                  <a:pt x="595" y="921"/>
                </a:lnTo>
                <a:lnTo>
                  <a:pt x="604" y="919"/>
                </a:lnTo>
                <a:lnTo>
                  <a:pt x="620" y="914"/>
                </a:lnTo>
                <a:lnTo>
                  <a:pt x="620" y="914"/>
                </a:lnTo>
                <a:lnTo>
                  <a:pt x="647" y="905"/>
                </a:lnTo>
                <a:lnTo>
                  <a:pt x="672" y="897"/>
                </a:lnTo>
                <a:lnTo>
                  <a:pt x="672" y="897"/>
                </a:lnTo>
                <a:lnTo>
                  <a:pt x="697" y="890"/>
                </a:lnTo>
                <a:lnTo>
                  <a:pt x="709" y="886"/>
                </a:lnTo>
                <a:lnTo>
                  <a:pt x="722" y="881"/>
                </a:lnTo>
                <a:lnTo>
                  <a:pt x="722" y="881"/>
                </a:lnTo>
                <a:lnTo>
                  <a:pt x="733" y="875"/>
                </a:lnTo>
                <a:lnTo>
                  <a:pt x="744" y="869"/>
                </a:lnTo>
                <a:lnTo>
                  <a:pt x="744" y="869"/>
                </a:lnTo>
                <a:lnTo>
                  <a:pt x="759" y="861"/>
                </a:lnTo>
                <a:lnTo>
                  <a:pt x="759" y="861"/>
                </a:lnTo>
                <a:lnTo>
                  <a:pt x="764" y="859"/>
                </a:lnTo>
                <a:lnTo>
                  <a:pt x="764" y="859"/>
                </a:lnTo>
                <a:lnTo>
                  <a:pt x="760" y="866"/>
                </a:lnTo>
                <a:lnTo>
                  <a:pt x="760" y="866"/>
                </a:lnTo>
                <a:lnTo>
                  <a:pt x="757" y="869"/>
                </a:lnTo>
                <a:lnTo>
                  <a:pt x="754" y="872"/>
                </a:lnTo>
                <a:lnTo>
                  <a:pt x="750" y="874"/>
                </a:lnTo>
                <a:lnTo>
                  <a:pt x="745" y="875"/>
                </a:lnTo>
                <a:lnTo>
                  <a:pt x="726" y="881"/>
                </a:lnTo>
                <a:lnTo>
                  <a:pt x="726" y="881"/>
                </a:lnTo>
                <a:lnTo>
                  <a:pt x="696" y="890"/>
                </a:lnTo>
                <a:lnTo>
                  <a:pt x="668" y="900"/>
                </a:lnTo>
                <a:lnTo>
                  <a:pt x="668" y="900"/>
                </a:lnTo>
                <a:lnTo>
                  <a:pt x="640" y="910"/>
                </a:lnTo>
                <a:lnTo>
                  <a:pt x="610" y="918"/>
                </a:lnTo>
                <a:lnTo>
                  <a:pt x="610" y="918"/>
                </a:lnTo>
                <a:lnTo>
                  <a:pt x="597" y="923"/>
                </a:lnTo>
                <a:lnTo>
                  <a:pt x="591" y="925"/>
                </a:lnTo>
                <a:lnTo>
                  <a:pt x="585" y="929"/>
                </a:lnTo>
                <a:lnTo>
                  <a:pt x="585" y="929"/>
                </a:lnTo>
                <a:close/>
                <a:moveTo>
                  <a:pt x="592" y="932"/>
                </a:moveTo>
                <a:lnTo>
                  <a:pt x="592" y="932"/>
                </a:lnTo>
                <a:lnTo>
                  <a:pt x="584" y="934"/>
                </a:lnTo>
                <a:lnTo>
                  <a:pt x="584" y="934"/>
                </a:lnTo>
                <a:lnTo>
                  <a:pt x="585" y="932"/>
                </a:lnTo>
                <a:lnTo>
                  <a:pt x="585" y="932"/>
                </a:lnTo>
                <a:lnTo>
                  <a:pt x="592" y="932"/>
                </a:lnTo>
                <a:lnTo>
                  <a:pt x="592" y="932"/>
                </a:lnTo>
                <a:close/>
                <a:moveTo>
                  <a:pt x="721" y="874"/>
                </a:moveTo>
                <a:lnTo>
                  <a:pt x="721" y="874"/>
                </a:lnTo>
                <a:lnTo>
                  <a:pt x="696" y="881"/>
                </a:lnTo>
                <a:lnTo>
                  <a:pt x="673" y="888"/>
                </a:lnTo>
                <a:lnTo>
                  <a:pt x="673" y="888"/>
                </a:lnTo>
                <a:lnTo>
                  <a:pt x="641" y="897"/>
                </a:lnTo>
                <a:lnTo>
                  <a:pt x="641" y="897"/>
                </a:lnTo>
                <a:lnTo>
                  <a:pt x="664" y="890"/>
                </a:lnTo>
                <a:lnTo>
                  <a:pt x="664" y="890"/>
                </a:lnTo>
                <a:lnTo>
                  <a:pt x="705" y="878"/>
                </a:lnTo>
                <a:lnTo>
                  <a:pt x="747" y="864"/>
                </a:lnTo>
                <a:lnTo>
                  <a:pt x="747" y="864"/>
                </a:lnTo>
                <a:lnTo>
                  <a:pt x="734" y="869"/>
                </a:lnTo>
                <a:lnTo>
                  <a:pt x="721" y="874"/>
                </a:lnTo>
                <a:lnTo>
                  <a:pt x="721" y="874"/>
                </a:lnTo>
                <a:close/>
                <a:moveTo>
                  <a:pt x="679" y="888"/>
                </a:moveTo>
                <a:lnTo>
                  <a:pt x="679" y="888"/>
                </a:lnTo>
                <a:lnTo>
                  <a:pt x="702" y="882"/>
                </a:lnTo>
                <a:lnTo>
                  <a:pt x="726" y="874"/>
                </a:lnTo>
                <a:lnTo>
                  <a:pt x="726" y="874"/>
                </a:lnTo>
                <a:lnTo>
                  <a:pt x="733" y="872"/>
                </a:lnTo>
                <a:lnTo>
                  <a:pt x="733" y="872"/>
                </a:lnTo>
                <a:lnTo>
                  <a:pt x="721" y="879"/>
                </a:lnTo>
                <a:lnTo>
                  <a:pt x="707" y="884"/>
                </a:lnTo>
                <a:lnTo>
                  <a:pt x="682" y="892"/>
                </a:lnTo>
                <a:lnTo>
                  <a:pt x="682" y="892"/>
                </a:lnTo>
                <a:lnTo>
                  <a:pt x="635" y="907"/>
                </a:lnTo>
                <a:lnTo>
                  <a:pt x="635" y="907"/>
                </a:lnTo>
                <a:lnTo>
                  <a:pt x="615" y="913"/>
                </a:lnTo>
                <a:lnTo>
                  <a:pt x="606" y="916"/>
                </a:lnTo>
                <a:lnTo>
                  <a:pt x="596" y="919"/>
                </a:lnTo>
                <a:lnTo>
                  <a:pt x="596" y="919"/>
                </a:lnTo>
                <a:lnTo>
                  <a:pt x="590" y="920"/>
                </a:lnTo>
                <a:lnTo>
                  <a:pt x="590" y="919"/>
                </a:lnTo>
                <a:lnTo>
                  <a:pt x="591" y="919"/>
                </a:lnTo>
                <a:lnTo>
                  <a:pt x="600" y="915"/>
                </a:lnTo>
                <a:lnTo>
                  <a:pt x="600" y="915"/>
                </a:lnTo>
                <a:lnTo>
                  <a:pt x="614" y="909"/>
                </a:lnTo>
                <a:lnTo>
                  <a:pt x="628" y="904"/>
                </a:lnTo>
                <a:lnTo>
                  <a:pt x="628" y="904"/>
                </a:lnTo>
                <a:lnTo>
                  <a:pt x="654" y="896"/>
                </a:lnTo>
                <a:lnTo>
                  <a:pt x="679" y="888"/>
                </a:lnTo>
                <a:lnTo>
                  <a:pt x="679" y="888"/>
                </a:lnTo>
                <a:close/>
                <a:moveTo>
                  <a:pt x="587" y="919"/>
                </a:moveTo>
                <a:lnTo>
                  <a:pt x="587" y="919"/>
                </a:lnTo>
                <a:lnTo>
                  <a:pt x="588" y="914"/>
                </a:lnTo>
                <a:lnTo>
                  <a:pt x="588" y="914"/>
                </a:lnTo>
                <a:lnTo>
                  <a:pt x="598" y="912"/>
                </a:lnTo>
                <a:lnTo>
                  <a:pt x="607" y="909"/>
                </a:lnTo>
                <a:lnTo>
                  <a:pt x="607" y="909"/>
                </a:lnTo>
                <a:lnTo>
                  <a:pt x="597" y="914"/>
                </a:lnTo>
                <a:lnTo>
                  <a:pt x="587" y="919"/>
                </a:lnTo>
                <a:lnTo>
                  <a:pt x="587" y="919"/>
                </a:lnTo>
                <a:close/>
                <a:moveTo>
                  <a:pt x="591" y="816"/>
                </a:moveTo>
                <a:lnTo>
                  <a:pt x="591" y="816"/>
                </a:lnTo>
                <a:lnTo>
                  <a:pt x="584" y="875"/>
                </a:lnTo>
                <a:lnTo>
                  <a:pt x="580" y="905"/>
                </a:lnTo>
                <a:lnTo>
                  <a:pt x="575" y="934"/>
                </a:lnTo>
                <a:lnTo>
                  <a:pt x="575" y="934"/>
                </a:lnTo>
                <a:lnTo>
                  <a:pt x="575" y="935"/>
                </a:lnTo>
                <a:lnTo>
                  <a:pt x="575" y="935"/>
                </a:lnTo>
                <a:lnTo>
                  <a:pt x="540" y="941"/>
                </a:lnTo>
                <a:lnTo>
                  <a:pt x="506" y="944"/>
                </a:lnTo>
                <a:lnTo>
                  <a:pt x="506" y="944"/>
                </a:lnTo>
                <a:lnTo>
                  <a:pt x="506" y="942"/>
                </a:lnTo>
                <a:lnTo>
                  <a:pt x="506" y="942"/>
                </a:lnTo>
                <a:lnTo>
                  <a:pt x="509" y="914"/>
                </a:lnTo>
                <a:lnTo>
                  <a:pt x="513" y="886"/>
                </a:lnTo>
                <a:lnTo>
                  <a:pt x="517" y="857"/>
                </a:lnTo>
                <a:lnTo>
                  <a:pt x="519" y="829"/>
                </a:lnTo>
                <a:lnTo>
                  <a:pt x="519" y="829"/>
                </a:lnTo>
                <a:lnTo>
                  <a:pt x="523" y="769"/>
                </a:lnTo>
                <a:lnTo>
                  <a:pt x="526" y="709"/>
                </a:lnTo>
                <a:lnTo>
                  <a:pt x="526" y="709"/>
                </a:lnTo>
                <a:lnTo>
                  <a:pt x="531" y="650"/>
                </a:lnTo>
                <a:lnTo>
                  <a:pt x="536" y="591"/>
                </a:lnTo>
                <a:lnTo>
                  <a:pt x="536" y="591"/>
                </a:lnTo>
                <a:lnTo>
                  <a:pt x="539" y="564"/>
                </a:lnTo>
                <a:lnTo>
                  <a:pt x="541" y="536"/>
                </a:lnTo>
                <a:lnTo>
                  <a:pt x="542" y="522"/>
                </a:lnTo>
                <a:lnTo>
                  <a:pt x="542" y="509"/>
                </a:lnTo>
                <a:lnTo>
                  <a:pt x="540" y="495"/>
                </a:lnTo>
                <a:lnTo>
                  <a:pt x="538" y="482"/>
                </a:lnTo>
                <a:lnTo>
                  <a:pt x="538" y="482"/>
                </a:lnTo>
                <a:lnTo>
                  <a:pt x="538" y="481"/>
                </a:lnTo>
                <a:lnTo>
                  <a:pt x="538" y="481"/>
                </a:lnTo>
                <a:lnTo>
                  <a:pt x="558" y="479"/>
                </a:lnTo>
                <a:lnTo>
                  <a:pt x="577" y="478"/>
                </a:lnTo>
                <a:lnTo>
                  <a:pt x="597" y="477"/>
                </a:lnTo>
                <a:lnTo>
                  <a:pt x="616" y="477"/>
                </a:lnTo>
                <a:lnTo>
                  <a:pt x="616" y="477"/>
                </a:lnTo>
                <a:lnTo>
                  <a:pt x="616" y="490"/>
                </a:lnTo>
                <a:lnTo>
                  <a:pt x="616" y="502"/>
                </a:lnTo>
                <a:lnTo>
                  <a:pt x="614" y="528"/>
                </a:lnTo>
                <a:lnTo>
                  <a:pt x="608" y="581"/>
                </a:lnTo>
                <a:lnTo>
                  <a:pt x="608" y="581"/>
                </a:lnTo>
                <a:lnTo>
                  <a:pt x="604" y="639"/>
                </a:lnTo>
                <a:lnTo>
                  <a:pt x="601" y="696"/>
                </a:lnTo>
                <a:lnTo>
                  <a:pt x="601" y="696"/>
                </a:lnTo>
                <a:lnTo>
                  <a:pt x="597" y="756"/>
                </a:lnTo>
                <a:lnTo>
                  <a:pt x="594" y="786"/>
                </a:lnTo>
                <a:lnTo>
                  <a:pt x="591" y="816"/>
                </a:lnTo>
                <a:lnTo>
                  <a:pt x="591" y="816"/>
                </a:lnTo>
                <a:close/>
                <a:moveTo>
                  <a:pt x="594" y="863"/>
                </a:moveTo>
                <a:lnTo>
                  <a:pt x="594" y="863"/>
                </a:lnTo>
                <a:lnTo>
                  <a:pt x="605" y="859"/>
                </a:lnTo>
                <a:lnTo>
                  <a:pt x="616" y="855"/>
                </a:lnTo>
                <a:lnTo>
                  <a:pt x="640" y="848"/>
                </a:lnTo>
                <a:lnTo>
                  <a:pt x="640" y="848"/>
                </a:lnTo>
                <a:lnTo>
                  <a:pt x="669" y="837"/>
                </a:lnTo>
                <a:lnTo>
                  <a:pt x="698" y="826"/>
                </a:lnTo>
                <a:lnTo>
                  <a:pt x="698" y="826"/>
                </a:lnTo>
                <a:lnTo>
                  <a:pt x="749" y="807"/>
                </a:lnTo>
                <a:lnTo>
                  <a:pt x="749" y="807"/>
                </a:lnTo>
                <a:lnTo>
                  <a:pt x="773" y="798"/>
                </a:lnTo>
                <a:lnTo>
                  <a:pt x="773" y="798"/>
                </a:lnTo>
                <a:lnTo>
                  <a:pt x="782" y="792"/>
                </a:lnTo>
                <a:lnTo>
                  <a:pt x="782" y="792"/>
                </a:lnTo>
                <a:lnTo>
                  <a:pt x="787" y="789"/>
                </a:lnTo>
                <a:lnTo>
                  <a:pt x="787" y="789"/>
                </a:lnTo>
                <a:lnTo>
                  <a:pt x="787" y="790"/>
                </a:lnTo>
                <a:lnTo>
                  <a:pt x="780" y="796"/>
                </a:lnTo>
                <a:lnTo>
                  <a:pt x="780" y="796"/>
                </a:lnTo>
                <a:lnTo>
                  <a:pt x="772" y="800"/>
                </a:lnTo>
                <a:lnTo>
                  <a:pt x="763" y="804"/>
                </a:lnTo>
                <a:lnTo>
                  <a:pt x="746" y="811"/>
                </a:lnTo>
                <a:lnTo>
                  <a:pt x="746" y="811"/>
                </a:lnTo>
                <a:lnTo>
                  <a:pt x="732" y="817"/>
                </a:lnTo>
                <a:lnTo>
                  <a:pt x="717" y="823"/>
                </a:lnTo>
                <a:lnTo>
                  <a:pt x="687" y="834"/>
                </a:lnTo>
                <a:lnTo>
                  <a:pt x="687" y="834"/>
                </a:lnTo>
                <a:lnTo>
                  <a:pt x="662" y="843"/>
                </a:lnTo>
                <a:lnTo>
                  <a:pt x="636" y="852"/>
                </a:lnTo>
                <a:lnTo>
                  <a:pt x="636" y="852"/>
                </a:lnTo>
                <a:lnTo>
                  <a:pt x="624" y="856"/>
                </a:lnTo>
                <a:lnTo>
                  <a:pt x="614" y="861"/>
                </a:lnTo>
                <a:lnTo>
                  <a:pt x="593" y="871"/>
                </a:lnTo>
                <a:lnTo>
                  <a:pt x="593" y="871"/>
                </a:lnTo>
                <a:lnTo>
                  <a:pt x="594" y="863"/>
                </a:lnTo>
                <a:lnTo>
                  <a:pt x="594" y="863"/>
                </a:lnTo>
                <a:close/>
                <a:moveTo>
                  <a:pt x="629" y="862"/>
                </a:moveTo>
                <a:lnTo>
                  <a:pt x="629" y="862"/>
                </a:lnTo>
                <a:lnTo>
                  <a:pt x="690" y="843"/>
                </a:lnTo>
                <a:lnTo>
                  <a:pt x="690" y="843"/>
                </a:lnTo>
                <a:lnTo>
                  <a:pt x="716" y="834"/>
                </a:lnTo>
                <a:lnTo>
                  <a:pt x="740" y="825"/>
                </a:lnTo>
                <a:lnTo>
                  <a:pt x="740" y="825"/>
                </a:lnTo>
                <a:lnTo>
                  <a:pt x="757" y="819"/>
                </a:lnTo>
                <a:lnTo>
                  <a:pt x="773" y="814"/>
                </a:lnTo>
                <a:lnTo>
                  <a:pt x="773" y="814"/>
                </a:lnTo>
                <a:lnTo>
                  <a:pt x="759" y="819"/>
                </a:lnTo>
                <a:lnTo>
                  <a:pt x="745" y="825"/>
                </a:lnTo>
                <a:lnTo>
                  <a:pt x="745" y="825"/>
                </a:lnTo>
                <a:lnTo>
                  <a:pt x="715" y="837"/>
                </a:lnTo>
                <a:lnTo>
                  <a:pt x="685" y="848"/>
                </a:lnTo>
                <a:lnTo>
                  <a:pt x="685" y="848"/>
                </a:lnTo>
                <a:lnTo>
                  <a:pt x="638" y="865"/>
                </a:lnTo>
                <a:lnTo>
                  <a:pt x="614" y="874"/>
                </a:lnTo>
                <a:lnTo>
                  <a:pt x="591" y="885"/>
                </a:lnTo>
                <a:lnTo>
                  <a:pt x="591" y="885"/>
                </a:lnTo>
                <a:lnTo>
                  <a:pt x="592" y="875"/>
                </a:lnTo>
                <a:lnTo>
                  <a:pt x="592" y="875"/>
                </a:lnTo>
                <a:lnTo>
                  <a:pt x="602" y="873"/>
                </a:lnTo>
                <a:lnTo>
                  <a:pt x="611" y="869"/>
                </a:lnTo>
                <a:lnTo>
                  <a:pt x="629" y="862"/>
                </a:lnTo>
                <a:lnTo>
                  <a:pt x="629" y="862"/>
                </a:lnTo>
                <a:close/>
                <a:moveTo>
                  <a:pt x="634" y="873"/>
                </a:moveTo>
                <a:lnTo>
                  <a:pt x="634" y="873"/>
                </a:lnTo>
                <a:lnTo>
                  <a:pt x="686" y="856"/>
                </a:lnTo>
                <a:lnTo>
                  <a:pt x="686" y="856"/>
                </a:lnTo>
                <a:lnTo>
                  <a:pt x="738" y="839"/>
                </a:lnTo>
                <a:lnTo>
                  <a:pt x="738" y="839"/>
                </a:lnTo>
                <a:lnTo>
                  <a:pt x="763" y="829"/>
                </a:lnTo>
                <a:lnTo>
                  <a:pt x="763" y="829"/>
                </a:lnTo>
                <a:lnTo>
                  <a:pt x="773" y="825"/>
                </a:lnTo>
                <a:lnTo>
                  <a:pt x="773" y="825"/>
                </a:lnTo>
                <a:lnTo>
                  <a:pt x="778" y="823"/>
                </a:lnTo>
                <a:lnTo>
                  <a:pt x="778" y="823"/>
                </a:lnTo>
                <a:lnTo>
                  <a:pt x="777" y="823"/>
                </a:lnTo>
                <a:lnTo>
                  <a:pt x="777" y="823"/>
                </a:lnTo>
                <a:lnTo>
                  <a:pt x="768" y="829"/>
                </a:lnTo>
                <a:lnTo>
                  <a:pt x="758" y="834"/>
                </a:lnTo>
                <a:lnTo>
                  <a:pt x="737" y="844"/>
                </a:lnTo>
                <a:lnTo>
                  <a:pt x="737" y="844"/>
                </a:lnTo>
                <a:lnTo>
                  <a:pt x="723" y="850"/>
                </a:lnTo>
                <a:lnTo>
                  <a:pt x="708" y="855"/>
                </a:lnTo>
                <a:lnTo>
                  <a:pt x="680" y="865"/>
                </a:lnTo>
                <a:lnTo>
                  <a:pt x="680" y="865"/>
                </a:lnTo>
                <a:lnTo>
                  <a:pt x="635" y="881"/>
                </a:lnTo>
                <a:lnTo>
                  <a:pt x="611" y="890"/>
                </a:lnTo>
                <a:lnTo>
                  <a:pt x="589" y="900"/>
                </a:lnTo>
                <a:lnTo>
                  <a:pt x="589" y="900"/>
                </a:lnTo>
                <a:lnTo>
                  <a:pt x="591" y="889"/>
                </a:lnTo>
                <a:lnTo>
                  <a:pt x="591" y="889"/>
                </a:lnTo>
                <a:lnTo>
                  <a:pt x="602" y="886"/>
                </a:lnTo>
                <a:lnTo>
                  <a:pt x="612" y="882"/>
                </a:lnTo>
                <a:lnTo>
                  <a:pt x="634" y="873"/>
                </a:lnTo>
                <a:lnTo>
                  <a:pt x="634" y="873"/>
                </a:lnTo>
                <a:close/>
                <a:moveTo>
                  <a:pt x="636" y="888"/>
                </a:moveTo>
                <a:lnTo>
                  <a:pt x="636" y="888"/>
                </a:lnTo>
                <a:lnTo>
                  <a:pt x="662" y="880"/>
                </a:lnTo>
                <a:lnTo>
                  <a:pt x="688" y="873"/>
                </a:lnTo>
                <a:lnTo>
                  <a:pt x="688" y="873"/>
                </a:lnTo>
                <a:lnTo>
                  <a:pt x="697" y="870"/>
                </a:lnTo>
                <a:lnTo>
                  <a:pt x="697" y="870"/>
                </a:lnTo>
                <a:lnTo>
                  <a:pt x="643" y="890"/>
                </a:lnTo>
                <a:lnTo>
                  <a:pt x="615" y="900"/>
                </a:lnTo>
                <a:lnTo>
                  <a:pt x="588" y="910"/>
                </a:lnTo>
                <a:lnTo>
                  <a:pt x="588" y="910"/>
                </a:lnTo>
                <a:lnTo>
                  <a:pt x="589" y="903"/>
                </a:lnTo>
                <a:lnTo>
                  <a:pt x="589" y="903"/>
                </a:lnTo>
                <a:lnTo>
                  <a:pt x="612" y="896"/>
                </a:lnTo>
                <a:lnTo>
                  <a:pt x="636" y="888"/>
                </a:lnTo>
                <a:lnTo>
                  <a:pt x="636" y="888"/>
                </a:lnTo>
                <a:close/>
                <a:moveTo>
                  <a:pt x="497" y="945"/>
                </a:moveTo>
                <a:lnTo>
                  <a:pt x="497" y="945"/>
                </a:lnTo>
                <a:lnTo>
                  <a:pt x="492" y="945"/>
                </a:lnTo>
                <a:lnTo>
                  <a:pt x="492" y="945"/>
                </a:lnTo>
                <a:lnTo>
                  <a:pt x="489" y="945"/>
                </a:lnTo>
                <a:lnTo>
                  <a:pt x="489" y="945"/>
                </a:lnTo>
                <a:lnTo>
                  <a:pt x="490" y="945"/>
                </a:lnTo>
                <a:lnTo>
                  <a:pt x="490" y="945"/>
                </a:lnTo>
                <a:lnTo>
                  <a:pt x="493" y="944"/>
                </a:lnTo>
                <a:lnTo>
                  <a:pt x="497" y="943"/>
                </a:lnTo>
                <a:lnTo>
                  <a:pt x="497" y="943"/>
                </a:lnTo>
                <a:lnTo>
                  <a:pt x="498" y="944"/>
                </a:lnTo>
                <a:lnTo>
                  <a:pt x="498" y="944"/>
                </a:lnTo>
                <a:lnTo>
                  <a:pt x="497" y="945"/>
                </a:lnTo>
                <a:lnTo>
                  <a:pt x="497" y="945"/>
                </a:lnTo>
                <a:close/>
                <a:moveTo>
                  <a:pt x="493" y="938"/>
                </a:moveTo>
                <a:lnTo>
                  <a:pt x="493" y="938"/>
                </a:lnTo>
                <a:lnTo>
                  <a:pt x="498" y="933"/>
                </a:lnTo>
                <a:lnTo>
                  <a:pt x="498" y="933"/>
                </a:lnTo>
                <a:lnTo>
                  <a:pt x="498" y="940"/>
                </a:lnTo>
                <a:lnTo>
                  <a:pt x="498" y="940"/>
                </a:lnTo>
                <a:lnTo>
                  <a:pt x="488" y="943"/>
                </a:lnTo>
                <a:lnTo>
                  <a:pt x="487" y="943"/>
                </a:lnTo>
                <a:lnTo>
                  <a:pt x="487" y="942"/>
                </a:lnTo>
                <a:lnTo>
                  <a:pt x="493" y="938"/>
                </a:lnTo>
                <a:lnTo>
                  <a:pt x="493" y="938"/>
                </a:lnTo>
                <a:close/>
                <a:moveTo>
                  <a:pt x="483" y="946"/>
                </a:moveTo>
                <a:lnTo>
                  <a:pt x="483" y="946"/>
                </a:lnTo>
                <a:lnTo>
                  <a:pt x="452" y="946"/>
                </a:lnTo>
                <a:lnTo>
                  <a:pt x="452" y="946"/>
                </a:lnTo>
                <a:lnTo>
                  <a:pt x="460" y="942"/>
                </a:lnTo>
                <a:lnTo>
                  <a:pt x="467" y="938"/>
                </a:lnTo>
                <a:lnTo>
                  <a:pt x="467" y="938"/>
                </a:lnTo>
                <a:lnTo>
                  <a:pt x="480" y="930"/>
                </a:lnTo>
                <a:lnTo>
                  <a:pt x="491" y="922"/>
                </a:lnTo>
                <a:lnTo>
                  <a:pt x="491" y="922"/>
                </a:lnTo>
                <a:lnTo>
                  <a:pt x="485" y="927"/>
                </a:lnTo>
                <a:lnTo>
                  <a:pt x="485" y="927"/>
                </a:lnTo>
                <a:lnTo>
                  <a:pt x="476" y="935"/>
                </a:lnTo>
                <a:lnTo>
                  <a:pt x="472" y="939"/>
                </a:lnTo>
                <a:lnTo>
                  <a:pt x="468" y="944"/>
                </a:lnTo>
                <a:lnTo>
                  <a:pt x="468" y="944"/>
                </a:lnTo>
                <a:lnTo>
                  <a:pt x="468" y="945"/>
                </a:lnTo>
                <a:lnTo>
                  <a:pt x="469" y="946"/>
                </a:lnTo>
                <a:lnTo>
                  <a:pt x="469" y="946"/>
                </a:lnTo>
                <a:lnTo>
                  <a:pt x="482" y="939"/>
                </a:lnTo>
                <a:lnTo>
                  <a:pt x="495" y="931"/>
                </a:lnTo>
                <a:lnTo>
                  <a:pt x="495" y="931"/>
                </a:lnTo>
                <a:lnTo>
                  <a:pt x="496" y="930"/>
                </a:lnTo>
                <a:lnTo>
                  <a:pt x="497" y="930"/>
                </a:lnTo>
                <a:lnTo>
                  <a:pt x="495" y="933"/>
                </a:lnTo>
                <a:lnTo>
                  <a:pt x="488" y="938"/>
                </a:lnTo>
                <a:lnTo>
                  <a:pt x="488" y="938"/>
                </a:lnTo>
                <a:lnTo>
                  <a:pt x="482" y="944"/>
                </a:lnTo>
                <a:lnTo>
                  <a:pt x="482" y="944"/>
                </a:lnTo>
                <a:lnTo>
                  <a:pt x="482" y="945"/>
                </a:lnTo>
                <a:lnTo>
                  <a:pt x="483" y="946"/>
                </a:lnTo>
                <a:lnTo>
                  <a:pt x="483" y="946"/>
                </a:lnTo>
                <a:close/>
                <a:moveTo>
                  <a:pt x="489" y="931"/>
                </a:moveTo>
                <a:lnTo>
                  <a:pt x="489" y="931"/>
                </a:lnTo>
                <a:lnTo>
                  <a:pt x="481" y="937"/>
                </a:lnTo>
                <a:lnTo>
                  <a:pt x="481" y="937"/>
                </a:lnTo>
                <a:lnTo>
                  <a:pt x="476" y="940"/>
                </a:lnTo>
                <a:lnTo>
                  <a:pt x="473" y="942"/>
                </a:lnTo>
                <a:lnTo>
                  <a:pt x="473" y="941"/>
                </a:lnTo>
                <a:lnTo>
                  <a:pt x="474" y="939"/>
                </a:lnTo>
                <a:lnTo>
                  <a:pt x="474" y="939"/>
                </a:lnTo>
                <a:lnTo>
                  <a:pt x="480" y="933"/>
                </a:lnTo>
                <a:lnTo>
                  <a:pt x="487" y="928"/>
                </a:lnTo>
                <a:lnTo>
                  <a:pt x="500" y="918"/>
                </a:lnTo>
                <a:lnTo>
                  <a:pt x="500" y="918"/>
                </a:lnTo>
                <a:lnTo>
                  <a:pt x="499" y="927"/>
                </a:lnTo>
                <a:lnTo>
                  <a:pt x="499" y="927"/>
                </a:lnTo>
                <a:lnTo>
                  <a:pt x="489" y="931"/>
                </a:lnTo>
                <a:lnTo>
                  <a:pt x="489" y="931"/>
                </a:lnTo>
                <a:close/>
                <a:moveTo>
                  <a:pt x="477" y="928"/>
                </a:moveTo>
                <a:lnTo>
                  <a:pt x="477" y="928"/>
                </a:lnTo>
                <a:lnTo>
                  <a:pt x="466" y="936"/>
                </a:lnTo>
                <a:lnTo>
                  <a:pt x="466" y="936"/>
                </a:lnTo>
                <a:lnTo>
                  <a:pt x="459" y="940"/>
                </a:lnTo>
                <a:lnTo>
                  <a:pt x="455" y="942"/>
                </a:lnTo>
                <a:lnTo>
                  <a:pt x="452" y="944"/>
                </a:lnTo>
                <a:lnTo>
                  <a:pt x="452" y="944"/>
                </a:lnTo>
                <a:lnTo>
                  <a:pt x="464" y="934"/>
                </a:lnTo>
                <a:lnTo>
                  <a:pt x="477" y="925"/>
                </a:lnTo>
                <a:lnTo>
                  <a:pt x="490" y="915"/>
                </a:lnTo>
                <a:lnTo>
                  <a:pt x="501" y="905"/>
                </a:lnTo>
                <a:lnTo>
                  <a:pt x="501" y="905"/>
                </a:lnTo>
                <a:lnTo>
                  <a:pt x="500" y="914"/>
                </a:lnTo>
                <a:lnTo>
                  <a:pt x="500" y="914"/>
                </a:lnTo>
                <a:lnTo>
                  <a:pt x="477" y="928"/>
                </a:lnTo>
                <a:lnTo>
                  <a:pt x="477" y="928"/>
                </a:lnTo>
                <a:close/>
                <a:moveTo>
                  <a:pt x="447" y="946"/>
                </a:moveTo>
                <a:lnTo>
                  <a:pt x="447" y="946"/>
                </a:lnTo>
                <a:lnTo>
                  <a:pt x="447" y="946"/>
                </a:lnTo>
                <a:lnTo>
                  <a:pt x="447" y="946"/>
                </a:lnTo>
                <a:lnTo>
                  <a:pt x="436" y="946"/>
                </a:lnTo>
                <a:lnTo>
                  <a:pt x="436" y="946"/>
                </a:lnTo>
                <a:lnTo>
                  <a:pt x="448" y="938"/>
                </a:lnTo>
                <a:lnTo>
                  <a:pt x="459" y="929"/>
                </a:lnTo>
                <a:lnTo>
                  <a:pt x="459" y="929"/>
                </a:lnTo>
                <a:lnTo>
                  <a:pt x="468" y="924"/>
                </a:lnTo>
                <a:lnTo>
                  <a:pt x="477" y="919"/>
                </a:lnTo>
                <a:lnTo>
                  <a:pt x="494" y="909"/>
                </a:lnTo>
                <a:lnTo>
                  <a:pt x="494" y="909"/>
                </a:lnTo>
                <a:lnTo>
                  <a:pt x="497" y="908"/>
                </a:lnTo>
                <a:lnTo>
                  <a:pt x="497" y="908"/>
                </a:lnTo>
                <a:lnTo>
                  <a:pt x="492" y="911"/>
                </a:lnTo>
                <a:lnTo>
                  <a:pt x="492" y="911"/>
                </a:lnTo>
                <a:lnTo>
                  <a:pt x="483" y="918"/>
                </a:lnTo>
                <a:lnTo>
                  <a:pt x="473" y="925"/>
                </a:lnTo>
                <a:lnTo>
                  <a:pt x="473" y="925"/>
                </a:lnTo>
                <a:lnTo>
                  <a:pt x="459" y="935"/>
                </a:lnTo>
                <a:lnTo>
                  <a:pt x="447" y="946"/>
                </a:lnTo>
                <a:lnTo>
                  <a:pt x="447" y="946"/>
                </a:lnTo>
                <a:close/>
                <a:moveTo>
                  <a:pt x="462" y="925"/>
                </a:moveTo>
                <a:lnTo>
                  <a:pt x="462" y="925"/>
                </a:lnTo>
                <a:lnTo>
                  <a:pt x="444" y="939"/>
                </a:lnTo>
                <a:lnTo>
                  <a:pt x="444" y="939"/>
                </a:lnTo>
                <a:lnTo>
                  <a:pt x="434" y="946"/>
                </a:lnTo>
                <a:lnTo>
                  <a:pt x="434" y="946"/>
                </a:lnTo>
                <a:lnTo>
                  <a:pt x="434" y="946"/>
                </a:lnTo>
                <a:lnTo>
                  <a:pt x="434" y="946"/>
                </a:lnTo>
                <a:lnTo>
                  <a:pt x="436" y="943"/>
                </a:lnTo>
                <a:lnTo>
                  <a:pt x="436" y="943"/>
                </a:lnTo>
                <a:lnTo>
                  <a:pt x="453" y="930"/>
                </a:lnTo>
                <a:lnTo>
                  <a:pt x="470" y="918"/>
                </a:lnTo>
                <a:lnTo>
                  <a:pt x="488" y="905"/>
                </a:lnTo>
                <a:lnTo>
                  <a:pt x="496" y="899"/>
                </a:lnTo>
                <a:lnTo>
                  <a:pt x="503" y="891"/>
                </a:lnTo>
                <a:lnTo>
                  <a:pt x="503" y="891"/>
                </a:lnTo>
                <a:lnTo>
                  <a:pt x="502" y="902"/>
                </a:lnTo>
                <a:lnTo>
                  <a:pt x="502" y="902"/>
                </a:lnTo>
                <a:lnTo>
                  <a:pt x="502" y="902"/>
                </a:lnTo>
                <a:lnTo>
                  <a:pt x="502" y="902"/>
                </a:lnTo>
                <a:lnTo>
                  <a:pt x="492" y="908"/>
                </a:lnTo>
                <a:lnTo>
                  <a:pt x="482" y="913"/>
                </a:lnTo>
                <a:lnTo>
                  <a:pt x="473" y="919"/>
                </a:lnTo>
                <a:lnTo>
                  <a:pt x="462" y="925"/>
                </a:lnTo>
                <a:lnTo>
                  <a:pt x="462" y="925"/>
                </a:lnTo>
                <a:close/>
                <a:moveTo>
                  <a:pt x="279" y="689"/>
                </a:moveTo>
                <a:lnTo>
                  <a:pt x="279" y="689"/>
                </a:lnTo>
                <a:lnTo>
                  <a:pt x="290" y="677"/>
                </a:lnTo>
                <a:lnTo>
                  <a:pt x="290" y="677"/>
                </a:lnTo>
                <a:lnTo>
                  <a:pt x="302" y="665"/>
                </a:lnTo>
                <a:lnTo>
                  <a:pt x="316" y="653"/>
                </a:lnTo>
                <a:lnTo>
                  <a:pt x="316" y="653"/>
                </a:lnTo>
                <a:lnTo>
                  <a:pt x="341" y="629"/>
                </a:lnTo>
                <a:lnTo>
                  <a:pt x="366" y="608"/>
                </a:lnTo>
                <a:lnTo>
                  <a:pt x="393" y="588"/>
                </a:lnTo>
                <a:lnTo>
                  <a:pt x="420" y="568"/>
                </a:lnTo>
                <a:lnTo>
                  <a:pt x="420" y="568"/>
                </a:lnTo>
                <a:lnTo>
                  <a:pt x="462" y="536"/>
                </a:lnTo>
                <a:lnTo>
                  <a:pt x="462" y="536"/>
                </a:lnTo>
                <a:lnTo>
                  <a:pt x="493" y="512"/>
                </a:lnTo>
                <a:lnTo>
                  <a:pt x="493" y="512"/>
                </a:lnTo>
                <a:lnTo>
                  <a:pt x="509" y="499"/>
                </a:lnTo>
                <a:lnTo>
                  <a:pt x="509" y="499"/>
                </a:lnTo>
                <a:lnTo>
                  <a:pt x="520" y="490"/>
                </a:lnTo>
                <a:lnTo>
                  <a:pt x="520" y="490"/>
                </a:lnTo>
                <a:lnTo>
                  <a:pt x="523" y="489"/>
                </a:lnTo>
                <a:lnTo>
                  <a:pt x="524" y="487"/>
                </a:lnTo>
                <a:lnTo>
                  <a:pt x="524" y="487"/>
                </a:lnTo>
                <a:lnTo>
                  <a:pt x="528" y="485"/>
                </a:lnTo>
                <a:lnTo>
                  <a:pt x="528" y="485"/>
                </a:lnTo>
                <a:lnTo>
                  <a:pt x="529" y="484"/>
                </a:lnTo>
                <a:lnTo>
                  <a:pt x="528" y="483"/>
                </a:lnTo>
                <a:lnTo>
                  <a:pt x="528" y="483"/>
                </a:lnTo>
                <a:lnTo>
                  <a:pt x="527" y="483"/>
                </a:lnTo>
                <a:lnTo>
                  <a:pt x="527" y="483"/>
                </a:lnTo>
                <a:lnTo>
                  <a:pt x="523" y="485"/>
                </a:lnTo>
                <a:lnTo>
                  <a:pt x="523" y="485"/>
                </a:lnTo>
                <a:lnTo>
                  <a:pt x="523" y="485"/>
                </a:lnTo>
                <a:lnTo>
                  <a:pt x="523" y="485"/>
                </a:lnTo>
                <a:lnTo>
                  <a:pt x="507" y="496"/>
                </a:lnTo>
                <a:lnTo>
                  <a:pt x="493" y="507"/>
                </a:lnTo>
                <a:lnTo>
                  <a:pt x="463" y="530"/>
                </a:lnTo>
                <a:lnTo>
                  <a:pt x="463" y="530"/>
                </a:lnTo>
                <a:lnTo>
                  <a:pt x="411" y="571"/>
                </a:lnTo>
                <a:lnTo>
                  <a:pt x="411" y="571"/>
                </a:lnTo>
                <a:lnTo>
                  <a:pt x="401" y="579"/>
                </a:lnTo>
                <a:lnTo>
                  <a:pt x="401" y="579"/>
                </a:lnTo>
                <a:lnTo>
                  <a:pt x="369" y="602"/>
                </a:lnTo>
                <a:lnTo>
                  <a:pt x="339" y="627"/>
                </a:lnTo>
                <a:lnTo>
                  <a:pt x="311" y="653"/>
                </a:lnTo>
                <a:lnTo>
                  <a:pt x="281" y="679"/>
                </a:lnTo>
                <a:lnTo>
                  <a:pt x="281" y="679"/>
                </a:lnTo>
                <a:lnTo>
                  <a:pt x="276" y="683"/>
                </a:lnTo>
                <a:lnTo>
                  <a:pt x="276" y="683"/>
                </a:lnTo>
                <a:lnTo>
                  <a:pt x="276" y="682"/>
                </a:lnTo>
                <a:lnTo>
                  <a:pt x="276" y="682"/>
                </a:lnTo>
                <a:lnTo>
                  <a:pt x="281" y="677"/>
                </a:lnTo>
                <a:lnTo>
                  <a:pt x="281" y="677"/>
                </a:lnTo>
                <a:lnTo>
                  <a:pt x="292" y="664"/>
                </a:lnTo>
                <a:lnTo>
                  <a:pt x="292" y="664"/>
                </a:lnTo>
                <a:lnTo>
                  <a:pt x="306" y="648"/>
                </a:lnTo>
                <a:lnTo>
                  <a:pt x="306" y="648"/>
                </a:lnTo>
                <a:lnTo>
                  <a:pt x="323" y="632"/>
                </a:lnTo>
                <a:lnTo>
                  <a:pt x="323" y="632"/>
                </a:lnTo>
                <a:lnTo>
                  <a:pt x="339" y="618"/>
                </a:lnTo>
                <a:lnTo>
                  <a:pt x="355" y="605"/>
                </a:lnTo>
                <a:lnTo>
                  <a:pt x="388" y="580"/>
                </a:lnTo>
                <a:lnTo>
                  <a:pt x="388" y="580"/>
                </a:lnTo>
                <a:lnTo>
                  <a:pt x="388" y="580"/>
                </a:lnTo>
                <a:lnTo>
                  <a:pt x="388" y="580"/>
                </a:lnTo>
                <a:lnTo>
                  <a:pt x="411" y="564"/>
                </a:lnTo>
                <a:lnTo>
                  <a:pt x="432" y="547"/>
                </a:lnTo>
                <a:lnTo>
                  <a:pt x="432" y="547"/>
                </a:lnTo>
                <a:lnTo>
                  <a:pt x="441" y="540"/>
                </a:lnTo>
                <a:lnTo>
                  <a:pt x="441" y="540"/>
                </a:lnTo>
                <a:lnTo>
                  <a:pt x="451" y="532"/>
                </a:lnTo>
                <a:lnTo>
                  <a:pt x="451" y="532"/>
                </a:lnTo>
                <a:lnTo>
                  <a:pt x="482" y="509"/>
                </a:lnTo>
                <a:lnTo>
                  <a:pt x="497" y="497"/>
                </a:lnTo>
                <a:lnTo>
                  <a:pt x="511" y="485"/>
                </a:lnTo>
                <a:lnTo>
                  <a:pt x="511" y="485"/>
                </a:lnTo>
                <a:lnTo>
                  <a:pt x="516" y="484"/>
                </a:lnTo>
                <a:lnTo>
                  <a:pt x="516" y="484"/>
                </a:lnTo>
                <a:lnTo>
                  <a:pt x="529" y="482"/>
                </a:lnTo>
                <a:lnTo>
                  <a:pt x="529" y="482"/>
                </a:lnTo>
                <a:lnTo>
                  <a:pt x="529" y="484"/>
                </a:lnTo>
                <a:lnTo>
                  <a:pt x="529" y="484"/>
                </a:lnTo>
                <a:lnTo>
                  <a:pt x="531" y="494"/>
                </a:lnTo>
                <a:lnTo>
                  <a:pt x="531" y="494"/>
                </a:lnTo>
                <a:lnTo>
                  <a:pt x="520" y="505"/>
                </a:lnTo>
                <a:lnTo>
                  <a:pt x="520" y="505"/>
                </a:lnTo>
                <a:lnTo>
                  <a:pt x="516" y="507"/>
                </a:lnTo>
                <a:lnTo>
                  <a:pt x="516" y="507"/>
                </a:lnTo>
                <a:lnTo>
                  <a:pt x="498" y="520"/>
                </a:lnTo>
                <a:lnTo>
                  <a:pt x="498" y="520"/>
                </a:lnTo>
                <a:lnTo>
                  <a:pt x="468" y="544"/>
                </a:lnTo>
                <a:lnTo>
                  <a:pt x="437" y="568"/>
                </a:lnTo>
                <a:lnTo>
                  <a:pt x="437" y="568"/>
                </a:lnTo>
                <a:lnTo>
                  <a:pt x="382" y="607"/>
                </a:lnTo>
                <a:lnTo>
                  <a:pt x="355" y="626"/>
                </a:lnTo>
                <a:lnTo>
                  <a:pt x="329" y="648"/>
                </a:lnTo>
                <a:lnTo>
                  <a:pt x="329" y="648"/>
                </a:lnTo>
                <a:lnTo>
                  <a:pt x="304" y="670"/>
                </a:lnTo>
                <a:lnTo>
                  <a:pt x="291" y="681"/>
                </a:lnTo>
                <a:lnTo>
                  <a:pt x="279" y="691"/>
                </a:lnTo>
                <a:lnTo>
                  <a:pt x="279" y="691"/>
                </a:lnTo>
                <a:lnTo>
                  <a:pt x="276" y="693"/>
                </a:lnTo>
                <a:lnTo>
                  <a:pt x="276" y="693"/>
                </a:lnTo>
                <a:lnTo>
                  <a:pt x="276" y="692"/>
                </a:lnTo>
                <a:lnTo>
                  <a:pt x="276" y="692"/>
                </a:lnTo>
                <a:lnTo>
                  <a:pt x="279" y="689"/>
                </a:lnTo>
                <a:lnTo>
                  <a:pt x="279" y="689"/>
                </a:lnTo>
                <a:close/>
                <a:moveTo>
                  <a:pt x="276" y="689"/>
                </a:moveTo>
                <a:lnTo>
                  <a:pt x="276" y="689"/>
                </a:lnTo>
                <a:lnTo>
                  <a:pt x="276" y="685"/>
                </a:lnTo>
                <a:lnTo>
                  <a:pt x="276" y="685"/>
                </a:lnTo>
                <a:lnTo>
                  <a:pt x="288" y="677"/>
                </a:lnTo>
                <a:lnTo>
                  <a:pt x="288" y="677"/>
                </a:lnTo>
                <a:lnTo>
                  <a:pt x="276" y="689"/>
                </a:lnTo>
                <a:lnTo>
                  <a:pt x="276" y="689"/>
                </a:lnTo>
                <a:close/>
                <a:moveTo>
                  <a:pt x="464" y="531"/>
                </a:moveTo>
                <a:lnTo>
                  <a:pt x="464" y="531"/>
                </a:lnTo>
                <a:lnTo>
                  <a:pt x="485" y="515"/>
                </a:lnTo>
                <a:lnTo>
                  <a:pt x="485" y="515"/>
                </a:lnTo>
                <a:lnTo>
                  <a:pt x="469" y="527"/>
                </a:lnTo>
                <a:lnTo>
                  <a:pt x="469" y="527"/>
                </a:lnTo>
                <a:lnTo>
                  <a:pt x="464" y="531"/>
                </a:lnTo>
                <a:lnTo>
                  <a:pt x="464" y="531"/>
                </a:lnTo>
                <a:close/>
                <a:moveTo>
                  <a:pt x="308" y="557"/>
                </a:moveTo>
                <a:lnTo>
                  <a:pt x="308" y="557"/>
                </a:lnTo>
                <a:lnTo>
                  <a:pt x="292" y="570"/>
                </a:lnTo>
                <a:lnTo>
                  <a:pt x="285" y="577"/>
                </a:lnTo>
                <a:lnTo>
                  <a:pt x="278" y="585"/>
                </a:lnTo>
                <a:lnTo>
                  <a:pt x="278" y="585"/>
                </a:lnTo>
                <a:lnTo>
                  <a:pt x="278" y="583"/>
                </a:lnTo>
                <a:lnTo>
                  <a:pt x="278" y="583"/>
                </a:lnTo>
                <a:lnTo>
                  <a:pt x="279" y="583"/>
                </a:lnTo>
                <a:lnTo>
                  <a:pt x="279" y="583"/>
                </a:lnTo>
                <a:lnTo>
                  <a:pt x="285" y="576"/>
                </a:lnTo>
                <a:lnTo>
                  <a:pt x="293" y="569"/>
                </a:lnTo>
                <a:lnTo>
                  <a:pt x="308" y="557"/>
                </a:lnTo>
                <a:lnTo>
                  <a:pt x="308" y="557"/>
                </a:lnTo>
                <a:close/>
                <a:moveTo>
                  <a:pt x="279" y="570"/>
                </a:moveTo>
                <a:lnTo>
                  <a:pt x="279" y="570"/>
                </a:lnTo>
                <a:lnTo>
                  <a:pt x="279" y="569"/>
                </a:lnTo>
                <a:lnTo>
                  <a:pt x="279" y="569"/>
                </a:lnTo>
                <a:lnTo>
                  <a:pt x="285" y="564"/>
                </a:lnTo>
                <a:lnTo>
                  <a:pt x="285" y="564"/>
                </a:lnTo>
                <a:lnTo>
                  <a:pt x="279" y="570"/>
                </a:lnTo>
                <a:lnTo>
                  <a:pt x="279" y="570"/>
                </a:lnTo>
                <a:close/>
                <a:moveTo>
                  <a:pt x="319" y="550"/>
                </a:moveTo>
                <a:lnTo>
                  <a:pt x="319" y="550"/>
                </a:lnTo>
                <a:lnTo>
                  <a:pt x="327" y="544"/>
                </a:lnTo>
                <a:lnTo>
                  <a:pt x="327" y="544"/>
                </a:lnTo>
                <a:lnTo>
                  <a:pt x="345" y="534"/>
                </a:lnTo>
                <a:lnTo>
                  <a:pt x="345" y="534"/>
                </a:lnTo>
                <a:lnTo>
                  <a:pt x="311" y="564"/>
                </a:lnTo>
                <a:lnTo>
                  <a:pt x="293" y="579"/>
                </a:lnTo>
                <a:lnTo>
                  <a:pt x="278" y="595"/>
                </a:lnTo>
                <a:lnTo>
                  <a:pt x="278" y="595"/>
                </a:lnTo>
                <a:lnTo>
                  <a:pt x="278" y="589"/>
                </a:lnTo>
                <a:lnTo>
                  <a:pt x="278" y="589"/>
                </a:lnTo>
                <a:lnTo>
                  <a:pt x="287" y="578"/>
                </a:lnTo>
                <a:lnTo>
                  <a:pt x="297" y="569"/>
                </a:lnTo>
                <a:lnTo>
                  <a:pt x="319" y="550"/>
                </a:lnTo>
                <a:lnTo>
                  <a:pt x="319" y="550"/>
                </a:lnTo>
                <a:close/>
                <a:moveTo>
                  <a:pt x="287" y="588"/>
                </a:moveTo>
                <a:lnTo>
                  <a:pt x="287" y="588"/>
                </a:lnTo>
                <a:lnTo>
                  <a:pt x="300" y="575"/>
                </a:lnTo>
                <a:lnTo>
                  <a:pt x="314" y="564"/>
                </a:lnTo>
                <a:lnTo>
                  <a:pt x="314" y="564"/>
                </a:lnTo>
                <a:lnTo>
                  <a:pt x="352" y="531"/>
                </a:lnTo>
                <a:lnTo>
                  <a:pt x="352" y="531"/>
                </a:lnTo>
                <a:lnTo>
                  <a:pt x="362" y="526"/>
                </a:lnTo>
                <a:lnTo>
                  <a:pt x="362" y="526"/>
                </a:lnTo>
                <a:lnTo>
                  <a:pt x="342" y="542"/>
                </a:lnTo>
                <a:lnTo>
                  <a:pt x="342" y="542"/>
                </a:lnTo>
                <a:lnTo>
                  <a:pt x="315" y="565"/>
                </a:lnTo>
                <a:lnTo>
                  <a:pt x="300" y="577"/>
                </a:lnTo>
                <a:lnTo>
                  <a:pt x="288" y="589"/>
                </a:lnTo>
                <a:lnTo>
                  <a:pt x="288" y="589"/>
                </a:lnTo>
                <a:lnTo>
                  <a:pt x="278" y="598"/>
                </a:lnTo>
                <a:lnTo>
                  <a:pt x="278" y="598"/>
                </a:lnTo>
                <a:lnTo>
                  <a:pt x="278" y="598"/>
                </a:lnTo>
                <a:lnTo>
                  <a:pt x="278" y="598"/>
                </a:lnTo>
                <a:lnTo>
                  <a:pt x="287" y="588"/>
                </a:lnTo>
                <a:lnTo>
                  <a:pt x="287" y="588"/>
                </a:lnTo>
                <a:close/>
                <a:moveTo>
                  <a:pt x="295" y="584"/>
                </a:moveTo>
                <a:lnTo>
                  <a:pt x="295" y="584"/>
                </a:lnTo>
                <a:lnTo>
                  <a:pt x="303" y="576"/>
                </a:lnTo>
                <a:lnTo>
                  <a:pt x="313" y="569"/>
                </a:lnTo>
                <a:lnTo>
                  <a:pt x="331" y="555"/>
                </a:lnTo>
                <a:lnTo>
                  <a:pt x="331" y="555"/>
                </a:lnTo>
                <a:lnTo>
                  <a:pt x="360" y="531"/>
                </a:lnTo>
                <a:lnTo>
                  <a:pt x="360" y="531"/>
                </a:lnTo>
                <a:lnTo>
                  <a:pt x="373" y="521"/>
                </a:lnTo>
                <a:lnTo>
                  <a:pt x="373" y="521"/>
                </a:lnTo>
                <a:lnTo>
                  <a:pt x="379" y="518"/>
                </a:lnTo>
                <a:lnTo>
                  <a:pt x="379" y="518"/>
                </a:lnTo>
                <a:lnTo>
                  <a:pt x="382" y="517"/>
                </a:lnTo>
                <a:lnTo>
                  <a:pt x="382" y="517"/>
                </a:lnTo>
                <a:lnTo>
                  <a:pt x="368" y="531"/>
                </a:lnTo>
                <a:lnTo>
                  <a:pt x="353" y="544"/>
                </a:lnTo>
                <a:lnTo>
                  <a:pt x="322" y="570"/>
                </a:lnTo>
                <a:lnTo>
                  <a:pt x="322" y="570"/>
                </a:lnTo>
                <a:lnTo>
                  <a:pt x="307" y="583"/>
                </a:lnTo>
                <a:lnTo>
                  <a:pt x="293" y="597"/>
                </a:lnTo>
                <a:lnTo>
                  <a:pt x="293" y="597"/>
                </a:lnTo>
                <a:lnTo>
                  <a:pt x="285" y="604"/>
                </a:lnTo>
                <a:lnTo>
                  <a:pt x="277" y="612"/>
                </a:lnTo>
                <a:lnTo>
                  <a:pt x="277" y="612"/>
                </a:lnTo>
                <a:lnTo>
                  <a:pt x="277" y="600"/>
                </a:lnTo>
                <a:lnTo>
                  <a:pt x="277" y="600"/>
                </a:lnTo>
                <a:lnTo>
                  <a:pt x="286" y="593"/>
                </a:lnTo>
                <a:lnTo>
                  <a:pt x="295" y="584"/>
                </a:lnTo>
                <a:lnTo>
                  <a:pt x="295" y="584"/>
                </a:lnTo>
                <a:close/>
                <a:moveTo>
                  <a:pt x="278" y="614"/>
                </a:moveTo>
                <a:lnTo>
                  <a:pt x="278" y="614"/>
                </a:lnTo>
                <a:lnTo>
                  <a:pt x="286" y="606"/>
                </a:lnTo>
                <a:lnTo>
                  <a:pt x="294" y="598"/>
                </a:lnTo>
                <a:lnTo>
                  <a:pt x="294" y="598"/>
                </a:lnTo>
                <a:lnTo>
                  <a:pt x="311" y="583"/>
                </a:lnTo>
                <a:lnTo>
                  <a:pt x="328" y="569"/>
                </a:lnTo>
                <a:lnTo>
                  <a:pt x="328" y="569"/>
                </a:lnTo>
                <a:lnTo>
                  <a:pt x="358" y="542"/>
                </a:lnTo>
                <a:lnTo>
                  <a:pt x="373" y="529"/>
                </a:lnTo>
                <a:lnTo>
                  <a:pt x="387" y="515"/>
                </a:lnTo>
                <a:lnTo>
                  <a:pt x="387" y="515"/>
                </a:lnTo>
                <a:lnTo>
                  <a:pt x="381" y="526"/>
                </a:lnTo>
                <a:lnTo>
                  <a:pt x="381" y="526"/>
                </a:lnTo>
                <a:lnTo>
                  <a:pt x="357" y="546"/>
                </a:lnTo>
                <a:lnTo>
                  <a:pt x="357" y="546"/>
                </a:lnTo>
                <a:lnTo>
                  <a:pt x="321" y="578"/>
                </a:lnTo>
                <a:lnTo>
                  <a:pt x="302" y="593"/>
                </a:lnTo>
                <a:lnTo>
                  <a:pt x="285" y="609"/>
                </a:lnTo>
                <a:lnTo>
                  <a:pt x="285" y="609"/>
                </a:lnTo>
                <a:lnTo>
                  <a:pt x="277" y="617"/>
                </a:lnTo>
                <a:lnTo>
                  <a:pt x="277" y="617"/>
                </a:lnTo>
                <a:lnTo>
                  <a:pt x="277" y="615"/>
                </a:lnTo>
                <a:lnTo>
                  <a:pt x="277" y="615"/>
                </a:lnTo>
                <a:lnTo>
                  <a:pt x="278" y="614"/>
                </a:lnTo>
                <a:lnTo>
                  <a:pt x="278" y="614"/>
                </a:lnTo>
                <a:close/>
                <a:moveTo>
                  <a:pt x="401" y="514"/>
                </a:moveTo>
                <a:lnTo>
                  <a:pt x="401" y="514"/>
                </a:lnTo>
                <a:lnTo>
                  <a:pt x="401" y="523"/>
                </a:lnTo>
                <a:lnTo>
                  <a:pt x="401" y="523"/>
                </a:lnTo>
                <a:lnTo>
                  <a:pt x="388" y="532"/>
                </a:lnTo>
                <a:lnTo>
                  <a:pt x="388" y="532"/>
                </a:lnTo>
                <a:lnTo>
                  <a:pt x="396" y="518"/>
                </a:lnTo>
                <a:lnTo>
                  <a:pt x="396" y="518"/>
                </a:lnTo>
                <a:lnTo>
                  <a:pt x="401" y="514"/>
                </a:lnTo>
                <a:lnTo>
                  <a:pt x="401" y="514"/>
                </a:lnTo>
                <a:close/>
                <a:moveTo>
                  <a:pt x="399" y="513"/>
                </a:moveTo>
                <a:lnTo>
                  <a:pt x="399" y="513"/>
                </a:lnTo>
                <a:lnTo>
                  <a:pt x="401" y="511"/>
                </a:lnTo>
                <a:lnTo>
                  <a:pt x="401" y="511"/>
                </a:lnTo>
                <a:lnTo>
                  <a:pt x="401" y="512"/>
                </a:lnTo>
                <a:lnTo>
                  <a:pt x="401" y="512"/>
                </a:lnTo>
                <a:lnTo>
                  <a:pt x="399" y="513"/>
                </a:lnTo>
                <a:lnTo>
                  <a:pt x="399" y="513"/>
                </a:lnTo>
                <a:close/>
                <a:moveTo>
                  <a:pt x="397" y="528"/>
                </a:moveTo>
                <a:lnTo>
                  <a:pt x="397" y="528"/>
                </a:lnTo>
                <a:lnTo>
                  <a:pt x="401" y="524"/>
                </a:lnTo>
                <a:lnTo>
                  <a:pt x="401" y="524"/>
                </a:lnTo>
                <a:lnTo>
                  <a:pt x="401" y="536"/>
                </a:lnTo>
                <a:lnTo>
                  <a:pt x="401" y="536"/>
                </a:lnTo>
                <a:lnTo>
                  <a:pt x="385" y="547"/>
                </a:lnTo>
                <a:lnTo>
                  <a:pt x="385" y="547"/>
                </a:lnTo>
                <a:lnTo>
                  <a:pt x="388" y="534"/>
                </a:lnTo>
                <a:lnTo>
                  <a:pt x="388" y="534"/>
                </a:lnTo>
                <a:lnTo>
                  <a:pt x="397" y="528"/>
                </a:lnTo>
                <a:lnTo>
                  <a:pt x="397" y="528"/>
                </a:lnTo>
                <a:close/>
                <a:moveTo>
                  <a:pt x="385" y="560"/>
                </a:moveTo>
                <a:lnTo>
                  <a:pt x="385" y="560"/>
                </a:lnTo>
                <a:lnTo>
                  <a:pt x="384" y="556"/>
                </a:lnTo>
                <a:lnTo>
                  <a:pt x="384" y="550"/>
                </a:lnTo>
                <a:lnTo>
                  <a:pt x="384" y="550"/>
                </a:lnTo>
                <a:lnTo>
                  <a:pt x="401" y="539"/>
                </a:lnTo>
                <a:lnTo>
                  <a:pt x="401" y="539"/>
                </a:lnTo>
                <a:lnTo>
                  <a:pt x="399" y="545"/>
                </a:lnTo>
                <a:lnTo>
                  <a:pt x="398" y="550"/>
                </a:lnTo>
                <a:lnTo>
                  <a:pt x="398" y="550"/>
                </a:lnTo>
                <a:lnTo>
                  <a:pt x="385" y="560"/>
                </a:lnTo>
                <a:lnTo>
                  <a:pt x="385" y="560"/>
                </a:lnTo>
                <a:close/>
                <a:moveTo>
                  <a:pt x="395" y="556"/>
                </a:moveTo>
                <a:lnTo>
                  <a:pt x="395" y="556"/>
                </a:lnTo>
                <a:lnTo>
                  <a:pt x="391" y="560"/>
                </a:lnTo>
                <a:lnTo>
                  <a:pt x="391" y="560"/>
                </a:lnTo>
                <a:lnTo>
                  <a:pt x="387" y="561"/>
                </a:lnTo>
                <a:lnTo>
                  <a:pt x="387" y="561"/>
                </a:lnTo>
                <a:lnTo>
                  <a:pt x="395" y="556"/>
                </a:lnTo>
                <a:lnTo>
                  <a:pt x="395" y="556"/>
                </a:lnTo>
                <a:close/>
                <a:moveTo>
                  <a:pt x="346" y="559"/>
                </a:moveTo>
                <a:lnTo>
                  <a:pt x="346" y="559"/>
                </a:lnTo>
                <a:lnTo>
                  <a:pt x="380" y="530"/>
                </a:lnTo>
                <a:lnTo>
                  <a:pt x="380" y="530"/>
                </a:lnTo>
                <a:lnTo>
                  <a:pt x="376" y="542"/>
                </a:lnTo>
                <a:lnTo>
                  <a:pt x="376" y="542"/>
                </a:lnTo>
                <a:lnTo>
                  <a:pt x="358" y="555"/>
                </a:lnTo>
                <a:lnTo>
                  <a:pt x="341" y="568"/>
                </a:lnTo>
                <a:lnTo>
                  <a:pt x="341" y="568"/>
                </a:lnTo>
                <a:lnTo>
                  <a:pt x="321" y="585"/>
                </a:lnTo>
                <a:lnTo>
                  <a:pt x="301" y="603"/>
                </a:lnTo>
                <a:lnTo>
                  <a:pt x="301" y="603"/>
                </a:lnTo>
                <a:lnTo>
                  <a:pt x="289" y="615"/>
                </a:lnTo>
                <a:lnTo>
                  <a:pt x="277" y="628"/>
                </a:lnTo>
                <a:lnTo>
                  <a:pt x="277" y="628"/>
                </a:lnTo>
                <a:lnTo>
                  <a:pt x="277" y="619"/>
                </a:lnTo>
                <a:lnTo>
                  <a:pt x="277" y="619"/>
                </a:lnTo>
                <a:lnTo>
                  <a:pt x="294" y="604"/>
                </a:lnTo>
                <a:lnTo>
                  <a:pt x="312" y="589"/>
                </a:lnTo>
                <a:lnTo>
                  <a:pt x="329" y="574"/>
                </a:lnTo>
                <a:lnTo>
                  <a:pt x="346" y="559"/>
                </a:lnTo>
                <a:lnTo>
                  <a:pt x="346" y="559"/>
                </a:lnTo>
                <a:close/>
                <a:moveTo>
                  <a:pt x="287" y="621"/>
                </a:moveTo>
                <a:lnTo>
                  <a:pt x="287" y="621"/>
                </a:lnTo>
                <a:lnTo>
                  <a:pt x="307" y="601"/>
                </a:lnTo>
                <a:lnTo>
                  <a:pt x="307" y="601"/>
                </a:lnTo>
                <a:lnTo>
                  <a:pt x="329" y="582"/>
                </a:lnTo>
                <a:lnTo>
                  <a:pt x="350" y="564"/>
                </a:lnTo>
                <a:lnTo>
                  <a:pt x="350" y="564"/>
                </a:lnTo>
                <a:lnTo>
                  <a:pt x="375" y="543"/>
                </a:lnTo>
                <a:lnTo>
                  <a:pt x="375" y="543"/>
                </a:lnTo>
                <a:lnTo>
                  <a:pt x="374" y="550"/>
                </a:lnTo>
                <a:lnTo>
                  <a:pt x="374" y="556"/>
                </a:lnTo>
                <a:lnTo>
                  <a:pt x="374" y="556"/>
                </a:lnTo>
                <a:lnTo>
                  <a:pt x="363" y="564"/>
                </a:lnTo>
                <a:lnTo>
                  <a:pt x="363" y="564"/>
                </a:lnTo>
                <a:lnTo>
                  <a:pt x="341" y="580"/>
                </a:lnTo>
                <a:lnTo>
                  <a:pt x="320" y="596"/>
                </a:lnTo>
                <a:lnTo>
                  <a:pt x="320" y="596"/>
                </a:lnTo>
                <a:lnTo>
                  <a:pt x="310" y="605"/>
                </a:lnTo>
                <a:lnTo>
                  <a:pt x="299" y="614"/>
                </a:lnTo>
                <a:lnTo>
                  <a:pt x="289" y="623"/>
                </a:lnTo>
                <a:lnTo>
                  <a:pt x="279" y="631"/>
                </a:lnTo>
                <a:lnTo>
                  <a:pt x="279" y="631"/>
                </a:lnTo>
                <a:lnTo>
                  <a:pt x="277" y="634"/>
                </a:lnTo>
                <a:lnTo>
                  <a:pt x="277" y="634"/>
                </a:lnTo>
                <a:lnTo>
                  <a:pt x="277" y="631"/>
                </a:lnTo>
                <a:lnTo>
                  <a:pt x="277" y="631"/>
                </a:lnTo>
                <a:lnTo>
                  <a:pt x="287" y="621"/>
                </a:lnTo>
                <a:lnTo>
                  <a:pt x="287" y="621"/>
                </a:lnTo>
                <a:close/>
                <a:moveTo>
                  <a:pt x="310" y="608"/>
                </a:moveTo>
                <a:lnTo>
                  <a:pt x="310" y="608"/>
                </a:lnTo>
                <a:lnTo>
                  <a:pt x="323" y="597"/>
                </a:lnTo>
                <a:lnTo>
                  <a:pt x="336" y="586"/>
                </a:lnTo>
                <a:lnTo>
                  <a:pt x="364" y="566"/>
                </a:lnTo>
                <a:lnTo>
                  <a:pt x="364" y="566"/>
                </a:lnTo>
                <a:lnTo>
                  <a:pt x="374" y="559"/>
                </a:lnTo>
                <a:lnTo>
                  <a:pt x="374" y="559"/>
                </a:lnTo>
                <a:lnTo>
                  <a:pt x="375" y="562"/>
                </a:lnTo>
                <a:lnTo>
                  <a:pt x="378" y="565"/>
                </a:lnTo>
                <a:lnTo>
                  <a:pt x="378" y="565"/>
                </a:lnTo>
                <a:lnTo>
                  <a:pt x="350" y="586"/>
                </a:lnTo>
                <a:lnTo>
                  <a:pt x="350" y="586"/>
                </a:lnTo>
                <a:lnTo>
                  <a:pt x="329" y="602"/>
                </a:lnTo>
                <a:lnTo>
                  <a:pt x="308" y="619"/>
                </a:lnTo>
                <a:lnTo>
                  <a:pt x="308" y="619"/>
                </a:lnTo>
                <a:lnTo>
                  <a:pt x="291" y="635"/>
                </a:lnTo>
                <a:lnTo>
                  <a:pt x="283" y="643"/>
                </a:lnTo>
                <a:lnTo>
                  <a:pt x="276" y="651"/>
                </a:lnTo>
                <a:lnTo>
                  <a:pt x="276" y="651"/>
                </a:lnTo>
                <a:lnTo>
                  <a:pt x="276" y="636"/>
                </a:lnTo>
                <a:lnTo>
                  <a:pt x="276" y="636"/>
                </a:lnTo>
                <a:lnTo>
                  <a:pt x="285" y="629"/>
                </a:lnTo>
                <a:lnTo>
                  <a:pt x="293" y="622"/>
                </a:lnTo>
                <a:lnTo>
                  <a:pt x="310" y="608"/>
                </a:lnTo>
                <a:lnTo>
                  <a:pt x="310" y="608"/>
                </a:lnTo>
                <a:close/>
                <a:moveTo>
                  <a:pt x="295" y="636"/>
                </a:moveTo>
                <a:lnTo>
                  <a:pt x="295" y="636"/>
                </a:lnTo>
                <a:lnTo>
                  <a:pt x="306" y="624"/>
                </a:lnTo>
                <a:lnTo>
                  <a:pt x="318" y="614"/>
                </a:lnTo>
                <a:lnTo>
                  <a:pt x="318" y="614"/>
                </a:lnTo>
                <a:lnTo>
                  <a:pt x="344" y="593"/>
                </a:lnTo>
                <a:lnTo>
                  <a:pt x="371" y="573"/>
                </a:lnTo>
                <a:lnTo>
                  <a:pt x="371" y="573"/>
                </a:lnTo>
                <a:lnTo>
                  <a:pt x="379" y="567"/>
                </a:lnTo>
                <a:lnTo>
                  <a:pt x="379" y="567"/>
                </a:lnTo>
                <a:lnTo>
                  <a:pt x="381" y="567"/>
                </a:lnTo>
                <a:lnTo>
                  <a:pt x="381" y="567"/>
                </a:lnTo>
                <a:lnTo>
                  <a:pt x="374" y="572"/>
                </a:lnTo>
                <a:lnTo>
                  <a:pt x="374" y="572"/>
                </a:lnTo>
                <a:lnTo>
                  <a:pt x="349" y="592"/>
                </a:lnTo>
                <a:lnTo>
                  <a:pt x="324" y="612"/>
                </a:lnTo>
                <a:lnTo>
                  <a:pt x="324" y="612"/>
                </a:lnTo>
                <a:lnTo>
                  <a:pt x="300" y="632"/>
                </a:lnTo>
                <a:lnTo>
                  <a:pt x="300" y="632"/>
                </a:lnTo>
                <a:lnTo>
                  <a:pt x="289" y="644"/>
                </a:lnTo>
                <a:lnTo>
                  <a:pt x="289" y="644"/>
                </a:lnTo>
                <a:lnTo>
                  <a:pt x="282" y="649"/>
                </a:lnTo>
                <a:lnTo>
                  <a:pt x="276" y="655"/>
                </a:lnTo>
                <a:lnTo>
                  <a:pt x="276" y="655"/>
                </a:lnTo>
                <a:lnTo>
                  <a:pt x="276" y="654"/>
                </a:lnTo>
                <a:lnTo>
                  <a:pt x="276" y="654"/>
                </a:lnTo>
                <a:lnTo>
                  <a:pt x="280" y="649"/>
                </a:lnTo>
                <a:lnTo>
                  <a:pt x="285" y="644"/>
                </a:lnTo>
                <a:lnTo>
                  <a:pt x="295" y="636"/>
                </a:lnTo>
                <a:lnTo>
                  <a:pt x="295" y="636"/>
                </a:lnTo>
                <a:close/>
                <a:moveTo>
                  <a:pt x="317" y="620"/>
                </a:moveTo>
                <a:lnTo>
                  <a:pt x="317" y="620"/>
                </a:lnTo>
                <a:lnTo>
                  <a:pt x="348" y="595"/>
                </a:lnTo>
                <a:lnTo>
                  <a:pt x="380" y="571"/>
                </a:lnTo>
                <a:lnTo>
                  <a:pt x="380" y="571"/>
                </a:lnTo>
                <a:lnTo>
                  <a:pt x="383" y="568"/>
                </a:lnTo>
                <a:lnTo>
                  <a:pt x="383" y="568"/>
                </a:lnTo>
                <a:lnTo>
                  <a:pt x="384" y="568"/>
                </a:lnTo>
                <a:lnTo>
                  <a:pt x="384" y="568"/>
                </a:lnTo>
                <a:lnTo>
                  <a:pt x="388" y="569"/>
                </a:lnTo>
                <a:lnTo>
                  <a:pt x="388" y="569"/>
                </a:lnTo>
                <a:lnTo>
                  <a:pt x="364" y="586"/>
                </a:lnTo>
                <a:lnTo>
                  <a:pt x="364" y="586"/>
                </a:lnTo>
                <a:lnTo>
                  <a:pt x="339" y="606"/>
                </a:lnTo>
                <a:lnTo>
                  <a:pt x="315" y="627"/>
                </a:lnTo>
                <a:lnTo>
                  <a:pt x="315" y="627"/>
                </a:lnTo>
                <a:lnTo>
                  <a:pt x="302" y="641"/>
                </a:lnTo>
                <a:lnTo>
                  <a:pt x="290" y="653"/>
                </a:lnTo>
                <a:lnTo>
                  <a:pt x="290" y="653"/>
                </a:lnTo>
                <a:lnTo>
                  <a:pt x="276" y="667"/>
                </a:lnTo>
                <a:lnTo>
                  <a:pt x="276" y="667"/>
                </a:lnTo>
                <a:lnTo>
                  <a:pt x="276" y="658"/>
                </a:lnTo>
                <a:lnTo>
                  <a:pt x="276" y="658"/>
                </a:lnTo>
                <a:lnTo>
                  <a:pt x="287" y="650"/>
                </a:lnTo>
                <a:lnTo>
                  <a:pt x="297" y="640"/>
                </a:lnTo>
                <a:lnTo>
                  <a:pt x="306" y="629"/>
                </a:lnTo>
                <a:lnTo>
                  <a:pt x="317" y="620"/>
                </a:lnTo>
                <a:lnTo>
                  <a:pt x="317" y="620"/>
                </a:lnTo>
                <a:close/>
                <a:moveTo>
                  <a:pt x="276" y="670"/>
                </a:moveTo>
                <a:lnTo>
                  <a:pt x="276" y="670"/>
                </a:lnTo>
                <a:lnTo>
                  <a:pt x="282" y="666"/>
                </a:lnTo>
                <a:lnTo>
                  <a:pt x="288" y="660"/>
                </a:lnTo>
                <a:lnTo>
                  <a:pt x="298" y="648"/>
                </a:lnTo>
                <a:lnTo>
                  <a:pt x="298" y="648"/>
                </a:lnTo>
                <a:lnTo>
                  <a:pt x="311" y="635"/>
                </a:lnTo>
                <a:lnTo>
                  <a:pt x="324" y="622"/>
                </a:lnTo>
                <a:lnTo>
                  <a:pt x="324" y="622"/>
                </a:lnTo>
                <a:lnTo>
                  <a:pt x="337" y="610"/>
                </a:lnTo>
                <a:lnTo>
                  <a:pt x="352" y="598"/>
                </a:lnTo>
                <a:lnTo>
                  <a:pt x="381" y="576"/>
                </a:lnTo>
                <a:lnTo>
                  <a:pt x="381" y="576"/>
                </a:lnTo>
                <a:lnTo>
                  <a:pt x="393" y="568"/>
                </a:lnTo>
                <a:lnTo>
                  <a:pt x="393" y="568"/>
                </a:lnTo>
                <a:lnTo>
                  <a:pt x="398" y="566"/>
                </a:lnTo>
                <a:lnTo>
                  <a:pt x="401" y="563"/>
                </a:lnTo>
                <a:lnTo>
                  <a:pt x="401" y="563"/>
                </a:lnTo>
                <a:lnTo>
                  <a:pt x="424" y="545"/>
                </a:lnTo>
                <a:lnTo>
                  <a:pt x="447" y="527"/>
                </a:lnTo>
                <a:lnTo>
                  <a:pt x="469" y="509"/>
                </a:lnTo>
                <a:lnTo>
                  <a:pt x="480" y="499"/>
                </a:lnTo>
                <a:lnTo>
                  <a:pt x="491" y="488"/>
                </a:lnTo>
                <a:lnTo>
                  <a:pt x="491" y="488"/>
                </a:lnTo>
                <a:lnTo>
                  <a:pt x="491" y="488"/>
                </a:lnTo>
                <a:lnTo>
                  <a:pt x="491" y="488"/>
                </a:lnTo>
                <a:lnTo>
                  <a:pt x="507" y="486"/>
                </a:lnTo>
                <a:lnTo>
                  <a:pt x="507" y="486"/>
                </a:lnTo>
                <a:lnTo>
                  <a:pt x="449" y="531"/>
                </a:lnTo>
                <a:lnTo>
                  <a:pt x="420" y="554"/>
                </a:lnTo>
                <a:lnTo>
                  <a:pt x="391" y="576"/>
                </a:lnTo>
                <a:lnTo>
                  <a:pt x="391" y="576"/>
                </a:lnTo>
                <a:lnTo>
                  <a:pt x="389" y="577"/>
                </a:lnTo>
                <a:lnTo>
                  <a:pt x="389" y="577"/>
                </a:lnTo>
                <a:lnTo>
                  <a:pt x="370" y="590"/>
                </a:lnTo>
                <a:lnTo>
                  <a:pt x="370" y="590"/>
                </a:lnTo>
                <a:lnTo>
                  <a:pt x="342" y="612"/>
                </a:lnTo>
                <a:lnTo>
                  <a:pt x="328" y="624"/>
                </a:lnTo>
                <a:lnTo>
                  <a:pt x="315" y="637"/>
                </a:lnTo>
                <a:lnTo>
                  <a:pt x="315" y="637"/>
                </a:lnTo>
                <a:lnTo>
                  <a:pt x="298" y="653"/>
                </a:lnTo>
                <a:lnTo>
                  <a:pt x="298" y="653"/>
                </a:lnTo>
                <a:lnTo>
                  <a:pt x="287" y="662"/>
                </a:lnTo>
                <a:lnTo>
                  <a:pt x="276" y="670"/>
                </a:lnTo>
                <a:lnTo>
                  <a:pt x="276" y="670"/>
                </a:lnTo>
                <a:lnTo>
                  <a:pt x="276" y="670"/>
                </a:lnTo>
                <a:lnTo>
                  <a:pt x="276" y="670"/>
                </a:lnTo>
                <a:close/>
                <a:moveTo>
                  <a:pt x="422" y="503"/>
                </a:moveTo>
                <a:lnTo>
                  <a:pt x="422" y="503"/>
                </a:lnTo>
                <a:lnTo>
                  <a:pt x="416" y="509"/>
                </a:lnTo>
                <a:lnTo>
                  <a:pt x="416" y="509"/>
                </a:lnTo>
                <a:lnTo>
                  <a:pt x="410" y="515"/>
                </a:lnTo>
                <a:lnTo>
                  <a:pt x="410" y="515"/>
                </a:lnTo>
                <a:lnTo>
                  <a:pt x="410" y="508"/>
                </a:lnTo>
                <a:lnTo>
                  <a:pt x="410" y="508"/>
                </a:lnTo>
                <a:lnTo>
                  <a:pt x="411" y="507"/>
                </a:lnTo>
                <a:lnTo>
                  <a:pt x="411" y="507"/>
                </a:lnTo>
                <a:lnTo>
                  <a:pt x="413" y="506"/>
                </a:lnTo>
                <a:lnTo>
                  <a:pt x="413" y="506"/>
                </a:lnTo>
                <a:lnTo>
                  <a:pt x="422" y="503"/>
                </a:lnTo>
                <a:lnTo>
                  <a:pt x="422" y="503"/>
                </a:lnTo>
                <a:close/>
                <a:moveTo>
                  <a:pt x="420" y="494"/>
                </a:moveTo>
                <a:lnTo>
                  <a:pt x="420" y="494"/>
                </a:lnTo>
                <a:lnTo>
                  <a:pt x="451" y="485"/>
                </a:lnTo>
                <a:lnTo>
                  <a:pt x="451" y="485"/>
                </a:lnTo>
                <a:lnTo>
                  <a:pt x="451" y="486"/>
                </a:lnTo>
                <a:lnTo>
                  <a:pt x="451" y="486"/>
                </a:lnTo>
                <a:lnTo>
                  <a:pt x="435" y="490"/>
                </a:lnTo>
                <a:lnTo>
                  <a:pt x="420" y="494"/>
                </a:lnTo>
                <a:lnTo>
                  <a:pt x="420" y="494"/>
                </a:lnTo>
                <a:close/>
                <a:moveTo>
                  <a:pt x="410" y="518"/>
                </a:moveTo>
                <a:lnTo>
                  <a:pt x="410" y="518"/>
                </a:lnTo>
                <a:lnTo>
                  <a:pt x="417" y="510"/>
                </a:lnTo>
                <a:lnTo>
                  <a:pt x="424" y="502"/>
                </a:lnTo>
                <a:lnTo>
                  <a:pt x="424" y="502"/>
                </a:lnTo>
                <a:lnTo>
                  <a:pt x="442" y="498"/>
                </a:lnTo>
                <a:lnTo>
                  <a:pt x="460" y="494"/>
                </a:lnTo>
                <a:lnTo>
                  <a:pt x="460" y="494"/>
                </a:lnTo>
                <a:lnTo>
                  <a:pt x="409" y="530"/>
                </a:lnTo>
                <a:lnTo>
                  <a:pt x="409" y="530"/>
                </a:lnTo>
                <a:lnTo>
                  <a:pt x="410" y="518"/>
                </a:lnTo>
                <a:lnTo>
                  <a:pt x="410" y="518"/>
                </a:lnTo>
                <a:close/>
                <a:moveTo>
                  <a:pt x="460" y="485"/>
                </a:moveTo>
                <a:lnTo>
                  <a:pt x="460" y="485"/>
                </a:lnTo>
                <a:lnTo>
                  <a:pt x="460" y="482"/>
                </a:lnTo>
                <a:lnTo>
                  <a:pt x="460" y="482"/>
                </a:lnTo>
                <a:lnTo>
                  <a:pt x="473" y="479"/>
                </a:lnTo>
                <a:lnTo>
                  <a:pt x="473" y="479"/>
                </a:lnTo>
                <a:lnTo>
                  <a:pt x="473" y="482"/>
                </a:lnTo>
                <a:lnTo>
                  <a:pt x="473" y="482"/>
                </a:lnTo>
                <a:lnTo>
                  <a:pt x="460" y="485"/>
                </a:lnTo>
                <a:lnTo>
                  <a:pt x="460" y="485"/>
                </a:lnTo>
                <a:close/>
                <a:moveTo>
                  <a:pt x="418" y="527"/>
                </a:moveTo>
                <a:lnTo>
                  <a:pt x="418" y="527"/>
                </a:lnTo>
                <a:lnTo>
                  <a:pt x="444" y="507"/>
                </a:lnTo>
                <a:lnTo>
                  <a:pt x="444" y="507"/>
                </a:lnTo>
                <a:lnTo>
                  <a:pt x="455" y="500"/>
                </a:lnTo>
                <a:lnTo>
                  <a:pt x="455" y="500"/>
                </a:lnTo>
                <a:lnTo>
                  <a:pt x="455" y="500"/>
                </a:lnTo>
                <a:lnTo>
                  <a:pt x="455" y="500"/>
                </a:lnTo>
                <a:lnTo>
                  <a:pt x="448" y="507"/>
                </a:lnTo>
                <a:lnTo>
                  <a:pt x="448" y="507"/>
                </a:lnTo>
                <a:lnTo>
                  <a:pt x="439" y="516"/>
                </a:lnTo>
                <a:lnTo>
                  <a:pt x="429" y="525"/>
                </a:lnTo>
                <a:lnTo>
                  <a:pt x="408" y="542"/>
                </a:lnTo>
                <a:lnTo>
                  <a:pt x="408" y="542"/>
                </a:lnTo>
                <a:lnTo>
                  <a:pt x="409" y="533"/>
                </a:lnTo>
                <a:lnTo>
                  <a:pt x="409" y="533"/>
                </a:lnTo>
                <a:lnTo>
                  <a:pt x="418" y="527"/>
                </a:lnTo>
                <a:lnTo>
                  <a:pt x="418" y="527"/>
                </a:lnTo>
                <a:close/>
                <a:moveTo>
                  <a:pt x="462" y="494"/>
                </a:moveTo>
                <a:lnTo>
                  <a:pt x="462" y="494"/>
                </a:lnTo>
                <a:lnTo>
                  <a:pt x="463" y="493"/>
                </a:lnTo>
                <a:lnTo>
                  <a:pt x="463" y="493"/>
                </a:lnTo>
                <a:lnTo>
                  <a:pt x="487" y="489"/>
                </a:lnTo>
                <a:lnTo>
                  <a:pt x="487" y="489"/>
                </a:lnTo>
                <a:lnTo>
                  <a:pt x="467" y="504"/>
                </a:lnTo>
                <a:lnTo>
                  <a:pt x="447" y="519"/>
                </a:lnTo>
                <a:lnTo>
                  <a:pt x="407" y="548"/>
                </a:lnTo>
                <a:lnTo>
                  <a:pt x="407" y="548"/>
                </a:lnTo>
                <a:lnTo>
                  <a:pt x="408" y="545"/>
                </a:lnTo>
                <a:lnTo>
                  <a:pt x="408" y="545"/>
                </a:lnTo>
                <a:lnTo>
                  <a:pt x="422" y="534"/>
                </a:lnTo>
                <a:lnTo>
                  <a:pt x="436" y="521"/>
                </a:lnTo>
                <a:lnTo>
                  <a:pt x="450" y="508"/>
                </a:lnTo>
                <a:lnTo>
                  <a:pt x="462" y="494"/>
                </a:lnTo>
                <a:lnTo>
                  <a:pt x="462" y="494"/>
                </a:lnTo>
                <a:close/>
                <a:moveTo>
                  <a:pt x="482" y="481"/>
                </a:moveTo>
                <a:lnTo>
                  <a:pt x="482" y="481"/>
                </a:lnTo>
                <a:lnTo>
                  <a:pt x="482" y="477"/>
                </a:lnTo>
                <a:lnTo>
                  <a:pt x="482" y="477"/>
                </a:lnTo>
                <a:lnTo>
                  <a:pt x="492" y="475"/>
                </a:lnTo>
                <a:lnTo>
                  <a:pt x="492" y="475"/>
                </a:lnTo>
                <a:lnTo>
                  <a:pt x="492" y="479"/>
                </a:lnTo>
                <a:lnTo>
                  <a:pt x="492" y="479"/>
                </a:lnTo>
                <a:lnTo>
                  <a:pt x="482" y="481"/>
                </a:lnTo>
                <a:lnTo>
                  <a:pt x="482" y="481"/>
                </a:lnTo>
                <a:close/>
                <a:moveTo>
                  <a:pt x="442" y="525"/>
                </a:moveTo>
                <a:lnTo>
                  <a:pt x="442" y="525"/>
                </a:lnTo>
                <a:lnTo>
                  <a:pt x="468" y="506"/>
                </a:lnTo>
                <a:lnTo>
                  <a:pt x="468" y="506"/>
                </a:lnTo>
                <a:lnTo>
                  <a:pt x="476" y="500"/>
                </a:lnTo>
                <a:lnTo>
                  <a:pt x="476" y="500"/>
                </a:lnTo>
                <a:lnTo>
                  <a:pt x="458" y="516"/>
                </a:lnTo>
                <a:lnTo>
                  <a:pt x="440" y="530"/>
                </a:lnTo>
                <a:lnTo>
                  <a:pt x="422" y="544"/>
                </a:lnTo>
                <a:lnTo>
                  <a:pt x="404" y="558"/>
                </a:lnTo>
                <a:lnTo>
                  <a:pt x="404" y="558"/>
                </a:lnTo>
                <a:lnTo>
                  <a:pt x="406" y="551"/>
                </a:lnTo>
                <a:lnTo>
                  <a:pt x="406" y="551"/>
                </a:lnTo>
                <a:lnTo>
                  <a:pt x="442" y="525"/>
                </a:lnTo>
                <a:lnTo>
                  <a:pt x="442" y="525"/>
                </a:lnTo>
                <a:close/>
                <a:moveTo>
                  <a:pt x="406" y="489"/>
                </a:moveTo>
                <a:lnTo>
                  <a:pt x="406" y="489"/>
                </a:lnTo>
                <a:lnTo>
                  <a:pt x="406" y="490"/>
                </a:lnTo>
                <a:lnTo>
                  <a:pt x="406" y="490"/>
                </a:lnTo>
                <a:lnTo>
                  <a:pt x="401" y="491"/>
                </a:lnTo>
                <a:lnTo>
                  <a:pt x="401" y="491"/>
                </a:lnTo>
                <a:lnTo>
                  <a:pt x="402" y="489"/>
                </a:lnTo>
                <a:lnTo>
                  <a:pt x="402" y="489"/>
                </a:lnTo>
                <a:lnTo>
                  <a:pt x="404" y="487"/>
                </a:lnTo>
                <a:lnTo>
                  <a:pt x="406" y="486"/>
                </a:lnTo>
                <a:lnTo>
                  <a:pt x="406" y="486"/>
                </a:lnTo>
                <a:lnTo>
                  <a:pt x="406" y="489"/>
                </a:lnTo>
                <a:lnTo>
                  <a:pt x="406" y="489"/>
                </a:lnTo>
                <a:close/>
                <a:moveTo>
                  <a:pt x="506" y="477"/>
                </a:moveTo>
                <a:lnTo>
                  <a:pt x="506" y="477"/>
                </a:lnTo>
                <a:lnTo>
                  <a:pt x="500" y="478"/>
                </a:lnTo>
                <a:lnTo>
                  <a:pt x="500" y="478"/>
                </a:lnTo>
                <a:lnTo>
                  <a:pt x="500" y="473"/>
                </a:lnTo>
                <a:lnTo>
                  <a:pt x="500" y="473"/>
                </a:lnTo>
                <a:lnTo>
                  <a:pt x="507" y="470"/>
                </a:lnTo>
                <a:lnTo>
                  <a:pt x="507" y="470"/>
                </a:lnTo>
                <a:lnTo>
                  <a:pt x="507" y="473"/>
                </a:lnTo>
                <a:lnTo>
                  <a:pt x="507" y="473"/>
                </a:lnTo>
                <a:lnTo>
                  <a:pt x="506" y="475"/>
                </a:lnTo>
                <a:lnTo>
                  <a:pt x="506" y="477"/>
                </a:lnTo>
                <a:lnTo>
                  <a:pt x="506" y="477"/>
                </a:lnTo>
                <a:close/>
                <a:moveTo>
                  <a:pt x="285" y="667"/>
                </a:moveTo>
                <a:lnTo>
                  <a:pt x="285" y="667"/>
                </a:lnTo>
                <a:lnTo>
                  <a:pt x="276" y="678"/>
                </a:lnTo>
                <a:lnTo>
                  <a:pt x="276" y="678"/>
                </a:lnTo>
                <a:lnTo>
                  <a:pt x="276" y="673"/>
                </a:lnTo>
                <a:lnTo>
                  <a:pt x="276" y="673"/>
                </a:lnTo>
                <a:lnTo>
                  <a:pt x="285" y="667"/>
                </a:lnTo>
                <a:lnTo>
                  <a:pt x="285" y="667"/>
                </a:lnTo>
                <a:close/>
                <a:moveTo>
                  <a:pt x="515" y="476"/>
                </a:moveTo>
                <a:lnTo>
                  <a:pt x="515" y="476"/>
                </a:lnTo>
                <a:lnTo>
                  <a:pt x="516" y="469"/>
                </a:lnTo>
                <a:lnTo>
                  <a:pt x="516" y="469"/>
                </a:lnTo>
                <a:lnTo>
                  <a:pt x="517" y="468"/>
                </a:lnTo>
                <a:lnTo>
                  <a:pt x="517" y="468"/>
                </a:lnTo>
                <a:lnTo>
                  <a:pt x="525" y="467"/>
                </a:lnTo>
                <a:lnTo>
                  <a:pt x="525" y="467"/>
                </a:lnTo>
                <a:lnTo>
                  <a:pt x="523" y="472"/>
                </a:lnTo>
                <a:lnTo>
                  <a:pt x="523" y="472"/>
                </a:lnTo>
                <a:lnTo>
                  <a:pt x="522" y="475"/>
                </a:lnTo>
                <a:lnTo>
                  <a:pt x="522" y="475"/>
                </a:lnTo>
                <a:lnTo>
                  <a:pt x="515" y="476"/>
                </a:lnTo>
                <a:lnTo>
                  <a:pt x="515" y="476"/>
                </a:lnTo>
                <a:close/>
                <a:moveTo>
                  <a:pt x="296" y="678"/>
                </a:moveTo>
                <a:lnTo>
                  <a:pt x="296" y="678"/>
                </a:lnTo>
                <a:lnTo>
                  <a:pt x="304" y="671"/>
                </a:lnTo>
                <a:lnTo>
                  <a:pt x="314" y="663"/>
                </a:lnTo>
                <a:lnTo>
                  <a:pt x="331" y="649"/>
                </a:lnTo>
                <a:lnTo>
                  <a:pt x="331" y="649"/>
                </a:lnTo>
                <a:lnTo>
                  <a:pt x="349" y="635"/>
                </a:lnTo>
                <a:lnTo>
                  <a:pt x="368" y="620"/>
                </a:lnTo>
                <a:lnTo>
                  <a:pt x="407" y="593"/>
                </a:lnTo>
                <a:lnTo>
                  <a:pt x="407" y="593"/>
                </a:lnTo>
                <a:lnTo>
                  <a:pt x="443" y="567"/>
                </a:lnTo>
                <a:lnTo>
                  <a:pt x="443" y="567"/>
                </a:lnTo>
                <a:lnTo>
                  <a:pt x="415" y="589"/>
                </a:lnTo>
                <a:lnTo>
                  <a:pt x="385" y="611"/>
                </a:lnTo>
                <a:lnTo>
                  <a:pt x="385" y="611"/>
                </a:lnTo>
                <a:lnTo>
                  <a:pt x="352" y="638"/>
                </a:lnTo>
                <a:lnTo>
                  <a:pt x="336" y="652"/>
                </a:lnTo>
                <a:lnTo>
                  <a:pt x="321" y="666"/>
                </a:lnTo>
                <a:lnTo>
                  <a:pt x="321" y="666"/>
                </a:lnTo>
                <a:lnTo>
                  <a:pt x="306" y="680"/>
                </a:lnTo>
                <a:lnTo>
                  <a:pt x="292" y="693"/>
                </a:lnTo>
                <a:lnTo>
                  <a:pt x="292" y="693"/>
                </a:lnTo>
                <a:lnTo>
                  <a:pt x="284" y="700"/>
                </a:lnTo>
                <a:lnTo>
                  <a:pt x="276" y="707"/>
                </a:lnTo>
                <a:lnTo>
                  <a:pt x="276" y="707"/>
                </a:lnTo>
                <a:lnTo>
                  <a:pt x="276" y="695"/>
                </a:lnTo>
                <a:lnTo>
                  <a:pt x="276" y="695"/>
                </a:lnTo>
                <a:lnTo>
                  <a:pt x="282" y="691"/>
                </a:lnTo>
                <a:lnTo>
                  <a:pt x="287" y="687"/>
                </a:lnTo>
                <a:lnTo>
                  <a:pt x="296" y="678"/>
                </a:lnTo>
                <a:lnTo>
                  <a:pt x="296" y="678"/>
                </a:lnTo>
                <a:close/>
                <a:moveTo>
                  <a:pt x="280" y="706"/>
                </a:moveTo>
                <a:lnTo>
                  <a:pt x="280" y="706"/>
                </a:lnTo>
                <a:lnTo>
                  <a:pt x="290" y="698"/>
                </a:lnTo>
                <a:lnTo>
                  <a:pt x="290" y="698"/>
                </a:lnTo>
                <a:lnTo>
                  <a:pt x="302" y="687"/>
                </a:lnTo>
                <a:lnTo>
                  <a:pt x="315" y="675"/>
                </a:lnTo>
                <a:lnTo>
                  <a:pt x="315" y="675"/>
                </a:lnTo>
                <a:lnTo>
                  <a:pt x="340" y="652"/>
                </a:lnTo>
                <a:lnTo>
                  <a:pt x="367" y="629"/>
                </a:lnTo>
                <a:lnTo>
                  <a:pt x="422" y="587"/>
                </a:lnTo>
                <a:lnTo>
                  <a:pt x="422" y="587"/>
                </a:lnTo>
                <a:lnTo>
                  <a:pt x="473" y="547"/>
                </a:lnTo>
                <a:lnTo>
                  <a:pt x="522" y="506"/>
                </a:lnTo>
                <a:lnTo>
                  <a:pt x="522" y="506"/>
                </a:lnTo>
                <a:lnTo>
                  <a:pt x="524" y="503"/>
                </a:lnTo>
                <a:lnTo>
                  <a:pt x="524" y="503"/>
                </a:lnTo>
                <a:lnTo>
                  <a:pt x="526" y="502"/>
                </a:lnTo>
                <a:lnTo>
                  <a:pt x="526" y="502"/>
                </a:lnTo>
                <a:lnTo>
                  <a:pt x="528" y="501"/>
                </a:lnTo>
                <a:lnTo>
                  <a:pt x="529" y="499"/>
                </a:lnTo>
                <a:lnTo>
                  <a:pt x="529" y="499"/>
                </a:lnTo>
                <a:lnTo>
                  <a:pt x="532" y="497"/>
                </a:lnTo>
                <a:lnTo>
                  <a:pt x="532" y="497"/>
                </a:lnTo>
                <a:lnTo>
                  <a:pt x="533" y="513"/>
                </a:lnTo>
                <a:lnTo>
                  <a:pt x="533" y="513"/>
                </a:lnTo>
                <a:lnTo>
                  <a:pt x="507" y="534"/>
                </a:lnTo>
                <a:lnTo>
                  <a:pt x="481" y="555"/>
                </a:lnTo>
                <a:lnTo>
                  <a:pt x="425" y="594"/>
                </a:lnTo>
                <a:lnTo>
                  <a:pt x="370" y="634"/>
                </a:lnTo>
                <a:lnTo>
                  <a:pt x="343" y="654"/>
                </a:lnTo>
                <a:lnTo>
                  <a:pt x="318" y="676"/>
                </a:lnTo>
                <a:lnTo>
                  <a:pt x="318" y="676"/>
                </a:lnTo>
                <a:lnTo>
                  <a:pt x="307" y="685"/>
                </a:lnTo>
                <a:lnTo>
                  <a:pt x="297" y="695"/>
                </a:lnTo>
                <a:lnTo>
                  <a:pt x="287" y="705"/>
                </a:lnTo>
                <a:lnTo>
                  <a:pt x="277" y="713"/>
                </a:lnTo>
                <a:lnTo>
                  <a:pt x="277" y="713"/>
                </a:lnTo>
                <a:lnTo>
                  <a:pt x="277" y="710"/>
                </a:lnTo>
                <a:lnTo>
                  <a:pt x="277" y="710"/>
                </a:lnTo>
                <a:lnTo>
                  <a:pt x="280" y="706"/>
                </a:lnTo>
                <a:lnTo>
                  <a:pt x="280" y="706"/>
                </a:lnTo>
                <a:close/>
                <a:moveTo>
                  <a:pt x="532" y="473"/>
                </a:moveTo>
                <a:lnTo>
                  <a:pt x="532" y="473"/>
                </a:lnTo>
                <a:lnTo>
                  <a:pt x="534" y="466"/>
                </a:lnTo>
                <a:lnTo>
                  <a:pt x="534" y="466"/>
                </a:lnTo>
                <a:lnTo>
                  <a:pt x="534" y="465"/>
                </a:lnTo>
                <a:lnTo>
                  <a:pt x="534" y="465"/>
                </a:lnTo>
                <a:lnTo>
                  <a:pt x="543" y="464"/>
                </a:lnTo>
                <a:lnTo>
                  <a:pt x="543" y="464"/>
                </a:lnTo>
                <a:lnTo>
                  <a:pt x="542" y="470"/>
                </a:lnTo>
                <a:lnTo>
                  <a:pt x="542" y="470"/>
                </a:lnTo>
                <a:lnTo>
                  <a:pt x="542" y="472"/>
                </a:lnTo>
                <a:lnTo>
                  <a:pt x="542" y="472"/>
                </a:lnTo>
                <a:lnTo>
                  <a:pt x="532" y="473"/>
                </a:lnTo>
                <a:lnTo>
                  <a:pt x="532" y="473"/>
                </a:lnTo>
                <a:close/>
                <a:moveTo>
                  <a:pt x="289" y="705"/>
                </a:moveTo>
                <a:lnTo>
                  <a:pt x="289" y="705"/>
                </a:lnTo>
                <a:lnTo>
                  <a:pt x="301" y="693"/>
                </a:lnTo>
                <a:lnTo>
                  <a:pt x="315" y="681"/>
                </a:lnTo>
                <a:lnTo>
                  <a:pt x="315" y="681"/>
                </a:lnTo>
                <a:lnTo>
                  <a:pt x="334" y="665"/>
                </a:lnTo>
                <a:lnTo>
                  <a:pt x="352" y="650"/>
                </a:lnTo>
                <a:lnTo>
                  <a:pt x="372" y="635"/>
                </a:lnTo>
                <a:lnTo>
                  <a:pt x="392" y="620"/>
                </a:lnTo>
                <a:lnTo>
                  <a:pt x="392" y="620"/>
                </a:lnTo>
                <a:lnTo>
                  <a:pt x="463" y="570"/>
                </a:lnTo>
                <a:lnTo>
                  <a:pt x="499" y="543"/>
                </a:lnTo>
                <a:lnTo>
                  <a:pt x="533" y="516"/>
                </a:lnTo>
                <a:lnTo>
                  <a:pt x="533" y="516"/>
                </a:lnTo>
                <a:lnTo>
                  <a:pt x="533" y="529"/>
                </a:lnTo>
                <a:lnTo>
                  <a:pt x="533" y="529"/>
                </a:lnTo>
                <a:lnTo>
                  <a:pt x="527" y="533"/>
                </a:lnTo>
                <a:lnTo>
                  <a:pt x="521" y="538"/>
                </a:lnTo>
                <a:lnTo>
                  <a:pt x="509" y="546"/>
                </a:lnTo>
                <a:lnTo>
                  <a:pt x="509" y="546"/>
                </a:lnTo>
                <a:lnTo>
                  <a:pt x="490" y="561"/>
                </a:lnTo>
                <a:lnTo>
                  <a:pt x="470" y="575"/>
                </a:lnTo>
                <a:lnTo>
                  <a:pt x="470" y="575"/>
                </a:lnTo>
                <a:lnTo>
                  <a:pt x="435" y="600"/>
                </a:lnTo>
                <a:lnTo>
                  <a:pt x="401" y="625"/>
                </a:lnTo>
                <a:lnTo>
                  <a:pt x="401" y="625"/>
                </a:lnTo>
                <a:lnTo>
                  <a:pt x="369" y="649"/>
                </a:lnTo>
                <a:lnTo>
                  <a:pt x="339" y="673"/>
                </a:lnTo>
                <a:lnTo>
                  <a:pt x="339" y="673"/>
                </a:lnTo>
                <a:lnTo>
                  <a:pt x="308" y="699"/>
                </a:lnTo>
                <a:lnTo>
                  <a:pt x="293" y="712"/>
                </a:lnTo>
                <a:lnTo>
                  <a:pt x="277" y="725"/>
                </a:lnTo>
                <a:lnTo>
                  <a:pt x="277" y="725"/>
                </a:lnTo>
                <a:lnTo>
                  <a:pt x="277" y="717"/>
                </a:lnTo>
                <a:lnTo>
                  <a:pt x="277" y="717"/>
                </a:lnTo>
                <a:lnTo>
                  <a:pt x="283" y="711"/>
                </a:lnTo>
                <a:lnTo>
                  <a:pt x="289" y="705"/>
                </a:lnTo>
                <a:lnTo>
                  <a:pt x="289" y="705"/>
                </a:lnTo>
                <a:close/>
                <a:moveTo>
                  <a:pt x="332" y="682"/>
                </a:moveTo>
                <a:lnTo>
                  <a:pt x="332" y="682"/>
                </a:lnTo>
                <a:lnTo>
                  <a:pt x="370" y="651"/>
                </a:lnTo>
                <a:lnTo>
                  <a:pt x="410" y="620"/>
                </a:lnTo>
                <a:lnTo>
                  <a:pt x="410" y="620"/>
                </a:lnTo>
                <a:lnTo>
                  <a:pt x="445" y="595"/>
                </a:lnTo>
                <a:lnTo>
                  <a:pt x="481" y="571"/>
                </a:lnTo>
                <a:lnTo>
                  <a:pt x="481" y="571"/>
                </a:lnTo>
                <a:lnTo>
                  <a:pt x="514" y="545"/>
                </a:lnTo>
                <a:lnTo>
                  <a:pt x="514" y="545"/>
                </a:lnTo>
                <a:lnTo>
                  <a:pt x="524" y="539"/>
                </a:lnTo>
                <a:lnTo>
                  <a:pt x="524" y="539"/>
                </a:lnTo>
                <a:lnTo>
                  <a:pt x="509" y="554"/>
                </a:lnTo>
                <a:lnTo>
                  <a:pt x="494" y="567"/>
                </a:lnTo>
                <a:lnTo>
                  <a:pt x="478" y="580"/>
                </a:lnTo>
                <a:lnTo>
                  <a:pt x="460" y="592"/>
                </a:lnTo>
                <a:lnTo>
                  <a:pt x="427" y="616"/>
                </a:lnTo>
                <a:lnTo>
                  <a:pt x="394" y="641"/>
                </a:lnTo>
                <a:lnTo>
                  <a:pt x="394" y="641"/>
                </a:lnTo>
                <a:lnTo>
                  <a:pt x="359" y="668"/>
                </a:lnTo>
                <a:lnTo>
                  <a:pt x="326" y="695"/>
                </a:lnTo>
                <a:lnTo>
                  <a:pt x="326" y="695"/>
                </a:lnTo>
                <a:lnTo>
                  <a:pt x="311" y="709"/>
                </a:lnTo>
                <a:lnTo>
                  <a:pt x="296" y="724"/>
                </a:lnTo>
                <a:lnTo>
                  <a:pt x="296" y="724"/>
                </a:lnTo>
                <a:lnTo>
                  <a:pt x="287" y="731"/>
                </a:lnTo>
                <a:lnTo>
                  <a:pt x="277" y="739"/>
                </a:lnTo>
                <a:lnTo>
                  <a:pt x="277" y="739"/>
                </a:lnTo>
                <a:lnTo>
                  <a:pt x="277" y="728"/>
                </a:lnTo>
                <a:lnTo>
                  <a:pt x="277" y="728"/>
                </a:lnTo>
                <a:lnTo>
                  <a:pt x="291" y="717"/>
                </a:lnTo>
                <a:lnTo>
                  <a:pt x="305" y="705"/>
                </a:lnTo>
                <a:lnTo>
                  <a:pt x="332" y="682"/>
                </a:lnTo>
                <a:lnTo>
                  <a:pt x="332" y="682"/>
                </a:lnTo>
                <a:close/>
                <a:moveTo>
                  <a:pt x="533" y="532"/>
                </a:moveTo>
                <a:lnTo>
                  <a:pt x="533" y="532"/>
                </a:lnTo>
                <a:lnTo>
                  <a:pt x="531" y="556"/>
                </a:lnTo>
                <a:lnTo>
                  <a:pt x="531" y="556"/>
                </a:lnTo>
                <a:lnTo>
                  <a:pt x="520" y="566"/>
                </a:lnTo>
                <a:lnTo>
                  <a:pt x="520" y="566"/>
                </a:lnTo>
                <a:lnTo>
                  <a:pt x="514" y="569"/>
                </a:lnTo>
                <a:lnTo>
                  <a:pt x="514" y="569"/>
                </a:lnTo>
                <a:lnTo>
                  <a:pt x="486" y="588"/>
                </a:lnTo>
                <a:lnTo>
                  <a:pt x="459" y="607"/>
                </a:lnTo>
                <a:lnTo>
                  <a:pt x="405" y="647"/>
                </a:lnTo>
                <a:lnTo>
                  <a:pt x="405" y="647"/>
                </a:lnTo>
                <a:lnTo>
                  <a:pt x="351" y="685"/>
                </a:lnTo>
                <a:lnTo>
                  <a:pt x="325" y="705"/>
                </a:lnTo>
                <a:lnTo>
                  <a:pt x="298" y="726"/>
                </a:lnTo>
                <a:lnTo>
                  <a:pt x="298" y="726"/>
                </a:lnTo>
                <a:lnTo>
                  <a:pt x="288" y="734"/>
                </a:lnTo>
                <a:lnTo>
                  <a:pt x="278" y="742"/>
                </a:lnTo>
                <a:lnTo>
                  <a:pt x="278" y="742"/>
                </a:lnTo>
                <a:lnTo>
                  <a:pt x="286" y="736"/>
                </a:lnTo>
                <a:lnTo>
                  <a:pt x="294" y="729"/>
                </a:lnTo>
                <a:lnTo>
                  <a:pt x="294" y="729"/>
                </a:lnTo>
                <a:lnTo>
                  <a:pt x="306" y="718"/>
                </a:lnTo>
                <a:lnTo>
                  <a:pt x="319" y="706"/>
                </a:lnTo>
                <a:lnTo>
                  <a:pt x="331" y="694"/>
                </a:lnTo>
                <a:lnTo>
                  <a:pt x="343" y="684"/>
                </a:lnTo>
                <a:lnTo>
                  <a:pt x="343" y="684"/>
                </a:lnTo>
                <a:lnTo>
                  <a:pt x="394" y="645"/>
                </a:lnTo>
                <a:lnTo>
                  <a:pt x="445" y="606"/>
                </a:lnTo>
                <a:lnTo>
                  <a:pt x="445" y="606"/>
                </a:lnTo>
                <a:lnTo>
                  <a:pt x="468" y="590"/>
                </a:lnTo>
                <a:lnTo>
                  <a:pt x="491" y="572"/>
                </a:lnTo>
                <a:lnTo>
                  <a:pt x="513" y="553"/>
                </a:lnTo>
                <a:lnTo>
                  <a:pt x="523" y="542"/>
                </a:lnTo>
                <a:lnTo>
                  <a:pt x="533" y="532"/>
                </a:lnTo>
                <a:lnTo>
                  <a:pt x="533" y="532"/>
                </a:lnTo>
                <a:close/>
                <a:moveTo>
                  <a:pt x="297" y="730"/>
                </a:moveTo>
                <a:lnTo>
                  <a:pt x="297" y="730"/>
                </a:lnTo>
                <a:lnTo>
                  <a:pt x="316" y="716"/>
                </a:lnTo>
                <a:lnTo>
                  <a:pt x="335" y="701"/>
                </a:lnTo>
                <a:lnTo>
                  <a:pt x="335" y="701"/>
                </a:lnTo>
                <a:lnTo>
                  <a:pt x="370" y="675"/>
                </a:lnTo>
                <a:lnTo>
                  <a:pt x="406" y="649"/>
                </a:lnTo>
                <a:lnTo>
                  <a:pt x="406" y="649"/>
                </a:lnTo>
                <a:lnTo>
                  <a:pt x="442" y="623"/>
                </a:lnTo>
                <a:lnTo>
                  <a:pt x="478" y="597"/>
                </a:lnTo>
                <a:lnTo>
                  <a:pt x="478" y="597"/>
                </a:lnTo>
                <a:lnTo>
                  <a:pt x="495" y="585"/>
                </a:lnTo>
                <a:lnTo>
                  <a:pt x="495" y="585"/>
                </a:lnTo>
                <a:lnTo>
                  <a:pt x="440" y="627"/>
                </a:lnTo>
                <a:lnTo>
                  <a:pt x="385" y="669"/>
                </a:lnTo>
                <a:lnTo>
                  <a:pt x="331" y="711"/>
                </a:lnTo>
                <a:lnTo>
                  <a:pt x="304" y="734"/>
                </a:lnTo>
                <a:lnTo>
                  <a:pt x="278" y="757"/>
                </a:lnTo>
                <a:lnTo>
                  <a:pt x="278" y="757"/>
                </a:lnTo>
                <a:lnTo>
                  <a:pt x="278" y="745"/>
                </a:lnTo>
                <a:lnTo>
                  <a:pt x="278" y="745"/>
                </a:lnTo>
                <a:lnTo>
                  <a:pt x="287" y="738"/>
                </a:lnTo>
                <a:lnTo>
                  <a:pt x="297" y="730"/>
                </a:lnTo>
                <a:lnTo>
                  <a:pt x="297" y="730"/>
                </a:lnTo>
                <a:close/>
                <a:moveTo>
                  <a:pt x="290" y="749"/>
                </a:moveTo>
                <a:lnTo>
                  <a:pt x="290" y="749"/>
                </a:lnTo>
                <a:lnTo>
                  <a:pt x="315" y="729"/>
                </a:lnTo>
                <a:lnTo>
                  <a:pt x="339" y="706"/>
                </a:lnTo>
                <a:lnTo>
                  <a:pt x="339" y="706"/>
                </a:lnTo>
                <a:lnTo>
                  <a:pt x="351" y="696"/>
                </a:lnTo>
                <a:lnTo>
                  <a:pt x="363" y="687"/>
                </a:lnTo>
                <a:lnTo>
                  <a:pt x="388" y="668"/>
                </a:lnTo>
                <a:lnTo>
                  <a:pt x="388" y="668"/>
                </a:lnTo>
                <a:lnTo>
                  <a:pt x="419" y="645"/>
                </a:lnTo>
                <a:lnTo>
                  <a:pt x="449" y="622"/>
                </a:lnTo>
                <a:lnTo>
                  <a:pt x="449" y="622"/>
                </a:lnTo>
                <a:lnTo>
                  <a:pt x="498" y="586"/>
                </a:lnTo>
                <a:lnTo>
                  <a:pt x="498" y="586"/>
                </a:lnTo>
                <a:lnTo>
                  <a:pt x="513" y="574"/>
                </a:lnTo>
                <a:lnTo>
                  <a:pt x="513" y="574"/>
                </a:lnTo>
                <a:lnTo>
                  <a:pt x="521" y="568"/>
                </a:lnTo>
                <a:lnTo>
                  <a:pt x="529" y="562"/>
                </a:lnTo>
                <a:lnTo>
                  <a:pt x="529" y="562"/>
                </a:lnTo>
                <a:lnTo>
                  <a:pt x="531" y="561"/>
                </a:lnTo>
                <a:lnTo>
                  <a:pt x="531" y="561"/>
                </a:lnTo>
                <a:lnTo>
                  <a:pt x="529" y="577"/>
                </a:lnTo>
                <a:lnTo>
                  <a:pt x="529" y="577"/>
                </a:lnTo>
                <a:lnTo>
                  <a:pt x="476" y="617"/>
                </a:lnTo>
                <a:lnTo>
                  <a:pt x="420" y="657"/>
                </a:lnTo>
                <a:lnTo>
                  <a:pt x="364" y="696"/>
                </a:lnTo>
                <a:lnTo>
                  <a:pt x="310" y="736"/>
                </a:lnTo>
                <a:lnTo>
                  <a:pt x="310" y="736"/>
                </a:lnTo>
                <a:lnTo>
                  <a:pt x="285" y="754"/>
                </a:lnTo>
                <a:lnTo>
                  <a:pt x="285" y="754"/>
                </a:lnTo>
                <a:lnTo>
                  <a:pt x="278" y="760"/>
                </a:lnTo>
                <a:lnTo>
                  <a:pt x="278" y="760"/>
                </a:lnTo>
                <a:lnTo>
                  <a:pt x="278" y="759"/>
                </a:lnTo>
                <a:lnTo>
                  <a:pt x="278" y="759"/>
                </a:lnTo>
                <a:lnTo>
                  <a:pt x="290" y="749"/>
                </a:lnTo>
                <a:lnTo>
                  <a:pt x="290" y="749"/>
                </a:lnTo>
                <a:close/>
                <a:moveTo>
                  <a:pt x="470" y="700"/>
                </a:moveTo>
                <a:lnTo>
                  <a:pt x="470" y="700"/>
                </a:lnTo>
                <a:lnTo>
                  <a:pt x="452" y="715"/>
                </a:lnTo>
                <a:lnTo>
                  <a:pt x="433" y="728"/>
                </a:lnTo>
                <a:lnTo>
                  <a:pt x="396" y="753"/>
                </a:lnTo>
                <a:lnTo>
                  <a:pt x="396" y="753"/>
                </a:lnTo>
                <a:lnTo>
                  <a:pt x="364" y="775"/>
                </a:lnTo>
                <a:lnTo>
                  <a:pt x="334" y="800"/>
                </a:lnTo>
                <a:lnTo>
                  <a:pt x="334" y="800"/>
                </a:lnTo>
                <a:lnTo>
                  <a:pt x="319" y="814"/>
                </a:lnTo>
                <a:lnTo>
                  <a:pt x="302" y="828"/>
                </a:lnTo>
                <a:lnTo>
                  <a:pt x="302" y="828"/>
                </a:lnTo>
                <a:lnTo>
                  <a:pt x="289" y="840"/>
                </a:lnTo>
                <a:lnTo>
                  <a:pt x="289" y="840"/>
                </a:lnTo>
                <a:lnTo>
                  <a:pt x="285" y="842"/>
                </a:lnTo>
                <a:lnTo>
                  <a:pt x="288" y="838"/>
                </a:lnTo>
                <a:lnTo>
                  <a:pt x="288" y="838"/>
                </a:lnTo>
                <a:lnTo>
                  <a:pt x="296" y="828"/>
                </a:lnTo>
                <a:lnTo>
                  <a:pt x="296" y="828"/>
                </a:lnTo>
                <a:lnTo>
                  <a:pt x="302" y="823"/>
                </a:lnTo>
                <a:lnTo>
                  <a:pt x="310" y="817"/>
                </a:lnTo>
                <a:lnTo>
                  <a:pt x="323" y="807"/>
                </a:lnTo>
                <a:lnTo>
                  <a:pt x="323" y="807"/>
                </a:lnTo>
                <a:lnTo>
                  <a:pt x="353" y="779"/>
                </a:lnTo>
                <a:lnTo>
                  <a:pt x="353" y="779"/>
                </a:lnTo>
                <a:lnTo>
                  <a:pt x="370" y="765"/>
                </a:lnTo>
                <a:lnTo>
                  <a:pt x="388" y="752"/>
                </a:lnTo>
                <a:lnTo>
                  <a:pt x="425" y="727"/>
                </a:lnTo>
                <a:lnTo>
                  <a:pt x="425" y="727"/>
                </a:lnTo>
                <a:lnTo>
                  <a:pt x="454" y="705"/>
                </a:lnTo>
                <a:lnTo>
                  <a:pt x="485" y="684"/>
                </a:lnTo>
                <a:lnTo>
                  <a:pt x="485" y="684"/>
                </a:lnTo>
                <a:lnTo>
                  <a:pt x="502" y="673"/>
                </a:lnTo>
                <a:lnTo>
                  <a:pt x="502" y="673"/>
                </a:lnTo>
                <a:lnTo>
                  <a:pt x="486" y="687"/>
                </a:lnTo>
                <a:lnTo>
                  <a:pt x="470" y="700"/>
                </a:lnTo>
                <a:lnTo>
                  <a:pt x="470" y="700"/>
                </a:lnTo>
                <a:close/>
                <a:moveTo>
                  <a:pt x="510" y="669"/>
                </a:moveTo>
                <a:lnTo>
                  <a:pt x="510" y="669"/>
                </a:lnTo>
                <a:lnTo>
                  <a:pt x="519" y="662"/>
                </a:lnTo>
                <a:lnTo>
                  <a:pt x="519" y="662"/>
                </a:lnTo>
                <a:lnTo>
                  <a:pt x="503" y="676"/>
                </a:lnTo>
                <a:lnTo>
                  <a:pt x="503" y="676"/>
                </a:lnTo>
                <a:lnTo>
                  <a:pt x="490" y="686"/>
                </a:lnTo>
                <a:lnTo>
                  <a:pt x="490" y="686"/>
                </a:lnTo>
                <a:lnTo>
                  <a:pt x="510" y="669"/>
                </a:lnTo>
                <a:lnTo>
                  <a:pt x="510" y="669"/>
                </a:lnTo>
                <a:close/>
                <a:moveTo>
                  <a:pt x="521" y="663"/>
                </a:moveTo>
                <a:lnTo>
                  <a:pt x="521" y="663"/>
                </a:lnTo>
                <a:lnTo>
                  <a:pt x="521" y="668"/>
                </a:lnTo>
                <a:lnTo>
                  <a:pt x="521" y="668"/>
                </a:lnTo>
                <a:lnTo>
                  <a:pt x="513" y="674"/>
                </a:lnTo>
                <a:lnTo>
                  <a:pt x="506" y="681"/>
                </a:lnTo>
                <a:lnTo>
                  <a:pt x="506" y="681"/>
                </a:lnTo>
                <a:lnTo>
                  <a:pt x="501" y="687"/>
                </a:lnTo>
                <a:lnTo>
                  <a:pt x="495" y="692"/>
                </a:lnTo>
                <a:lnTo>
                  <a:pt x="483" y="702"/>
                </a:lnTo>
                <a:lnTo>
                  <a:pt x="483" y="702"/>
                </a:lnTo>
                <a:lnTo>
                  <a:pt x="465" y="716"/>
                </a:lnTo>
                <a:lnTo>
                  <a:pt x="449" y="729"/>
                </a:lnTo>
                <a:lnTo>
                  <a:pt x="415" y="753"/>
                </a:lnTo>
                <a:lnTo>
                  <a:pt x="415" y="753"/>
                </a:lnTo>
                <a:lnTo>
                  <a:pt x="384" y="776"/>
                </a:lnTo>
                <a:lnTo>
                  <a:pt x="354" y="800"/>
                </a:lnTo>
                <a:lnTo>
                  <a:pt x="296" y="850"/>
                </a:lnTo>
                <a:lnTo>
                  <a:pt x="296" y="850"/>
                </a:lnTo>
                <a:lnTo>
                  <a:pt x="289" y="855"/>
                </a:lnTo>
                <a:lnTo>
                  <a:pt x="287" y="857"/>
                </a:lnTo>
                <a:lnTo>
                  <a:pt x="290" y="853"/>
                </a:lnTo>
                <a:lnTo>
                  <a:pt x="290" y="853"/>
                </a:lnTo>
                <a:lnTo>
                  <a:pt x="304" y="838"/>
                </a:lnTo>
                <a:lnTo>
                  <a:pt x="304" y="838"/>
                </a:lnTo>
                <a:lnTo>
                  <a:pt x="319" y="826"/>
                </a:lnTo>
                <a:lnTo>
                  <a:pt x="333" y="814"/>
                </a:lnTo>
                <a:lnTo>
                  <a:pt x="333" y="814"/>
                </a:lnTo>
                <a:lnTo>
                  <a:pt x="366" y="786"/>
                </a:lnTo>
                <a:lnTo>
                  <a:pt x="401" y="760"/>
                </a:lnTo>
                <a:lnTo>
                  <a:pt x="401" y="760"/>
                </a:lnTo>
                <a:lnTo>
                  <a:pt x="462" y="712"/>
                </a:lnTo>
                <a:lnTo>
                  <a:pt x="492" y="688"/>
                </a:lnTo>
                <a:lnTo>
                  <a:pt x="521" y="663"/>
                </a:lnTo>
                <a:lnTo>
                  <a:pt x="521" y="663"/>
                </a:lnTo>
                <a:close/>
                <a:moveTo>
                  <a:pt x="511" y="665"/>
                </a:moveTo>
                <a:lnTo>
                  <a:pt x="511" y="665"/>
                </a:lnTo>
                <a:lnTo>
                  <a:pt x="517" y="660"/>
                </a:lnTo>
                <a:lnTo>
                  <a:pt x="522" y="655"/>
                </a:lnTo>
                <a:lnTo>
                  <a:pt x="522" y="655"/>
                </a:lnTo>
                <a:lnTo>
                  <a:pt x="522" y="659"/>
                </a:lnTo>
                <a:lnTo>
                  <a:pt x="522" y="659"/>
                </a:lnTo>
                <a:lnTo>
                  <a:pt x="511" y="665"/>
                </a:lnTo>
                <a:lnTo>
                  <a:pt x="511" y="665"/>
                </a:lnTo>
                <a:close/>
                <a:moveTo>
                  <a:pt x="517" y="657"/>
                </a:moveTo>
                <a:lnTo>
                  <a:pt x="517" y="657"/>
                </a:lnTo>
                <a:lnTo>
                  <a:pt x="512" y="662"/>
                </a:lnTo>
                <a:lnTo>
                  <a:pt x="506" y="668"/>
                </a:lnTo>
                <a:lnTo>
                  <a:pt x="492" y="677"/>
                </a:lnTo>
                <a:lnTo>
                  <a:pt x="479" y="686"/>
                </a:lnTo>
                <a:lnTo>
                  <a:pt x="464" y="695"/>
                </a:lnTo>
                <a:lnTo>
                  <a:pt x="464" y="695"/>
                </a:lnTo>
                <a:lnTo>
                  <a:pt x="468" y="692"/>
                </a:lnTo>
                <a:lnTo>
                  <a:pt x="468" y="692"/>
                </a:lnTo>
                <a:lnTo>
                  <a:pt x="500" y="667"/>
                </a:lnTo>
                <a:lnTo>
                  <a:pt x="500" y="667"/>
                </a:lnTo>
                <a:lnTo>
                  <a:pt x="520" y="652"/>
                </a:lnTo>
                <a:lnTo>
                  <a:pt x="520" y="652"/>
                </a:lnTo>
                <a:lnTo>
                  <a:pt x="522" y="650"/>
                </a:lnTo>
                <a:lnTo>
                  <a:pt x="522" y="650"/>
                </a:lnTo>
                <a:lnTo>
                  <a:pt x="522" y="652"/>
                </a:lnTo>
                <a:lnTo>
                  <a:pt x="522" y="652"/>
                </a:lnTo>
                <a:lnTo>
                  <a:pt x="517" y="657"/>
                </a:lnTo>
                <a:lnTo>
                  <a:pt x="517" y="657"/>
                </a:lnTo>
                <a:close/>
                <a:moveTo>
                  <a:pt x="422" y="722"/>
                </a:moveTo>
                <a:lnTo>
                  <a:pt x="422" y="722"/>
                </a:lnTo>
                <a:lnTo>
                  <a:pt x="395" y="741"/>
                </a:lnTo>
                <a:lnTo>
                  <a:pt x="368" y="760"/>
                </a:lnTo>
                <a:lnTo>
                  <a:pt x="341" y="780"/>
                </a:lnTo>
                <a:lnTo>
                  <a:pt x="316" y="801"/>
                </a:lnTo>
                <a:lnTo>
                  <a:pt x="316" y="801"/>
                </a:lnTo>
                <a:lnTo>
                  <a:pt x="293" y="821"/>
                </a:lnTo>
                <a:lnTo>
                  <a:pt x="293" y="821"/>
                </a:lnTo>
                <a:lnTo>
                  <a:pt x="287" y="826"/>
                </a:lnTo>
                <a:lnTo>
                  <a:pt x="284" y="828"/>
                </a:lnTo>
                <a:lnTo>
                  <a:pt x="287" y="823"/>
                </a:lnTo>
                <a:lnTo>
                  <a:pt x="287" y="823"/>
                </a:lnTo>
                <a:lnTo>
                  <a:pt x="298" y="812"/>
                </a:lnTo>
                <a:lnTo>
                  <a:pt x="298" y="812"/>
                </a:lnTo>
                <a:lnTo>
                  <a:pt x="312" y="800"/>
                </a:lnTo>
                <a:lnTo>
                  <a:pt x="325" y="787"/>
                </a:lnTo>
                <a:lnTo>
                  <a:pt x="353" y="765"/>
                </a:lnTo>
                <a:lnTo>
                  <a:pt x="353" y="765"/>
                </a:lnTo>
                <a:lnTo>
                  <a:pt x="379" y="746"/>
                </a:lnTo>
                <a:lnTo>
                  <a:pt x="407" y="727"/>
                </a:lnTo>
                <a:lnTo>
                  <a:pt x="434" y="708"/>
                </a:lnTo>
                <a:lnTo>
                  <a:pt x="461" y="688"/>
                </a:lnTo>
                <a:lnTo>
                  <a:pt x="461" y="688"/>
                </a:lnTo>
                <a:lnTo>
                  <a:pt x="479" y="676"/>
                </a:lnTo>
                <a:lnTo>
                  <a:pt x="479" y="676"/>
                </a:lnTo>
                <a:lnTo>
                  <a:pt x="501" y="661"/>
                </a:lnTo>
                <a:lnTo>
                  <a:pt x="513" y="652"/>
                </a:lnTo>
                <a:lnTo>
                  <a:pt x="523" y="643"/>
                </a:lnTo>
                <a:lnTo>
                  <a:pt x="523" y="643"/>
                </a:lnTo>
                <a:lnTo>
                  <a:pt x="523" y="648"/>
                </a:lnTo>
                <a:lnTo>
                  <a:pt x="523" y="648"/>
                </a:lnTo>
                <a:lnTo>
                  <a:pt x="498" y="666"/>
                </a:lnTo>
                <a:lnTo>
                  <a:pt x="473" y="685"/>
                </a:lnTo>
                <a:lnTo>
                  <a:pt x="448" y="703"/>
                </a:lnTo>
                <a:lnTo>
                  <a:pt x="422" y="722"/>
                </a:lnTo>
                <a:lnTo>
                  <a:pt x="422" y="722"/>
                </a:lnTo>
                <a:close/>
                <a:moveTo>
                  <a:pt x="509" y="650"/>
                </a:moveTo>
                <a:lnTo>
                  <a:pt x="509" y="650"/>
                </a:lnTo>
                <a:lnTo>
                  <a:pt x="502" y="656"/>
                </a:lnTo>
                <a:lnTo>
                  <a:pt x="494" y="662"/>
                </a:lnTo>
                <a:lnTo>
                  <a:pt x="477" y="674"/>
                </a:lnTo>
                <a:lnTo>
                  <a:pt x="477" y="674"/>
                </a:lnTo>
                <a:lnTo>
                  <a:pt x="465" y="683"/>
                </a:lnTo>
                <a:lnTo>
                  <a:pt x="465" y="683"/>
                </a:lnTo>
                <a:lnTo>
                  <a:pt x="425" y="709"/>
                </a:lnTo>
                <a:lnTo>
                  <a:pt x="384" y="736"/>
                </a:lnTo>
                <a:lnTo>
                  <a:pt x="384" y="736"/>
                </a:lnTo>
                <a:lnTo>
                  <a:pt x="359" y="753"/>
                </a:lnTo>
                <a:lnTo>
                  <a:pt x="335" y="771"/>
                </a:lnTo>
                <a:lnTo>
                  <a:pt x="311" y="790"/>
                </a:lnTo>
                <a:lnTo>
                  <a:pt x="287" y="811"/>
                </a:lnTo>
                <a:lnTo>
                  <a:pt x="287" y="811"/>
                </a:lnTo>
                <a:lnTo>
                  <a:pt x="282" y="815"/>
                </a:lnTo>
                <a:lnTo>
                  <a:pt x="284" y="812"/>
                </a:lnTo>
                <a:lnTo>
                  <a:pt x="296" y="801"/>
                </a:lnTo>
                <a:lnTo>
                  <a:pt x="296" y="801"/>
                </a:lnTo>
                <a:lnTo>
                  <a:pt x="306" y="790"/>
                </a:lnTo>
                <a:lnTo>
                  <a:pt x="318" y="780"/>
                </a:lnTo>
                <a:lnTo>
                  <a:pt x="318" y="780"/>
                </a:lnTo>
                <a:lnTo>
                  <a:pt x="332" y="768"/>
                </a:lnTo>
                <a:lnTo>
                  <a:pt x="346" y="757"/>
                </a:lnTo>
                <a:lnTo>
                  <a:pt x="375" y="736"/>
                </a:lnTo>
                <a:lnTo>
                  <a:pt x="375" y="736"/>
                </a:lnTo>
                <a:lnTo>
                  <a:pt x="416" y="708"/>
                </a:lnTo>
                <a:lnTo>
                  <a:pt x="456" y="681"/>
                </a:lnTo>
                <a:lnTo>
                  <a:pt x="456" y="681"/>
                </a:lnTo>
                <a:lnTo>
                  <a:pt x="473" y="669"/>
                </a:lnTo>
                <a:lnTo>
                  <a:pt x="489" y="655"/>
                </a:lnTo>
                <a:lnTo>
                  <a:pt x="489" y="655"/>
                </a:lnTo>
                <a:lnTo>
                  <a:pt x="508" y="638"/>
                </a:lnTo>
                <a:lnTo>
                  <a:pt x="508" y="638"/>
                </a:lnTo>
                <a:lnTo>
                  <a:pt x="515" y="631"/>
                </a:lnTo>
                <a:lnTo>
                  <a:pt x="515" y="631"/>
                </a:lnTo>
                <a:lnTo>
                  <a:pt x="517" y="630"/>
                </a:lnTo>
                <a:lnTo>
                  <a:pt x="517" y="630"/>
                </a:lnTo>
                <a:lnTo>
                  <a:pt x="525" y="624"/>
                </a:lnTo>
                <a:lnTo>
                  <a:pt x="525" y="624"/>
                </a:lnTo>
                <a:lnTo>
                  <a:pt x="524" y="637"/>
                </a:lnTo>
                <a:lnTo>
                  <a:pt x="524" y="637"/>
                </a:lnTo>
                <a:lnTo>
                  <a:pt x="516" y="643"/>
                </a:lnTo>
                <a:lnTo>
                  <a:pt x="509" y="650"/>
                </a:lnTo>
                <a:lnTo>
                  <a:pt x="509" y="650"/>
                </a:lnTo>
                <a:close/>
                <a:moveTo>
                  <a:pt x="519" y="625"/>
                </a:moveTo>
                <a:lnTo>
                  <a:pt x="519" y="625"/>
                </a:lnTo>
                <a:lnTo>
                  <a:pt x="517" y="627"/>
                </a:lnTo>
                <a:lnTo>
                  <a:pt x="517" y="627"/>
                </a:lnTo>
                <a:lnTo>
                  <a:pt x="496" y="644"/>
                </a:lnTo>
                <a:lnTo>
                  <a:pt x="474" y="660"/>
                </a:lnTo>
                <a:lnTo>
                  <a:pt x="452" y="677"/>
                </a:lnTo>
                <a:lnTo>
                  <a:pt x="430" y="692"/>
                </a:lnTo>
                <a:lnTo>
                  <a:pt x="430" y="692"/>
                </a:lnTo>
                <a:lnTo>
                  <a:pt x="386" y="723"/>
                </a:lnTo>
                <a:lnTo>
                  <a:pt x="342" y="753"/>
                </a:lnTo>
                <a:lnTo>
                  <a:pt x="342" y="753"/>
                </a:lnTo>
                <a:lnTo>
                  <a:pt x="303" y="780"/>
                </a:lnTo>
                <a:lnTo>
                  <a:pt x="303" y="780"/>
                </a:lnTo>
                <a:lnTo>
                  <a:pt x="284" y="794"/>
                </a:lnTo>
                <a:lnTo>
                  <a:pt x="284" y="794"/>
                </a:lnTo>
                <a:lnTo>
                  <a:pt x="281" y="797"/>
                </a:lnTo>
                <a:lnTo>
                  <a:pt x="284" y="792"/>
                </a:lnTo>
                <a:lnTo>
                  <a:pt x="284" y="792"/>
                </a:lnTo>
                <a:lnTo>
                  <a:pt x="291" y="786"/>
                </a:lnTo>
                <a:lnTo>
                  <a:pt x="299" y="780"/>
                </a:lnTo>
                <a:lnTo>
                  <a:pt x="299" y="780"/>
                </a:lnTo>
                <a:lnTo>
                  <a:pt x="338" y="752"/>
                </a:lnTo>
                <a:lnTo>
                  <a:pt x="377" y="723"/>
                </a:lnTo>
                <a:lnTo>
                  <a:pt x="377" y="723"/>
                </a:lnTo>
                <a:lnTo>
                  <a:pt x="415" y="693"/>
                </a:lnTo>
                <a:lnTo>
                  <a:pt x="453" y="664"/>
                </a:lnTo>
                <a:lnTo>
                  <a:pt x="473" y="649"/>
                </a:lnTo>
                <a:lnTo>
                  <a:pt x="492" y="634"/>
                </a:lnTo>
                <a:lnTo>
                  <a:pt x="509" y="618"/>
                </a:lnTo>
                <a:lnTo>
                  <a:pt x="527" y="601"/>
                </a:lnTo>
                <a:lnTo>
                  <a:pt x="527" y="601"/>
                </a:lnTo>
                <a:lnTo>
                  <a:pt x="525" y="621"/>
                </a:lnTo>
                <a:lnTo>
                  <a:pt x="525" y="621"/>
                </a:lnTo>
                <a:lnTo>
                  <a:pt x="519" y="625"/>
                </a:lnTo>
                <a:lnTo>
                  <a:pt x="519" y="625"/>
                </a:lnTo>
                <a:close/>
                <a:moveTo>
                  <a:pt x="472" y="643"/>
                </a:moveTo>
                <a:lnTo>
                  <a:pt x="472" y="643"/>
                </a:lnTo>
                <a:lnTo>
                  <a:pt x="438" y="667"/>
                </a:lnTo>
                <a:lnTo>
                  <a:pt x="404" y="690"/>
                </a:lnTo>
                <a:lnTo>
                  <a:pt x="404" y="690"/>
                </a:lnTo>
                <a:lnTo>
                  <a:pt x="347" y="730"/>
                </a:lnTo>
                <a:lnTo>
                  <a:pt x="347" y="730"/>
                </a:lnTo>
                <a:lnTo>
                  <a:pt x="405" y="684"/>
                </a:lnTo>
                <a:lnTo>
                  <a:pt x="405" y="684"/>
                </a:lnTo>
                <a:lnTo>
                  <a:pt x="437" y="659"/>
                </a:lnTo>
                <a:lnTo>
                  <a:pt x="467" y="634"/>
                </a:lnTo>
                <a:lnTo>
                  <a:pt x="529" y="580"/>
                </a:lnTo>
                <a:lnTo>
                  <a:pt x="529" y="580"/>
                </a:lnTo>
                <a:lnTo>
                  <a:pt x="528" y="591"/>
                </a:lnTo>
                <a:lnTo>
                  <a:pt x="528" y="591"/>
                </a:lnTo>
                <a:lnTo>
                  <a:pt x="527" y="597"/>
                </a:lnTo>
                <a:lnTo>
                  <a:pt x="527" y="597"/>
                </a:lnTo>
                <a:lnTo>
                  <a:pt x="520" y="602"/>
                </a:lnTo>
                <a:lnTo>
                  <a:pt x="513" y="607"/>
                </a:lnTo>
                <a:lnTo>
                  <a:pt x="499" y="619"/>
                </a:lnTo>
                <a:lnTo>
                  <a:pt x="485" y="630"/>
                </a:lnTo>
                <a:lnTo>
                  <a:pt x="472" y="643"/>
                </a:lnTo>
                <a:lnTo>
                  <a:pt x="472" y="643"/>
                </a:lnTo>
                <a:close/>
                <a:moveTo>
                  <a:pt x="336" y="720"/>
                </a:moveTo>
                <a:lnTo>
                  <a:pt x="336" y="720"/>
                </a:lnTo>
                <a:lnTo>
                  <a:pt x="369" y="696"/>
                </a:lnTo>
                <a:lnTo>
                  <a:pt x="403" y="672"/>
                </a:lnTo>
                <a:lnTo>
                  <a:pt x="403" y="672"/>
                </a:lnTo>
                <a:lnTo>
                  <a:pt x="469" y="623"/>
                </a:lnTo>
                <a:lnTo>
                  <a:pt x="469" y="623"/>
                </a:lnTo>
                <a:lnTo>
                  <a:pt x="505" y="598"/>
                </a:lnTo>
                <a:lnTo>
                  <a:pt x="505" y="598"/>
                </a:lnTo>
                <a:lnTo>
                  <a:pt x="512" y="592"/>
                </a:lnTo>
                <a:lnTo>
                  <a:pt x="512" y="592"/>
                </a:lnTo>
                <a:lnTo>
                  <a:pt x="454" y="642"/>
                </a:lnTo>
                <a:lnTo>
                  <a:pt x="425" y="666"/>
                </a:lnTo>
                <a:lnTo>
                  <a:pt x="396" y="689"/>
                </a:lnTo>
                <a:lnTo>
                  <a:pt x="396" y="689"/>
                </a:lnTo>
                <a:lnTo>
                  <a:pt x="336" y="736"/>
                </a:lnTo>
                <a:lnTo>
                  <a:pt x="336" y="736"/>
                </a:lnTo>
                <a:lnTo>
                  <a:pt x="322" y="746"/>
                </a:lnTo>
                <a:lnTo>
                  <a:pt x="306" y="756"/>
                </a:lnTo>
                <a:lnTo>
                  <a:pt x="292" y="767"/>
                </a:lnTo>
                <a:lnTo>
                  <a:pt x="279" y="778"/>
                </a:lnTo>
                <a:lnTo>
                  <a:pt x="279" y="778"/>
                </a:lnTo>
                <a:lnTo>
                  <a:pt x="278" y="761"/>
                </a:lnTo>
                <a:lnTo>
                  <a:pt x="278" y="761"/>
                </a:lnTo>
                <a:lnTo>
                  <a:pt x="293" y="752"/>
                </a:lnTo>
                <a:lnTo>
                  <a:pt x="307" y="741"/>
                </a:lnTo>
                <a:lnTo>
                  <a:pt x="322" y="730"/>
                </a:lnTo>
                <a:lnTo>
                  <a:pt x="336" y="720"/>
                </a:lnTo>
                <a:lnTo>
                  <a:pt x="336" y="720"/>
                </a:lnTo>
                <a:close/>
                <a:moveTo>
                  <a:pt x="279" y="781"/>
                </a:moveTo>
                <a:lnTo>
                  <a:pt x="279" y="781"/>
                </a:lnTo>
                <a:lnTo>
                  <a:pt x="287" y="773"/>
                </a:lnTo>
                <a:lnTo>
                  <a:pt x="296" y="766"/>
                </a:lnTo>
                <a:lnTo>
                  <a:pt x="316" y="752"/>
                </a:lnTo>
                <a:lnTo>
                  <a:pt x="316" y="752"/>
                </a:lnTo>
                <a:lnTo>
                  <a:pt x="305" y="760"/>
                </a:lnTo>
                <a:lnTo>
                  <a:pt x="305" y="760"/>
                </a:lnTo>
                <a:lnTo>
                  <a:pt x="291" y="770"/>
                </a:lnTo>
                <a:lnTo>
                  <a:pt x="285" y="776"/>
                </a:lnTo>
                <a:lnTo>
                  <a:pt x="279" y="781"/>
                </a:lnTo>
                <a:lnTo>
                  <a:pt x="279" y="781"/>
                </a:lnTo>
                <a:lnTo>
                  <a:pt x="279" y="781"/>
                </a:lnTo>
                <a:lnTo>
                  <a:pt x="279" y="781"/>
                </a:lnTo>
                <a:close/>
                <a:moveTo>
                  <a:pt x="295" y="771"/>
                </a:moveTo>
                <a:lnTo>
                  <a:pt x="295" y="771"/>
                </a:lnTo>
                <a:lnTo>
                  <a:pt x="303" y="763"/>
                </a:lnTo>
                <a:lnTo>
                  <a:pt x="313" y="757"/>
                </a:lnTo>
                <a:lnTo>
                  <a:pt x="332" y="743"/>
                </a:lnTo>
                <a:lnTo>
                  <a:pt x="332" y="743"/>
                </a:lnTo>
                <a:lnTo>
                  <a:pt x="365" y="719"/>
                </a:lnTo>
                <a:lnTo>
                  <a:pt x="401" y="695"/>
                </a:lnTo>
                <a:lnTo>
                  <a:pt x="401" y="695"/>
                </a:lnTo>
                <a:lnTo>
                  <a:pt x="430" y="675"/>
                </a:lnTo>
                <a:lnTo>
                  <a:pt x="460" y="654"/>
                </a:lnTo>
                <a:lnTo>
                  <a:pt x="489" y="632"/>
                </a:lnTo>
                <a:lnTo>
                  <a:pt x="503" y="620"/>
                </a:lnTo>
                <a:lnTo>
                  <a:pt x="516" y="609"/>
                </a:lnTo>
                <a:lnTo>
                  <a:pt x="516" y="609"/>
                </a:lnTo>
                <a:lnTo>
                  <a:pt x="502" y="621"/>
                </a:lnTo>
                <a:lnTo>
                  <a:pt x="488" y="634"/>
                </a:lnTo>
                <a:lnTo>
                  <a:pt x="459" y="657"/>
                </a:lnTo>
                <a:lnTo>
                  <a:pt x="401" y="701"/>
                </a:lnTo>
                <a:lnTo>
                  <a:pt x="401" y="701"/>
                </a:lnTo>
                <a:lnTo>
                  <a:pt x="368" y="726"/>
                </a:lnTo>
                <a:lnTo>
                  <a:pt x="336" y="750"/>
                </a:lnTo>
                <a:lnTo>
                  <a:pt x="336" y="750"/>
                </a:lnTo>
                <a:lnTo>
                  <a:pt x="307" y="771"/>
                </a:lnTo>
                <a:lnTo>
                  <a:pt x="293" y="782"/>
                </a:lnTo>
                <a:lnTo>
                  <a:pt x="280" y="794"/>
                </a:lnTo>
                <a:lnTo>
                  <a:pt x="280" y="794"/>
                </a:lnTo>
                <a:lnTo>
                  <a:pt x="279" y="784"/>
                </a:lnTo>
                <a:lnTo>
                  <a:pt x="279" y="784"/>
                </a:lnTo>
                <a:lnTo>
                  <a:pt x="287" y="778"/>
                </a:lnTo>
                <a:lnTo>
                  <a:pt x="295" y="771"/>
                </a:lnTo>
                <a:lnTo>
                  <a:pt x="295" y="771"/>
                </a:lnTo>
                <a:close/>
                <a:moveTo>
                  <a:pt x="300" y="785"/>
                </a:moveTo>
                <a:lnTo>
                  <a:pt x="300" y="785"/>
                </a:lnTo>
                <a:lnTo>
                  <a:pt x="330" y="764"/>
                </a:lnTo>
                <a:lnTo>
                  <a:pt x="330" y="764"/>
                </a:lnTo>
                <a:lnTo>
                  <a:pt x="361" y="742"/>
                </a:lnTo>
                <a:lnTo>
                  <a:pt x="394" y="720"/>
                </a:lnTo>
                <a:lnTo>
                  <a:pt x="394" y="720"/>
                </a:lnTo>
                <a:lnTo>
                  <a:pt x="420" y="702"/>
                </a:lnTo>
                <a:lnTo>
                  <a:pt x="445" y="684"/>
                </a:lnTo>
                <a:lnTo>
                  <a:pt x="495" y="647"/>
                </a:lnTo>
                <a:lnTo>
                  <a:pt x="495" y="647"/>
                </a:lnTo>
                <a:lnTo>
                  <a:pt x="473" y="667"/>
                </a:lnTo>
                <a:lnTo>
                  <a:pt x="473" y="667"/>
                </a:lnTo>
                <a:lnTo>
                  <a:pt x="454" y="681"/>
                </a:lnTo>
                <a:lnTo>
                  <a:pt x="435" y="694"/>
                </a:lnTo>
                <a:lnTo>
                  <a:pt x="397" y="719"/>
                </a:lnTo>
                <a:lnTo>
                  <a:pt x="397" y="719"/>
                </a:lnTo>
                <a:lnTo>
                  <a:pt x="366" y="740"/>
                </a:lnTo>
                <a:lnTo>
                  <a:pt x="336" y="762"/>
                </a:lnTo>
                <a:lnTo>
                  <a:pt x="322" y="774"/>
                </a:lnTo>
                <a:lnTo>
                  <a:pt x="307" y="786"/>
                </a:lnTo>
                <a:lnTo>
                  <a:pt x="294" y="800"/>
                </a:lnTo>
                <a:lnTo>
                  <a:pt x="281" y="813"/>
                </a:lnTo>
                <a:lnTo>
                  <a:pt x="281" y="813"/>
                </a:lnTo>
                <a:lnTo>
                  <a:pt x="280" y="799"/>
                </a:lnTo>
                <a:lnTo>
                  <a:pt x="280" y="799"/>
                </a:lnTo>
                <a:lnTo>
                  <a:pt x="285" y="797"/>
                </a:lnTo>
                <a:lnTo>
                  <a:pt x="290" y="792"/>
                </a:lnTo>
                <a:lnTo>
                  <a:pt x="300" y="785"/>
                </a:lnTo>
                <a:lnTo>
                  <a:pt x="300" y="785"/>
                </a:lnTo>
                <a:close/>
                <a:moveTo>
                  <a:pt x="333" y="775"/>
                </a:moveTo>
                <a:lnTo>
                  <a:pt x="333" y="775"/>
                </a:lnTo>
                <a:lnTo>
                  <a:pt x="368" y="750"/>
                </a:lnTo>
                <a:lnTo>
                  <a:pt x="385" y="738"/>
                </a:lnTo>
                <a:lnTo>
                  <a:pt x="404" y="726"/>
                </a:lnTo>
                <a:lnTo>
                  <a:pt x="404" y="726"/>
                </a:lnTo>
                <a:lnTo>
                  <a:pt x="418" y="717"/>
                </a:lnTo>
                <a:lnTo>
                  <a:pt x="418" y="717"/>
                </a:lnTo>
                <a:lnTo>
                  <a:pt x="403" y="727"/>
                </a:lnTo>
                <a:lnTo>
                  <a:pt x="403" y="727"/>
                </a:lnTo>
                <a:lnTo>
                  <a:pt x="370" y="749"/>
                </a:lnTo>
                <a:lnTo>
                  <a:pt x="339" y="773"/>
                </a:lnTo>
                <a:lnTo>
                  <a:pt x="324" y="785"/>
                </a:lnTo>
                <a:lnTo>
                  <a:pt x="310" y="799"/>
                </a:lnTo>
                <a:lnTo>
                  <a:pt x="295" y="812"/>
                </a:lnTo>
                <a:lnTo>
                  <a:pt x="282" y="826"/>
                </a:lnTo>
                <a:lnTo>
                  <a:pt x="282" y="826"/>
                </a:lnTo>
                <a:lnTo>
                  <a:pt x="281" y="818"/>
                </a:lnTo>
                <a:lnTo>
                  <a:pt x="281" y="818"/>
                </a:lnTo>
                <a:lnTo>
                  <a:pt x="295" y="808"/>
                </a:lnTo>
                <a:lnTo>
                  <a:pt x="307" y="797"/>
                </a:lnTo>
                <a:lnTo>
                  <a:pt x="321" y="785"/>
                </a:lnTo>
                <a:lnTo>
                  <a:pt x="333" y="775"/>
                </a:lnTo>
                <a:lnTo>
                  <a:pt x="333" y="775"/>
                </a:lnTo>
                <a:close/>
                <a:moveTo>
                  <a:pt x="298" y="819"/>
                </a:moveTo>
                <a:lnTo>
                  <a:pt x="298" y="819"/>
                </a:lnTo>
                <a:lnTo>
                  <a:pt x="314" y="806"/>
                </a:lnTo>
                <a:lnTo>
                  <a:pt x="330" y="791"/>
                </a:lnTo>
                <a:lnTo>
                  <a:pt x="330" y="791"/>
                </a:lnTo>
                <a:lnTo>
                  <a:pt x="348" y="777"/>
                </a:lnTo>
                <a:lnTo>
                  <a:pt x="366" y="763"/>
                </a:lnTo>
                <a:lnTo>
                  <a:pt x="405" y="737"/>
                </a:lnTo>
                <a:lnTo>
                  <a:pt x="405" y="737"/>
                </a:lnTo>
                <a:lnTo>
                  <a:pt x="446" y="708"/>
                </a:lnTo>
                <a:lnTo>
                  <a:pt x="446" y="708"/>
                </a:lnTo>
                <a:lnTo>
                  <a:pt x="393" y="746"/>
                </a:lnTo>
                <a:lnTo>
                  <a:pt x="393" y="746"/>
                </a:lnTo>
                <a:lnTo>
                  <a:pt x="376" y="757"/>
                </a:lnTo>
                <a:lnTo>
                  <a:pt x="362" y="769"/>
                </a:lnTo>
                <a:lnTo>
                  <a:pt x="333" y="794"/>
                </a:lnTo>
                <a:lnTo>
                  <a:pt x="333" y="794"/>
                </a:lnTo>
                <a:lnTo>
                  <a:pt x="307" y="818"/>
                </a:lnTo>
                <a:lnTo>
                  <a:pt x="294" y="829"/>
                </a:lnTo>
                <a:lnTo>
                  <a:pt x="283" y="841"/>
                </a:lnTo>
                <a:lnTo>
                  <a:pt x="283" y="841"/>
                </a:lnTo>
                <a:lnTo>
                  <a:pt x="282" y="830"/>
                </a:lnTo>
                <a:lnTo>
                  <a:pt x="282" y="830"/>
                </a:lnTo>
                <a:lnTo>
                  <a:pt x="287" y="828"/>
                </a:lnTo>
                <a:lnTo>
                  <a:pt x="290" y="826"/>
                </a:lnTo>
                <a:lnTo>
                  <a:pt x="298" y="819"/>
                </a:lnTo>
                <a:lnTo>
                  <a:pt x="298" y="819"/>
                </a:lnTo>
                <a:close/>
                <a:moveTo>
                  <a:pt x="294" y="839"/>
                </a:moveTo>
                <a:lnTo>
                  <a:pt x="294" y="839"/>
                </a:lnTo>
                <a:lnTo>
                  <a:pt x="306" y="827"/>
                </a:lnTo>
                <a:lnTo>
                  <a:pt x="320" y="816"/>
                </a:lnTo>
                <a:lnTo>
                  <a:pt x="320" y="816"/>
                </a:lnTo>
                <a:lnTo>
                  <a:pt x="336" y="801"/>
                </a:lnTo>
                <a:lnTo>
                  <a:pt x="353" y="787"/>
                </a:lnTo>
                <a:lnTo>
                  <a:pt x="370" y="774"/>
                </a:lnTo>
                <a:lnTo>
                  <a:pt x="387" y="761"/>
                </a:lnTo>
                <a:lnTo>
                  <a:pt x="387" y="761"/>
                </a:lnTo>
                <a:lnTo>
                  <a:pt x="421" y="739"/>
                </a:lnTo>
                <a:lnTo>
                  <a:pt x="454" y="716"/>
                </a:lnTo>
                <a:lnTo>
                  <a:pt x="454" y="716"/>
                </a:lnTo>
                <a:lnTo>
                  <a:pt x="400" y="758"/>
                </a:lnTo>
                <a:lnTo>
                  <a:pt x="400" y="758"/>
                </a:lnTo>
                <a:lnTo>
                  <a:pt x="369" y="780"/>
                </a:lnTo>
                <a:lnTo>
                  <a:pt x="339" y="804"/>
                </a:lnTo>
                <a:lnTo>
                  <a:pt x="325" y="816"/>
                </a:lnTo>
                <a:lnTo>
                  <a:pt x="311" y="829"/>
                </a:lnTo>
                <a:lnTo>
                  <a:pt x="297" y="842"/>
                </a:lnTo>
                <a:lnTo>
                  <a:pt x="284" y="856"/>
                </a:lnTo>
                <a:lnTo>
                  <a:pt x="284" y="856"/>
                </a:lnTo>
                <a:lnTo>
                  <a:pt x="284" y="846"/>
                </a:lnTo>
                <a:lnTo>
                  <a:pt x="284" y="846"/>
                </a:lnTo>
                <a:lnTo>
                  <a:pt x="286" y="845"/>
                </a:lnTo>
                <a:lnTo>
                  <a:pt x="289" y="844"/>
                </a:lnTo>
                <a:lnTo>
                  <a:pt x="294" y="839"/>
                </a:lnTo>
                <a:lnTo>
                  <a:pt x="294" y="839"/>
                </a:lnTo>
                <a:close/>
                <a:moveTo>
                  <a:pt x="301" y="849"/>
                </a:moveTo>
                <a:lnTo>
                  <a:pt x="301" y="849"/>
                </a:lnTo>
                <a:lnTo>
                  <a:pt x="334" y="820"/>
                </a:lnTo>
                <a:lnTo>
                  <a:pt x="334" y="820"/>
                </a:lnTo>
                <a:lnTo>
                  <a:pt x="367" y="791"/>
                </a:lnTo>
                <a:lnTo>
                  <a:pt x="403" y="764"/>
                </a:lnTo>
                <a:lnTo>
                  <a:pt x="403" y="764"/>
                </a:lnTo>
                <a:lnTo>
                  <a:pt x="435" y="741"/>
                </a:lnTo>
                <a:lnTo>
                  <a:pt x="467" y="718"/>
                </a:lnTo>
                <a:lnTo>
                  <a:pt x="467" y="718"/>
                </a:lnTo>
                <a:lnTo>
                  <a:pt x="496" y="694"/>
                </a:lnTo>
                <a:lnTo>
                  <a:pt x="496" y="694"/>
                </a:lnTo>
                <a:lnTo>
                  <a:pt x="502" y="688"/>
                </a:lnTo>
                <a:lnTo>
                  <a:pt x="508" y="682"/>
                </a:lnTo>
                <a:lnTo>
                  <a:pt x="514" y="676"/>
                </a:lnTo>
                <a:lnTo>
                  <a:pt x="521" y="671"/>
                </a:lnTo>
                <a:lnTo>
                  <a:pt x="521" y="671"/>
                </a:lnTo>
                <a:lnTo>
                  <a:pt x="521" y="671"/>
                </a:lnTo>
                <a:lnTo>
                  <a:pt x="521" y="671"/>
                </a:lnTo>
                <a:lnTo>
                  <a:pt x="515" y="675"/>
                </a:lnTo>
                <a:lnTo>
                  <a:pt x="510" y="681"/>
                </a:lnTo>
                <a:lnTo>
                  <a:pt x="500" y="692"/>
                </a:lnTo>
                <a:lnTo>
                  <a:pt x="500" y="692"/>
                </a:lnTo>
                <a:lnTo>
                  <a:pt x="485" y="705"/>
                </a:lnTo>
                <a:lnTo>
                  <a:pt x="469" y="719"/>
                </a:lnTo>
                <a:lnTo>
                  <a:pt x="469" y="719"/>
                </a:lnTo>
                <a:lnTo>
                  <a:pt x="438" y="743"/>
                </a:lnTo>
                <a:lnTo>
                  <a:pt x="407" y="768"/>
                </a:lnTo>
                <a:lnTo>
                  <a:pt x="407" y="768"/>
                </a:lnTo>
                <a:lnTo>
                  <a:pt x="375" y="794"/>
                </a:lnTo>
                <a:lnTo>
                  <a:pt x="345" y="821"/>
                </a:lnTo>
                <a:lnTo>
                  <a:pt x="315" y="849"/>
                </a:lnTo>
                <a:lnTo>
                  <a:pt x="286" y="879"/>
                </a:lnTo>
                <a:lnTo>
                  <a:pt x="286" y="879"/>
                </a:lnTo>
                <a:lnTo>
                  <a:pt x="285" y="860"/>
                </a:lnTo>
                <a:lnTo>
                  <a:pt x="285" y="860"/>
                </a:lnTo>
                <a:lnTo>
                  <a:pt x="289" y="858"/>
                </a:lnTo>
                <a:lnTo>
                  <a:pt x="293" y="855"/>
                </a:lnTo>
                <a:lnTo>
                  <a:pt x="301" y="849"/>
                </a:lnTo>
                <a:lnTo>
                  <a:pt x="301" y="849"/>
                </a:lnTo>
                <a:close/>
                <a:moveTo>
                  <a:pt x="462" y="748"/>
                </a:moveTo>
                <a:lnTo>
                  <a:pt x="462" y="748"/>
                </a:lnTo>
                <a:lnTo>
                  <a:pt x="447" y="760"/>
                </a:lnTo>
                <a:lnTo>
                  <a:pt x="432" y="773"/>
                </a:lnTo>
                <a:lnTo>
                  <a:pt x="403" y="801"/>
                </a:lnTo>
                <a:lnTo>
                  <a:pt x="403" y="801"/>
                </a:lnTo>
                <a:lnTo>
                  <a:pt x="342" y="854"/>
                </a:lnTo>
                <a:lnTo>
                  <a:pt x="342" y="854"/>
                </a:lnTo>
                <a:lnTo>
                  <a:pt x="328" y="865"/>
                </a:lnTo>
                <a:lnTo>
                  <a:pt x="314" y="878"/>
                </a:lnTo>
                <a:lnTo>
                  <a:pt x="314" y="878"/>
                </a:lnTo>
                <a:lnTo>
                  <a:pt x="301" y="887"/>
                </a:lnTo>
                <a:lnTo>
                  <a:pt x="295" y="893"/>
                </a:lnTo>
                <a:lnTo>
                  <a:pt x="290" y="898"/>
                </a:lnTo>
                <a:lnTo>
                  <a:pt x="290" y="898"/>
                </a:lnTo>
                <a:lnTo>
                  <a:pt x="295" y="892"/>
                </a:lnTo>
                <a:lnTo>
                  <a:pt x="301" y="887"/>
                </a:lnTo>
                <a:lnTo>
                  <a:pt x="314" y="877"/>
                </a:lnTo>
                <a:lnTo>
                  <a:pt x="314" y="877"/>
                </a:lnTo>
                <a:lnTo>
                  <a:pt x="328" y="863"/>
                </a:lnTo>
                <a:lnTo>
                  <a:pt x="342" y="850"/>
                </a:lnTo>
                <a:lnTo>
                  <a:pt x="342" y="850"/>
                </a:lnTo>
                <a:lnTo>
                  <a:pt x="372" y="823"/>
                </a:lnTo>
                <a:lnTo>
                  <a:pt x="403" y="797"/>
                </a:lnTo>
                <a:lnTo>
                  <a:pt x="403" y="797"/>
                </a:lnTo>
                <a:lnTo>
                  <a:pt x="435" y="770"/>
                </a:lnTo>
                <a:lnTo>
                  <a:pt x="467" y="744"/>
                </a:lnTo>
                <a:lnTo>
                  <a:pt x="467" y="744"/>
                </a:lnTo>
                <a:lnTo>
                  <a:pt x="481" y="733"/>
                </a:lnTo>
                <a:lnTo>
                  <a:pt x="494" y="721"/>
                </a:lnTo>
                <a:lnTo>
                  <a:pt x="518" y="696"/>
                </a:lnTo>
                <a:lnTo>
                  <a:pt x="518" y="696"/>
                </a:lnTo>
                <a:lnTo>
                  <a:pt x="518" y="704"/>
                </a:lnTo>
                <a:lnTo>
                  <a:pt x="518" y="704"/>
                </a:lnTo>
                <a:lnTo>
                  <a:pt x="517" y="705"/>
                </a:lnTo>
                <a:lnTo>
                  <a:pt x="517" y="705"/>
                </a:lnTo>
                <a:lnTo>
                  <a:pt x="504" y="717"/>
                </a:lnTo>
                <a:lnTo>
                  <a:pt x="491" y="728"/>
                </a:lnTo>
                <a:lnTo>
                  <a:pt x="462" y="748"/>
                </a:lnTo>
                <a:lnTo>
                  <a:pt x="462" y="748"/>
                </a:lnTo>
                <a:close/>
                <a:moveTo>
                  <a:pt x="513" y="715"/>
                </a:moveTo>
                <a:lnTo>
                  <a:pt x="513" y="715"/>
                </a:lnTo>
                <a:lnTo>
                  <a:pt x="508" y="721"/>
                </a:lnTo>
                <a:lnTo>
                  <a:pt x="503" y="727"/>
                </a:lnTo>
                <a:lnTo>
                  <a:pt x="491" y="738"/>
                </a:lnTo>
                <a:lnTo>
                  <a:pt x="463" y="758"/>
                </a:lnTo>
                <a:lnTo>
                  <a:pt x="463" y="758"/>
                </a:lnTo>
                <a:lnTo>
                  <a:pt x="430" y="784"/>
                </a:lnTo>
                <a:lnTo>
                  <a:pt x="397" y="811"/>
                </a:lnTo>
                <a:lnTo>
                  <a:pt x="397" y="811"/>
                </a:lnTo>
                <a:lnTo>
                  <a:pt x="372" y="831"/>
                </a:lnTo>
                <a:lnTo>
                  <a:pt x="372" y="831"/>
                </a:lnTo>
                <a:lnTo>
                  <a:pt x="405" y="802"/>
                </a:lnTo>
                <a:lnTo>
                  <a:pt x="405" y="802"/>
                </a:lnTo>
                <a:lnTo>
                  <a:pt x="436" y="773"/>
                </a:lnTo>
                <a:lnTo>
                  <a:pt x="451" y="760"/>
                </a:lnTo>
                <a:lnTo>
                  <a:pt x="467" y="747"/>
                </a:lnTo>
                <a:lnTo>
                  <a:pt x="467" y="747"/>
                </a:lnTo>
                <a:lnTo>
                  <a:pt x="483" y="737"/>
                </a:lnTo>
                <a:lnTo>
                  <a:pt x="497" y="727"/>
                </a:lnTo>
                <a:lnTo>
                  <a:pt x="497" y="727"/>
                </a:lnTo>
                <a:lnTo>
                  <a:pt x="508" y="717"/>
                </a:lnTo>
                <a:lnTo>
                  <a:pt x="508" y="717"/>
                </a:lnTo>
                <a:lnTo>
                  <a:pt x="513" y="711"/>
                </a:lnTo>
                <a:lnTo>
                  <a:pt x="515" y="710"/>
                </a:lnTo>
                <a:lnTo>
                  <a:pt x="513" y="715"/>
                </a:lnTo>
                <a:lnTo>
                  <a:pt x="513" y="715"/>
                </a:lnTo>
                <a:close/>
                <a:moveTo>
                  <a:pt x="518" y="693"/>
                </a:moveTo>
                <a:lnTo>
                  <a:pt x="518" y="693"/>
                </a:lnTo>
                <a:lnTo>
                  <a:pt x="488" y="719"/>
                </a:lnTo>
                <a:lnTo>
                  <a:pt x="456" y="742"/>
                </a:lnTo>
                <a:lnTo>
                  <a:pt x="395" y="788"/>
                </a:lnTo>
                <a:lnTo>
                  <a:pt x="395" y="788"/>
                </a:lnTo>
                <a:lnTo>
                  <a:pt x="365" y="812"/>
                </a:lnTo>
                <a:lnTo>
                  <a:pt x="337" y="837"/>
                </a:lnTo>
                <a:lnTo>
                  <a:pt x="337" y="837"/>
                </a:lnTo>
                <a:lnTo>
                  <a:pt x="310" y="860"/>
                </a:lnTo>
                <a:lnTo>
                  <a:pt x="310" y="860"/>
                </a:lnTo>
                <a:lnTo>
                  <a:pt x="303" y="866"/>
                </a:lnTo>
                <a:lnTo>
                  <a:pt x="297" y="872"/>
                </a:lnTo>
                <a:lnTo>
                  <a:pt x="297" y="872"/>
                </a:lnTo>
                <a:lnTo>
                  <a:pt x="290" y="879"/>
                </a:lnTo>
                <a:lnTo>
                  <a:pt x="289" y="880"/>
                </a:lnTo>
                <a:lnTo>
                  <a:pt x="293" y="875"/>
                </a:lnTo>
                <a:lnTo>
                  <a:pt x="293" y="875"/>
                </a:lnTo>
                <a:lnTo>
                  <a:pt x="321" y="846"/>
                </a:lnTo>
                <a:lnTo>
                  <a:pt x="350" y="819"/>
                </a:lnTo>
                <a:lnTo>
                  <a:pt x="380" y="792"/>
                </a:lnTo>
                <a:lnTo>
                  <a:pt x="412" y="766"/>
                </a:lnTo>
                <a:lnTo>
                  <a:pt x="412" y="766"/>
                </a:lnTo>
                <a:lnTo>
                  <a:pt x="468" y="723"/>
                </a:lnTo>
                <a:lnTo>
                  <a:pt x="495" y="698"/>
                </a:lnTo>
                <a:lnTo>
                  <a:pt x="508" y="686"/>
                </a:lnTo>
                <a:lnTo>
                  <a:pt x="520" y="673"/>
                </a:lnTo>
                <a:lnTo>
                  <a:pt x="520" y="673"/>
                </a:lnTo>
                <a:lnTo>
                  <a:pt x="519" y="692"/>
                </a:lnTo>
                <a:lnTo>
                  <a:pt x="519" y="692"/>
                </a:lnTo>
                <a:lnTo>
                  <a:pt x="518" y="693"/>
                </a:lnTo>
                <a:lnTo>
                  <a:pt x="518" y="693"/>
                </a:lnTo>
                <a:close/>
                <a:moveTo>
                  <a:pt x="305" y="867"/>
                </a:moveTo>
                <a:lnTo>
                  <a:pt x="305" y="867"/>
                </a:lnTo>
                <a:lnTo>
                  <a:pt x="320" y="854"/>
                </a:lnTo>
                <a:lnTo>
                  <a:pt x="334" y="842"/>
                </a:lnTo>
                <a:lnTo>
                  <a:pt x="334" y="842"/>
                </a:lnTo>
                <a:lnTo>
                  <a:pt x="367" y="814"/>
                </a:lnTo>
                <a:lnTo>
                  <a:pt x="383" y="801"/>
                </a:lnTo>
                <a:lnTo>
                  <a:pt x="400" y="786"/>
                </a:lnTo>
                <a:lnTo>
                  <a:pt x="400" y="786"/>
                </a:lnTo>
                <a:lnTo>
                  <a:pt x="433" y="763"/>
                </a:lnTo>
                <a:lnTo>
                  <a:pt x="465" y="739"/>
                </a:lnTo>
                <a:lnTo>
                  <a:pt x="465" y="739"/>
                </a:lnTo>
                <a:lnTo>
                  <a:pt x="496" y="716"/>
                </a:lnTo>
                <a:lnTo>
                  <a:pt x="496" y="716"/>
                </a:lnTo>
                <a:lnTo>
                  <a:pt x="477" y="733"/>
                </a:lnTo>
                <a:lnTo>
                  <a:pt x="456" y="749"/>
                </a:lnTo>
                <a:lnTo>
                  <a:pt x="456" y="749"/>
                </a:lnTo>
                <a:lnTo>
                  <a:pt x="425" y="775"/>
                </a:lnTo>
                <a:lnTo>
                  <a:pt x="394" y="802"/>
                </a:lnTo>
                <a:lnTo>
                  <a:pt x="394" y="802"/>
                </a:lnTo>
                <a:lnTo>
                  <a:pt x="362" y="829"/>
                </a:lnTo>
                <a:lnTo>
                  <a:pt x="333" y="856"/>
                </a:lnTo>
                <a:lnTo>
                  <a:pt x="333" y="856"/>
                </a:lnTo>
                <a:lnTo>
                  <a:pt x="322" y="866"/>
                </a:lnTo>
                <a:lnTo>
                  <a:pt x="310" y="875"/>
                </a:lnTo>
                <a:lnTo>
                  <a:pt x="298" y="886"/>
                </a:lnTo>
                <a:lnTo>
                  <a:pt x="293" y="891"/>
                </a:lnTo>
                <a:lnTo>
                  <a:pt x="288" y="897"/>
                </a:lnTo>
                <a:lnTo>
                  <a:pt x="288" y="897"/>
                </a:lnTo>
                <a:lnTo>
                  <a:pt x="287" y="883"/>
                </a:lnTo>
                <a:lnTo>
                  <a:pt x="287" y="883"/>
                </a:lnTo>
                <a:lnTo>
                  <a:pt x="292" y="880"/>
                </a:lnTo>
                <a:lnTo>
                  <a:pt x="296" y="875"/>
                </a:lnTo>
                <a:lnTo>
                  <a:pt x="305" y="867"/>
                </a:lnTo>
                <a:lnTo>
                  <a:pt x="305" y="867"/>
                </a:lnTo>
                <a:close/>
                <a:moveTo>
                  <a:pt x="289" y="901"/>
                </a:moveTo>
                <a:lnTo>
                  <a:pt x="289" y="901"/>
                </a:lnTo>
                <a:lnTo>
                  <a:pt x="289" y="902"/>
                </a:lnTo>
                <a:lnTo>
                  <a:pt x="289" y="902"/>
                </a:lnTo>
                <a:lnTo>
                  <a:pt x="289" y="902"/>
                </a:lnTo>
                <a:lnTo>
                  <a:pt x="289" y="902"/>
                </a:lnTo>
                <a:lnTo>
                  <a:pt x="289" y="901"/>
                </a:lnTo>
                <a:lnTo>
                  <a:pt x="289" y="901"/>
                </a:lnTo>
                <a:close/>
                <a:moveTo>
                  <a:pt x="299" y="893"/>
                </a:moveTo>
                <a:lnTo>
                  <a:pt x="299" y="893"/>
                </a:lnTo>
                <a:lnTo>
                  <a:pt x="335" y="863"/>
                </a:lnTo>
                <a:lnTo>
                  <a:pt x="335" y="863"/>
                </a:lnTo>
                <a:lnTo>
                  <a:pt x="360" y="843"/>
                </a:lnTo>
                <a:lnTo>
                  <a:pt x="360" y="843"/>
                </a:lnTo>
                <a:lnTo>
                  <a:pt x="393" y="817"/>
                </a:lnTo>
                <a:lnTo>
                  <a:pt x="425" y="791"/>
                </a:lnTo>
                <a:lnTo>
                  <a:pt x="425" y="791"/>
                </a:lnTo>
                <a:lnTo>
                  <a:pt x="489" y="741"/>
                </a:lnTo>
                <a:lnTo>
                  <a:pt x="489" y="741"/>
                </a:lnTo>
                <a:lnTo>
                  <a:pt x="497" y="734"/>
                </a:lnTo>
                <a:lnTo>
                  <a:pt x="505" y="727"/>
                </a:lnTo>
                <a:lnTo>
                  <a:pt x="512" y="720"/>
                </a:lnTo>
                <a:lnTo>
                  <a:pt x="515" y="715"/>
                </a:lnTo>
                <a:lnTo>
                  <a:pt x="517" y="710"/>
                </a:lnTo>
                <a:lnTo>
                  <a:pt x="517" y="710"/>
                </a:lnTo>
                <a:lnTo>
                  <a:pt x="516" y="725"/>
                </a:lnTo>
                <a:lnTo>
                  <a:pt x="516" y="725"/>
                </a:lnTo>
                <a:lnTo>
                  <a:pt x="486" y="748"/>
                </a:lnTo>
                <a:lnTo>
                  <a:pt x="455" y="772"/>
                </a:lnTo>
                <a:lnTo>
                  <a:pt x="425" y="798"/>
                </a:lnTo>
                <a:lnTo>
                  <a:pt x="396" y="824"/>
                </a:lnTo>
                <a:lnTo>
                  <a:pt x="396" y="824"/>
                </a:lnTo>
                <a:lnTo>
                  <a:pt x="363" y="852"/>
                </a:lnTo>
                <a:lnTo>
                  <a:pt x="347" y="865"/>
                </a:lnTo>
                <a:lnTo>
                  <a:pt x="329" y="878"/>
                </a:lnTo>
                <a:lnTo>
                  <a:pt x="329" y="878"/>
                </a:lnTo>
                <a:lnTo>
                  <a:pt x="318" y="886"/>
                </a:lnTo>
                <a:lnTo>
                  <a:pt x="307" y="894"/>
                </a:lnTo>
                <a:lnTo>
                  <a:pt x="307" y="894"/>
                </a:lnTo>
                <a:lnTo>
                  <a:pt x="299" y="901"/>
                </a:lnTo>
                <a:lnTo>
                  <a:pt x="294" y="904"/>
                </a:lnTo>
                <a:lnTo>
                  <a:pt x="289" y="906"/>
                </a:lnTo>
                <a:lnTo>
                  <a:pt x="289" y="906"/>
                </a:lnTo>
                <a:lnTo>
                  <a:pt x="293" y="901"/>
                </a:lnTo>
                <a:lnTo>
                  <a:pt x="299" y="893"/>
                </a:lnTo>
                <a:lnTo>
                  <a:pt x="299" y="893"/>
                </a:lnTo>
                <a:close/>
                <a:moveTo>
                  <a:pt x="509" y="735"/>
                </a:moveTo>
                <a:lnTo>
                  <a:pt x="509" y="735"/>
                </a:lnTo>
                <a:lnTo>
                  <a:pt x="502" y="742"/>
                </a:lnTo>
                <a:lnTo>
                  <a:pt x="495" y="748"/>
                </a:lnTo>
                <a:lnTo>
                  <a:pt x="495" y="748"/>
                </a:lnTo>
                <a:lnTo>
                  <a:pt x="483" y="759"/>
                </a:lnTo>
                <a:lnTo>
                  <a:pt x="469" y="770"/>
                </a:lnTo>
                <a:lnTo>
                  <a:pt x="469" y="770"/>
                </a:lnTo>
                <a:lnTo>
                  <a:pt x="410" y="818"/>
                </a:lnTo>
                <a:lnTo>
                  <a:pt x="410" y="818"/>
                </a:lnTo>
                <a:lnTo>
                  <a:pt x="381" y="839"/>
                </a:lnTo>
                <a:lnTo>
                  <a:pt x="381" y="839"/>
                </a:lnTo>
                <a:lnTo>
                  <a:pt x="385" y="836"/>
                </a:lnTo>
                <a:lnTo>
                  <a:pt x="385" y="836"/>
                </a:lnTo>
                <a:lnTo>
                  <a:pt x="446" y="782"/>
                </a:lnTo>
                <a:lnTo>
                  <a:pt x="478" y="757"/>
                </a:lnTo>
                <a:lnTo>
                  <a:pt x="510" y="732"/>
                </a:lnTo>
                <a:lnTo>
                  <a:pt x="510" y="732"/>
                </a:lnTo>
                <a:lnTo>
                  <a:pt x="514" y="729"/>
                </a:lnTo>
                <a:lnTo>
                  <a:pt x="514" y="730"/>
                </a:lnTo>
                <a:lnTo>
                  <a:pt x="509" y="735"/>
                </a:lnTo>
                <a:lnTo>
                  <a:pt x="509" y="735"/>
                </a:lnTo>
                <a:close/>
                <a:moveTo>
                  <a:pt x="303" y="900"/>
                </a:moveTo>
                <a:lnTo>
                  <a:pt x="303" y="900"/>
                </a:lnTo>
                <a:lnTo>
                  <a:pt x="317" y="890"/>
                </a:lnTo>
                <a:lnTo>
                  <a:pt x="330" y="880"/>
                </a:lnTo>
                <a:lnTo>
                  <a:pt x="330" y="880"/>
                </a:lnTo>
                <a:lnTo>
                  <a:pt x="331" y="879"/>
                </a:lnTo>
                <a:lnTo>
                  <a:pt x="331" y="879"/>
                </a:lnTo>
                <a:lnTo>
                  <a:pt x="313" y="895"/>
                </a:lnTo>
                <a:lnTo>
                  <a:pt x="295" y="911"/>
                </a:lnTo>
                <a:lnTo>
                  <a:pt x="295" y="911"/>
                </a:lnTo>
                <a:lnTo>
                  <a:pt x="290" y="908"/>
                </a:lnTo>
                <a:lnTo>
                  <a:pt x="290" y="908"/>
                </a:lnTo>
                <a:lnTo>
                  <a:pt x="290" y="908"/>
                </a:lnTo>
                <a:lnTo>
                  <a:pt x="290" y="908"/>
                </a:lnTo>
                <a:lnTo>
                  <a:pt x="297" y="905"/>
                </a:lnTo>
                <a:lnTo>
                  <a:pt x="303" y="900"/>
                </a:lnTo>
                <a:lnTo>
                  <a:pt x="303" y="900"/>
                </a:lnTo>
                <a:close/>
                <a:moveTo>
                  <a:pt x="299" y="910"/>
                </a:moveTo>
                <a:lnTo>
                  <a:pt x="299" y="910"/>
                </a:lnTo>
                <a:lnTo>
                  <a:pt x="314" y="897"/>
                </a:lnTo>
                <a:lnTo>
                  <a:pt x="328" y="885"/>
                </a:lnTo>
                <a:lnTo>
                  <a:pt x="356" y="861"/>
                </a:lnTo>
                <a:lnTo>
                  <a:pt x="416" y="816"/>
                </a:lnTo>
                <a:lnTo>
                  <a:pt x="416" y="816"/>
                </a:lnTo>
                <a:lnTo>
                  <a:pt x="475" y="768"/>
                </a:lnTo>
                <a:lnTo>
                  <a:pt x="475" y="768"/>
                </a:lnTo>
                <a:lnTo>
                  <a:pt x="497" y="750"/>
                </a:lnTo>
                <a:lnTo>
                  <a:pt x="507" y="740"/>
                </a:lnTo>
                <a:lnTo>
                  <a:pt x="516" y="729"/>
                </a:lnTo>
                <a:lnTo>
                  <a:pt x="516" y="729"/>
                </a:lnTo>
                <a:lnTo>
                  <a:pt x="515" y="743"/>
                </a:lnTo>
                <a:lnTo>
                  <a:pt x="515" y="743"/>
                </a:lnTo>
                <a:lnTo>
                  <a:pt x="504" y="752"/>
                </a:lnTo>
                <a:lnTo>
                  <a:pt x="492" y="760"/>
                </a:lnTo>
                <a:lnTo>
                  <a:pt x="480" y="768"/>
                </a:lnTo>
                <a:lnTo>
                  <a:pt x="468" y="777"/>
                </a:lnTo>
                <a:lnTo>
                  <a:pt x="468" y="777"/>
                </a:lnTo>
                <a:lnTo>
                  <a:pt x="440" y="802"/>
                </a:lnTo>
                <a:lnTo>
                  <a:pt x="426" y="815"/>
                </a:lnTo>
                <a:lnTo>
                  <a:pt x="412" y="826"/>
                </a:lnTo>
                <a:lnTo>
                  <a:pt x="412" y="826"/>
                </a:lnTo>
                <a:lnTo>
                  <a:pt x="349" y="875"/>
                </a:lnTo>
                <a:lnTo>
                  <a:pt x="349" y="875"/>
                </a:lnTo>
                <a:lnTo>
                  <a:pt x="317" y="900"/>
                </a:lnTo>
                <a:lnTo>
                  <a:pt x="317" y="900"/>
                </a:lnTo>
                <a:lnTo>
                  <a:pt x="304" y="909"/>
                </a:lnTo>
                <a:lnTo>
                  <a:pt x="304" y="909"/>
                </a:lnTo>
                <a:lnTo>
                  <a:pt x="298" y="913"/>
                </a:lnTo>
                <a:lnTo>
                  <a:pt x="298" y="913"/>
                </a:lnTo>
                <a:lnTo>
                  <a:pt x="297" y="912"/>
                </a:lnTo>
                <a:lnTo>
                  <a:pt x="297" y="912"/>
                </a:lnTo>
                <a:lnTo>
                  <a:pt x="299" y="910"/>
                </a:lnTo>
                <a:lnTo>
                  <a:pt x="299" y="910"/>
                </a:lnTo>
                <a:close/>
                <a:moveTo>
                  <a:pt x="346" y="881"/>
                </a:moveTo>
                <a:lnTo>
                  <a:pt x="346" y="881"/>
                </a:lnTo>
                <a:lnTo>
                  <a:pt x="409" y="831"/>
                </a:lnTo>
                <a:lnTo>
                  <a:pt x="409" y="831"/>
                </a:lnTo>
                <a:lnTo>
                  <a:pt x="438" y="808"/>
                </a:lnTo>
                <a:lnTo>
                  <a:pt x="466" y="782"/>
                </a:lnTo>
                <a:lnTo>
                  <a:pt x="466" y="782"/>
                </a:lnTo>
                <a:lnTo>
                  <a:pt x="478" y="772"/>
                </a:lnTo>
                <a:lnTo>
                  <a:pt x="491" y="764"/>
                </a:lnTo>
                <a:lnTo>
                  <a:pt x="503" y="755"/>
                </a:lnTo>
                <a:lnTo>
                  <a:pt x="515" y="746"/>
                </a:lnTo>
                <a:lnTo>
                  <a:pt x="515" y="746"/>
                </a:lnTo>
                <a:lnTo>
                  <a:pt x="514" y="763"/>
                </a:lnTo>
                <a:lnTo>
                  <a:pt x="514" y="763"/>
                </a:lnTo>
                <a:lnTo>
                  <a:pt x="509" y="766"/>
                </a:lnTo>
                <a:lnTo>
                  <a:pt x="504" y="769"/>
                </a:lnTo>
                <a:lnTo>
                  <a:pt x="495" y="777"/>
                </a:lnTo>
                <a:lnTo>
                  <a:pt x="495" y="777"/>
                </a:lnTo>
                <a:lnTo>
                  <a:pt x="480" y="788"/>
                </a:lnTo>
                <a:lnTo>
                  <a:pt x="464" y="799"/>
                </a:lnTo>
                <a:lnTo>
                  <a:pt x="464" y="799"/>
                </a:lnTo>
                <a:lnTo>
                  <a:pt x="407" y="840"/>
                </a:lnTo>
                <a:lnTo>
                  <a:pt x="407" y="840"/>
                </a:lnTo>
                <a:lnTo>
                  <a:pt x="356" y="874"/>
                </a:lnTo>
                <a:lnTo>
                  <a:pt x="331" y="894"/>
                </a:lnTo>
                <a:lnTo>
                  <a:pt x="319" y="904"/>
                </a:lnTo>
                <a:lnTo>
                  <a:pt x="307" y="915"/>
                </a:lnTo>
                <a:lnTo>
                  <a:pt x="307" y="915"/>
                </a:lnTo>
                <a:lnTo>
                  <a:pt x="304" y="916"/>
                </a:lnTo>
                <a:lnTo>
                  <a:pt x="304" y="916"/>
                </a:lnTo>
                <a:lnTo>
                  <a:pt x="299" y="914"/>
                </a:lnTo>
                <a:lnTo>
                  <a:pt x="299" y="914"/>
                </a:lnTo>
                <a:lnTo>
                  <a:pt x="312" y="906"/>
                </a:lnTo>
                <a:lnTo>
                  <a:pt x="324" y="898"/>
                </a:lnTo>
                <a:lnTo>
                  <a:pt x="346" y="881"/>
                </a:lnTo>
                <a:lnTo>
                  <a:pt x="346" y="881"/>
                </a:lnTo>
                <a:close/>
                <a:moveTo>
                  <a:pt x="512" y="766"/>
                </a:moveTo>
                <a:lnTo>
                  <a:pt x="512" y="766"/>
                </a:lnTo>
                <a:lnTo>
                  <a:pt x="512" y="769"/>
                </a:lnTo>
                <a:lnTo>
                  <a:pt x="512" y="769"/>
                </a:lnTo>
                <a:lnTo>
                  <a:pt x="507" y="774"/>
                </a:lnTo>
                <a:lnTo>
                  <a:pt x="502" y="779"/>
                </a:lnTo>
                <a:lnTo>
                  <a:pt x="502" y="779"/>
                </a:lnTo>
                <a:lnTo>
                  <a:pt x="466" y="806"/>
                </a:lnTo>
                <a:lnTo>
                  <a:pt x="466" y="806"/>
                </a:lnTo>
                <a:lnTo>
                  <a:pt x="445" y="821"/>
                </a:lnTo>
                <a:lnTo>
                  <a:pt x="425" y="836"/>
                </a:lnTo>
                <a:lnTo>
                  <a:pt x="381" y="865"/>
                </a:lnTo>
                <a:lnTo>
                  <a:pt x="381" y="865"/>
                </a:lnTo>
                <a:lnTo>
                  <a:pt x="365" y="877"/>
                </a:lnTo>
                <a:lnTo>
                  <a:pt x="349" y="890"/>
                </a:lnTo>
                <a:lnTo>
                  <a:pt x="332" y="901"/>
                </a:lnTo>
                <a:lnTo>
                  <a:pt x="323" y="907"/>
                </a:lnTo>
                <a:lnTo>
                  <a:pt x="315" y="912"/>
                </a:lnTo>
                <a:lnTo>
                  <a:pt x="315" y="912"/>
                </a:lnTo>
                <a:lnTo>
                  <a:pt x="316" y="910"/>
                </a:lnTo>
                <a:lnTo>
                  <a:pt x="316" y="910"/>
                </a:lnTo>
                <a:lnTo>
                  <a:pt x="325" y="903"/>
                </a:lnTo>
                <a:lnTo>
                  <a:pt x="334" y="896"/>
                </a:lnTo>
                <a:lnTo>
                  <a:pt x="334" y="896"/>
                </a:lnTo>
                <a:lnTo>
                  <a:pt x="375" y="865"/>
                </a:lnTo>
                <a:lnTo>
                  <a:pt x="417" y="835"/>
                </a:lnTo>
                <a:lnTo>
                  <a:pt x="417" y="835"/>
                </a:lnTo>
                <a:lnTo>
                  <a:pt x="492" y="782"/>
                </a:lnTo>
                <a:lnTo>
                  <a:pt x="492" y="782"/>
                </a:lnTo>
                <a:lnTo>
                  <a:pt x="502" y="774"/>
                </a:lnTo>
                <a:lnTo>
                  <a:pt x="502" y="774"/>
                </a:lnTo>
                <a:lnTo>
                  <a:pt x="512" y="766"/>
                </a:lnTo>
                <a:lnTo>
                  <a:pt x="512" y="766"/>
                </a:lnTo>
                <a:close/>
                <a:moveTo>
                  <a:pt x="308" y="916"/>
                </a:moveTo>
                <a:lnTo>
                  <a:pt x="308" y="916"/>
                </a:lnTo>
                <a:lnTo>
                  <a:pt x="322" y="910"/>
                </a:lnTo>
                <a:lnTo>
                  <a:pt x="333" y="902"/>
                </a:lnTo>
                <a:lnTo>
                  <a:pt x="355" y="886"/>
                </a:lnTo>
                <a:lnTo>
                  <a:pt x="355" y="886"/>
                </a:lnTo>
                <a:lnTo>
                  <a:pt x="388" y="863"/>
                </a:lnTo>
                <a:lnTo>
                  <a:pt x="421" y="841"/>
                </a:lnTo>
                <a:lnTo>
                  <a:pt x="421" y="841"/>
                </a:lnTo>
                <a:lnTo>
                  <a:pt x="451" y="820"/>
                </a:lnTo>
                <a:lnTo>
                  <a:pt x="481" y="798"/>
                </a:lnTo>
                <a:lnTo>
                  <a:pt x="481" y="798"/>
                </a:lnTo>
                <a:lnTo>
                  <a:pt x="498" y="785"/>
                </a:lnTo>
                <a:lnTo>
                  <a:pt x="507" y="778"/>
                </a:lnTo>
                <a:lnTo>
                  <a:pt x="511" y="774"/>
                </a:lnTo>
                <a:lnTo>
                  <a:pt x="514" y="770"/>
                </a:lnTo>
                <a:lnTo>
                  <a:pt x="514" y="770"/>
                </a:lnTo>
                <a:lnTo>
                  <a:pt x="513" y="785"/>
                </a:lnTo>
                <a:lnTo>
                  <a:pt x="513" y="785"/>
                </a:lnTo>
                <a:lnTo>
                  <a:pt x="495" y="799"/>
                </a:lnTo>
                <a:lnTo>
                  <a:pt x="477" y="813"/>
                </a:lnTo>
                <a:lnTo>
                  <a:pt x="459" y="826"/>
                </a:lnTo>
                <a:lnTo>
                  <a:pt x="441" y="839"/>
                </a:lnTo>
                <a:lnTo>
                  <a:pt x="441" y="839"/>
                </a:lnTo>
                <a:lnTo>
                  <a:pt x="420" y="852"/>
                </a:lnTo>
                <a:lnTo>
                  <a:pt x="400" y="864"/>
                </a:lnTo>
                <a:lnTo>
                  <a:pt x="357" y="889"/>
                </a:lnTo>
                <a:lnTo>
                  <a:pt x="357" y="889"/>
                </a:lnTo>
                <a:lnTo>
                  <a:pt x="337" y="902"/>
                </a:lnTo>
                <a:lnTo>
                  <a:pt x="317" y="913"/>
                </a:lnTo>
                <a:lnTo>
                  <a:pt x="317" y="913"/>
                </a:lnTo>
                <a:lnTo>
                  <a:pt x="313" y="916"/>
                </a:lnTo>
                <a:lnTo>
                  <a:pt x="308" y="917"/>
                </a:lnTo>
                <a:lnTo>
                  <a:pt x="308" y="917"/>
                </a:lnTo>
                <a:lnTo>
                  <a:pt x="308" y="916"/>
                </a:lnTo>
                <a:lnTo>
                  <a:pt x="308" y="916"/>
                </a:lnTo>
                <a:close/>
                <a:moveTo>
                  <a:pt x="493" y="875"/>
                </a:moveTo>
                <a:lnTo>
                  <a:pt x="493" y="875"/>
                </a:lnTo>
                <a:lnTo>
                  <a:pt x="503" y="868"/>
                </a:lnTo>
                <a:lnTo>
                  <a:pt x="503" y="868"/>
                </a:lnTo>
                <a:lnTo>
                  <a:pt x="497" y="872"/>
                </a:lnTo>
                <a:lnTo>
                  <a:pt x="497" y="872"/>
                </a:lnTo>
                <a:lnTo>
                  <a:pt x="493" y="875"/>
                </a:lnTo>
                <a:lnTo>
                  <a:pt x="493" y="875"/>
                </a:lnTo>
                <a:close/>
                <a:moveTo>
                  <a:pt x="446" y="901"/>
                </a:moveTo>
                <a:lnTo>
                  <a:pt x="446" y="901"/>
                </a:lnTo>
                <a:lnTo>
                  <a:pt x="415" y="919"/>
                </a:lnTo>
                <a:lnTo>
                  <a:pt x="415" y="919"/>
                </a:lnTo>
                <a:lnTo>
                  <a:pt x="411" y="922"/>
                </a:lnTo>
                <a:lnTo>
                  <a:pt x="411" y="922"/>
                </a:lnTo>
                <a:lnTo>
                  <a:pt x="434" y="904"/>
                </a:lnTo>
                <a:lnTo>
                  <a:pt x="446" y="896"/>
                </a:lnTo>
                <a:lnTo>
                  <a:pt x="458" y="888"/>
                </a:lnTo>
                <a:lnTo>
                  <a:pt x="458" y="888"/>
                </a:lnTo>
                <a:lnTo>
                  <a:pt x="485" y="871"/>
                </a:lnTo>
                <a:lnTo>
                  <a:pt x="497" y="862"/>
                </a:lnTo>
                <a:lnTo>
                  <a:pt x="509" y="852"/>
                </a:lnTo>
                <a:lnTo>
                  <a:pt x="509" y="852"/>
                </a:lnTo>
                <a:lnTo>
                  <a:pt x="507" y="862"/>
                </a:lnTo>
                <a:lnTo>
                  <a:pt x="507" y="862"/>
                </a:lnTo>
                <a:lnTo>
                  <a:pt x="477" y="883"/>
                </a:lnTo>
                <a:lnTo>
                  <a:pt x="446" y="901"/>
                </a:lnTo>
                <a:lnTo>
                  <a:pt x="446" y="901"/>
                </a:lnTo>
                <a:close/>
                <a:moveTo>
                  <a:pt x="413" y="870"/>
                </a:moveTo>
                <a:lnTo>
                  <a:pt x="413" y="870"/>
                </a:lnTo>
                <a:lnTo>
                  <a:pt x="362" y="900"/>
                </a:lnTo>
                <a:lnTo>
                  <a:pt x="362" y="900"/>
                </a:lnTo>
                <a:lnTo>
                  <a:pt x="393" y="879"/>
                </a:lnTo>
                <a:lnTo>
                  <a:pt x="393" y="879"/>
                </a:lnTo>
                <a:lnTo>
                  <a:pt x="442" y="845"/>
                </a:lnTo>
                <a:lnTo>
                  <a:pt x="442" y="845"/>
                </a:lnTo>
                <a:lnTo>
                  <a:pt x="460" y="834"/>
                </a:lnTo>
                <a:lnTo>
                  <a:pt x="480" y="821"/>
                </a:lnTo>
                <a:lnTo>
                  <a:pt x="490" y="814"/>
                </a:lnTo>
                <a:lnTo>
                  <a:pt x="498" y="807"/>
                </a:lnTo>
                <a:lnTo>
                  <a:pt x="506" y="799"/>
                </a:lnTo>
                <a:lnTo>
                  <a:pt x="513" y="790"/>
                </a:lnTo>
                <a:lnTo>
                  <a:pt x="513" y="790"/>
                </a:lnTo>
                <a:lnTo>
                  <a:pt x="512" y="805"/>
                </a:lnTo>
                <a:lnTo>
                  <a:pt x="512" y="805"/>
                </a:lnTo>
                <a:lnTo>
                  <a:pt x="501" y="815"/>
                </a:lnTo>
                <a:lnTo>
                  <a:pt x="490" y="824"/>
                </a:lnTo>
                <a:lnTo>
                  <a:pt x="478" y="833"/>
                </a:lnTo>
                <a:lnTo>
                  <a:pt x="464" y="841"/>
                </a:lnTo>
                <a:lnTo>
                  <a:pt x="438" y="856"/>
                </a:lnTo>
                <a:lnTo>
                  <a:pt x="413" y="870"/>
                </a:lnTo>
                <a:lnTo>
                  <a:pt x="413" y="870"/>
                </a:lnTo>
                <a:close/>
                <a:moveTo>
                  <a:pt x="512" y="809"/>
                </a:moveTo>
                <a:lnTo>
                  <a:pt x="512" y="809"/>
                </a:lnTo>
                <a:lnTo>
                  <a:pt x="511" y="821"/>
                </a:lnTo>
                <a:lnTo>
                  <a:pt x="511" y="821"/>
                </a:lnTo>
                <a:lnTo>
                  <a:pt x="489" y="837"/>
                </a:lnTo>
                <a:lnTo>
                  <a:pt x="464" y="853"/>
                </a:lnTo>
                <a:lnTo>
                  <a:pt x="440" y="867"/>
                </a:lnTo>
                <a:lnTo>
                  <a:pt x="416" y="882"/>
                </a:lnTo>
                <a:lnTo>
                  <a:pt x="416" y="882"/>
                </a:lnTo>
                <a:lnTo>
                  <a:pt x="386" y="899"/>
                </a:lnTo>
                <a:lnTo>
                  <a:pt x="386" y="899"/>
                </a:lnTo>
                <a:lnTo>
                  <a:pt x="412" y="882"/>
                </a:lnTo>
                <a:lnTo>
                  <a:pt x="438" y="864"/>
                </a:lnTo>
                <a:lnTo>
                  <a:pt x="438" y="864"/>
                </a:lnTo>
                <a:lnTo>
                  <a:pt x="459" y="851"/>
                </a:lnTo>
                <a:lnTo>
                  <a:pt x="480" y="836"/>
                </a:lnTo>
                <a:lnTo>
                  <a:pt x="480" y="836"/>
                </a:lnTo>
                <a:lnTo>
                  <a:pt x="496" y="824"/>
                </a:lnTo>
                <a:lnTo>
                  <a:pt x="505" y="817"/>
                </a:lnTo>
                <a:lnTo>
                  <a:pt x="512" y="809"/>
                </a:lnTo>
                <a:lnTo>
                  <a:pt x="512" y="809"/>
                </a:lnTo>
                <a:close/>
                <a:moveTo>
                  <a:pt x="344" y="900"/>
                </a:moveTo>
                <a:lnTo>
                  <a:pt x="344" y="900"/>
                </a:lnTo>
                <a:lnTo>
                  <a:pt x="401" y="866"/>
                </a:lnTo>
                <a:lnTo>
                  <a:pt x="401" y="866"/>
                </a:lnTo>
                <a:lnTo>
                  <a:pt x="428" y="850"/>
                </a:lnTo>
                <a:lnTo>
                  <a:pt x="442" y="841"/>
                </a:lnTo>
                <a:lnTo>
                  <a:pt x="455" y="832"/>
                </a:lnTo>
                <a:lnTo>
                  <a:pt x="455" y="832"/>
                </a:lnTo>
                <a:lnTo>
                  <a:pt x="481" y="813"/>
                </a:lnTo>
                <a:lnTo>
                  <a:pt x="506" y="793"/>
                </a:lnTo>
                <a:lnTo>
                  <a:pt x="506" y="793"/>
                </a:lnTo>
                <a:lnTo>
                  <a:pt x="511" y="789"/>
                </a:lnTo>
                <a:lnTo>
                  <a:pt x="506" y="796"/>
                </a:lnTo>
                <a:lnTo>
                  <a:pt x="506" y="796"/>
                </a:lnTo>
                <a:lnTo>
                  <a:pt x="502" y="800"/>
                </a:lnTo>
                <a:lnTo>
                  <a:pt x="497" y="805"/>
                </a:lnTo>
                <a:lnTo>
                  <a:pt x="497" y="805"/>
                </a:lnTo>
                <a:lnTo>
                  <a:pt x="485" y="814"/>
                </a:lnTo>
                <a:lnTo>
                  <a:pt x="472" y="823"/>
                </a:lnTo>
                <a:lnTo>
                  <a:pt x="472" y="823"/>
                </a:lnTo>
                <a:lnTo>
                  <a:pt x="419" y="858"/>
                </a:lnTo>
                <a:lnTo>
                  <a:pt x="419" y="858"/>
                </a:lnTo>
                <a:lnTo>
                  <a:pt x="364" y="896"/>
                </a:lnTo>
                <a:lnTo>
                  <a:pt x="364" y="896"/>
                </a:lnTo>
                <a:lnTo>
                  <a:pt x="354" y="902"/>
                </a:lnTo>
                <a:lnTo>
                  <a:pt x="343" y="909"/>
                </a:lnTo>
                <a:lnTo>
                  <a:pt x="332" y="916"/>
                </a:lnTo>
                <a:lnTo>
                  <a:pt x="323" y="923"/>
                </a:lnTo>
                <a:lnTo>
                  <a:pt x="323" y="923"/>
                </a:lnTo>
                <a:lnTo>
                  <a:pt x="322" y="924"/>
                </a:lnTo>
                <a:lnTo>
                  <a:pt x="322" y="924"/>
                </a:lnTo>
                <a:lnTo>
                  <a:pt x="312" y="919"/>
                </a:lnTo>
                <a:lnTo>
                  <a:pt x="312" y="919"/>
                </a:lnTo>
                <a:lnTo>
                  <a:pt x="320" y="915"/>
                </a:lnTo>
                <a:lnTo>
                  <a:pt x="329" y="910"/>
                </a:lnTo>
                <a:lnTo>
                  <a:pt x="344" y="900"/>
                </a:lnTo>
                <a:lnTo>
                  <a:pt x="344" y="900"/>
                </a:lnTo>
                <a:close/>
                <a:moveTo>
                  <a:pt x="424" y="866"/>
                </a:moveTo>
                <a:lnTo>
                  <a:pt x="424" y="866"/>
                </a:lnTo>
                <a:lnTo>
                  <a:pt x="449" y="852"/>
                </a:lnTo>
                <a:lnTo>
                  <a:pt x="475" y="837"/>
                </a:lnTo>
                <a:lnTo>
                  <a:pt x="475" y="837"/>
                </a:lnTo>
                <a:lnTo>
                  <a:pt x="451" y="853"/>
                </a:lnTo>
                <a:lnTo>
                  <a:pt x="428" y="868"/>
                </a:lnTo>
                <a:lnTo>
                  <a:pt x="428" y="868"/>
                </a:lnTo>
                <a:lnTo>
                  <a:pt x="405" y="884"/>
                </a:lnTo>
                <a:lnTo>
                  <a:pt x="382" y="899"/>
                </a:lnTo>
                <a:lnTo>
                  <a:pt x="360" y="915"/>
                </a:lnTo>
                <a:lnTo>
                  <a:pt x="338" y="930"/>
                </a:lnTo>
                <a:lnTo>
                  <a:pt x="338" y="930"/>
                </a:lnTo>
                <a:lnTo>
                  <a:pt x="325" y="925"/>
                </a:lnTo>
                <a:lnTo>
                  <a:pt x="325" y="925"/>
                </a:lnTo>
                <a:lnTo>
                  <a:pt x="424" y="866"/>
                </a:lnTo>
                <a:lnTo>
                  <a:pt x="424" y="866"/>
                </a:lnTo>
                <a:close/>
                <a:moveTo>
                  <a:pt x="450" y="864"/>
                </a:moveTo>
                <a:lnTo>
                  <a:pt x="450" y="864"/>
                </a:lnTo>
                <a:lnTo>
                  <a:pt x="470" y="851"/>
                </a:lnTo>
                <a:lnTo>
                  <a:pt x="491" y="838"/>
                </a:lnTo>
                <a:lnTo>
                  <a:pt x="491" y="838"/>
                </a:lnTo>
                <a:lnTo>
                  <a:pt x="478" y="847"/>
                </a:lnTo>
                <a:lnTo>
                  <a:pt x="464" y="856"/>
                </a:lnTo>
                <a:lnTo>
                  <a:pt x="464" y="856"/>
                </a:lnTo>
                <a:lnTo>
                  <a:pt x="438" y="873"/>
                </a:lnTo>
                <a:lnTo>
                  <a:pt x="412" y="891"/>
                </a:lnTo>
                <a:lnTo>
                  <a:pt x="386" y="910"/>
                </a:lnTo>
                <a:lnTo>
                  <a:pt x="362" y="930"/>
                </a:lnTo>
                <a:lnTo>
                  <a:pt x="362" y="930"/>
                </a:lnTo>
                <a:lnTo>
                  <a:pt x="360" y="931"/>
                </a:lnTo>
                <a:lnTo>
                  <a:pt x="360" y="931"/>
                </a:lnTo>
                <a:lnTo>
                  <a:pt x="355" y="935"/>
                </a:lnTo>
                <a:lnTo>
                  <a:pt x="355" y="935"/>
                </a:lnTo>
                <a:lnTo>
                  <a:pt x="341" y="930"/>
                </a:lnTo>
                <a:lnTo>
                  <a:pt x="341" y="930"/>
                </a:lnTo>
                <a:lnTo>
                  <a:pt x="396" y="898"/>
                </a:lnTo>
                <a:lnTo>
                  <a:pt x="450" y="864"/>
                </a:lnTo>
                <a:lnTo>
                  <a:pt x="450" y="864"/>
                </a:lnTo>
                <a:close/>
                <a:moveTo>
                  <a:pt x="511" y="824"/>
                </a:moveTo>
                <a:lnTo>
                  <a:pt x="511" y="824"/>
                </a:lnTo>
                <a:lnTo>
                  <a:pt x="511" y="829"/>
                </a:lnTo>
                <a:lnTo>
                  <a:pt x="511" y="829"/>
                </a:lnTo>
                <a:lnTo>
                  <a:pt x="510" y="833"/>
                </a:lnTo>
                <a:lnTo>
                  <a:pt x="510" y="833"/>
                </a:lnTo>
                <a:lnTo>
                  <a:pt x="502" y="840"/>
                </a:lnTo>
                <a:lnTo>
                  <a:pt x="493" y="847"/>
                </a:lnTo>
                <a:lnTo>
                  <a:pt x="474" y="860"/>
                </a:lnTo>
                <a:lnTo>
                  <a:pt x="435" y="884"/>
                </a:lnTo>
                <a:lnTo>
                  <a:pt x="435" y="884"/>
                </a:lnTo>
                <a:lnTo>
                  <a:pt x="383" y="916"/>
                </a:lnTo>
                <a:lnTo>
                  <a:pt x="383" y="916"/>
                </a:lnTo>
                <a:lnTo>
                  <a:pt x="392" y="910"/>
                </a:lnTo>
                <a:lnTo>
                  <a:pt x="392" y="910"/>
                </a:lnTo>
                <a:lnTo>
                  <a:pt x="413" y="895"/>
                </a:lnTo>
                <a:lnTo>
                  <a:pt x="435" y="879"/>
                </a:lnTo>
                <a:lnTo>
                  <a:pt x="435" y="879"/>
                </a:lnTo>
                <a:lnTo>
                  <a:pt x="454" y="865"/>
                </a:lnTo>
                <a:lnTo>
                  <a:pt x="475" y="853"/>
                </a:lnTo>
                <a:lnTo>
                  <a:pt x="493" y="839"/>
                </a:lnTo>
                <a:lnTo>
                  <a:pt x="502" y="832"/>
                </a:lnTo>
                <a:lnTo>
                  <a:pt x="511" y="824"/>
                </a:lnTo>
                <a:lnTo>
                  <a:pt x="511" y="824"/>
                </a:lnTo>
                <a:close/>
                <a:moveTo>
                  <a:pt x="365" y="930"/>
                </a:moveTo>
                <a:lnTo>
                  <a:pt x="365" y="930"/>
                </a:lnTo>
                <a:lnTo>
                  <a:pt x="370" y="927"/>
                </a:lnTo>
                <a:lnTo>
                  <a:pt x="370" y="927"/>
                </a:lnTo>
                <a:lnTo>
                  <a:pt x="383" y="918"/>
                </a:lnTo>
                <a:lnTo>
                  <a:pt x="383" y="918"/>
                </a:lnTo>
                <a:lnTo>
                  <a:pt x="412" y="900"/>
                </a:lnTo>
                <a:lnTo>
                  <a:pt x="412" y="900"/>
                </a:lnTo>
                <a:lnTo>
                  <a:pt x="472" y="863"/>
                </a:lnTo>
                <a:lnTo>
                  <a:pt x="472" y="863"/>
                </a:lnTo>
                <a:lnTo>
                  <a:pt x="493" y="850"/>
                </a:lnTo>
                <a:lnTo>
                  <a:pt x="493" y="850"/>
                </a:lnTo>
                <a:lnTo>
                  <a:pt x="474" y="863"/>
                </a:lnTo>
                <a:lnTo>
                  <a:pt x="454" y="874"/>
                </a:lnTo>
                <a:lnTo>
                  <a:pt x="454" y="874"/>
                </a:lnTo>
                <a:lnTo>
                  <a:pt x="430" y="892"/>
                </a:lnTo>
                <a:lnTo>
                  <a:pt x="407" y="910"/>
                </a:lnTo>
                <a:lnTo>
                  <a:pt x="407" y="910"/>
                </a:lnTo>
                <a:lnTo>
                  <a:pt x="386" y="926"/>
                </a:lnTo>
                <a:lnTo>
                  <a:pt x="386" y="926"/>
                </a:lnTo>
                <a:lnTo>
                  <a:pt x="383" y="929"/>
                </a:lnTo>
                <a:lnTo>
                  <a:pt x="383" y="929"/>
                </a:lnTo>
                <a:lnTo>
                  <a:pt x="381" y="931"/>
                </a:lnTo>
                <a:lnTo>
                  <a:pt x="379" y="933"/>
                </a:lnTo>
                <a:lnTo>
                  <a:pt x="379" y="933"/>
                </a:lnTo>
                <a:lnTo>
                  <a:pt x="372" y="938"/>
                </a:lnTo>
                <a:lnTo>
                  <a:pt x="372" y="938"/>
                </a:lnTo>
                <a:lnTo>
                  <a:pt x="372" y="939"/>
                </a:lnTo>
                <a:lnTo>
                  <a:pt x="372" y="939"/>
                </a:lnTo>
                <a:lnTo>
                  <a:pt x="358" y="935"/>
                </a:lnTo>
                <a:lnTo>
                  <a:pt x="358" y="935"/>
                </a:lnTo>
                <a:lnTo>
                  <a:pt x="365" y="930"/>
                </a:lnTo>
                <a:lnTo>
                  <a:pt x="365" y="930"/>
                </a:lnTo>
                <a:close/>
                <a:moveTo>
                  <a:pt x="510" y="837"/>
                </a:moveTo>
                <a:lnTo>
                  <a:pt x="510" y="837"/>
                </a:lnTo>
                <a:lnTo>
                  <a:pt x="509" y="849"/>
                </a:lnTo>
                <a:lnTo>
                  <a:pt x="509" y="849"/>
                </a:lnTo>
                <a:lnTo>
                  <a:pt x="493" y="860"/>
                </a:lnTo>
                <a:lnTo>
                  <a:pt x="477" y="869"/>
                </a:lnTo>
                <a:lnTo>
                  <a:pt x="443" y="889"/>
                </a:lnTo>
                <a:lnTo>
                  <a:pt x="443" y="889"/>
                </a:lnTo>
                <a:lnTo>
                  <a:pt x="420" y="905"/>
                </a:lnTo>
                <a:lnTo>
                  <a:pt x="397" y="921"/>
                </a:lnTo>
                <a:lnTo>
                  <a:pt x="397" y="921"/>
                </a:lnTo>
                <a:lnTo>
                  <a:pt x="404" y="915"/>
                </a:lnTo>
                <a:lnTo>
                  <a:pt x="404" y="915"/>
                </a:lnTo>
                <a:lnTo>
                  <a:pt x="425" y="898"/>
                </a:lnTo>
                <a:lnTo>
                  <a:pt x="447" y="883"/>
                </a:lnTo>
                <a:lnTo>
                  <a:pt x="447" y="883"/>
                </a:lnTo>
                <a:lnTo>
                  <a:pt x="480" y="861"/>
                </a:lnTo>
                <a:lnTo>
                  <a:pt x="496" y="850"/>
                </a:lnTo>
                <a:lnTo>
                  <a:pt x="503" y="844"/>
                </a:lnTo>
                <a:lnTo>
                  <a:pt x="510" y="837"/>
                </a:lnTo>
                <a:lnTo>
                  <a:pt x="510" y="837"/>
                </a:lnTo>
                <a:close/>
                <a:moveTo>
                  <a:pt x="378" y="937"/>
                </a:moveTo>
                <a:lnTo>
                  <a:pt x="378" y="937"/>
                </a:lnTo>
                <a:lnTo>
                  <a:pt x="378" y="937"/>
                </a:lnTo>
                <a:lnTo>
                  <a:pt x="378" y="937"/>
                </a:lnTo>
                <a:lnTo>
                  <a:pt x="396" y="924"/>
                </a:lnTo>
                <a:lnTo>
                  <a:pt x="396" y="924"/>
                </a:lnTo>
                <a:lnTo>
                  <a:pt x="422" y="906"/>
                </a:lnTo>
                <a:lnTo>
                  <a:pt x="449" y="888"/>
                </a:lnTo>
                <a:lnTo>
                  <a:pt x="449" y="888"/>
                </a:lnTo>
                <a:lnTo>
                  <a:pt x="473" y="874"/>
                </a:lnTo>
                <a:lnTo>
                  <a:pt x="495" y="861"/>
                </a:lnTo>
                <a:lnTo>
                  <a:pt x="495" y="861"/>
                </a:lnTo>
                <a:lnTo>
                  <a:pt x="489" y="865"/>
                </a:lnTo>
                <a:lnTo>
                  <a:pt x="489" y="865"/>
                </a:lnTo>
                <a:lnTo>
                  <a:pt x="478" y="873"/>
                </a:lnTo>
                <a:lnTo>
                  <a:pt x="465" y="881"/>
                </a:lnTo>
                <a:lnTo>
                  <a:pt x="465" y="881"/>
                </a:lnTo>
                <a:lnTo>
                  <a:pt x="440" y="896"/>
                </a:lnTo>
                <a:lnTo>
                  <a:pt x="429" y="904"/>
                </a:lnTo>
                <a:lnTo>
                  <a:pt x="417" y="913"/>
                </a:lnTo>
                <a:lnTo>
                  <a:pt x="417" y="913"/>
                </a:lnTo>
                <a:lnTo>
                  <a:pt x="401" y="927"/>
                </a:lnTo>
                <a:lnTo>
                  <a:pt x="384" y="940"/>
                </a:lnTo>
                <a:lnTo>
                  <a:pt x="384" y="940"/>
                </a:lnTo>
                <a:lnTo>
                  <a:pt x="384" y="941"/>
                </a:lnTo>
                <a:lnTo>
                  <a:pt x="384" y="941"/>
                </a:lnTo>
                <a:lnTo>
                  <a:pt x="374" y="939"/>
                </a:lnTo>
                <a:lnTo>
                  <a:pt x="374" y="939"/>
                </a:lnTo>
                <a:lnTo>
                  <a:pt x="378" y="937"/>
                </a:lnTo>
                <a:lnTo>
                  <a:pt x="378" y="937"/>
                </a:lnTo>
                <a:close/>
                <a:moveTo>
                  <a:pt x="391" y="938"/>
                </a:moveTo>
                <a:lnTo>
                  <a:pt x="391" y="938"/>
                </a:lnTo>
                <a:lnTo>
                  <a:pt x="393" y="938"/>
                </a:lnTo>
                <a:lnTo>
                  <a:pt x="395" y="936"/>
                </a:lnTo>
                <a:lnTo>
                  <a:pt x="395" y="936"/>
                </a:lnTo>
                <a:lnTo>
                  <a:pt x="412" y="924"/>
                </a:lnTo>
                <a:lnTo>
                  <a:pt x="429" y="913"/>
                </a:lnTo>
                <a:lnTo>
                  <a:pt x="465" y="892"/>
                </a:lnTo>
                <a:lnTo>
                  <a:pt x="465" y="892"/>
                </a:lnTo>
                <a:lnTo>
                  <a:pt x="453" y="901"/>
                </a:lnTo>
                <a:lnTo>
                  <a:pt x="453" y="901"/>
                </a:lnTo>
                <a:lnTo>
                  <a:pt x="425" y="921"/>
                </a:lnTo>
                <a:lnTo>
                  <a:pt x="411" y="931"/>
                </a:lnTo>
                <a:lnTo>
                  <a:pt x="398" y="943"/>
                </a:lnTo>
                <a:lnTo>
                  <a:pt x="398" y="943"/>
                </a:lnTo>
                <a:lnTo>
                  <a:pt x="386" y="941"/>
                </a:lnTo>
                <a:lnTo>
                  <a:pt x="386" y="941"/>
                </a:lnTo>
                <a:lnTo>
                  <a:pt x="391" y="938"/>
                </a:lnTo>
                <a:lnTo>
                  <a:pt x="391" y="938"/>
                </a:lnTo>
                <a:close/>
                <a:moveTo>
                  <a:pt x="430" y="945"/>
                </a:moveTo>
                <a:lnTo>
                  <a:pt x="430" y="945"/>
                </a:lnTo>
                <a:lnTo>
                  <a:pt x="417" y="945"/>
                </a:lnTo>
                <a:lnTo>
                  <a:pt x="417" y="945"/>
                </a:lnTo>
                <a:lnTo>
                  <a:pt x="438" y="930"/>
                </a:lnTo>
                <a:lnTo>
                  <a:pt x="460" y="917"/>
                </a:lnTo>
                <a:lnTo>
                  <a:pt x="460" y="917"/>
                </a:lnTo>
                <a:lnTo>
                  <a:pt x="483" y="904"/>
                </a:lnTo>
                <a:lnTo>
                  <a:pt x="494" y="897"/>
                </a:lnTo>
                <a:lnTo>
                  <a:pt x="498" y="893"/>
                </a:lnTo>
                <a:lnTo>
                  <a:pt x="503" y="889"/>
                </a:lnTo>
                <a:lnTo>
                  <a:pt x="503" y="889"/>
                </a:lnTo>
                <a:lnTo>
                  <a:pt x="495" y="897"/>
                </a:lnTo>
                <a:lnTo>
                  <a:pt x="486" y="905"/>
                </a:lnTo>
                <a:lnTo>
                  <a:pt x="467" y="918"/>
                </a:lnTo>
                <a:lnTo>
                  <a:pt x="448" y="931"/>
                </a:lnTo>
                <a:lnTo>
                  <a:pt x="439" y="938"/>
                </a:lnTo>
                <a:lnTo>
                  <a:pt x="430" y="945"/>
                </a:lnTo>
                <a:lnTo>
                  <a:pt x="430" y="945"/>
                </a:lnTo>
                <a:close/>
                <a:moveTo>
                  <a:pt x="459" y="915"/>
                </a:moveTo>
                <a:lnTo>
                  <a:pt x="459" y="915"/>
                </a:lnTo>
                <a:lnTo>
                  <a:pt x="436" y="929"/>
                </a:lnTo>
                <a:lnTo>
                  <a:pt x="436" y="929"/>
                </a:lnTo>
                <a:lnTo>
                  <a:pt x="426" y="936"/>
                </a:lnTo>
                <a:lnTo>
                  <a:pt x="426" y="936"/>
                </a:lnTo>
                <a:lnTo>
                  <a:pt x="435" y="928"/>
                </a:lnTo>
                <a:lnTo>
                  <a:pt x="445" y="921"/>
                </a:lnTo>
                <a:lnTo>
                  <a:pt x="466" y="908"/>
                </a:lnTo>
                <a:lnTo>
                  <a:pt x="487" y="894"/>
                </a:lnTo>
                <a:lnTo>
                  <a:pt x="496" y="887"/>
                </a:lnTo>
                <a:lnTo>
                  <a:pt x="505" y="879"/>
                </a:lnTo>
                <a:lnTo>
                  <a:pt x="505" y="879"/>
                </a:lnTo>
                <a:lnTo>
                  <a:pt x="505" y="878"/>
                </a:lnTo>
                <a:lnTo>
                  <a:pt x="505" y="878"/>
                </a:lnTo>
                <a:lnTo>
                  <a:pt x="504" y="887"/>
                </a:lnTo>
                <a:lnTo>
                  <a:pt x="504" y="887"/>
                </a:lnTo>
                <a:lnTo>
                  <a:pt x="482" y="901"/>
                </a:lnTo>
                <a:lnTo>
                  <a:pt x="459" y="915"/>
                </a:lnTo>
                <a:lnTo>
                  <a:pt x="459" y="915"/>
                </a:lnTo>
                <a:close/>
                <a:moveTo>
                  <a:pt x="413" y="944"/>
                </a:moveTo>
                <a:lnTo>
                  <a:pt x="413" y="944"/>
                </a:lnTo>
                <a:lnTo>
                  <a:pt x="402" y="943"/>
                </a:lnTo>
                <a:lnTo>
                  <a:pt x="402" y="943"/>
                </a:lnTo>
                <a:lnTo>
                  <a:pt x="412" y="937"/>
                </a:lnTo>
                <a:lnTo>
                  <a:pt x="422" y="930"/>
                </a:lnTo>
                <a:lnTo>
                  <a:pt x="432" y="923"/>
                </a:lnTo>
                <a:lnTo>
                  <a:pt x="442" y="916"/>
                </a:lnTo>
                <a:lnTo>
                  <a:pt x="442" y="916"/>
                </a:lnTo>
                <a:lnTo>
                  <a:pt x="468" y="900"/>
                </a:lnTo>
                <a:lnTo>
                  <a:pt x="496" y="884"/>
                </a:lnTo>
                <a:lnTo>
                  <a:pt x="496" y="884"/>
                </a:lnTo>
                <a:lnTo>
                  <a:pt x="499" y="881"/>
                </a:lnTo>
                <a:lnTo>
                  <a:pt x="499" y="881"/>
                </a:lnTo>
                <a:lnTo>
                  <a:pt x="497" y="883"/>
                </a:lnTo>
                <a:lnTo>
                  <a:pt x="497" y="883"/>
                </a:lnTo>
                <a:lnTo>
                  <a:pt x="490" y="889"/>
                </a:lnTo>
                <a:lnTo>
                  <a:pt x="482" y="895"/>
                </a:lnTo>
                <a:lnTo>
                  <a:pt x="482" y="895"/>
                </a:lnTo>
                <a:lnTo>
                  <a:pt x="469" y="903"/>
                </a:lnTo>
                <a:lnTo>
                  <a:pt x="457" y="911"/>
                </a:lnTo>
                <a:lnTo>
                  <a:pt x="457" y="911"/>
                </a:lnTo>
                <a:lnTo>
                  <a:pt x="434" y="926"/>
                </a:lnTo>
                <a:lnTo>
                  <a:pt x="423" y="935"/>
                </a:lnTo>
                <a:lnTo>
                  <a:pt x="413" y="944"/>
                </a:lnTo>
                <a:lnTo>
                  <a:pt x="413" y="944"/>
                </a:lnTo>
                <a:close/>
                <a:moveTo>
                  <a:pt x="504" y="877"/>
                </a:moveTo>
                <a:lnTo>
                  <a:pt x="504" y="877"/>
                </a:lnTo>
                <a:lnTo>
                  <a:pt x="489" y="885"/>
                </a:lnTo>
                <a:lnTo>
                  <a:pt x="475" y="894"/>
                </a:lnTo>
                <a:lnTo>
                  <a:pt x="445" y="911"/>
                </a:lnTo>
                <a:lnTo>
                  <a:pt x="445" y="911"/>
                </a:lnTo>
                <a:lnTo>
                  <a:pt x="432" y="919"/>
                </a:lnTo>
                <a:lnTo>
                  <a:pt x="420" y="928"/>
                </a:lnTo>
                <a:lnTo>
                  <a:pt x="420" y="928"/>
                </a:lnTo>
                <a:lnTo>
                  <a:pt x="410" y="936"/>
                </a:lnTo>
                <a:lnTo>
                  <a:pt x="410" y="936"/>
                </a:lnTo>
                <a:lnTo>
                  <a:pt x="404" y="940"/>
                </a:lnTo>
                <a:lnTo>
                  <a:pt x="407" y="937"/>
                </a:lnTo>
                <a:lnTo>
                  <a:pt x="407" y="937"/>
                </a:lnTo>
                <a:lnTo>
                  <a:pt x="421" y="925"/>
                </a:lnTo>
                <a:lnTo>
                  <a:pt x="437" y="914"/>
                </a:lnTo>
                <a:lnTo>
                  <a:pt x="468" y="893"/>
                </a:lnTo>
                <a:lnTo>
                  <a:pt x="468" y="893"/>
                </a:lnTo>
                <a:lnTo>
                  <a:pt x="478" y="887"/>
                </a:lnTo>
                <a:lnTo>
                  <a:pt x="489" y="881"/>
                </a:lnTo>
                <a:lnTo>
                  <a:pt x="498" y="874"/>
                </a:lnTo>
                <a:lnTo>
                  <a:pt x="503" y="870"/>
                </a:lnTo>
                <a:lnTo>
                  <a:pt x="507" y="866"/>
                </a:lnTo>
                <a:lnTo>
                  <a:pt x="507" y="866"/>
                </a:lnTo>
                <a:lnTo>
                  <a:pt x="505" y="878"/>
                </a:lnTo>
                <a:lnTo>
                  <a:pt x="505" y="878"/>
                </a:lnTo>
                <a:lnTo>
                  <a:pt x="505" y="877"/>
                </a:lnTo>
                <a:lnTo>
                  <a:pt x="504" y="877"/>
                </a:lnTo>
                <a:lnTo>
                  <a:pt x="504" y="877"/>
                </a:lnTo>
                <a:close/>
                <a:moveTo>
                  <a:pt x="551" y="470"/>
                </a:moveTo>
                <a:lnTo>
                  <a:pt x="551" y="470"/>
                </a:lnTo>
                <a:lnTo>
                  <a:pt x="553" y="463"/>
                </a:lnTo>
                <a:lnTo>
                  <a:pt x="553" y="463"/>
                </a:lnTo>
                <a:lnTo>
                  <a:pt x="563" y="462"/>
                </a:lnTo>
                <a:lnTo>
                  <a:pt x="563" y="462"/>
                </a:lnTo>
                <a:lnTo>
                  <a:pt x="562" y="469"/>
                </a:lnTo>
                <a:lnTo>
                  <a:pt x="562" y="469"/>
                </a:lnTo>
                <a:lnTo>
                  <a:pt x="551" y="470"/>
                </a:lnTo>
                <a:lnTo>
                  <a:pt x="551" y="470"/>
                </a:lnTo>
                <a:close/>
                <a:moveTo>
                  <a:pt x="571" y="468"/>
                </a:moveTo>
                <a:lnTo>
                  <a:pt x="571" y="468"/>
                </a:lnTo>
                <a:lnTo>
                  <a:pt x="572" y="461"/>
                </a:lnTo>
                <a:lnTo>
                  <a:pt x="572" y="461"/>
                </a:lnTo>
                <a:lnTo>
                  <a:pt x="575" y="461"/>
                </a:lnTo>
                <a:lnTo>
                  <a:pt x="575" y="461"/>
                </a:lnTo>
                <a:lnTo>
                  <a:pt x="576" y="468"/>
                </a:lnTo>
                <a:lnTo>
                  <a:pt x="576" y="468"/>
                </a:lnTo>
                <a:lnTo>
                  <a:pt x="571" y="468"/>
                </a:lnTo>
                <a:lnTo>
                  <a:pt x="571" y="468"/>
                </a:lnTo>
                <a:close/>
                <a:moveTo>
                  <a:pt x="584" y="461"/>
                </a:moveTo>
                <a:lnTo>
                  <a:pt x="584" y="461"/>
                </a:lnTo>
                <a:lnTo>
                  <a:pt x="592" y="461"/>
                </a:lnTo>
                <a:lnTo>
                  <a:pt x="592" y="461"/>
                </a:lnTo>
                <a:lnTo>
                  <a:pt x="592" y="467"/>
                </a:lnTo>
                <a:lnTo>
                  <a:pt x="592" y="467"/>
                </a:lnTo>
                <a:lnTo>
                  <a:pt x="584" y="467"/>
                </a:lnTo>
                <a:lnTo>
                  <a:pt x="584" y="467"/>
                </a:lnTo>
                <a:lnTo>
                  <a:pt x="584" y="461"/>
                </a:lnTo>
                <a:lnTo>
                  <a:pt x="584" y="461"/>
                </a:lnTo>
                <a:close/>
                <a:moveTo>
                  <a:pt x="601" y="467"/>
                </a:moveTo>
                <a:lnTo>
                  <a:pt x="601" y="467"/>
                </a:lnTo>
                <a:lnTo>
                  <a:pt x="601" y="461"/>
                </a:lnTo>
                <a:lnTo>
                  <a:pt x="601" y="461"/>
                </a:lnTo>
                <a:lnTo>
                  <a:pt x="610" y="461"/>
                </a:lnTo>
                <a:lnTo>
                  <a:pt x="610" y="461"/>
                </a:lnTo>
                <a:lnTo>
                  <a:pt x="610" y="467"/>
                </a:lnTo>
                <a:lnTo>
                  <a:pt x="610" y="467"/>
                </a:lnTo>
                <a:lnTo>
                  <a:pt x="607" y="466"/>
                </a:lnTo>
                <a:lnTo>
                  <a:pt x="607" y="466"/>
                </a:lnTo>
                <a:lnTo>
                  <a:pt x="601" y="467"/>
                </a:lnTo>
                <a:lnTo>
                  <a:pt x="601" y="467"/>
                </a:lnTo>
                <a:close/>
                <a:moveTo>
                  <a:pt x="616" y="599"/>
                </a:moveTo>
                <a:lnTo>
                  <a:pt x="616" y="599"/>
                </a:lnTo>
                <a:lnTo>
                  <a:pt x="635" y="589"/>
                </a:lnTo>
                <a:lnTo>
                  <a:pt x="654" y="580"/>
                </a:lnTo>
                <a:lnTo>
                  <a:pt x="654" y="580"/>
                </a:lnTo>
                <a:lnTo>
                  <a:pt x="700" y="559"/>
                </a:lnTo>
                <a:lnTo>
                  <a:pt x="700" y="559"/>
                </a:lnTo>
                <a:lnTo>
                  <a:pt x="723" y="548"/>
                </a:lnTo>
                <a:lnTo>
                  <a:pt x="745" y="537"/>
                </a:lnTo>
                <a:lnTo>
                  <a:pt x="745" y="537"/>
                </a:lnTo>
                <a:lnTo>
                  <a:pt x="764" y="527"/>
                </a:lnTo>
                <a:lnTo>
                  <a:pt x="764" y="527"/>
                </a:lnTo>
                <a:lnTo>
                  <a:pt x="775" y="520"/>
                </a:lnTo>
                <a:lnTo>
                  <a:pt x="778" y="519"/>
                </a:lnTo>
                <a:lnTo>
                  <a:pt x="772" y="524"/>
                </a:lnTo>
                <a:lnTo>
                  <a:pt x="772" y="524"/>
                </a:lnTo>
                <a:lnTo>
                  <a:pt x="763" y="530"/>
                </a:lnTo>
                <a:lnTo>
                  <a:pt x="753" y="535"/>
                </a:lnTo>
                <a:lnTo>
                  <a:pt x="734" y="546"/>
                </a:lnTo>
                <a:lnTo>
                  <a:pt x="692" y="566"/>
                </a:lnTo>
                <a:lnTo>
                  <a:pt x="692" y="566"/>
                </a:lnTo>
                <a:lnTo>
                  <a:pt x="673" y="575"/>
                </a:lnTo>
                <a:lnTo>
                  <a:pt x="653" y="585"/>
                </a:lnTo>
                <a:lnTo>
                  <a:pt x="634" y="596"/>
                </a:lnTo>
                <a:lnTo>
                  <a:pt x="615" y="608"/>
                </a:lnTo>
                <a:lnTo>
                  <a:pt x="615" y="608"/>
                </a:lnTo>
                <a:lnTo>
                  <a:pt x="616" y="599"/>
                </a:lnTo>
                <a:lnTo>
                  <a:pt x="616" y="599"/>
                </a:lnTo>
                <a:close/>
                <a:moveTo>
                  <a:pt x="698" y="573"/>
                </a:moveTo>
                <a:lnTo>
                  <a:pt x="698" y="573"/>
                </a:lnTo>
                <a:lnTo>
                  <a:pt x="721" y="562"/>
                </a:lnTo>
                <a:lnTo>
                  <a:pt x="743" y="551"/>
                </a:lnTo>
                <a:lnTo>
                  <a:pt x="743" y="551"/>
                </a:lnTo>
                <a:lnTo>
                  <a:pt x="766" y="540"/>
                </a:lnTo>
                <a:lnTo>
                  <a:pt x="766" y="540"/>
                </a:lnTo>
                <a:lnTo>
                  <a:pt x="768" y="539"/>
                </a:lnTo>
                <a:lnTo>
                  <a:pt x="768" y="539"/>
                </a:lnTo>
                <a:lnTo>
                  <a:pt x="751" y="549"/>
                </a:lnTo>
                <a:lnTo>
                  <a:pt x="733" y="559"/>
                </a:lnTo>
                <a:lnTo>
                  <a:pt x="696" y="575"/>
                </a:lnTo>
                <a:lnTo>
                  <a:pt x="696" y="575"/>
                </a:lnTo>
                <a:lnTo>
                  <a:pt x="675" y="585"/>
                </a:lnTo>
                <a:lnTo>
                  <a:pt x="654" y="597"/>
                </a:lnTo>
                <a:lnTo>
                  <a:pt x="614" y="622"/>
                </a:lnTo>
                <a:lnTo>
                  <a:pt x="614" y="622"/>
                </a:lnTo>
                <a:lnTo>
                  <a:pt x="615" y="612"/>
                </a:lnTo>
                <a:lnTo>
                  <a:pt x="615" y="612"/>
                </a:lnTo>
                <a:lnTo>
                  <a:pt x="636" y="603"/>
                </a:lnTo>
                <a:lnTo>
                  <a:pt x="657" y="593"/>
                </a:lnTo>
                <a:lnTo>
                  <a:pt x="698" y="573"/>
                </a:lnTo>
                <a:lnTo>
                  <a:pt x="698" y="573"/>
                </a:lnTo>
                <a:close/>
                <a:moveTo>
                  <a:pt x="700" y="583"/>
                </a:moveTo>
                <a:lnTo>
                  <a:pt x="700" y="583"/>
                </a:lnTo>
                <a:lnTo>
                  <a:pt x="713" y="577"/>
                </a:lnTo>
                <a:lnTo>
                  <a:pt x="713" y="577"/>
                </a:lnTo>
                <a:lnTo>
                  <a:pt x="687" y="590"/>
                </a:lnTo>
                <a:lnTo>
                  <a:pt x="663" y="603"/>
                </a:lnTo>
                <a:lnTo>
                  <a:pt x="638" y="616"/>
                </a:lnTo>
                <a:lnTo>
                  <a:pt x="613" y="631"/>
                </a:lnTo>
                <a:lnTo>
                  <a:pt x="613" y="631"/>
                </a:lnTo>
                <a:lnTo>
                  <a:pt x="614" y="625"/>
                </a:lnTo>
                <a:lnTo>
                  <a:pt x="614" y="625"/>
                </a:lnTo>
                <a:lnTo>
                  <a:pt x="636" y="615"/>
                </a:lnTo>
                <a:lnTo>
                  <a:pt x="657" y="604"/>
                </a:lnTo>
                <a:lnTo>
                  <a:pt x="678" y="593"/>
                </a:lnTo>
                <a:lnTo>
                  <a:pt x="700" y="583"/>
                </a:lnTo>
                <a:lnTo>
                  <a:pt x="700" y="583"/>
                </a:lnTo>
                <a:close/>
                <a:moveTo>
                  <a:pt x="639" y="624"/>
                </a:moveTo>
                <a:lnTo>
                  <a:pt x="639" y="624"/>
                </a:lnTo>
                <a:lnTo>
                  <a:pt x="660" y="612"/>
                </a:lnTo>
                <a:lnTo>
                  <a:pt x="682" y="601"/>
                </a:lnTo>
                <a:lnTo>
                  <a:pt x="682" y="601"/>
                </a:lnTo>
                <a:lnTo>
                  <a:pt x="706" y="590"/>
                </a:lnTo>
                <a:lnTo>
                  <a:pt x="732" y="580"/>
                </a:lnTo>
                <a:lnTo>
                  <a:pt x="756" y="570"/>
                </a:lnTo>
                <a:lnTo>
                  <a:pt x="780" y="559"/>
                </a:lnTo>
                <a:lnTo>
                  <a:pt x="780" y="559"/>
                </a:lnTo>
                <a:lnTo>
                  <a:pt x="737" y="579"/>
                </a:lnTo>
                <a:lnTo>
                  <a:pt x="694" y="600"/>
                </a:lnTo>
                <a:lnTo>
                  <a:pt x="673" y="611"/>
                </a:lnTo>
                <a:lnTo>
                  <a:pt x="652" y="623"/>
                </a:lnTo>
                <a:lnTo>
                  <a:pt x="631" y="637"/>
                </a:lnTo>
                <a:lnTo>
                  <a:pt x="612" y="650"/>
                </a:lnTo>
                <a:lnTo>
                  <a:pt x="612" y="650"/>
                </a:lnTo>
                <a:lnTo>
                  <a:pt x="613" y="636"/>
                </a:lnTo>
                <a:lnTo>
                  <a:pt x="613" y="636"/>
                </a:lnTo>
                <a:lnTo>
                  <a:pt x="620" y="635"/>
                </a:lnTo>
                <a:lnTo>
                  <a:pt x="626" y="631"/>
                </a:lnTo>
                <a:lnTo>
                  <a:pt x="639" y="624"/>
                </a:lnTo>
                <a:lnTo>
                  <a:pt x="639" y="624"/>
                </a:lnTo>
                <a:close/>
                <a:moveTo>
                  <a:pt x="691" y="612"/>
                </a:moveTo>
                <a:lnTo>
                  <a:pt x="691" y="612"/>
                </a:lnTo>
                <a:lnTo>
                  <a:pt x="734" y="592"/>
                </a:lnTo>
                <a:lnTo>
                  <a:pt x="734" y="592"/>
                </a:lnTo>
                <a:lnTo>
                  <a:pt x="759" y="582"/>
                </a:lnTo>
                <a:lnTo>
                  <a:pt x="771" y="576"/>
                </a:lnTo>
                <a:lnTo>
                  <a:pt x="782" y="570"/>
                </a:lnTo>
                <a:lnTo>
                  <a:pt x="782" y="570"/>
                </a:lnTo>
                <a:lnTo>
                  <a:pt x="761" y="582"/>
                </a:lnTo>
                <a:lnTo>
                  <a:pt x="739" y="593"/>
                </a:lnTo>
                <a:lnTo>
                  <a:pt x="693" y="614"/>
                </a:lnTo>
                <a:lnTo>
                  <a:pt x="693" y="614"/>
                </a:lnTo>
                <a:lnTo>
                  <a:pt x="672" y="625"/>
                </a:lnTo>
                <a:lnTo>
                  <a:pt x="652" y="638"/>
                </a:lnTo>
                <a:lnTo>
                  <a:pt x="611" y="662"/>
                </a:lnTo>
                <a:lnTo>
                  <a:pt x="611" y="662"/>
                </a:lnTo>
                <a:lnTo>
                  <a:pt x="612" y="654"/>
                </a:lnTo>
                <a:lnTo>
                  <a:pt x="612" y="654"/>
                </a:lnTo>
                <a:lnTo>
                  <a:pt x="631" y="644"/>
                </a:lnTo>
                <a:lnTo>
                  <a:pt x="652" y="632"/>
                </a:lnTo>
                <a:lnTo>
                  <a:pt x="671" y="622"/>
                </a:lnTo>
                <a:lnTo>
                  <a:pt x="691" y="612"/>
                </a:lnTo>
                <a:lnTo>
                  <a:pt x="691" y="612"/>
                </a:lnTo>
                <a:close/>
                <a:moveTo>
                  <a:pt x="646" y="648"/>
                </a:moveTo>
                <a:lnTo>
                  <a:pt x="646" y="648"/>
                </a:lnTo>
                <a:lnTo>
                  <a:pt x="669" y="636"/>
                </a:lnTo>
                <a:lnTo>
                  <a:pt x="692" y="623"/>
                </a:lnTo>
                <a:lnTo>
                  <a:pt x="692" y="623"/>
                </a:lnTo>
                <a:lnTo>
                  <a:pt x="722" y="610"/>
                </a:lnTo>
                <a:lnTo>
                  <a:pt x="722" y="610"/>
                </a:lnTo>
                <a:lnTo>
                  <a:pt x="679" y="630"/>
                </a:lnTo>
                <a:lnTo>
                  <a:pt x="679" y="630"/>
                </a:lnTo>
                <a:lnTo>
                  <a:pt x="668" y="637"/>
                </a:lnTo>
                <a:lnTo>
                  <a:pt x="657" y="644"/>
                </a:lnTo>
                <a:lnTo>
                  <a:pt x="637" y="658"/>
                </a:lnTo>
                <a:lnTo>
                  <a:pt x="637" y="658"/>
                </a:lnTo>
                <a:lnTo>
                  <a:pt x="623" y="666"/>
                </a:lnTo>
                <a:lnTo>
                  <a:pt x="617" y="669"/>
                </a:lnTo>
                <a:lnTo>
                  <a:pt x="611" y="673"/>
                </a:lnTo>
                <a:lnTo>
                  <a:pt x="611" y="673"/>
                </a:lnTo>
                <a:lnTo>
                  <a:pt x="611" y="665"/>
                </a:lnTo>
                <a:lnTo>
                  <a:pt x="611" y="665"/>
                </a:lnTo>
                <a:lnTo>
                  <a:pt x="620" y="662"/>
                </a:lnTo>
                <a:lnTo>
                  <a:pt x="629" y="658"/>
                </a:lnTo>
                <a:lnTo>
                  <a:pt x="646" y="648"/>
                </a:lnTo>
                <a:lnTo>
                  <a:pt x="646" y="648"/>
                </a:lnTo>
                <a:close/>
                <a:moveTo>
                  <a:pt x="643" y="698"/>
                </a:moveTo>
                <a:lnTo>
                  <a:pt x="643" y="698"/>
                </a:lnTo>
                <a:lnTo>
                  <a:pt x="690" y="678"/>
                </a:lnTo>
                <a:lnTo>
                  <a:pt x="690" y="678"/>
                </a:lnTo>
                <a:lnTo>
                  <a:pt x="715" y="667"/>
                </a:lnTo>
                <a:lnTo>
                  <a:pt x="738" y="656"/>
                </a:lnTo>
                <a:lnTo>
                  <a:pt x="738" y="656"/>
                </a:lnTo>
                <a:lnTo>
                  <a:pt x="761" y="644"/>
                </a:lnTo>
                <a:lnTo>
                  <a:pt x="761" y="644"/>
                </a:lnTo>
                <a:lnTo>
                  <a:pt x="774" y="638"/>
                </a:lnTo>
                <a:lnTo>
                  <a:pt x="774" y="638"/>
                </a:lnTo>
                <a:lnTo>
                  <a:pt x="784" y="632"/>
                </a:lnTo>
                <a:lnTo>
                  <a:pt x="787" y="630"/>
                </a:lnTo>
                <a:lnTo>
                  <a:pt x="784" y="634"/>
                </a:lnTo>
                <a:lnTo>
                  <a:pt x="784" y="634"/>
                </a:lnTo>
                <a:lnTo>
                  <a:pt x="773" y="641"/>
                </a:lnTo>
                <a:lnTo>
                  <a:pt x="762" y="648"/>
                </a:lnTo>
                <a:lnTo>
                  <a:pt x="738" y="660"/>
                </a:lnTo>
                <a:lnTo>
                  <a:pt x="712" y="671"/>
                </a:lnTo>
                <a:lnTo>
                  <a:pt x="688" y="682"/>
                </a:lnTo>
                <a:lnTo>
                  <a:pt x="688" y="682"/>
                </a:lnTo>
                <a:lnTo>
                  <a:pt x="647" y="701"/>
                </a:lnTo>
                <a:lnTo>
                  <a:pt x="626" y="711"/>
                </a:lnTo>
                <a:lnTo>
                  <a:pt x="617" y="717"/>
                </a:lnTo>
                <a:lnTo>
                  <a:pt x="608" y="724"/>
                </a:lnTo>
                <a:lnTo>
                  <a:pt x="608" y="724"/>
                </a:lnTo>
                <a:lnTo>
                  <a:pt x="608" y="718"/>
                </a:lnTo>
                <a:lnTo>
                  <a:pt x="608" y="718"/>
                </a:lnTo>
                <a:lnTo>
                  <a:pt x="617" y="712"/>
                </a:lnTo>
                <a:lnTo>
                  <a:pt x="625" y="708"/>
                </a:lnTo>
                <a:lnTo>
                  <a:pt x="643" y="698"/>
                </a:lnTo>
                <a:lnTo>
                  <a:pt x="643" y="698"/>
                </a:lnTo>
                <a:close/>
                <a:moveTo>
                  <a:pt x="616" y="710"/>
                </a:moveTo>
                <a:lnTo>
                  <a:pt x="616" y="710"/>
                </a:lnTo>
                <a:lnTo>
                  <a:pt x="628" y="703"/>
                </a:lnTo>
                <a:lnTo>
                  <a:pt x="628" y="703"/>
                </a:lnTo>
                <a:lnTo>
                  <a:pt x="616" y="710"/>
                </a:lnTo>
                <a:lnTo>
                  <a:pt x="613" y="712"/>
                </a:lnTo>
                <a:lnTo>
                  <a:pt x="616" y="710"/>
                </a:lnTo>
                <a:lnTo>
                  <a:pt x="616" y="710"/>
                </a:lnTo>
                <a:close/>
                <a:moveTo>
                  <a:pt x="608" y="712"/>
                </a:moveTo>
                <a:lnTo>
                  <a:pt x="608" y="712"/>
                </a:lnTo>
                <a:lnTo>
                  <a:pt x="609" y="708"/>
                </a:lnTo>
                <a:lnTo>
                  <a:pt x="609" y="708"/>
                </a:lnTo>
                <a:lnTo>
                  <a:pt x="609" y="702"/>
                </a:lnTo>
                <a:lnTo>
                  <a:pt x="609" y="702"/>
                </a:lnTo>
                <a:lnTo>
                  <a:pt x="630" y="692"/>
                </a:lnTo>
                <a:lnTo>
                  <a:pt x="652" y="681"/>
                </a:lnTo>
                <a:lnTo>
                  <a:pt x="672" y="670"/>
                </a:lnTo>
                <a:lnTo>
                  <a:pt x="693" y="660"/>
                </a:lnTo>
                <a:lnTo>
                  <a:pt x="693" y="660"/>
                </a:lnTo>
                <a:lnTo>
                  <a:pt x="720" y="648"/>
                </a:lnTo>
                <a:lnTo>
                  <a:pt x="747" y="636"/>
                </a:lnTo>
                <a:lnTo>
                  <a:pt x="747" y="636"/>
                </a:lnTo>
                <a:lnTo>
                  <a:pt x="758" y="630"/>
                </a:lnTo>
                <a:lnTo>
                  <a:pt x="769" y="623"/>
                </a:lnTo>
                <a:lnTo>
                  <a:pt x="769" y="623"/>
                </a:lnTo>
                <a:lnTo>
                  <a:pt x="781" y="616"/>
                </a:lnTo>
                <a:lnTo>
                  <a:pt x="781" y="616"/>
                </a:lnTo>
                <a:lnTo>
                  <a:pt x="782" y="615"/>
                </a:lnTo>
                <a:lnTo>
                  <a:pt x="782" y="615"/>
                </a:lnTo>
                <a:lnTo>
                  <a:pt x="782" y="615"/>
                </a:lnTo>
                <a:lnTo>
                  <a:pt x="782" y="615"/>
                </a:lnTo>
                <a:lnTo>
                  <a:pt x="773" y="622"/>
                </a:lnTo>
                <a:lnTo>
                  <a:pt x="763" y="628"/>
                </a:lnTo>
                <a:lnTo>
                  <a:pt x="743" y="641"/>
                </a:lnTo>
                <a:lnTo>
                  <a:pt x="743" y="641"/>
                </a:lnTo>
                <a:lnTo>
                  <a:pt x="718" y="654"/>
                </a:lnTo>
                <a:lnTo>
                  <a:pt x="692" y="667"/>
                </a:lnTo>
                <a:lnTo>
                  <a:pt x="692" y="667"/>
                </a:lnTo>
                <a:lnTo>
                  <a:pt x="668" y="681"/>
                </a:lnTo>
                <a:lnTo>
                  <a:pt x="657" y="687"/>
                </a:lnTo>
                <a:lnTo>
                  <a:pt x="645" y="693"/>
                </a:lnTo>
                <a:lnTo>
                  <a:pt x="645" y="693"/>
                </a:lnTo>
                <a:lnTo>
                  <a:pt x="626" y="702"/>
                </a:lnTo>
                <a:lnTo>
                  <a:pt x="617" y="707"/>
                </a:lnTo>
                <a:lnTo>
                  <a:pt x="608" y="712"/>
                </a:lnTo>
                <a:lnTo>
                  <a:pt x="608" y="712"/>
                </a:lnTo>
                <a:close/>
                <a:moveTo>
                  <a:pt x="610" y="679"/>
                </a:moveTo>
                <a:lnTo>
                  <a:pt x="610" y="679"/>
                </a:lnTo>
                <a:lnTo>
                  <a:pt x="631" y="670"/>
                </a:lnTo>
                <a:lnTo>
                  <a:pt x="652" y="660"/>
                </a:lnTo>
                <a:lnTo>
                  <a:pt x="672" y="649"/>
                </a:lnTo>
                <a:lnTo>
                  <a:pt x="692" y="639"/>
                </a:lnTo>
                <a:lnTo>
                  <a:pt x="692" y="639"/>
                </a:lnTo>
                <a:lnTo>
                  <a:pt x="718" y="627"/>
                </a:lnTo>
                <a:lnTo>
                  <a:pt x="742" y="616"/>
                </a:lnTo>
                <a:lnTo>
                  <a:pt x="742" y="616"/>
                </a:lnTo>
                <a:lnTo>
                  <a:pt x="763" y="606"/>
                </a:lnTo>
                <a:lnTo>
                  <a:pt x="763" y="606"/>
                </a:lnTo>
                <a:lnTo>
                  <a:pt x="725" y="625"/>
                </a:lnTo>
                <a:lnTo>
                  <a:pt x="685" y="645"/>
                </a:lnTo>
                <a:lnTo>
                  <a:pt x="685" y="645"/>
                </a:lnTo>
                <a:lnTo>
                  <a:pt x="673" y="651"/>
                </a:lnTo>
                <a:lnTo>
                  <a:pt x="661" y="657"/>
                </a:lnTo>
                <a:lnTo>
                  <a:pt x="638" y="671"/>
                </a:lnTo>
                <a:lnTo>
                  <a:pt x="638" y="671"/>
                </a:lnTo>
                <a:lnTo>
                  <a:pt x="623" y="679"/>
                </a:lnTo>
                <a:lnTo>
                  <a:pt x="616" y="683"/>
                </a:lnTo>
                <a:lnTo>
                  <a:pt x="610" y="688"/>
                </a:lnTo>
                <a:lnTo>
                  <a:pt x="610" y="688"/>
                </a:lnTo>
                <a:lnTo>
                  <a:pt x="610" y="679"/>
                </a:lnTo>
                <a:lnTo>
                  <a:pt x="610" y="679"/>
                </a:lnTo>
                <a:close/>
                <a:moveTo>
                  <a:pt x="640" y="678"/>
                </a:moveTo>
                <a:lnTo>
                  <a:pt x="640" y="678"/>
                </a:lnTo>
                <a:lnTo>
                  <a:pt x="662" y="666"/>
                </a:lnTo>
                <a:lnTo>
                  <a:pt x="684" y="654"/>
                </a:lnTo>
                <a:lnTo>
                  <a:pt x="684" y="654"/>
                </a:lnTo>
                <a:lnTo>
                  <a:pt x="720" y="637"/>
                </a:lnTo>
                <a:lnTo>
                  <a:pt x="754" y="620"/>
                </a:lnTo>
                <a:lnTo>
                  <a:pt x="754" y="620"/>
                </a:lnTo>
                <a:lnTo>
                  <a:pt x="741" y="627"/>
                </a:lnTo>
                <a:lnTo>
                  <a:pt x="741" y="627"/>
                </a:lnTo>
                <a:lnTo>
                  <a:pt x="716" y="641"/>
                </a:lnTo>
                <a:lnTo>
                  <a:pt x="691" y="653"/>
                </a:lnTo>
                <a:lnTo>
                  <a:pt x="691" y="653"/>
                </a:lnTo>
                <a:lnTo>
                  <a:pt x="667" y="665"/>
                </a:lnTo>
                <a:lnTo>
                  <a:pt x="645" y="679"/>
                </a:lnTo>
                <a:lnTo>
                  <a:pt x="645" y="679"/>
                </a:lnTo>
                <a:lnTo>
                  <a:pt x="636" y="684"/>
                </a:lnTo>
                <a:lnTo>
                  <a:pt x="627" y="689"/>
                </a:lnTo>
                <a:lnTo>
                  <a:pt x="609" y="698"/>
                </a:lnTo>
                <a:lnTo>
                  <a:pt x="609" y="698"/>
                </a:lnTo>
                <a:lnTo>
                  <a:pt x="610" y="692"/>
                </a:lnTo>
                <a:lnTo>
                  <a:pt x="610" y="692"/>
                </a:lnTo>
                <a:lnTo>
                  <a:pt x="617" y="690"/>
                </a:lnTo>
                <a:lnTo>
                  <a:pt x="625" y="686"/>
                </a:lnTo>
                <a:lnTo>
                  <a:pt x="640" y="678"/>
                </a:lnTo>
                <a:lnTo>
                  <a:pt x="640" y="678"/>
                </a:lnTo>
                <a:close/>
                <a:moveTo>
                  <a:pt x="610" y="758"/>
                </a:moveTo>
                <a:lnTo>
                  <a:pt x="610" y="758"/>
                </a:lnTo>
                <a:lnTo>
                  <a:pt x="620" y="753"/>
                </a:lnTo>
                <a:lnTo>
                  <a:pt x="620" y="753"/>
                </a:lnTo>
                <a:lnTo>
                  <a:pt x="610" y="758"/>
                </a:lnTo>
                <a:lnTo>
                  <a:pt x="607" y="760"/>
                </a:lnTo>
                <a:lnTo>
                  <a:pt x="610" y="758"/>
                </a:lnTo>
                <a:lnTo>
                  <a:pt x="610" y="758"/>
                </a:lnTo>
                <a:close/>
                <a:moveTo>
                  <a:pt x="699" y="726"/>
                </a:moveTo>
                <a:lnTo>
                  <a:pt x="699" y="726"/>
                </a:lnTo>
                <a:lnTo>
                  <a:pt x="725" y="718"/>
                </a:lnTo>
                <a:lnTo>
                  <a:pt x="750" y="708"/>
                </a:lnTo>
                <a:lnTo>
                  <a:pt x="750" y="708"/>
                </a:lnTo>
                <a:lnTo>
                  <a:pt x="777" y="698"/>
                </a:lnTo>
                <a:lnTo>
                  <a:pt x="777" y="698"/>
                </a:lnTo>
                <a:lnTo>
                  <a:pt x="779" y="697"/>
                </a:lnTo>
                <a:lnTo>
                  <a:pt x="779" y="697"/>
                </a:lnTo>
                <a:lnTo>
                  <a:pt x="734" y="718"/>
                </a:lnTo>
                <a:lnTo>
                  <a:pt x="711" y="727"/>
                </a:lnTo>
                <a:lnTo>
                  <a:pt x="688" y="736"/>
                </a:lnTo>
                <a:lnTo>
                  <a:pt x="688" y="736"/>
                </a:lnTo>
                <a:lnTo>
                  <a:pt x="646" y="751"/>
                </a:lnTo>
                <a:lnTo>
                  <a:pt x="624" y="760"/>
                </a:lnTo>
                <a:lnTo>
                  <a:pt x="614" y="765"/>
                </a:lnTo>
                <a:lnTo>
                  <a:pt x="604" y="771"/>
                </a:lnTo>
                <a:lnTo>
                  <a:pt x="604" y="771"/>
                </a:lnTo>
                <a:lnTo>
                  <a:pt x="605" y="762"/>
                </a:lnTo>
                <a:lnTo>
                  <a:pt x="605" y="762"/>
                </a:lnTo>
                <a:lnTo>
                  <a:pt x="652" y="743"/>
                </a:lnTo>
                <a:lnTo>
                  <a:pt x="676" y="734"/>
                </a:lnTo>
                <a:lnTo>
                  <a:pt x="699" y="726"/>
                </a:lnTo>
                <a:lnTo>
                  <a:pt x="699" y="726"/>
                </a:lnTo>
                <a:close/>
                <a:moveTo>
                  <a:pt x="605" y="758"/>
                </a:moveTo>
                <a:lnTo>
                  <a:pt x="605" y="758"/>
                </a:lnTo>
                <a:lnTo>
                  <a:pt x="606" y="748"/>
                </a:lnTo>
                <a:lnTo>
                  <a:pt x="606" y="748"/>
                </a:lnTo>
                <a:lnTo>
                  <a:pt x="656" y="726"/>
                </a:lnTo>
                <a:lnTo>
                  <a:pt x="681" y="716"/>
                </a:lnTo>
                <a:lnTo>
                  <a:pt x="706" y="705"/>
                </a:lnTo>
                <a:lnTo>
                  <a:pt x="706" y="705"/>
                </a:lnTo>
                <a:lnTo>
                  <a:pt x="732" y="697"/>
                </a:lnTo>
                <a:lnTo>
                  <a:pt x="756" y="689"/>
                </a:lnTo>
                <a:lnTo>
                  <a:pt x="756" y="689"/>
                </a:lnTo>
                <a:lnTo>
                  <a:pt x="692" y="716"/>
                </a:lnTo>
                <a:lnTo>
                  <a:pt x="692" y="716"/>
                </a:lnTo>
                <a:lnTo>
                  <a:pt x="668" y="727"/>
                </a:lnTo>
                <a:lnTo>
                  <a:pt x="644" y="739"/>
                </a:lnTo>
                <a:lnTo>
                  <a:pt x="644" y="739"/>
                </a:lnTo>
                <a:lnTo>
                  <a:pt x="624" y="748"/>
                </a:lnTo>
                <a:lnTo>
                  <a:pt x="615" y="753"/>
                </a:lnTo>
                <a:lnTo>
                  <a:pt x="605" y="758"/>
                </a:lnTo>
                <a:lnTo>
                  <a:pt x="605" y="758"/>
                </a:lnTo>
                <a:close/>
                <a:moveTo>
                  <a:pt x="607" y="735"/>
                </a:moveTo>
                <a:lnTo>
                  <a:pt x="607" y="735"/>
                </a:lnTo>
                <a:lnTo>
                  <a:pt x="658" y="712"/>
                </a:lnTo>
                <a:lnTo>
                  <a:pt x="683" y="701"/>
                </a:lnTo>
                <a:lnTo>
                  <a:pt x="708" y="691"/>
                </a:lnTo>
                <a:lnTo>
                  <a:pt x="708" y="691"/>
                </a:lnTo>
                <a:lnTo>
                  <a:pt x="760" y="673"/>
                </a:lnTo>
                <a:lnTo>
                  <a:pt x="760" y="673"/>
                </a:lnTo>
                <a:lnTo>
                  <a:pt x="778" y="666"/>
                </a:lnTo>
                <a:lnTo>
                  <a:pt x="778" y="666"/>
                </a:lnTo>
                <a:lnTo>
                  <a:pt x="775" y="667"/>
                </a:lnTo>
                <a:lnTo>
                  <a:pt x="775" y="667"/>
                </a:lnTo>
                <a:lnTo>
                  <a:pt x="751" y="678"/>
                </a:lnTo>
                <a:lnTo>
                  <a:pt x="726" y="688"/>
                </a:lnTo>
                <a:lnTo>
                  <a:pt x="701" y="698"/>
                </a:lnTo>
                <a:lnTo>
                  <a:pt x="677" y="709"/>
                </a:lnTo>
                <a:lnTo>
                  <a:pt x="677" y="709"/>
                </a:lnTo>
                <a:lnTo>
                  <a:pt x="655" y="720"/>
                </a:lnTo>
                <a:lnTo>
                  <a:pt x="631" y="730"/>
                </a:lnTo>
                <a:lnTo>
                  <a:pt x="631" y="730"/>
                </a:lnTo>
                <a:lnTo>
                  <a:pt x="618" y="736"/>
                </a:lnTo>
                <a:lnTo>
                  <a:pt x="606" y="744"/>
                </a:lnTo>
                <a:lnTo>
                  <a:pt x="606" y="744"/>
                </a:lnTo>
                <a:lnTo>
                  <a:pt x="607" y="735"/>
                </a:lnTo>
                <a:lnTo>
                  <a:pt x="607" y="735"/>
                </a:lnTo>
                <a:close/>
                <a:moveTo>
                  <a:pt x="649" y="757"/>
                </a:moveTo>
                <a:lnTo>
                  <a:pt x="649" y="757"/>
                </a:lnTo>
                <a:lnTo>
                  <a:pt x="676" y="747"/>
                </a:lnTo>
                <a:lnTo>
                  <a:pt x="702" y="738"/>
                </a:lnTo>
                <a:lnTo>
                  <a:pt x="702" y="738"/>
                </a:lnTo>
                <a:lnTo>
                  <a:pt x="729" y="729"/>
                </a:lnTo>
                <a:lnTo>
                  <a:pt x="754" y="720"/>
                </a:lnTo>
                <a:lnTo>
                  <a:pt x="754" y="720"/>
                </a:lnTo>
                <a:lnTo>
                  <a:pt x="741" y="726"/>
                </a:lnTo>
                <a:lnTo>
                  <a:pt x="728" y="731"/>
                </a:lnTo>
                <a:lnTo>
                  <a:pt x="701" y="740"/>
                </a:lnTo>
                <a:lnTo>
                  <a:pt x="701" y="740"/>
                </a:lnTo>
                <a:lnTo>
                  <a:pt x="676" y="750"/>
                </a:lnTo>
                <a:lnTo>
                  <a:pt x="652" y="761"/>
                </a:lnTo>
                <a:lnTo>
                  <a:pt x="603" y="784"/>
                </a:lnTo>
                <a:lnTo>
                  <a:pt x="603" y="784"/>
                </a:lnTo>
                <a:lnTo>
                  <a:pt x="604" y="774"/>
                </a:lnTo>
                <a:lnTo>
                  <a:pt x="604" y="774"/>
                </a:lnTo>
                <a:lnTo>
                  <a:pt x="615" y="771"/>
                </a:lnTo>
                <a:lnTo>
                  <a:pt x="626" y="766"/>
                </a:lnTo>
                <a:lnTo>
                  <a:pt x="649" y="757"/>
                </a:lnTo>
                <a:lnTo>
                  <a:pt x="649" y="757"/>
                </a:lnTo>
                <a:close/>
                <a:moveTo>
                  <a:pt x="596" y="846"/>
                </a:moveTo>
                <a:lnTo>
                  <a:pt x="596" y="846"/>
                </a:lnTo>
                <a:lnTo>
                  <a:pt x="608" y="841"/>
                </a:lnTo>
                <a:lnTo>
                  <a:pt x="608" y="841"/>
                </a:lnTo>
                <a:lnTo>
                  <a:pt x="596" y="849"/>
                </a:lnTo>
                <a:lnTo>
                  <a:pt x="596" y="849"/>
                </a:lnTo>
                <a:lnTo>
                  <a:pt x="596" y="846"/>
                </a:lnTo>
                <a:lnTo>
                  <a:pt x="596" y="846"/>
                </a:lnTo>
                <a:close/>
                <a:moveTo>
                  <a:pt x="598" y="833"/>
                </a:moveTo>
                <a:lnTo>
                  <a:pt x="598" y="833"/>
                </a:lnTo>
                <a:lnTo>
                  <a:pt x="610" y="830"/>
                </a:lnTo>
                <a:lnTo>
                  <a:pt x="622" y="826"/>
                </a:lnTo>
                <a:lnTo>
                  <a:pt x="648" y="818"/>
                </a:lnTo>
                <a:lnTo>
                  <a:pt x="648" y="818"/>
                </a:lnTo>
                <a:lnTo>
                  <a:pt x="706" y="799"/>
                </a:lnTo>
                <a:lnTo>
                  <a:pt x="706" y="799"/>
                </a:lnTo>
                <a:lnTo>
                  <a:pt x="736" y="788"/>
                </a:lnTo>
                <a:lnTo>
                  <a:pt x="736" y="788"/>
                </a:lnTo>
                <a:lnTo>
                  <a:pt x="700" y="802"/>
                </a:lnTo>
                <a:lnTo>
                  <a:pt x="665" y="813"/>
                </a:lnTo>
                <a:lnTo>
                  <a:pt x="648" y="820"/>
                </a:lnTo>
                <a:lnTo>
                  <a:pt x="630" y="827"/>
                </a:lnTo>
                <a:lnTo>
                  <a:pt x="613" y="834"/>
                </a:lnTo>
                <a:lnTo>
                  <a:pt x="596" y="843"/>
                </a:lnTo>
                <a:lnTo>
                  <a:pt x="596" y="843"/>
                </a:lnTo>
                <a:lnTo>
                  <a:pt x="598" y="833"/>
                </a:lnTo>
                <a:lnTo>
                  <a:pt x="598" y="833"/>
                </a:lnTo>
                <a:close/>
                <a:moveTo>
                  <a:pt x="599" y="825"/>
                </a:moveTo>
                <a:lnTo>
                  <a:pt x="599" y="825"/>
                </a:lnTo>
                <a:lnTo>
                  <a:pt x="611" y="821"/>
                </a:lnTo>
                <a:lnTo>
                  <a:pt x="624" y="817"/>
                </a:lnTo>
                <a:lnTo>
                  <a:pt x="649" y="807"/>
                </a:lnTo>
                <a:lnTo>
                  <a:pt x="649" y="807"/>
                </a:lnTo>
                <a:lnTo>
                  <a:pt x="671" y="799"/>
                </a:lnTo>
                <a:lnTo>
                  <a:pt x="671" y="799"/>
                </a:lnTo>
                <a:lnTo>
                  <a:pt x="629" y="816"/>
                </a:lnTo>
                <a:lnTo>
                  <a:pt x="629" y="816"/>
                </a:lnTo>
                <a:lnTo>
                  <a:pt x="613" y="822"/>
                </a:lnTo>
                <a:lnTo>
                  <a:pt x="605" y="826"/>
                </a:lnTo>
                <a:lnTo>
                  <a:pt x="598" y="830"/>
                </a:lnTo>
                <a:lnTo>
                  <a:pt x="598" y="830"/>
                </a:lnTo>
                <a:lnTo>
                  <a:pt x="599" y="825"/>
                </a:lnTo>
                <a:lnTo>
                  <a:pt x="599" y="825"/>
                </a:lnTo>
                <a:close/>
                <a:moveTo>
                  <a:pt x="600" y="816"/>
                </a:moveTo>
                <a:lnTo>
                  <a:pt x="600" y="816"/>
                </a:lnTo>
                <a:lnTo>
                  <a:pt x="627" y="804"/>
                </a:lnTo>
                <a:lnTo>
                  <a:pt x="655" y="793"/>
                </a:lnTo>
                <a:lnTo>
                  <a:pt x="655" y="793"/>
                </a:lnTo>
                <a:lnTo>
                  <a:pt x="642" y="801"/>
                </a:lnTo>
                <a:lnTo>
                  <a:pt x="642" y="801"/>
                </a:lnTo>
                <a:lnTo>
                  <a:pt x="631" y="806"/>
                </a:lnTo>
                <a:lnTo>
                  <a:pt x="620" y="811"/>
                </a:lnTo>
                <a:lnTo>
                  <a:pt x="609" y="816"/>
                </a:lnTo>
                <a:lnTo>
                  <a:pt x="599" y="822"/>
                </a:lnTo>
                <a:lnTo>
                  <a:pt x="599" y="822"/>
                </a:lnTo>
                <a:lnTo>
                  <a:pt x="600" y="816"/>
                </a:lnTo>
                <a:lnTo>
                  <a:pt x="600" y="816"/>
                </a:lnTo>
                <a:close/>
                <a:moveTo>
                  <a:pt x="601" y="802"/>
                </a:moveTo>
                <a:lnTo>
                  <a:pt x="601" y="802"/>
                </a:lnTo>
                <a:lnTo>
                  <a:pt x="612" y="799"/>
                </a:lnTo>
                <a:lnTo>
                  <a:pt x="621" y="794"/>
                </a:lnTo>
                <a:lnTo>
                  <a:pt x="642" y="785"/>
                </a:lnTo>
                <a:lnTo>
                  <a:pt x="642" y="785"/>
                </a:lnTo>
                <a:lnTo>
                  <a:pt x="655" y="779"/>
                </a:lnTo>
                <a:lnTo>
                  <a:pt x="669" y="773"/>
                </a:lnTo>
                <a:lnTo>
                  <a:pt x="697" y="763"/>
                </a:lnTo>
                <a:lnTo>
                  <a:pt x="697" y="763"/>
                </a:lnTo>
                <a:lnTo>
                  <a:pt x="796" y="727"/>
                </a:lnTo>
                <a:lnTo>
                  <a:pt x="796" y="727"/>
                </a:lnTo>
                <a:lnTo>
                  <a:pt x="784" y="731"/>
                </a:lnTo>
                <a:lnTo>
                  <a:pt x="774" y="736"/>
                </a:lnTo>
                <a:lnTo>
                  <a:pt x="752" y="746"/>
                </a:lnTo>
                <a:lnTo>
                  <a:pt x="752" y="746"/>
                </a:lnTo>
                <a:lnTo>
                  <a:pt x="723" y="758"/>
                </a:lnTo>
                <a:lnTo>
                  <a:pt x="693" y="769"/>
                </a:lnTo>
                <a:lnTo>
                  <a:pt x="693" y="769"/>
                </a:lnTo>
                <a:lnTo>
                  <a:pt x="669" y="779"/>
                </a:lnTo>
                <a:lnTo>
                  <a:pt x="646" y="789"/>
                </a:lnTo>
                <a:lnTo>
                  <a:pt x="623" y="801"/>
                </a:lnTo>
                <a:lnTo>
                  <a:pt x="600" y="813"/>
                </a:lnTo>
                <a:lnTo>
                  <a:pt x="600" y="813"/>
                </a:lnTo>
                <a:lnTo>
                  <a:pt x="601" y="802"/>
                </a:lnTo>
                <a:lnTo>
                  <a:pt x="601" y="802"/>
                </a:lnTo>
                <a:close/>
                <a:moveTo>
                  <a:pt x="602" y="800"/>
                </a:moveTo>
                <a:lnTo>
                  <a:pt x="602" y="800"/>
                </a:lnTo>
                <a:lnTo>
                  <a:pt x="608" y="797"/>
                </a:lnTo>
                <a:lnTo>
                  <a:pt x="615" y="792"/>
                </a:lnTo>
                <a:lnTo>
                  <a:pt x="615" y="792"/>
                </a:lnTo>
                <a:lnTo>
                  <a:pt x="641" y="783"/>
                </a:lnTo>
                <a:lnTo>
                  <a:pt x="641" y="783"/>
                </a:lnTo>
                <a:lnTo>
                  <a:pt x="648" y="780"/>
                </a:lnTo>
                <a:lnTo>
                  <a:pt x="648" y="780"/>
                </a:lnTo>
                <a:lnTo>
                  <a:pt x="621" y="792"/>
                </a:lnTo>
                <a:lnTo>
                  <a:pt x="621" y="792"/>
                </a:lnTo>
                <a:lnTo>
                  <a:pt x="611" y="797"/>
                </a:lnTo>
                <a:lnTo>
                  <a:pt x="602" y="800"/>
                </a:lnTo>
                <a:lnTo>
                  <a:pt x="602" y="800"/>
                </a:lnTo>
                <a:close/>
                <a:moveTo>
                  <a:pt x="694" y="759"/>
                </a:moveTo>
                <a:lnTo>
                  <a:pt x="694" y="759"/>
                </a:lnTo>
                <a:lnTo>
                  <a:pt x="679" y="764"/>
                </a:lnTo>
                <a:lnTo>
                  <a:pt x="665" y="770"/>
                </a:lnTo>
                <a:lnTo>
                  <a:pt x="636" y="783"/>
                </a:lnTo>
                <a:lnTo>
                  <a:pt x="636" y="783"/>
                </a:lnTo>
                <a:lnTo>
                  <a:pt x="618" y="789"/>
                </a:lnTo>
                <a:lnTo>
                  <a:pt x="610" y="792"/>
                </a:lnTo>
                <a:lnTo>
                  <a:pt x="602" y="797"/>
                </a:lnTo>
                <a:lnTo>
                  <a:pt x="602" y="797"/>
                </a:lnTo>
                <a:lnTo>
                  <a:pt x="603" y="787"/>
                </a:lnTo>
                <a:lnTo>
                  <a:pt x="603" y="787"/>
                </a:lnTo>
                <a:lnTo>
                  <a:pt x="615" y="783"/>
                </a:lnTo>
                <a:lnTo>
                  <a:pt x="627" y="777"/>
                </a:lnTo>
                <a:lnTo>
                  <a:pt x="640" y="772"/>
                </a:lnTo>
                <a:lnTo>
                  <a:pt x="652" y="766"/>
                </a:lnTo>
                <a:lnTo>
                  <a:pt x="652" y="766"/>
                </a:lnTo>
                <a:lnTo>
                  <a:pt x="678" y="756"/>
                </a:lnTo>
                <a:lnTo>
                  <a:pt x="705" y="748"/>
                </a:lnTo>
                <a:lnTo>
                  <a:pt x="705" y="748"/>
                </a:lnTo>
                <a:lnTo>
                  <a:pt x="734" y="739"/>
                </a:lnTo>
                <a:lnTo>
                  <a:pt x="762" y="731"/>
                </a:lnTo>
                <a:lnTo>
                  <a:pt x="762" y="731"/>
                </a:lnTo>
                <a:lnTo>
                  <a:pt x="767" y="729"/>
                </a:lnTo>
                <a:lnTo>
                  <a:pt x="767" y="729"/>
                </a:lnTo>
                <a:lnTo>
                  <a:pt x="757" y="734"/>
                </a:lnTo>
                <a:lnTo>
                  <a:pt x="757" y="734"/>
                </a:lnTo>
                <a:lnTo>
                  <a:pt x="742" y="741"/>
                </a:lnTo>
                <a:lnTo>
                  <a:pt x="726" y="748"/>
                </a:lnTo>
                <a:lnTo>
                  <a:pt x="694" y="759"/>
                </a:lnTo>
                <a:lnTo>
                  <a:pt x="694" y="759"/>
                </a:lnTo>
                <a:close/>
                <a:moveTo>
                  <a:pt x="799" y="698"/>
                </a:moveTo>
                <a:lnTo>
                  <a:pt x="799" y="698"/>
                </a:lnTo>
                <a:lnTo>
                  <a:pt x="790" y="701"/>
                </a:lnTo>
                <a:lnTo>
                  <a:pt x="783" y="704"/>
                </a:lnTo>
                <a:lnTo>
                  <a:pt x="783" y="704"/>
                </a:lnTo>
                <a:lnTo>
                  <a:pt x="759" y="715"/>
                </a:lnTo>
                <a:lnTo>
                  <a:pt x="759" y="715"/>
                </a:lnTo>
                <a:lnTo>
                  <a:pt x="744" y="722"/>
                </a:lnTo>
                <a:lnTo>
                  <a:pt x="728" y="728"/>
                </a:lnTo>
                <a:lnTo>
                  <a:pt x="694" y="739"/>
                </a:lnTo>
                <a:lnTo>
                  <a:pt x="662" y="750"/>
                </a:lnTo>
                <a:lnTo>
                  <a:pt x="646" y="756"/>
                </a:lnTo>
                <a:lnTo>
                  <a:pt x="629" y="763"/>
                </a:lnTo>
                <a:lnTo>
                  <a:pt x="629" y="763"/>
                </a:lnTo>
                <a:lnTo>
                  <a:pt x="610" y="770"/>
                </a:lnTo>
                <a:lnTo>
                  <a:pt x="610" y="770"/>
                </a:lnTo>
                <a:lnTo>
                  <a:pt x="606" y="772"/>
                </a:lnTo>
                <a:lnTo>
                  <a:pt x="609" y="770"/>
                </a:lnTo>
                <a:lnTo>
                  <a:pt x="609" y="770"/>
                </a:lnTo>
                <a:lnTo>
                  <a:pt x="616" y="766"/>
                </a:lnTo>
                <a:lnTo>
                  <a:pt x="624" y="763"/>
                </a:lnTo>
                <a:lnTo>
                  <a:pt x="640" y="757"/>
                </a:lnTo>
                <a:lnTo>
                  <a:pt x="640" y="757"/>
                </a:lnTo>
                <a:lnTo>
                  <a:pt x="693" y="736"/>
                </a:lnTo>
                <a:lnTo>
                  <a:pt x="693" y="736"/>
                </a:lnTo>
                <a:lnTo>
                  <a:pt x="720" y="726"/>
                </a:lnTo>
                <a:lnTo>
                  <a:pt x="745" y="715"/>
                </a:lnTo>
                <a:lnTo>
                  <a:pt x="745" y="715"/>
                </a:lnTo>
                <a:lnTo>
                  <a:pt x="772" y="703"/>
                </a:lnTo>
                <a:lnTo>
                  <a:pt x="785" y="697"/>
                </a:lnTo>
                <a:lnTo>
                  <a:pt x="799" y="690"/>
                </a:lnTo>
                <a:lnTo>
                  <a:pt x="799" y="690"/>
                </a:lnTo>
                <a:lnTo>
                  <a:pt x="799" y="698"/>
                </a:lnTo>
                <a:lnTo>
                  <a:pt x="799" y="698"/>
                </a:lnTo>
                <a:close/>
                <a:moveTo>
                  <a:pt x="798" y="688"/>
                </a:moveTo>
                <a:lnTo>
                  <a:pt x="798" y="688"/>
                </a:lnTo>
                <a:lnTo>
                  <a:pt x="798" y="688"/>
                </a:lnTo>
                <a:lnTo>
                  <a:pt x="798" y="688"/>
                </a:lnTo>
                <a:lnTo>
                  <a:pt x="772" y="697"/>
                </a:lnTo>
                <a:lnTo>
                  <a:pt x="746" y="707"/>
                </a:lnTo>
                <a:lnTo>
                  <a:pt x="721" y="717"/>
                </a:lnTo>
                <a:lnTo>
                  <a:pt x="694" y="726"/>
                </a:lnTo>
                <a:lnTo>
                  <a:pt x="694" y="726"/>
                </a:lnTo>
                <a:lnTo>
                  <a:pt x="672" y="733"/>
                </a:lnTo>
                <a:lnTo>
                  <a:pt x="650" y="741"/>
                </a:lnTo>
                <a:lnTo>
                  <a:pt x="650" y="741"/>
                </a:lnTo>
                <a:lnTo>
                  <a:pt x="626" y="751"/>
                </a:lnTo>
                <a:lnTo>
                  <a:pt x="626" y="751"/>
                </a:lnTo>
                <a:lnTo>
                  <a:pt x="631" y="748"/>
                </a:lnTo>
                <a:lnTo>
                  <a:pt x="631" y="748"/>
                </a:lnTo>
                <a:lnTo>
                  <a:pt x="654" y="736"/>
                </a:lnTo>
                <a:lnTo>
                  <a:pt x="654" y="736"/>
                </a:lnTo>
                <a:lnTo>
                  <a:pt x="679" y="725"/>
                </a:lnTo>
                <a:lnTo>
                  <a:pt x="704" y="713"/>
                </a:lnTo>
                <a:lnTo>
                  <a:pt x="704" y="713"/>
                </a:lnTo>
                <a:lnTo>
                  <a:pt x="797" y="674"/>
                </a:lnTo>
                <a:lnTo>
                  <a:pt x="797" y="674"/>
                </a:lnTo>
                <a:lnTo>
                  <a:pt x="798" y="688"/>
                </a:lnTo>
                <a:lnTo>
                  <a:pt x="798" y="688"/>
                </a:lnTo>
                <a:close/>
                <a:moveTo>
                  <a:pt x="797" y="672"/>
                </a:moveTo>
                <a:lnTo>
                  <a:pt x="797" y="672"/>
                </a:lnTo>
                <a:lnTo>
                  <a:pt x="785" y="676"/>
                </a:lnTo>
                <a:lnTo>
                  <a:pt x="774" y="680"/>
                </a:lnTo>
                <a:lnTo>
                  <a:pt x="752" y="689"/>
                </a:lnTo>
                <a:lnTo>
                  <a:pt x="752" y="689"/>
                </a:lnTo>
                <a:lnTo>
                  <a:pt x="727" y="697"/>
                </a:lnTo>
                <a:lnTo>
                  <a:pt x="700" y="705"/>
                </a:lnTo>
                <a:lnTo>
                  <a:pt x="700" y="705"/>
                </a:lnTo>
                <a:lnTo>
                  <a:pt x="677" y="715"/>
                </a:lnTo>
                <a:lnTo>
                  <a:pt x="654" y="724"/>
                </a:lnTo>
                <a:lnTo>
                  <a:pt x="654" y="724"/>
                </a:lnTo>
                <a:lnTo>
                  <a:pt x="628" y="736"/>
                </a:lnTo>
                <a:lnTo>
                  <a:pt x="628" y="736"/>
                </a:lnTo>
                <a:lnTo>
                  <a:pt x="618" y="740"/>
                </a:lnTo>
                <a:lnTo>
                  <a:pt x="618" y="740"/>
                </a:lnTo>
                <a:lnTo>
                  <a:pt x="611" y="744"/>
                </a:lnTo>
                <a:lnTo>
                  <a:pt x="608" y="745"/>
                </a:lnTo>
                <a:lnTo>
                  <a:pt x="610" y="744"/>
                </a:lnTo>
                <a:lnTo>
                  <a:pt x="610" y="744"/>
                </a:lnTo>
                <a:lnTo>
                  <a:pt x="619" y="738"/>
                </a:lnTo>
                <a:lnTo>
                  <a:pt x="630" y="733"/>
                </a:lnTo>
                <a:lnTo>
                  <a:pt x="652" y="724"/>
                </a:lnTo>
                <a:lnTo>
                  <a:pt x="652" y="724"/>
                </a:lnTo>
                <a:lnTo>
                  <a:pt x="672" y="715"/>
                </a:lnTo>
                <a:lnTo>
                  <a:pt x="692" y="704"/>
                </a:lnTo>
                <a:lnTo>
                  <a:pt x="692" y="704"/>
                </a:lnTo>
                <a:lnTo>
                  <a:pt x="717" y="694"/>
                </a:lnTo>
                <a:lnTo>
                  <a:pt x="741" y="684"/>
                </a:lnTo>
                <a:lnTo>
                  <a:pt x="765" y="674"/>
                </a:lnTo>
                <a:lnTo>
                  <a:pt x="788" y="664"/>
                </a:lnTo>
                <a:lnTo>
                  <a:pt x="788" y="664"/>
                </a:lnTo>
                <a:lnTo>
                  <a:pt x="790" y="663"/>
                </a:lnTo>
                <a:lnTo>
                  <a:pt x="790" y="663"/>
                </a:lnTo>
                <a:lnTo>
                  <a:pt x="796" y="660"/>
                </a:lnTo>
                <a:lnTo>
                  <a:pt x="796" y="660"/>
                </a:lnTo>
                <a:lnTo>
                  <a:pt x="797" y="672"/>
                </a:lnTo>
                <a:lnTo>
                  <a:pt x="797" y="672"/>
                </a:lnTo>
                <a:close/>
                <a:moveTo>
                  <a:pt x="793" y="644"/>
                </a:moveTo>
                <a:lnTo>
                  <a:pt x="793" y="644"/>
                </a:lnTo>
                <a:lnTo>
                  <a:pt x="796" y="658"/>
                </a:lnTo>
                <a:lnTo>
                  <a:pt x="796" y="658"/>
                </a:lnTo>
                <a:lnTo>
                  <a:pt x="794" y="658"/>
                </a:lnTo>
                <a:lnTo>
                  <a:pt x="794" y="658"/>
                </a:lnTo>
                <a:lnTo>
                  <a:pt x="697" y="693"/>
                </a:lnTo>
                <a:lnTo>
                  <a:pt x="697" y="693"/>
                </a:lnTo>
                <a:lnTo>
                  <a:pt x="675" y="701"/>
                </a:lnTo>
                <a:lnTo>
                  <a:pt x="652" y="711"/>
                </a:lnTo>
                <a:lnTo>
                  <a:pt x="607" y="732"/>
                </a:lnTo>
                <a:lnTo>
                  <a:pt x="607" y="732"/>
                </a:lnTo>
                <a:lnTo>
                  <a:pt x="608" y="728"/>
                </a:lnTo>
                <a:lnTo>
                  <a:pt x="608" y="728"/>
                </a:lnTo>
                <a:lnTo>
                  <a:pt x="617" y="724"/>
                </a:lnTo>
                <a:lnTo>
                  <a:pt x="627" y="719"/>
                </a:lnTo>
                <a:lnTo>
                  <a:pt x="647" y="709"/>
                </a:lnTo>
                <a:lnTo>
                  <a:pt x="647" y="709"/>
                </a:lnTo>
                <a:lnTo>
                  <a:pt x="671" y="697"/>
                </a:lnTo>
                <a:lnTo>
                  <a:pt x="695" y="687"/>
                </a:lnTo>
                <a:lnTo>
                  <a:pt x="695" y="687"/>
                </a:lnTo>
                <a:lnTo>
                  <a:pt x="745" y="666"/>
                </a:lnTo>
                <a:lnTo>
                  <a:pt x="770" y="655"/>
                </a:lnTo>
                <a:lnTo>
                  <a:pt x="793" y="644"/>
                </a:lnTo>
                <a:lnTo>
                  <a:pt x="793" y="644"/>
                </a:lnTo>
                <a:lnTo>
                  <a:pt x="793" y="644"/>
                </a:lnTo>
                <a:lnTo>
                  <a:pt x="793" y="644"/>
                </a:lnTo>
                <a:close/>
                <a:moveTo>
                  <a:pt x="793" y="642"/>
                </a:moveTo>
                <a:lnTo>
                  <a:pt x="793" y="642"/>
                </a:lnTo>
                <a:lnTo>
                  <a:pt x="792" y="642"/>
                </a:lnTo>
                <a:lnTo>
                  <a:pt x="792" y="642"/>
                </a:lnTo>
                <a:lnTo>
                  <a:pt x="768" y="654"/>
                </a:lnTo>
                <a:lnTo>
                  <a:pt x="744" y="664"/>
                </a:lnTo>
                <a:lnTo>
                  <a:pt x="694" y="685"/>
                </a:lnTo>
                <a:lnTo>
                  <a:pt x="694" y="685"/>
                </a:lnTo>
                <a:lnTo>
                  <a:pt x="670" y="696"/>
                </a:lnTo>
                <a:lnTo>
                  <a:pt x="646" y="707"/>
                </a:lnTo>
                <a:lnTo>
                  <a:pt x="646" y="707"/>
                </a:lnTo>
                <a:lnTo>
                  <a:pt x="622" y="719"/>
                </a:lnTo>
                <a:lnTo>
                  <a:pt x="622" y="719"/>
                </a:lnTo>
                <a:lnTo>
                  <a:pt x="608" y="725"/>
                </a:lnTo>
                <a:lnTo>
                  <a:pt x="608" y="725"/>
                </a:lnTo>
                <a:lnTo>
                  <a:pt x="619" y="720"/>
                </a:lnTo>
                <a:lnTo>
                  <a:pt x="619" y="720"/>
                </a:lnTo>
                <a:lnTo>
                  <a:pt x="640" y="707"/>
                </a:lnTo>
                <a:lnTo>
                  <a:pt x="651" y="702"/>
                </a:lnTo>
                <a:lnTo>
                  <a:pt x="661" y="696"/>
                </a:lnTo>
                <a:lnTo>
                  <a:pt x="661" y="696"/>
                </a:lnTo>
                <a:lnTo>
                  <a:pt x="709" y="675"/>
                </a:lnTo>
                <a:lnTo>
                  <a:pt x="709" y="675"/>
                </a:lnTo>
                <a:lnTo>
                  <a:pt x="731" y="665"/>
                </a:lnTo>
                <a:lnTo>
                  <a:pt x="752" y="655"/>
                </a:lnTo>
                <a:lnTo>
                  <a:pt x="773" y="644"/>
                </a:lnTo>
                <a:lnTo>
                  <a:pt x="783" y="637"/>
                </a:lnTo>
                <a:lnTo>
                  <a:pt x="792" y="629"/>
                </a:lnTo>
                <a:lnTo>
                  <a:pt x="792" y="629"/>
                </a:lnTo>
                <a:lnTo>
                  <a:pt x="793" y="642"/>
                </a:lnTo>
                <a:lnTo>
                  <a:pt x="793" y="642"/>
                </a:lnTo>
                <a:close/>
                <a:moveTo>
                  <a:pt x="792" y="627"/>
                </a:moveTo>
                <a:lnTo>
                  <a:pt x="792" y="627"/>
                </a:lnTo>
                <a:lnTo>
                  <a:pt x="791" y="627"/>
                </a:lnTo>
                <a:lnTo>
                  <a:pt x="791" y="627"/>
                </a:lnTo>
                <a:lnTo>
                  <a:pt x="781" y="631"/>
                </a:lnTo>
                <a:lnTo>
                  <a:pt x="771" y="637"/>
                </a:lnTo>
                <a:lnTo>
                  <a:pt x="751" y="647"/>
                </a:lnTo>
                <a:lnTo>
                  <a:pt x="751" y="647"/>
                </a:lnTo>
                <a:lnTo>
                  <a:pt x="738" y="654"/>
                </a:lnTo>
                <a:lnTo>
                  <a:pt x="725" y="660"/>
                </a:lnTo>
                <a:lnTo>
                  <a:pt x="698" y="671"/>
                </a:lnTo>
                <a:lnTo>
                  <a:pt x="698" y="671"/>
                </a:lnTo>
                <a:lnTo>
                  <a:pt x="647" y="694"/>
                </a:lnTo>
                <a:lnTo>
                  <a:pt x="647" y="694"/>
                </a:lnTo>
                <a:lnTo>
                  <a:pt x="658" y="689"/>
                </a:lnTo>
                <a:lnTo>
                  <a:pt x="658" y="689"/>
                </a:lnTo>
                <a:lnTo>
                  <a:pt x="683" y="676"/>
                </a:lnTo>
                <a:lnTo>
                  <a:pt x="707" y="662"/>
                </a:lnTo>
                <a:lnTo>
                  <a:pt x="707" y="662"/>
                </a:lnTo>
                <a:lnTo>
                  <a:pt x="755" y="636"/>
                </a:lnTo>
                <a:lnTo>
                  <a:pt x="755" y="636"/>
                </a:lnTo>
                <a:lnTo>
                  <a:pt x="764" y="630"/>
                </a:lnTo>
                <a:lnTo>
                  <a:pt x="773" y="624"/>
                </a:lnTo>
                <a:lnTo>
                  <a:pt x="782" y="618"/>
                </a:lnTo>
                <a:lnTo>
                  <a:pt x="790" y="610"/>
                </a:lnTo>
                <a:lnTo>
                  <a:pt x="790" y="610"/>
                </a:lnTo>
                <a:lnTo>
                  <a:pt x="790" y="610"/>
                </a:lnTo>
                <a:lnTo>
                  <a:pt x="790" y="610"/>
                </a:lnTo>
                <a:lnTo>
                  <a:pt x="792" y="627"/>
                </a:lnTo>
                <a:lnTo>
                  <a:pt x="792" y="627"/>
                </a:lnTo>
                <a:close/>
                <a:moveTo>
                  <a:pt x="789" y="602"/>
                </a:moveTo>
                <a:lnTo>
                  <a:pt x="789" y="602"/>
                </a:lnTo>
                <a:lnTo>
                  <a:pt x="790" y="609"/>
                </a:lnTo>
                <a:lnTo>
                  <a:pt x="790" y="609"/>
                </a:lnTo>
                <a:lnTo>
                  <a:pt x="789" y="609"/>
                </a:lnTo>
                <a:lnTo>
                  <a:pt x="788" y="609"/>
                </a:lnTo>
                <a:lnTo>
                  <a:pt x="788" y="609"/>
                </a:lnTo>
                <a:lnTo>
                  <a:pt x="770" y="620"/>
                </a:lnTo>
                <a:lnTo>
                  <a:pt x="751" y="631"/>
                </a:lnTo>
                <a:lnTo>
                  <a:pt x="751" y="631"/>
                </a:lnTo>
                <a:lnTo>
                  <a:pt x="727" y="643"/>
                </a:lnTo>
                <a:lnTo>
                  <a:pt x="701" y="653"/>
                </a:lnTo>
                <a:lnTo>
                  <a:pt x="701" y="653"/>
                </a:lnTo>
                <a:lnTo>
                  <a:pt x="685" y="662"/>
                </a:lnTo>
                <a:lnTo>
                  <a:pt x="668" y="670"/>
                </a:lnTo>
                <a:lnTo>
                  <a:pt x="636" y="688"/>
                </a:lnTo>
                <a:lnTo>
                  <a:pt x="636" y="688"/>
                </a:lnTo>
                <a:lnTo>
                  <a:pt x="646" y="681"/>
                </a:lnTo>
                <a:lnTo>
                  <a:pt x="646" y="681"/>
                </a:lnTo>
                <a:lnTo>
                  <a:pt x="669" y="667"/>
                </a:lnTo>
                <a:lnTo>
                  <a:pt x="692" y="655"/>
                </a:lnTo>
                <a:lnTo>
                  <a:pt x="692" y="655"/>
                </a:lnTo>
                <a:lnTo>
                  <a:pt x="717" y="643"/>
                </a:lnTo>
                <a:lnTo>
                  <a:pt x="742" y="629"/>
                </a:lnTo>
                <a:lnTo>
                  <a:pt x="766" y="616"/>
                </a:lnTo>
                <a:lnTo>
                  <a:pt x="789" y="602"/>
                </a:lnTo>
                <a:lnTo>
                  <a:pt x="789" y="602"/>
                </a:lnTo>
                <a:close/>
                <a:moveTo>
                  <a:pt x="787" y="580"/>
                </a:moveTo>
                <a:lnTo>
                  <a:pt x="787" y="580"/>
                </a:lnTo>
                <a:lnTo>
                  <a:pt x="789" y="600"/>
                </a:lnTo>
                <a:lnTo>
                  <a:pt x="789" y="600"/>
                </a:lnTo>
                <a:lnTo>
                  <a:pt x="788" y="600"/>
                </a:lnTo>
                <a:lnTo>
                  <a:pt x="788" y="600"/>
                </a:lnTo>
                <a:lnTo>
                  <a:pt x="783" y="603"/>
                </a:lnTo>
                <a:lnTo>
                  <a:pt x="783" y="603"/>
                </a:lnTo>
                <a:lnTo>
                  <a:pt x="782" y="603"/>
                </a:lnTo>
                <a:lnTo>
                  <a:pt x="780" y="605"/>
                </a:lnTo>
                <a:lnTo>
                  <a:pt x="780" y="605"/>
                </a:lnTo>
                <a:lnTo>
                  <a:pt x="759" y="615"/>
                </a:lnTo>
                <a:lnTo>
                  <a:pt x="737" y="626"/>
                </a:lnTo>
                <a:lnTo>
                  <a:pt x="693" y="647"/>
                </a:lnTo>
                <a:lnTo>
                  <a:pt x="693" y="647"/>
                </a:lnTo>
                <a:lnTo>
                  <a:pt x="650" y="670"/>
                </a:lnTo>
                <a:lnTo>
                  <a:pt x="650" y="670"/>
                </a:lnTo>
                <a:lnTo>
                  <a:pt x="631" y="681"/>
                </a:lnTo>
                <a:lnTo>
                  <a:pt x="631" y="681"/>
                </a:lnTo>
                <a:lnTo>
                  <a:pt x="626" y="683"/>
                </a:lnTo>
                <a:lnTo>
                  <a:pt x="620" y="685"/>
                </a:lnTo>
                <a:lnTo>
                  <a:pt x="614" y="687"/>
                </a:lnTo>
                <a:lnTo>
                  <a:pt x="610" y="690"/>
                </a:lnTo>
                <a:lnTo>
                  <a:pt x="610" y="690"/>
                </a:lnTo>
                <a:lnTo>
                  <a:pt x="618" y="683"/>
                </a:lnTo>
                <a:lnTo>
                  <a:pt x="628" y="678"/>
                </a:lnTo>
                <a:lnTo>
                  <a:pt x="648" y="667"/>
                </a:lnTo>
                <a:lnTo>
                  <a:pt x="648" y="667"/>
                </a:lnTo>
                <a:lnTo>
                  <a:pt x="672" y="654"/>
                </a:lnTo>
                <a:lnTo>
                  <a:pt x="695" y="642"/>
                </a:lnTo>
                <a:lnTo>
                  <a:pt x="695" y="642"/>
                </a:lnTo>
                <a:lnTo>
                  <a:pt x="742" y="619"/>
                </a:lnTo>
                <a:lnTo>
                  <a:pt x="765" y="607"/>
                </a:lnTo>
                <a:lnTo>
                  <a:pt x="787" y="594"/>
                </a:lnTo>
                <a:lnTo>
                  <a:pt x="787" y="594"/>
                </a:lnTo>
                <a:lnTo>
                  <a:pt x="788" y="593"/>
                </a:lnTo>
                <a:lnTo>
                  <a:pt x="788" y="593"/>
                </a:lnTo>
                <a:lnTo>
                  <a:pt x="787" y="592"/>
                </a:lnTo>
                <a:lnTo>
                  <a:pt x="786" y="592"/>
                </a:lnTo>
                <a:lnTo>
                  <a:pt x="786" y="592"/>
                </a:lnTo>
                <a:lnTo>
                  <a:pt x="739" y="614"/>
                </a:lnTo>
                <a:lnTo>
                  <a:pt x="691" y="637"/>
                </a:lnTo>
                <a:lnTo>
                  <a:pt x="691" y="637"/>
                </a:lnTo>
                <a:lnTo>
                  <a:pt x="669" y="647"/>
                </a:lnTo>
                <a:lnTo>
                  <a:pt x="648" y="658"/>
                </a:lnTo>
                <a:lnTo>
                  <a:pt x="648" y="658"/>
                </a:lnTo>
                <a:lnTo>
                  <a:pt x="625" y="670"/>
                </a:lnTo>
                <a:lnTo>
                  <a:pt x="625" y="670"/>
                </a:lnTo>
                <a:lnTo>
                  <a:pt x="611" y="677"/>
                </a:lnTo>
                <a:lnTo>
                  <a:pt x="611" y="677"/>
                </a:lnTo>
                <a:lnTo>
                  <a:pt x="611" y="676"/>
                </a:lnTo>
                <a:lnTo>
                  <a:pt x="611" y="676"/>
                </a:lnTo>
                <a:lnTo>
                  <a:pt x="617" y="672"/>
                </a:lnTo>
                <a:lnTo>
                  <a:pt x="617" y="672"/>
                </a:lnTo>
                <a:lnTo>
                  <a:pt x="656" y="648"/>
                </a:lnTo>
                <a:lnTo>
                  <a:pt x="675" y="637"/>
                </a:lnTo>
                <a:lnTo>
                  <a:pt x="695" y="625"/>
                </a:lnTo>
                <a:lnTo>
                  <a:pt x="695" y="625"/>
                </a:lnTo>
                <a:lnTo>
                  <a:pt x="741" y="603"/>
                </a:lnTo>
                <a:lnTo>
                  <a:pt x="764" y="592"/>
                </a:lnTo>
                <a:lnTo>
                  <a:pt x="786" y="580"/>
                </a:lnTo>
                <a:lnTo>
                  <a:pt x="786" y="580"/>
                </a:lnTo>
                <a:lnTo>
                  <a:pt x="786" y="579"/>
                </a:lnTo>
                <a:lnTo>
                  <a:pt x="786" y="578"/>
                </a:lnTo>
                <a:lnTo>
                  <a:pt x="785" y="578"/>
                </a:lnTo>
                <a:lnTo>
                  <a:pt x="784" y="578"/>
                </a:lnTo>
                <a:lnTo>
                  <a:pt x="784" y="578"/>
                </a:lnTo>
                <a:lnTo>
                  <a:pt x="696" y="619"/>
                </a:lnTo>
                <a:lnTo>
                  <a:pt x="696" y="619"/>
                </a:lnTo>
                <a:lnTo>
                  <a:pt x="654" y="642"/>
                </a:lnTo>
                <a:lnTo>
                  <a:pt x="614" y="663"/>
                </a:lnTo>
                <a:lnTo>
                  <a:pt x="614" y="663"/>
                </a:lnTo>
                <a:lnTo>
                  <a:pt x="656" y="638"/>
                </a:lnTo>
                <a:lnTo>
                  <a:pt x="677" y="625"/>
                </a:lnTo>
                <a:lnTo>
                  <a:pt x="699" y="614"/>
                </a:lnTo>
                <a:lnTo>
                  <a:pt x="699" y="614"/>
                </a:lnTo>
                <a:lnTo>
                  <a:pt x="744" y="593"/>
                </a:lnTo>
                <a:lnTo>
                  <a:pt x="765" y="582"/>
                </a:lnTo>
                <a:lnTo>
                  <a:pt x="787" y="570"/>
                </a:lnTo>
                <a:lnTo>
                  <a:pt x="787" y="570"/>
                </a:lnTo>
                <a:lnTo>
                  <a:pt x="787" y="580"/>
                </a:lnTo>
                <a:lnTo>
                  <a:pt x="787" y="580"/>
                </a:lnTo>
                <a:close/>
                <a:moveTo>
                  <a:pt x="786" y="567"/>
                </a:moveTo>
                <a:lnTo>
                  <a:pt x="786" y="567"/>
                </a:lnTo>
                <a:lnTo>
                  <a:pt x="764" y="576"/>
                </a:lnTo>
                <a:lnTo>
                  <a:pt x="743" y="585"/>
                </a:lnTo>
                <a:lnTo>
                  <a:pt x="699" y="606"/>
                </a:lnTo>
                <a:lnTo>
                  <a:pt x="699" y="606"/>
                </a:lnTo>
                <a:lnTo>
                  <a:pt x="676" y="617"/>
                </a:lnTo>
                <a:lnTo>
                  <a:pt x="652" y="628"/>
                </a:lnTo>
                <a:lnTo>
                  <a:pt x="652" y="628"/>
                </a:lnTo>
                <a:lnTo>
                  <a:pt x="642" y="635"/>
                </a:lnTo>
                <a:lnTo>
                  <a:pt x="630" y="642"/>
                </a:lnTo>
                <a:lnTo>
                  <a:pt x="630" y="642"/>
                </a:lnTo>
                <a:lnTo>
                  <a:pt x="622" y="647"/>
                </a:lnTo>
                <a:lnTo>
                  <a:pt x="622" y="647"/>
                </a:lnTo>
                <a:lnTo>
                  <a:pt x="615" y="651"/>
                </a:lnTo>
                <a:lnTo>
                  <a:pt x="613" y="652"/>
                </a:lnTo>
                <a:lnTo>
                  <a:pt x="617" y="649"/>
                </a:lnTo>
                <a:lnTo>
                  <a:pt x="617" y="649"/>
                </a:lnTo>
                <a:lnTo>
                  <a:pt x="639" y="635"/>
                </a:lnTo>
                <a:lnTo>
                  <a:pt x="659" y="621"/>
                </a:lnTo>
                <a:lnTo>
                  <a:pt x="681" y="609"/>
                </a:lnTo>
                <a:lnTo>
                  <a:pt x="703" y="598"/>
                </a:lnTo>
                <a:lnTo>
                  <a:pt x="703" y="598"/>
                </a:lnTo>
                <a:lnTo>
                  <a:pt x="748" y="576"/>
                </a:lnTo>
                <a:lnTo>
                  <a:pt x="748" y="576"/>
                </a:lnTo>
                <a:lnTo>
                  <a:pt x="767" y="567"/>
                </a:lnTo>
                <a:lnTo>
                  <a:pt x="776" y="562"/>
                </a:lnTo>
                <a:lnTo>
                  <a:pt x="785" y="556"/>
                </a:lnTo>
                <a:lnTo>
                  <a:pt x="785" y="556"/>
                </a:lnTo>
                <a:lnTo>
                  <a:pt x="785" y="556"/>
                </a:lnTo>
                <a:lnTo>
                  <a:pt x="785" y="555"/>
                </a:lnTo>
                <a:lnTo>
                  <a:pt x="783" y="555"/>
                </a:lnTo>
                <a:lnTo>
                  <a:pt x="783" y="555"/>
                </a:lnTo>
                <a:lnTo>
                  <a:pt x="762" y="565"/>
                </a:lnTo>
                <a:lnTo>
                  <a:pt x="741" y="574"/>
                </a:lnTo>
                <a:lnTo>
                  <a:pt x="719" y="583"/>
                </a:lnTo>
                <a:lnTo>
                  <a:pt x="696" y="592"/>
                </a:lnTo>
                <a:lnTo>
                  <a:pt x="696" y="592"/>
                </a:lnTo>
                <a:lnTo>
                  <a:pt x="674" y="602"/>
                </a:lnTo>
                <a:lnTo>
                  <a:pt x="652" y="613"/>
                </a:lnTo>
                <a:lnTo>
                  <a:pt x="652" y="613"/>
                </a:lnTo>
                <a:lnTo>
                  <a:pt x="638" y="623"/>
                </a:lnTo>
                <a:lnTo>
                  <a:pt x="638" y="623"/>
                </a:lnTo>
                <a:lnTo>
                  <a:pt x="631" y="625"/>
                </a:lnTo>
                <a:lnTo>
                  <a:pt x="625" y="628"/>
                </a:lnTo>
                <a:lnTo>
                  <a:pt x="619" y="630"/>
                </a:lnTo>
                <a:lnTo>
                  <a:pt x="614" y="634"/>
                </a:lnTo>
                <a:lnTo>
                  <a:pt x="614" y="634"/>
                </a:lnTo>
                <a:lnTo>
                  <a:pt x="634" y="621"/>
                </a:lnTo>
                <a:lnTo>
                  <a:pt x="653" y="610"/>
                </a:lnTo>
                <a:lnTo>
                  <a:pt x="693" y="589"/>
                </a:lnTo>
                <a:lnTo>
                  <a:pt x="693" y="589"/>
                </a:lnTo>
                <a:lnTo>
                  <a:pt x="716" y="578"/>
                </a:lnTo>
                <a:lnTo>
                  <a:pt x="738" y="567"/>
                </a:lnTo>
                <a:lnTo>
                  <a:pt x="738" y="567"/>
                </a:lnTo>
                <a:lnTo>
                  <a:pt x="762" y="556"/>
                </a:lnTo>
                <a:lnTo>
                  <a:pt x="762" y="556"/>
                </a:lnTo>
                <a:lnTo>
                  <a:pt x="772" y="550"/>
                </a:lnTo>
                <a:lnTo>
                  <a:pt x="772" y="550"/>
                </a:lnTo>
                <a:lnTo>
                  <a:pt x="777" y="548"/>
                </a:lnTo>
                <a:lnTo>
                  <a:pt x="777" y="548"/>
                </a:lnTo>
                <a:lnTo>
                  <a:pt x="781" y="547"/>
                </a:lnTo>
                <a:lnTo>
                  <a:pt x="781" y="546"/>
                </a:lnTo>
                <a:lnTo>
                  <a:pt x="782" y="545"/>
                </a:lnTo>
                <a:lnTo>
                  <a:pt x="782" y="545"/>
                </a:lnTo>
                <a:lnTo>
                  <a:pt x="785" y="544"/>
                </a:lnTo>
                <a:lnTo>
                  <a:pt x="785" y="544"/>
                </a:lnTo>
                <a:lnTo>
                  <a:pt x="786" y="567"/>
                </a:lnTo>
                <a:lnTo>
                  <a:pt x="786" y="567"/>
                </a:lnTo>
                <a:close/>
                <a:moveTo>
                  <a:pt x="785" y="541"/>
                </a:moveTo>
                <a:lnTo>
                  <a:pt x="785" y="541"/>
                </a:lnTo>
                <a:lnTo>
                  <a:pt x="765" y="553"/>
                </a:lnTo>
                <a:lnTo>
                  <a:pt x="765" y="553"/>
                </a:lnTo>
                <a:lnTo>
                  <a:pt x="730" y="568"/>
                </a:lnTo>
                <a:lnTo>
                  <a:pt x="694" y="583"/>
                </a:lnTo>
                <a:lnTo>
                  <a:pt x="694" y="583"/>
                </a:lnTo>
                <a:lnTo>
                  <a:pt x="671" y="594"/>
                </a:lnTo>
                <a:lnTo>
                  <a:pt x="649" y="605"/>
                </a:lnTo>
                <a:lnTo>
                  <a:pt x="649" y="605"/>
                </a:lnTo>
                <a:lnTo>
                  <a:pt x="630" y="615"/>
                </a:lnTo>
                <a:lnTo>
                  <a:pt x="630" y="615"/>
                </a:lnTo>
                <a:lnTo>
                  <a:pt x="627" y="616"/>
                </a:lnTo>
                <a:lnTo>
                  <a:pt x="627" y="616"/>
                </a:lnTo>
                <a:lnTo>
                  <a:pt x="664" y="594"/>
                </a:lnTo>
                <a:lnTo>
                  <a:pt x="682" y="584"/>
                </a:lnTo>
                <a:lnTo>
                  <a:pt x="701" y="575"/>
                </a:lnTo>
                <a:lnTo>
                  <a:pt x="701" y="575"/>
                </a:lnTo>
                <a:lnTo>
                  <a:pt x="723" y="565"/>
                </a:lnTo>
                <a:lnTo>
                  <a:pt x="744" y="556"/>
                </a:lnTo>
                <a:lnTo>
                  <a:pt x="764" y="544"/>
                </a:lnTo>
                <a:lnTo>
                  <a:pt x="774" y="538"/>
                </a:lnTo>
                <a:lnTo>
                  <a:pt x="784" y="531"/>
                </a:lnTo>
                <a:lnTo>
                  <a:pt x="784" y="531"/>
                </a:lnTo>
                <a:lnTo>
                  <a:pt x="784" y="531"/>
                </a:lnTo>
                <a:lnTo>
                  <a:pt x="784" y="531"/>
                </a:lnTo>
                <a:lnTo>
                  <a:pt x="785" y="541"/>
                </a:lnTo>
                <a:lnTo>
                  <a:pt x="785" y="541"/>
                </a:lnTo>
                <a:close/>
                <a:moveTo>
                  <a:pt x="784" y="529"/>
                </a:moveTo>
                <a:lnTo>
                  <a:pt x="784" y="529"/>
                </a:lnTo>
                <a:lnTo>
                  <a:pt x="783" y="529"/>
                </a:lnTo>
                <a:lnTo>
                  <a:pt x="783" y="529"/>
                </a:lnTo>
                <a:lnTo>
                  <a:pt x="762" y="540"/>
                </a:lnTo>
                <a:lnTo>
                  <a:pt x="740" y="550"/>
                </a:lnTo>
                <a:lnTo>
                  <a:pt x="719" y="561"/>
                </a:lnTo>
                <a:lnTo>
                  <a:pt x="697" y="571"/>
                </a:lnTo>
                <a:lnTo>
                  <a:pt x="697" y="571"/>
                </a:lnTo>
                <a:lnTo>
                  <a:pt x="652" y="594"/>
                </a:lnTo>
                <a:lnTo>
                  <a:pt x="652" y="594"/>
                </a:lnTo>
                <a:lnTo>
                  <a:pt x="625" y="605"/>
                </a:lnTo>
                <a:lnTo>
                  <a:pt x="625" y="605"/>
                </a:lnTo>
                <a:lnTo>
                  <a:pt x="616" y="609"/>
                </a:lnTo>
                <a:lnTo>
                  <a:pt x="615" y="610"/>
                </a:lnTo>
                <a:lnTo>
                  <a:pt x="616" y="609"/>
                </a:lnTo>
                <a:lnTo>
                  <a:pt x="626" y="603"/>
                </a:lnTo>
                <a:lnTo>
                  <a:pt x="626" y="603"/>
                </a:lnTo>
                <a:lnTo>
                  <a:pt x="647" y="591"/>
                </a:lnTo>
                <a:lnTo>
                  <a:pt x="667" y="580"/>
                </a:lnTo>
                <a:lnTo>
                  <a:pt x="708" y="560"/>
                </a:lnTo>
                <a:lnTo>
                  <a:pt x="708" y="560"/>
                </a:lnTo>
                <a:lnTo>
                  <a:pt x="728" y="550"/>
                </a:lnTo>
                <a:lnTo>
                  <a:pt x="747" y="541"/>
                </a:lnTo>
                <a:lnTo>
                  <a:pt x="766" y="530"/>
                </a:lnTo>
                <a:lnTo>
                  <a:pt x="775" y="524"/>
                </a:lnTo>
                <a:lnTo>
                  <a:pt x="783" y="518"/>
                </a:lnTo>
                <a:lnTo>
                  <a:pt x="783" y="518"/>
                </a:lnTo>
                <a:lnTo>
                  <a:pt x="784" y="529"/>
                </a:lnTo>
                <a:lnTo>
                  <a:pt x="784" y="529"/>
                </a:lnTo>
                <a:close/>
                <a:moveTo>
                  <a:pt x="782" y="516"/>
                </a:moveTo>
                <a:lnTo>
                  <a:pt x="782" y="516"/>
                </a:lnTo>
                <a:lnTo>
                  <a:pt x="782" y="516"/>
                </a:lnTo>
                <a:lnTo>
                  <a:pt x="782" y="516"/>
                </a:lnTo>
                <a:lnTo>
                  <a:pt x="741" y="537"/>
                </a:lnTo>
                <a:lnTo>
                  <a:pt x="699" y="557"/>
                </a:lnTo>
                <a:lnTo>
                  <a:pt x="699" y="557"/>
                </a:lnTo>
                <a:lnTo>
                  <a:pt x="653" y="578"/>
                </a:lnTo>
                <a:lnTo>
                  <a:pt x="653" y="578"/>
                </a:lnTo>
                <a:lnTo>
                  <a:pt x="635" y="587"/>
                </a:lnTo>
                <a:lnTo>
                  <a:pt x="616" y="597"/>
                </a:lnTo>
                <a:lnTo>
                  <a:pt x="616" y="597"/>
                </a:lnTo>
                <a:lnTo>
                  <a:pt x="616" y="592"/>
                </a:lnTo>
                <a:lnTo>
                  <a:pt x="616" y="592"/>
                </a:lnTo>
                <a:lnTo>
                  <a:pt x="616" y="592"/>
                </a:lnTo>
                <a:lnTo>
                  <a:pt x="616" y="592"/>
                </a:lnTo>
                <a:lnTo>
                  <a:pt x="637" y="581"/>
                </a:lnTo>
                <a:lnTo>
                  <a:pt x="657" y="570"/>
                </a:lnTo>
                <a:lnTo>
                  <a:pt x="677" y="561"/>
                </a:lnTo>
                <a:lnTo>
                  <a:pt x="698" y="551"/>
                </a:lnTo>
                <a:lnTo>
                  <a:pt x="698" y="551"/>
                </a:lnTo>
                <a:lnTo>
                  <a:pt x="719" y="541"/>
                </a:lnTo>
                <a:lnTo>
                  <a:pt x="739" y="531"/>
                </a:lnTo>
                <a:lnTo>
                  <a:pt x="780" y="510"/>
                </a:lnTo>
                <a:lnTo>
                  <a:pt x="780" y="510"/>
                </a:lnTo>
                <a:lnTo>
                  <a:pt x="782" y="513"/>
                </a:lnTo>
                <a:lnTo>
                  <a:pt x="782" y="513"/>
                </a:lnTo>
                <a:lnTo>
                  <a:pt x="782" y="516"/>
                </a:lnTo>
                <a:lnTo>
                  <a:pt x="782" y="516"/>
                </a:lnTo>
                <a:close/>
                <a:moveTo>
                  <a:pt x="766" y="502"/>
                </a:moveTo>
                <a:lnTo>
                  <a:pt x="766" y="502"/>
                </a:lnTo>
                <a:lnTo>
                  <a:pt x="686" y="542"/>
                </a:lnTo>
                <a:lnTo>
                  <a:pt x="686" y="542"/>
                </a:lnTo>
                <a:lnTo>
                  <a:pt x="652" y="560"/>
                </a:lnTo>
                <a:lnTo>
                  <a:pt x="635" y="568"/>
                </a:lnTo>
                <a:lnTo>
                  <a:pt x="617" y="578"/>
                </a:lnTo>
                <a:lnTo>
                  <a:pt x="617" y="578"/>
                </a:lnTo>
                <a:lnTo>
                  <a:pt x="618" y="567"/>
                </a:lnTo>
                <a:lnTo>
                  <a:pt x="618" y="567"/>
                </a:lnTo>
                <a:lnTo>
                  <a:pt x="636" y="559"/>
                </a:lnTo>
                <a:lnTo>
                  <a:pt x="652" y="550"/>
                </a:lnTo>
                <a:lnTo>
                  <a:pt x="683" y="531"/>
                </a:lnTo>
                <a:lnTo>
                  <a:pt x="683" y="531"/>
                </a:lnTo>
                <a:lnTo>
                  <a:pt x="701" y="523"/>
                </a:lnTo>
                <a:lnTo>
                  <a:pt x="719" y="514"/>
                </a:lnTo>
                <a:lnTo>
                  <a:pt x="736" y="506"/>
                </a:lnTo>
                <a:lnTo>
                  <a:pt x="745" y="501"/>
                </a:lnTo>
                <a:lnTo>
                  <a:pt x="753" y="495"/>
                </a:lnTo>
                <a:lnTo>
                  <a:pt x="753" y="495"/>
                </a:lnTo>
                <a:lnTo>
                  <a:pt x="753" y="495"/>
                </a:lnTo>
                <a:lnTo>
                  <a:pt x="753" y="495"/>
                </a:lnTo>
                <a:lnTo>
                  <a:pt x="756" y="496"/>
                </a:lnTo>
                <a:lnTo>
                  <a:pt x="756" y="496"/>
                </a:lnTo>
                <a:lnTo>
                  <a:pt x="744" y="504"/>
                </a:lnTo>
                <a:lnTo>
                  <a:pt x="738" y="508"/>
                </a:lnTo>
                <a:lnTo>
                  <a:pt x="731" y="511"/>
                </a:lnTo>
                <a:lnTo>
                  <a:pt x="731" y="511"/>
                </a:lnTo>
                <a:lnTo>
                  <a:pt x="711" y="521"/>
                </a:lnTo>
                <a:lnTo>
                  <a:pt x="692" y="532"/>
                </a:lnTo>
                <a:lnTo>
                  <a:pt x="692" y="532"/>
                </a:lnTo>
                <a:lnTo>
                  <a:pt x="657" y="553"/>
                </a:lnTo>
                <a:lnTo>
                  <a:pt x="619" y="572"/>
                </a:lnTo>
                <a:lnTo>
                  <a:pt x="619" y="572"/>
                </a:lnTo>
                <a:lnTo>
                  <a:pt x="618" y="573"/>
                </a:lnTo>
                <a:lnTo>
                  <a:pt x="619" y="573"/>
                </a:lnTo>
                <a:lnTo>
                  <a:pt x="619" y="574"/>
                </a:lnTo>
                <a:lnTo>
                  <a:pt x="620" y="574"/>
                </a:lnTo>
                <a:lnTo>
                  <a:pt x="620" y="574"/>
                </a:lnTo>
                <a:lnTo>
                  <a:pt x="658" y="555"/>
                </a:lnTo>
                <a:lnTo>
                  <a:pt x="694" y="534"/>
                </a:lnTo>
                <a:lnTo>
                  <a:pt x="694" y="534"/>
                </a:lnTo>
                <a:lnTo>
                  <a:pt x="710" y="525"/>
                </a:lnTo>
                <a:lnTo>
                  <a:pt x="728" y="516"/>
                </a:lnTo>
                <a:lnTo>
                  <a:pt x="728" y="516"/>
                </a:lnTo>
                <a:lnTo>
                  <a:pt x="737" y="511"/>
                </a:lnTo>
                <a:lnTo>
                  <a:pt x="746" y="506"/>
                </a:lnTo>
                <a:lnTo>
                  <a:pt x="746" y="506"/>
                </a:lnTo>
                <a:lnTo>
                  <a:pt x="752" y="502"/>
                </a:lnTo>
                <a:lnTo>
                  <a:pt x="759" y="497"/>
                </a:lnTo>
                <a:lnTo>
                  <a:pt x="759" y="497"/>
                </a:lnTo>
                <a:lnTo>
                  <a:pt x="766" y="501"/>
                </a:lnTo>
                <a:lnTo>
                  <a:pt x="773" y="505"/>
                </a:lnTo>
                <a:lnTo>
                  <a:pt x="773" y="505"/>
                </a:lnTo>
                <a:lnTo>
                  <a:pt x="735" y="524"/>
                </a:lnTo>
                <a:lnTo>
                  <a:pt x="695" y="543"/>
                </a:lnTo>
                <a:lnTo>
                  <a:pt x="657" y="563"/>
                </a:lnTo>
                <a:lnTo>
                  <a:pt x="618" y="583"/>
                </a:lnTo>
                <a:lnTo>
                  <a:pt x="618" y="583"/>
                </a:lnTo>
                <a:lnTo>
                  <a:pt x="617" y="583"/>
                </a:lnTo>
                <a:lnTo>
                  <a:pt x="618" y="584"/>
                </a:lnTo>
                <a:lnTo>
                  <a:pt x="618" y="585"/>
                </a:lnTo>
                <a:lnTo>
                  <a:pt x="619" y="584"/>
                </a:lnTo>
                <a:lnTo>
                  <a:pt x="619" y="584"/>
                </a:lnTo>
                <a:lnTo>
                  <a:pt x="658" y="564"/>
                </a:lnTo>
                <a:lnTo>
                  <a:pt x="697" y="545"/>
                </a:lnTo>
                <a:lnTo>
                  <a:pt x="736" y="526"/>
                </a:lnTo>
                <a:lnTo>
                  <a:pt x="775" y="506"/>
                </a:lnTo>
                <a:lnTo>
                  <a:pt x="775" y="506"/>
                </a:lnTo>
                <a:lnTo>
                  <a:pt x="778" y="509"/>
                </a:lnTo>
                <a:lnTo>
                  <a:pt x="778" y="509"/>
                </a:lnTo>
                <a:lnTo>
                  <a:pt x="738" y="529"/>
                </a:lnTo>
                <a:lnTo>
                  <a:pt x="718" y="539"/>
                </a:lnTo>
                <a:lnTo>
                  <a:pt x="697" y="549"/>
                </a:lnTo>
                <a:lnTo>
                  <a:pt x="697" y="549"/>
                </a:lnTo>
                <a:lnTo>
                  <a:pt x="656" y="568"/>
                </a:lnTo>
                <a:lnTo>
                  <a:pt x="636" y="578"/>
                </a:lnTo>
                <a:lnTo>
                  <a:pt x="616" y="590"/>
                </a:lnTo>
                <a:lnTo>
                  <a:pt x="616" y="590"/>
                </a:lnTo>
                <a:lnTo>
                  <a:pt x="617" y="581"/>
                </a:lnTo>
                <a:lnTo>
                  <a:pt x="617" y="581"/>
                </a:lnTo>
                <a:lnTo>
                  <a:pt x="635" y="571"/>
                </a:lnTo>
                <a:lnTo>
                  <a:pt x="652" y="562"/>
                </a:lnTo>
                <a:lnTo>
                  <a:pt x="687" y="544"/>
                </a:lnTo>
                <a:lnTo>
                  <a:pt x="687" y="544"/>
                </a:lnTo>
                <a:lnTo>
                  <a:pt x="728" y="524"/>
                </a:lnTo>
                <a:lnTo>
                  <a:pt x="767" y="504"/>
                </a:lnTo>
                <a:lnTo>
                  <a:pt x="767" y="504"/>
                </a:lnTo>
                <a:lnTo>
                  <a:pt x="768" y="503"/>
                </a:lnTo>
                <a:lnTo>
                  <a:pt x="768" y="503"/>
                </a:lnTo>
                <a:lnTo>
                  <a:pt x="767" y="502"/>
                </a:lnTo>
                <a:lnTo>
                  <a:pt x="766" y="502"/>
                </a:lnTo>
                <a:lnTo>
                  <a:pt x="766" y="502"/>
                </a:lnTo>
                <a:close/>
                <a:moveTo>
                  <a:pt x="649" y="469"/>
                </a:moveTo>
                <a:lnTo>
                  <a:pt x="649" y="469"/>
                </a:lnTo>
                <a:lnTo>
                  <a:pt x="636" y="468"/>
                </a:lnTo>
                <a:lnTo>
                  <a:pt x="636" y="468"/>
                </a:lnTo>
                <a:lnTo>
                  <a:pt x="635" y="463"/>
                </a:lnTo>
                <a:lnTo>
                  <a:pt x="635" y="463"/>
                </a:lnTo>
                <a:lnTo>
                  <a:pt x="649" y="466"/>
                </a:lnTo>
                <a:lnTo>
                  <a:pt x="649" y="466"/>
                </a:lnTo>
                <a:lnTo>
                  <a:pt x="649" y="469"/>
                </a:lnTo>
                <a:lnTo>
                  <a:pt x="649" y="469"/>
                </a:lnTo>
                <a:lnTo>
                  <a:pt x="649" y="469"/>
                </a:lnTo>
                <a:lnTo>
                  <a:pt x="649" y="469"/>
                </a:lnTo>
                <a:close/>
                <a:moveTo>
                  <a:pt x="620" y="566"/>
                </a:moveTo>
                <a:lnTo>
                  <a:pt x="620" y="566"/>
                </a:lnTo>
                <a:lnTo>
                  <a:pt x="639" y="554"/>
                </a:lnTo>
                <a:lnTo>
                  <a:pt x="639" y="554"/>
                </a:lnTo>
                <a:lnTo>
                  <a:pt x="654" y="542"/>
                </a:lnTo>
                <a:lnTo>
                  <a:pt x="670" y="531"/>
                </a:lnTo>
                <a:lnTo>
                  <a:pt x="670" y="531"/>
                </a:lnTo>
                <a:lnTo>
                  <a:pt x="703" y="512"/>
                </a:lnTo>
                <a:lnTo>
                  <a:pt x="720" y="502"/>
                </a:lnTo>
                <a:lnTo>
                  <a:pt x="736" y="491"/>
                </a:lnTo>
                <a:lnTo>
                  <a:pt x="736" y="491"/>
                </a:lnTo>
                <a:lnTo>
                  <a:pt x="737" y="490"/>
                </a:lnTo>
                <a:lnTo>
                  <a:pt x="737" y="490"/>
                </a:lnTo>
                <a:lnTo>
                  <a:pt x="751" y="494"/>
                </a:lnTo>
                <a:lnTo>
                  <a:pt x="751" y="494"/>
                </a:lnTo>
                <a:lnTo>
                  <a:pt x="737" y="503"/>
                </a:lnTo>
                <a:lnTo>
                  <a:pt x="722" y="510"/>
                </a:lnTo>
                <a:lnTo>
                  <a:pt x="691" y="525"/>
                </a:lnTo>
                <a:lnTo>
                  <a:pt x="691" y="525"/>
                </a:lnTo>
                <a:lnTo>
                  <a:pt x="660" y="542"/>
                </a:lnTo>
                <a:lnTo>
                  <a:pt x="645" y="551"/>
                </a:lnTo>
                <a:lnTo>
                  <a:pt x="628" y="561"/>
                </a:lnTo>
                <a:lnTo>
                  <a:pt x="628" y="561"/>
                </a:lnTo>
                <a:lnTo>
                  <a:pt x="620" y="566"/>
                </a:lnTo>
                <a:lnTo>
                  <a:pt x="620" y="566"/>
                </a:lnTo>
                <a:close/>
                <a:moveTo>
                  <a:pt x="619" y="564"/>
                </a:moveTo>
                <a:lnTo>
                  <a:pt x="619" y="564"/>
                </a:lnTo>
                <a:lnTo>
                  <a:pt x="620" y="556"/>
                </a:lnTo>
                <a:lnTo>
                  <a:pt x="620" y="556"/>
                </a:lnTo>
                <a:lnTo>
                  <a:pt x="634" y="548"/>
                </a:lnTo>
                <a:lnTo>
                  <a:pt x="648" y="541"/>
                </a:lnTo>
                <a:lnTo>
                  <a:pt x="674" y="524"/>
                </a:lnTo>
                <a:lnTo>
                  <a:pt x="674" y="524"/>
                </a:lnTo>
                <a:lnTo>
                  <a:pt x="688" y="516"/>
                </a:lnTo>
                <a:lnTo>
                  <a:pt x="703" y="508"/>
                </a:lnTo>
                <a:lnTo>
                  <a:pt x="718" y="500"/>
                </a:lnTo>
                <a:lnTo>
                  <a:pt x="733" y="492"/>
                </a:lnTo>
                <a:lnTo>
                  <a:pt x="733" y="492"/>
                </a:lnTo>
                <a:lnTo>
                  <a:pt x="676" y="527"/>
                </a:lnTo>
                <a:lnTo>
                  <a:pt x="648" y="544"/>
                </a:lnTo>
                <a:lnTo>
                  <a:pt x="619" y="564"/>
                </a:lnTo>
                <a:lnTo>
                  <a:pt x="619" y="564"/>
                </a:lnTo>
                <a:close/>
                <a:moveTo>
                  <a:pt x="712" y="502"/>
                </a:moveTo>
                <a:lnTo>
                  <a:pt x="712" y="502"/>
                </a:lnTo>
                <a:lnTo>
                  <a:pt x="705" y="506"/>
                </a:lnTo>
                <a:lnTo>
                  <a:pt x="697" y="510"/>
                </a:lnTo>
                <a:lnTo>
                  <a:pt x="681" y="517"/>
                </a:lnTo>
                <a:lnTo>
                  <a:pt x="681" y="517"/>
                </a:lnTo>
                <a:lnTo>
                  <a:pt x="667" y="526"/>
                </a:lnTo>
                <a:lnTo>
                  <a:pt x="653" y="535"/>
                </a:lnTo>
                <a:lnTo>
                  <a:pt x="639" y="543"/>
                </a:lnTo>
                <a:lnTo>
                  <a:pt x="623" y="551"/>
                </a:lnTo>
                <a:lnTo>
                  <a:pt x="623" y="551"/>
                </a:lnTo>
                <a:lnTo>
                  <a:pt x="620" y="554"/>
                </a:lnTo>
                <a:lnTo>
                  <a:pt x="620" y="554"/>
                </a:lnTo>
                <a:lnTo>
                  <a:pt x="620" y="553"/>
                </a:lnTo>
                <a:lnTo>
                  <a:pt x="620" y="553"/>
                </a:lnTo>
                <a:lnTo>
                  <a:pt x="640" y="541"/>
                </a:lnTo>
                <a:lnTo>
                  <a:pt x="640" y="541"/>
                </a:lnTo>
                <a:lnTo>
                  <a:pt x="654" y="531"/>
                </a:lnTo>
                <a:lnTo>
                  <a:pt x="669" y="521"/>
                </a:lnTo>
                <a:lnTo>
                  <a:pt x="669" y="521"/>
                </a:lnTo>
                <a:lnTo>
                  <a:pt x="681" y="513"/>
                </a:lnTo>
                <a:lnTo>
                  <a:pt x="694" y="505"/>
                </a:lnTo>
                <a:lnTo>
                  <a:pt x="707" y="496"/>
                </a:lnTo>
                <a:lnTo>
                  <a:pt x="720" y="487"/>
                </a:lnTo>
                <a:lnTo>
                  <a:pt x="720" y="487"/>
                </a:lnTo>
                <a:lnTo>
                  <a:pt x="734" y="489"/>
                </a:lnTo>
                <a:lnTo>
                  <a:pt x="734" y="489"/>
                </a:lnTo>
                <a:lnTo>
                  <a:pt x="723" y="495"/>
                </a:lnTo>
                <a:lnTo>
                  <a:pt x="712" y="502"/>
                </a:lnTo>
                <a:lnTo>
                  <a:pt x="712" y="502"/>
                </a:lnTo>
                <a:close/>
                <a:moveTo>
                  <a:pt x="620" y="550"/>
                </a:moveTo>
                <a:lnTo>
                  <a:pt x="620" y="550"/>
                </a:lnTo>
                <a:lnTo>
                  <a:pt x="621" y="543"/>
                </a:lnTo>
                <a:lnTo>
                  <a:pt x="621" y="543"/>
                </a:lnTo>
                <a:lnTo>
                  <a:pt x="645" y="530"/>
                </a:lnTo>
                <a:lnTo>
                  <a:pt x="667" y="515"/>
                </a:lnTo>
                <a:lnTo>
                  <a:pt x="667" y="515"/>
                </a:lnTo>
                <a:lnTo>
                  <a:pt x="685" y="506"/>
                </a:lnTo>
                <a:lnTo>
                  <a:pt x="704" y="496"/>
                </a:lnTo>
                <a:lnTo>
                  <a:pt x="704" y="496"/>
                </a:lnTo>
                <a:lnTo>
                  <a:pt x="703" y="497"/>
                </a:lnTo>
                <a:lnTo>
                  <a:pt x="703" y="497"/>
                </a:lnTo>
                <a:lnTo>
                  <a:pt x="690" y="505"/>
                </a:lnTo>
                <a:lnTo>
                  <a:pt x="690" y="505"/>
                </a:lnTo>
                <a:lnTo>
                  <a:pt x="676" y="514"/>
                </a:lnTo>
                <a:lnTo>
                  <a:pt x="663" y="523"/>
                </a:lnTo>
                <a:lnTo>
                  <a:pt x="663" y="523"/>
                </a:lnTo>
                <a:lnTo>
                  <a:pt x="642" y="536"/>
                </a:lnTo>
                <a:lnTo>
                  <a:pt x="631" y="543"/>
                </a:lnTo>
                <a:lnTo>
                  <a:pt x="620" y="550"/>
                </a:lnTo>
                <a:lnTo>
                  <a:pt x="620" y="550"/>
                </a:lnTo>
                <a:close/>
                <a:moveTo>
                  <a:pt x="675" y="508"/>
                </a:moveTo>
                <a:lnTo>
                  <a:pt x="675" y="508"/>
                </a:lnTo>
                <a:lnTo>
                  <a:pt x="654" y="521"/>
                </a:lnTo>
                <a:lnTo>
                  <a:pt x="634" y="534"/>
                </a:lnTo>
                <a:lnTo>
                  <a:pt x="634" y="534"/>
                </a:lnTo>
                <a:lnTo>
                  <a:pt x="635" y="533"/>
                </a:lnTo>
                <a:lnTo>
                  <a:pt x="635" y="533"/>
                </a:lnTo>
                <a:lnTo>
                  <a:pt x="661" y="515"/>
                </a:lnTo>
                <a:lnTo>
                  <a:pt x="661" y="515"/>
                </a:lnTo>
                <a:lnTo>
                  <a:pt x="683" y="501"/>
                </a:lnTo>
                <a:lnTo>
                  <a:pt x="693" y="493"/>
                </a:lnTo>
                <a:lnTo>
                  <a:pt x="704" y="485"/>
                </a:lnTo>
                <a:lnTo>
                  <a:pt x="704" y="485"/>
                </a:lnTo>
                <a:lnTo>
                  <a:pt x="717" y="487"/>
                </a:lnTo>
                <a:lnTo>
                  <a:pt x="717" y="487"/>
                </a:lnTo>
                <a:lnTo>
                  <a:pt x="706" y="493"/>
                </a:lnTo>
                <a:lnTo>
                  <a:pt x="695" y="498"/>
                </a:lnTo>
                <a:lnTo>
                  <a:pt x="675" y="508"/>
                </a:lnTo>
                <a:lnTo>
                  <a:pt x="675" y="508"/>
                </a:lnTo>
                <a:close/>
                <a:moveTo>
                  <a:pt x="660" y="513"/>
                </a:moveTo>
                <a:lnTo>
                  <a:pt x="660" y="513"/>
                </a:lnTo>
                <a:lnTo>
                  <a:pt x="641" y="526"/>
                </a:lnTo>
                <a:lnTo>
                  <a:pt x="621" y="539"/>
                </a:lnTo>
                <a:lnTo>
                  <a:pt x="621" y="539"/>
                </a:lnTo>
                <a:lnTo>
                  <a:pt x="622" y="531"/>
                </a:lnTo>
                <a:lnTo>
                  <a:pt x="622" y="531"/>
                </a:lnTo>
                <a:lnTo>
                  <a:pt x="622" y="531"/>
                </a:lnTo>
                <a:lnTo>
                  <a:pt x="622" y="531"/>
                </a:lnTo>
                <a:lnTo>
                  <a:pt x="624" y="531"/>
                </a:lnTo>
                <a:lnTo>
                  <a:pt x="626" y="529"/>
                </a:lnTo>
                <a:lnTo>
                  <a:pt x="626" y="529"/>
                </a:lnTo>
                <a:lnTo>
                  <a:pt x="656" y="510"/>
                </a:lnTo>
                <a:lnTo>
                  <a:pt x="656" y="510"/>
                </a:lnTo>
                <a:lnTo>
                  <a:pt x="678" y="497"/>
                </a:lnTo>
                <a:lnTo>
                  <a:pt x="678" y="497"/>
                </a:lnTo>
                <a:lnTo>
                  <a:pt x="689" y="492"/>
                </a:lnTo>
                <a:lnTo>
                  <a:pt x="695" y="489"/>
                </a:lnTo>
                <a:lnTo>
                  <a:pt x="699" y="486"/>
                </a:lnTo>
                <a:lnTo>
                  <a:pt x="699" y="486"/>
                </a:lnTo>
                <a:lnTo>
                  <a:pt x="690" y="494"/>
                </a:lnTo>
                <a:lnTo>
                  <a:pt x="680" y="500"/>
                </a:lnTo>
                <a:lnTo>
                  <a:pt x="660" y="513"/>
                </a:lnTo>
                <a:lnTo>
                  <a:pt x="660" y="513"/>
                </a:lnTo>
                <a:close/>
                <a:moveTo>
                  <a:pt x="650" y="497"/>
                </a:moveTo>
                <a:lnTo>
                  <a:pt x="650" y="497"/>
                </a:lnTo>
                <a:lnTo>
                  <a:pt x="661" y="490"/>
                </a:lnTo>
                <a:lnTo>
                  <a:pt x="672" y="482"/>
                </a:lnTo>
                <a:lnTo>
                  <a:pt x="672" y="482"/>
                </a:lnTo>
                <a:lnTo>
                  <a:pt x="686" y="484"/>
                </a:lnTo>
                <a:lnTo>
                  <a:pt x="686" y="484"/>
                </a:lnTo>
                <a:lnTo>
                  <a:pt x="670" y="492"/>
                </a:lnTo>
                <a:lnTo>
                  <a:pt x="655" y="500"/>
                </a:lnTo>
                <a:lnTo>
                  <a:pt x="640" y="509"/>
                </a:lnTo>
                <a:lnTo>
                  <a:pt x="632" y="513"/>
                </a:lnTo>
                <a:lnTo>
                  <a:pt x="624" y="516"/>
                </a:lnTo>
                <a:lnTo>
                  <a:pt x="624" y="516"/>
                </a:lnTo>
                <a:lnTo>
                  <a:pt x="624" y="516"/>
                </a:lnTo>
                <a:lnTo>
                  <a:pt x="624" y="516"/>
                </a:lnTo>
                <a:lnTo>
                  <a:pt x="630" y="512"/>
                </a:lnTo>
                <a:lnTo>
                  <a:pt x="638" y="507"/>
                </a:lnTo>
                <a:lnTo>
                  <a:pt x="650" y="497"/>
                </a:lnTo>
                <a:lnTo>
                  <a:pt x="650" y="497"/>
                </a:lnTo>
                <a:close/>
                <a:moveTo>
                  <a:pt x="624" y="513"/>
                </a:moveTo>
                <a:lnTo>
                  <a:pt x="624" y="513"/>
                </a:lnTo>
                <a:lnTo>
                  <a:pt x="624" y="506"/>
                </a:lnTo>
                <a:lnTo>
                  <a:pt x="624" y="506"/>
                </a:lnTo>
                <a:lnTo>
                  <a:pt x="636" y="501"/>
                </a:lnTo>
                <a:lnTo>
                  <a:pt x="647" y="496"/>
                </a:lnTo>
                <a:lnTo>
                  <a:pt x="657" y="490"/>
                </a:lnTo>
                <a:lnTo>
                  <a:pt x="665" y="485"/>
                </a:lnTo>
                <a:lnTo>
                  <a:pt x="665" y="485"/>
                </a:lnTo>
                <a:lnTo>
                  <a:pt x="645" y="499"/>
                </a:lnTo>
                <a:lnTo>
                  <a:pt x="635" y="505"/>
                </a:lnTo>
                <a:lnTo>
                  <a:pt x="624" y="513"/>
                </a:lnTo>
                <a:lnTo>
                  <a:pt x="624" y="513"/>
                </a:lnTo>
                <a:close/>
                <a:moveTo>
                  <a:pt x="684" y="487"/>
                </a:moveTo>
                <a:lnTo>
                  <a:pt x="684" y="487"/>
                </a:lnTo>
                <a:lnTo>
                  <a:pt x="676" y="491"/>
                </a:lnTo>
                <a:lnTo>
                  <a:pt x="669" y="495"/>
                </a:lnTo>
                <a:lnTo>
                  <a:pt x="654" y="506"/>
                </a:lnTo>
                <a:lnTo>
                  <a:pt x="639" y="518"/>
                </a:lnTo>
                <a:lnTo>
                  <a:pt x="623" y="529"/>
                </a:lnTo>
                <a:lnTo>
                  <a:pt x="623" y="529"/>
                </a:lnTo>
                <a:lnTo>
                  <a:pt x="623" y="518"/>
                </a:lnTo>
                <a:lnTo>
                  <a:pt x="623" y="518"/>
                </a:lnTo>
                <a:lnTo>
                  <a:pt x="631" y="515"/>
                </a:lnTo>
                <a:lnTo>
                  <a:pt x="640" y="512"/>
                </a:lnTo>
                <a:lnTo>
                  <a:pt x="655" y="503"/>
                </a:lnTo>
                <a:lnTo>
                  <a:pt x="669" y="495"/>
                </a:lnTo>
                <a:lnTo>
                  <a:pt x="684" y="487"/>
                </a:lnTo>
                <a:lnTo>
                  <a:pt x="684" y="487"/>
                </a:lnTo>
                <a:close/>
                <a:moveTo>
                  <a:pt x="652" y="510"/>
                </a:moveTo>
                <a:lnTo>
                  <a:pt x="652" y="510"/>
                </a:lnTo>
                <a:lnTo>
                  <a:pt x="689" y="485"/>
                </a:lnTo>
                <a:lnTo>
                  <a:pt x="689" y="485"/>
                </a:lnTo>
                <a:lnTo>
                  <a:pt x="689" y="484"/>
                </a:lnTo>
                <a:lnTo>
                  <a:pt x="689" y="484"/>
                </a:lnTo>
                <a:lnTo>
                  <a:pt x="698" y="485"/>
                </a:lnTo>
                <a:lnTo>
                  <a:pt x="698" y="485"/>
                </a:lnTo>
                <a:lnTo>
                  <a:pt x="686" y="490"/>
                </a:lnTo>
                <a:lnTo>
                  <a:pt x="675" y="496"/>
                </a:lnTo>
                <a:lnTo>
                  <a:pt x="652" y="510"/>
                </a:lnTo>
                <a:lnTo>
                  <a:pt x="652" y="510"/>
                </a:lnTo>
                <a:close/>
                <a:moveTo>
                  <a:pt x="679" y="475"/>
                </a:moveTo>
                <a:lnTo>
                  <a:pt x="679" y="475"/>
                </a:lnTo>
                <a:lnTo>
                  <a:pt x="658" y="470"/>
                </a:lnTo>
                <a:lnTo>
                  <a:pt x="658" y="470"/>
                </a:lnTo>
                <a:lnTo>
                  <a:pt x="658" y="469"/>
                </a:lnTo>
                <a:lnTo>
                  <a:pt x="658" y="469"/>
                </a:lnTo>
                <a:lnTo>
                  <a:pt x="658" y="468"/>
                </a:lnTo>
                <a:lnTo>
                  <a:pt x="658" y="468"/>
                </a:lnTo>
                <a:lnTo>
                  <a:pt x="662" y="469"/>
                </a:lnTo>
                <a:lnTo>
                  <a:pt x="662" y="469"/>
                </a:lnTo>
                <a:lnTo>
                  <a:pt x="688" y="476"/>
                </a:lnTo>
                <a:lnTo>
                  <a:pt x="688" y="476"/>
                </a:lnTo>
                <a:lnTo>
                  <a:pt x="679" y="475"/>
                </a:lnTo>
                <a:lnTo>
                  <a:pt x="679" y="475"/>
                </a:lnTo>
                <a:close/>
                <a:moveTo>
                  <a:pt x="667" y="481"/>
                </a:moveTo>
                <a:lnTo>
                  <a:pt x="667" y="481"/>
                </a:lnTo>
                <a:lnTo>
                  <a:pt x="667" y="481"/>
                </a:lnTo>
                <a:lnTo>
                  <a:pt x="667" y="481"/>
                </a:lnTo>
                <a:lnTo>
                  <a:pt x="652" y="489"/>
                </a:lnTo>
                <a:lnTo>
                  <a:pt x="637" y="498"/>
                </a:lnTo>
                <a:lnTo>
                  <a:pt x="637" y="498"/>
                </a:lnTo>
                <a:lnTo>
                  <a:pt x="628" y="502"/>
                </a:lnTo>
                <a:lnTo>
                  <a:pt x="628" y="502"/>
                </a:lnTo>
                <a:lnTo>
                  <a:pt x="625" y="503"/>
                </a:lnTo>
                <a:lnTo>
                  <a:pt x="625" y="503"/>
                </a:lnTo>
                <a:lnTo>
                  <a:pt x="628" y="499"/>
                </a:lnTo>
                <a:lnTo>
                  <a:pt x="636" y="494"/>
                </a:lnTo>
                <a:lnTo>
                  <a:pt x="636" y="494"/>
                </a:lnTo>
                <a:lnTo>
                  <a:pt x="646" y="487"/>
                </a:lnTo>
                <a:lnTo>
                  <a:pt x="655" y="480"/>
                </a:lnTo>
                <a:lnTo>
                  <a:pt x="655" y="480"/>
                </a:lnTo>
                <a:lnTo>
                  <a:pt x="655" y="479"/>
                </a:lnTo>
                <a:lnTo>
                  <a:pt x="655" y="479"/>
                </a:lnTo>
                <a:lnTo>
                  <a:pt x="667" y="481"/>
                </a:lnTo>
                <a:lnTo>
                  <a:pt x="667" y="481"/>
                </a:lnTo>
                <a:close/>
                <a:moveTo>
                  <a:pt x="625" y="500"/>
                </a:moveTo>
                <a:lnTo>
                  <a:pt x="625" y="500"/>
                </a:lnTo>
                <a:lnTo>
                  <a:pt x="625" y="493"/>
                </a:lnTo>
                <a:lnTo>
                  <a:pt x="625" y="493"/>
                </a:lnTo>
                <a:lnTo>
                  <a:pt x="639" y="488"/>
                </a:lnTo>
                <a:lnTo>
                  <a:pt x="645" y="485"/>
                </a:lnTo>
                <a:lnTo>
                  <a:pt x="650" y="481"/>
                </a:lnTo>
                <a:lnTo>
                  <a:pt x="650" y="481"/>
                </a:lnTo>
                <a:lnTo>
                  <a:pt x="638" y="491"/>
                </a:lnTo>
                <a:lnTo>
                  <a:pt x="625" y="500"/>
                </a:lnTo>
                <a:lnTo>
                  <a:pt x="625" y="500"/>
                </a:lnTo>
                <a:close/>
                <a:moveTo>
                  <a:pt x="629" y="489"/>
                </a:moveTo>
                <a:lnTo>
                  <a:pt x="629" y="489"/>
                </a:lnTo>
                <a:lnTo>
                  <a:pt x="625" y="491"/>
                </a:lnTo>
                <a:lnTo>
                  <a:pt x="625" y="491"/>
                </a:lnTo>
                <a:lnTo>
                  <a:pt x="625" y="490"/>
                </a:lnTo>
                <a:lnTo>
                  <a:pt x="625" y="490"/>
                </a:lnTo>
                <a:lnTo>
                  <a:pt x="630" y="487"/>
                </a:lnTo>
                <a:lnTo>
                  <a:pt x="630" y="487"/>
                </a:lnTo>
                <a:lnTo>
                  <a:pt x="635" y="483"/>
                </a:lnTo>
                <a:lnTo>
                  <a:pt x="639" y="479"/>
                </a:lnTo>
                <a:lnTo>
                  <a:pt x="639" y="479"/>
                </a:lnTo>
                <a:lnTo>
                  <a:pt x="639" y="478"/>
                </a:lnTo>
                <a:lnTo>
                  <a:pt x="639" y="478"/>
                </a:lnTo>
                <a:lnTo>
                  <a:pt x="652" y="479"/>
                </a:lnTo>
                <a:lnTo>
                  <a:pt x="652" y="479"/>
                </a:lnTo>
                <a:lnTo>
                  <a:pt x="641" y="484"/>
                </a:lnTo>
                <a:lnTo>
                  <a:pt x="629" y="489"/>
                </a:lnTo>
                <a:lnTo>
                  <a:pt x="629" y="489"/>
                </a:lnTo>
                <a:close/>
                <a:moveTo>
                  <a:pt x="625" y="483"/>
                </a:moveTo>
                <a:lnTo>
                  <a:pt x="625" y="483"/>
                </a:lnTo>
                <a:lnTo>
                  <a:pt x="630" y="482"/>
                </a:lnTo>
                <a:lnTo>
                  <a:pt x="632" y="481"/>
                </a:lnTo>
                <a:lnTo>
                  <a:pt x="635" y="480"/>
                </a:lnTo>
                <a:lnTo>
                  <a:pt x="635" y="480"/>
                </a:lnTo>
                <a:lnTo>
                  <a:pt x="630" y="484"/>
                </a:lnTo>
                <a:lnTo>
                  <a:pt x="625" y="488"/>
                </a:lnTo>
                <a:lnTo>
                  <a:pt x="625" y="488"/>
                </a:lnTo>
                <a:lnTo>
                  <a:pt x="625" y="483"/>
                </a:lnTo>
                <a:lnTo>
                  <a:pt x="625" y="483"/>
                </a:lnTo>
                <a:close/>
                <a:moveTo>
                  <a:pt x="636" y="477"/>
                </a:moveTo>
                <a:lnTo>
                  <a:pt x="636" y="477"/>
                </a:lnTo>
                <a:lnTo>
                  <a:pt x="625" y="481"/>
                </a:lnTo>
                <a:lnTo>
                  <a:pt x="625" y="481"/>
                </a:lnTo>
                <a:lnTo>
                  <a:pt x="625" y="477"/>
                </a:lnTo>
                <a:lnTo>
                  <a:pt x="625" y="477"/>
                </a:lnTo>
                <a:lnTo>
                  <a:pt x="636" y="477"/>
                </a:lnTo>
                <a:lnTo>
                  <a:pt x="636" y="477"/>
                </a:lnTo>
                <a:close/>
                <a:moveTo>
                  <a:pt x="618" y="467"/>
                </a:moveTo>
                <a:lnTo>
                  <a:pt x="618" y="467"/>
                </a:lnTo>
                <a:lnTo>
                  <a:pt x="618" y="467"/>
                </a:lnTo>
                <a:lnTo>
                  <a:pt x="618" y="467"/>
                </a:lnTo>
                <a:lnTo>
                  <a:pt x="618" y="462"/>
                </a:lnTo>
                <a:lnTo>
                  <a:pt x="618" y="462"/>
                </a:lnTo>
                <a:lnTo>
                  <a:pt x="625" y="462"/>
                </a:lnTo>
                <a:lnTo>
                  <a:pt x="625" y="462"/>
                </a:lnTo>
                <a:lnTo>
                  <a:pt x="626" y="465"/>
                </a:lnTo>
                <a:lnTo>
                  <a:pt x="626" y="465"/>
                </a:lnTo>
                <a:lnTo>
                  <a:pt x="626" y="467"/>
                </a:lnTo>
                <a:lnTo>
                  <a:pt x="626" y="467"/>
                </a:lnTo>
                <a:lnTo>
                  <a:pt x="618" y="467"/>
                </a:lnTo>
                <a:lnTo>
                  <a:pt x="618" y="467"/>
                </a:lnTo>
                <a:close/>
                <a:moveTo>
                  <a:pt x="744" y="358"/>
                </a:moveTo>
                <a:lnTo>
                  <a:pt x="744" y="358"/>
                </a:lnTo>
                <a:lnTo>
                  <a:pt x="745" y="359"/>
                </a:lnTo>
                <a:lnTo>
                  <a:pt x="747" y="360"/>
                </a:lnTo>
                <a:lnTo>
                  <a:pt x="747" y="360"/>
                </a:lnTo>
                <a:lnTo>
                  <a:pt x="753" y="376"/>
                </a:lnTo>
                <a:lnTo>
                  <a:pt x="759" y="393"/>
                </a:lnTo>
                <a:lnTo>
                  <a:pt x="764" y="410"/>
                </a:lnTo>
                <a:lnTo>
                  <a:pt x="769" y="426"/>
                </a:lnTo>
                <a:lnTo>
                  <a:pt x="772" y="443"/>
                </a:lnTo>
                <a:lnTo>
                  <a:pt x="775" y="460"/>
                </a:lnTo>
                <a:lnTo>
                  <a:pt x="780" y="495"/>
                </a:lnTo>
                <a:lnTo>
                  <a:pt x="780" y="495"/>
                </a:lnTo>
                <a:lnTo>
                  <a:pt x="766" y="489"/>
                </a:lnTo>
                <a:lnTo>
                  <a:pt x="752" y="484"/>
                </a:lnTo>
                <a:lnTo>
                  <a:pt x="723" y="476"/>
                </a:lnTo>
                <a:lnTo>
                  <a:pt x="693" y="467"/>
                </a:lnTo>
                <a:lnTo>
                  <a:pt x="664" y="460"/>
                </a:lnTo>
                <a:lnTo>
                  <a:pt x="664" y="460"/>
                </a:lnTo>
                <a:lnTo>
                  <a:pt x="647" y="456"/>
                </a:lnTo>
                <a:lnTo>
                  <a:pt x="629" y="454"/>
                </a:lnTo>
                <a:lnTo>
                  <a:pt x="612" y="452"/>
                </a:lnTo>
                <a:lnTo>
                  <a:pt x="595" y="452"/>
                </a:lnTo>
                <a:lnTo>
                  <a:pt x="578" y="452"/>
                </a:lnTo>
                <a:lnTo>
                  <a:pt x="561" y="453"/>
                </a:lnTo>
                <a:lnTo>
                  <a:pt x="542" y="455"/>
                </a:lnTo>
                <a:lnTo>
                  <a:pt x="525" y="458"/>
                </a:lnTo>
                <a:lnTo>
                  <a:pt x="525" y="458"/>
                </a:lnTo>
                <a:lnTo>
                  <a:pt x="498" y="463"/>
                </a:lnTo>
                <a:lnTo>
                  <a:pt x="469" y="469"/>
                </a:lnTo>
                <a:lnTo>
                  <a:pt x="442" y="478"/>
                </a:lnTo>
                <a:lnTo>
                  <a:pt x="415" y="486"/>
                </a:lnTo>
                <a:lnTo>
                  <a:pt x="415" y="486"/>
                </a:lnTo>
                <a:lnTo>
                  <a:pt x="415" y="484"/>
                </a:lnTo>
                <a:lnTo>
                  <a:pt x="414" y="481"/>
                </a:lnTo>
                <a:lnTo>
                  <a:pt x="412" y="479"/>
                </a:lnTo>
                <a:lnTo>
                  <a:pt x="409" y="478"/>
                </a:lnTo>
                <a:lnTo>
                  <a:pt x="409" y="478"/>
                </a:lnTo>
                <a:lnTo>
                  <a:pt x="405" y="478"/>
                </a:lnTo>
                <a:lnTo>
                  <a:pt x="401" y="478"/>
                </a:lnTo>
                <a:lnTo>
                  <a:pt x="398" y="480"/>
                </a:lnTo>
                <a:lnTo>
                  <a:pt x="395" y="483"/>
                </a:lnTo>
                <a:lnTo>
                  <a:pt x="395" y="483"/>
                </a:lnTo>
                <a:lnTo>
                  <a:pt x="394" y="486"/>
                </a:lnTo>
                <a:lnTo>
                  <a:pt x="393" y="488"/>
                </a:lnTo>
                <a:lnTo>
                  <a:pt x="393" y="494"/>
                </a:lnTo>
                <a:lnTo>
                  <a:pt x="393" y="494"/>
                </a:lnTo>
                <a:lnTo>
                  <a:pt x="362" y="507"/>
                </a:lnTo>
                <a:lnTo>
                  <a:pt x="334" y="521"/>
                </a:lnTo>
                <a:lnTo>
                  <a:pt x="321" y="529"/>
                </a:lnTo>
                <a:lnTo>
                  <a:pt x="306" y="537"/>
                </a:lnTo>
                <a:lnTo>
                  <a:pt x="293" y="546"/>
                </a:lnTo>
                <a:lnTo>
                  <a:pt x="281" y="557"/>
                </a:lnTo>
                <a:lnTo>
                  <a:pt x="281" y="557"/>
                </a:lnTo>
                <a:lnTo>
                  <a:pt x="283" y="535"/>
                </a:lnTo>
                <a:lnTo>
                  <a:pt x="287" y="515"/>
                </a:lnTo>
                <a:lnTo>
                  <a:pt x="292" y="495"/>
                </a:lnTo>
                <a:lnTo>
                  <a:pt x="298" y="475"/>
                </a:lnTo>
                <a:lnTo>
                  <a:pt x="305" y="455"/>
                </a:lnTo>
                <a:lnTo>
                  <a:pt x="313" y="435"/>
                </a:lnTo>
                <a:lnTo>
                  <a:pt x="329" y="398"/>
                </a:lnTo>
                <a:lnTo>
                  <a:pt x="329" y="398"/>
                </a:lnTo>
                <a:lnTo>
                  <a:pt x="337" y="380"/>
                </a:lnTo>
                <a:lnTo>
                  <a:pt x="346" y="364"/>
                </a:lnTo>
                <a:lnTo>
                  <a:pt x="357" y="349"/>
                </a:lnTo>
                <a:lnTo>
                  <a:pt x="369" y="336"/>
                </a:lnTo>
                <a:lnTo>
                  <a:pt x="369" y="336"/>
                </a:lnTo>
                <a:lnTo>
                  <a:pt x="377" y="329"/>
                </a:lnTo>
                <a:lnTo>
                  <a:pt x="385" y="322"/>
                </a:lnTo>
                <a:lnTo>
                  <a:pt x="403" y="311"/>
                </a:lnTo>
                <a:lnTo>
                  <a:pt x="421" y="299"/>
                </a:lnTo>
                <a:lnTo>
                  <a:pt x="439" y="290"/>
                </a:lnTo>
                <a:lnTo>
                  <a:pt x="439" y="290"/>
                </a:lnTo>
                <a:lnTo>
                  <a:pt x="453" y="284"/>
                </a:lnTo>
                <a:lnTo>
                  <a:pt x="467" y="278"/>
                </a:lnTo>
                <a:lnTo>
                  <a:pt x="483" y="274"/>
                </a:lnTo>
                <a:lnTo>
                  <a:pt x="498" y="270"/>
                </a:lnTo>
                <a:lnTo>
                  <a:pt x="498" y="270"/>
                </a:lnTo>
                <a:lnTo>
                  <a:pt x="494" y="293"/>
                </a:lnTo>
                <a:lnTo>
                  <a:pt x="492" y="305"/>
                </a:lnTo>
                <a:lnTo>
                  <a:pt x="491" y="318"/>
                </a:lnTo>
                <a:lnTo>
                  <a:pt x="492" y="329"/>
                </a:lnTo>
                <a:lnTo>
                  <a:pt x="493" y="333"/>
                </a:lnTo>
                <a:lnTo>
                  <a:pt x="495" y="337"/>
                </a:lnTo>
                <a:lnTo>
                  <a:pt x="497" y="340"/>
                </a:lnTo>
                <a:lnTo>
                  <a:pt x="500" y="342"/>
                </a:lnTo>
                <a:lnTo>
                  <a:pt x="504" y="343"/>
                </a:lnTo>
                <a:lnTo>
                  <a:pt x="509" y="342"/>
                </a:lnTo>
                <a:lnTo>
                  <a:pt x="509" y="342"/>
                </a:lnTo>
                <a:lnTo>
                  <a:pt x="512" y="341"/>
                </a:lnTo>
                <a:lnTo>
                  <a:pt x="516" y="339"/>
                </a:lnTo>
                <a:lnTo>
                  <a:pt x="518" y="336"/>
                </a:lnTo>
                <a:lnTo>
                  <a:pt x="520" y="333"/>
                </a:lnTo>
                <a:lnTo>
                  <a:pt x="522" y="324"/>
                </a:lnTo>
                <a:lnTo>
                  <a:pt x="523" y="315"/>
                </a:lnTo>
                <a:lnTo>
                  <a:pt x="523" y="315"/>
                </a:lnTo>
                <a:lnTo>
                  <a:pt x="526" y="321"/>
                </a:lnTo>
                <a:lnTo>
                  <a:pt x="530" y="327"/>
                </a:lnTo>
                <a:lnTo>
                  <a:pt x="534" y="332"/>
                </a:lnTo>
                <a:lnTo>
                  <a:pt x="538" y="336"/>
                </a:lnTo>
                <a:lnTo>
                  <a:pt x="543" y="339"/>
                </a:lnTo>
                <a:lnTo>
                  <a:pt x="548" y="340"/>
                </a:lnTo>
                <a:lnTo>
                  <a:pt x="554" y="340"/>
                </a:lnTo>
                <a:lnTo>
                  <a:pt x="560" y="338"/>
                </a:lnTo>
                <a:lnTo>
                  <a:pt x="560" y="338"/>
                </a:lnTo>
                <a:lnTo>
                  <a:pt x="565" y="334"/>
                </a:lnTo>
                <a:lnTo>
                  <a:pt x="569" y="330"/>
                </a:lnTo>
                <a:lnTo>
                  <a:pt x="571" y="325"/>
                </a:lnTo>
                <a:lnTo>
                  <a:pt x="572" y="319"/>
                </a:lnTo>
                <a:lnTo>
                  <a:pt x="571" y="313"/>
                </a:lnTo>
                <a:lnTo>
                  <a:pt x="569" y="307"/>
                </a:lnTo>
                <a:lnTo>
                  <a:pt x="567" y="301"/>
                </a:lnTo>
                <a:lnTo>
                  <a:pt x="563" y="296"/>
                </a:lnTo>
                <a:lnTo>
                  <a:pt x="563" y="296"/>
                </a:lnTo>
                <a:lnTo>
                  <a:pt x="555" y="287"/>
                </a:lnTo>
                <a:lnTo>
                  <a:pt x="545" y="279"/>
                </a:lnTo>
                <a:lnTo>
                  <a:pt x="535" y="271"/>
                </a:lnTo>
                <a:lnTo>
                  <a:pt x="525" y="265"/>
                </a:lnTo>
                <a:lnTo>
                  <a:pt x="525" y="265"/>
                </a:lnTo>
                <a:lnTo>
                  <a:pt x="528" y="265"/>
                </a:lnTo>
                <a:lnTo>
                  <a:pt x="528" y="265"/>
                </a:lnTo>
                <a:lnTo>
                  <a:pt x="539" y="264"/>
                </a:lnTo>
                <a:lnTo>
                  <a:pt x="550" y="264"/>
                </a:lnTo>
                <a:lnTo>
                  <a:pt x="561" y="264"/>
                </a:lnTo>
                <a:lnTo>
                  <a:pt x="572" y="266"/>
                </a:lnTo>
                <a:lnTo>
                  <a:pt x="592" y="270"/>
                </a:lnTo>
                <a:lnTo>
                  <a:pt x="613" y="276"/>
                </a:lnTo>
                <a:lnTo>
                  <a:pt x="613" y="276"/>
                </a:lnTo>
                <a:lnTo>
                  <a:pt x="632" y="282"/>
                </a:lnTo>
                <a:lnTo>
                  <a:pt x="652" y="289"/>
                </a:lnTo>
                <a:lnTo>
                  <a:pt x="671" y="297"/>
                </a:lnTo>
                <a:lnTo>
                  <a:pt x="688" y="307"/>
                </a:lnTo>
                <a:lnTo>
                  <a:pt x="688" y="307"/>
                </a:lnTo>
                <a:lnTo>
                  <a:pt x="711" y="325"/>
                </a:lnTo>
                <a:lnTo>
                  <a:pt x="733" y="343"/>
                </a:lnTo>
                <a:lnTo>
                  <a:pt x="733" y="343"/>
                </a:lnTo>
                <a:lnTo>
                  <a:pt x="739" y="350"/>
                </a:lnTo>
                <a:lnTo>
                  <a:pt x="744" y="358"/>
                </a:lnTo>
                <a:lnTo>
                  <a:pt x="744" y="358"/>
                </a:lnTo>
                <a:close/>
                <a:moveTo>
                  <a:pt x="293" y="467"/>
                </a:moveTo>
                <a:lnTo>
                  <a:pt x="293" y="467"/>
                </a:lnTo>
                <a:lnTo>
                  <a:pt x="298" y="448"/>
                </a:lnTo>
                <a:lnTo>
                  <a:pt x="304" y="429"/>
                </a:lnTo>
                <a:lnTo>
                  <a:pt x="313" y="410"/>
                </a:lnTo>
                <a:lnTo>
                  <a:pt x="322" y="392"/>
                </a:lnTo>
                <a:lnTo>
                  <a:pt x="322" y="392"/>
                </a:lnTo>
                <a:lnTo>
                  <a:pt x="314" y="410"/>
                </a:lnTo>
                <a:lnTo>
                  <a:pt x="306" y="429"/>
                </a:lnTo>
                <a:lnTo>
                  <a:pt x="293" y="467"/>
                </a:lnTo>
                <a:lnTo>
                  <a:pt x="293" y="467"/>
                </a:lnTo>
                <a:close/>
                <a:moveTo>
                  <a:pt x="483" y="265"/>
                </a:moveTo>
                <a:lnTo>
                  <a:pt x="483" y="265"/>
                </a:lnTo>
                <a:lnTo>
                  <a:pt x="499" y="260"/>
                </a:lnTo>
                <a:lnTo>
                  <a:pt x="499" y="260"/>
                </a:lnTo>
                <a:lnTo>
                  <a:pt x="499" y="261"/>
                </a:lnTo>
                <a:lnTo>
                  <a:pt x="499" y="261"/>
                </a:lnTo>
                <a:lnTo>
                  <a:pt x="483" y="265"/>
                </a:lnTo>
                <a:lnTo>
                  <a:pt x="483" y="265"/>
                </a:lnTo>
                <a:close/>
                <a:moveTo>
                  <a:pt x="521" y="257"/>
                </a:moveTo>
                <a:lnTo>
                  <a:pt x="521" y="257"/>
                </a:lnTo>
                <a:lnTo>
                  <a:pt x="518" y="257"/>
                </a:lnTo>
                <a:lnTo>
                  <a:pt x="518" y="257"/>
                </a:lnTo>
                <a:lnTo>
                  <a:pt x="518" y="256"/>
                </a:lnTo>
                <a:lnTo>
                  <a:pt x="518" y="256"/>
                </a:lnTo>
                <a:lnTo>
                  <a:pt x="520" y="256"/>
                </a:lnTo>
                <a:lnTo>
                  <a:pt x="520" y="256"/>
                </a:lnTo>
                <a:lnTo>
                  <a:pt x="521" y="257"/>
                </a:lnTo>
                <a:lnTo>
                  <a:pt x="521" y="257"/>
                </a:lnTo>
                <a:lnTo>
                  <a:pt x="521" y="257"/>
                </a:lnTo>
                <a:lnTo>
                  <a:pt x="521" y="257"/>
                </a:lnTo>
                <a:close/>
                <a:moveTo>
                  <a:pt x="549" y="294"/>
                </a:moveTo>
                <a:lnTo>
                  <a:pt x="549" y="294"/>
                </a:lnTo>
                <a:lnTo>
                  <a:pt x="554" y="299"/>
                </a:lnTo>
                <a:lnTo>
                  <a:pt x="558" y="303"/>
                </a:lnTo>
                <a:lnTo>
                  <a:pt x="561" y="310"/>
                </a:lnTo>
                <a:lnTo>
                  <a:pt x="563" y="315"/>
                </a:lnTo>
                <a:lnTo>
                  <a:pt x="563" y="315"/>
                </a:lnTo>
                <a:lnTo>
                  <a:pt x="564" y="318"/>
                </a:lnTo>
                <a:lnTo>
                  <a:pt x="563" y="321"/>
                </a:lnTo>
                <a:lnTo>
                  <a:pt x="561" y="326"/>
                </a:lnTo>
                <a:lnTo>
                  <a:pt x="557" y="330"/>
                </a:lnTo>
                <a:lnTo>
                  <a:pt x="554" y="331"/>
                </a:lnTo>
                <a:lnTo>
                  <a:pt x="550" y="332"/>
                </a:lnTo>
                <a:lnTo>
                  <a:pt x="550" y="332"/>
                </a:lnTo>
                <a:lnTo>
                  <a:pt x="546" y="331"/>
                </a:lnTo>
                <a:lnTo>
                  <a:pt x="542" y="328"/>
                </a:lnTo>
                <a:lnTo>
                  <a:pt x="539" y="324"/>
                </a:lnTo>
                <a:lnTo>
                  <a:pt x="535" y="319"/>
                </a:lnTo>
                <a:lnTo>
                  <a:pt x="530" y="308"/>
                </a:lnTo>
                <a:lnTo>
                  <a:pt x="527" y="299"/>
                </a:lnTo>
                <a:lnTo>
                  <a:pt x="527" y="299"/>
                </a:lnTo>
                <a:lnTo>
                  <a:pt x="522" y="285"/>
                </a:lnTo>
                <a:lnTo>
                  <a:pt x="518" y="271"/>
                </a:lnTo>
                <a:lnTo>
                  <a:pt x="518" y="271"/>
                </a:lnTo>
                <a:lnTo>
                  <a:pt x="526" y="276"/>
                </a:lnTo>
                <a:lnTo>
                  <a:pt x="534" y="282"/>
                </a:lnTo>
                <a:lnTo>
                  <a:pt x="549" y="294"/>
                </a:lnTo>
                <a:lnTo>
                  <a:pt x="549" y="294"/>
                </a:lnTo>
                <a:close/>
                <a:moveTo>
                  <a:pt x="507" y="248"/>
                </a:moveTo>
                <a:lnTo>
                  <a:pt x="507" y="248"/>
                </a:lnTo>
                <a:lnTo>
                  <a:pt x="511" y="246"/>
                </a:lnTo>
                <a:lnTo>
                  <a:pt x="515" y="245"/>
                </a:lnTo>
                <a:lnTo>
                  <a:pt x="515" y="245"/>
                </a:lnTo>
                <a:lnTo>
                  <a:pt x="518" y="245"/>
                </a:lnTo>
                <a:lnTo>
                  <a:pt x="519" y="246"/>
                </a:lnTo>
                <a:lnTo>
                  <a:pt x="519" y="246"/>
                </a:lnTo>
                <a:lnTo>
                  <a:pt x="507" y="248"/>
                </a:lnTo>
                <a:lnTo>
                  <a:pt x="507" y="248"/>
                </a:lnTo>
                <a:close/>
                <a:moveTo>
                  <a:pt x="512" y="294"/>
                </a:moveTo>
                <a:lnTo>
                  <a:pt x="512" y="294"/>
                </a:lnTo>
                <a:lnTo>
                  <a:pt x="513" y="303"/>
                </a:lnTo>
                <a:lnTo>
                  <a:pt x="514" y="314"/>
                </a:lnTo>
                <a:lnTo>
                  <a:pt x="514" y="319"/>
                </a:lnTo>
                <a:lnTo>
                  <a:pt x="513" y="324"/>
                </a:lnTo>
                <a:lnTo>
                  <a:pt x="512" y="328"/>
                </a:lnTo>
                <a:lnTo>
                  <a:pt x="509" y="332"/>
                </a:lnTo>
                <a:lnTo>
                  <a:pt x="509" y="332"/>
                </a:lnTo>
                <a:lnTo>
                  <a:pt x="507" y="334"/>
                </a:lnTo>
                <a:lnTo>
                  <a:pt x="505" y="334"/>
                </a:lnTo>
                <a:lnTo>
                  <a:pt x="504" y="332"/>
                </a:lnTo>
                <a:lnTo>
                  <a:pt x="502" y="330"/>
                </a:lnTo>
                <a:lnTo>
                  <a:pt x="500" y="324"/>
                </a:lnTo>
                <a:lnTo>
                  <a:pt x="500" y="319"/>
                </a:lnTo>
                <a:lnTo>
                  <a:pt x="500" y="319"/>
                </a:lnTo>
                <a:lnTo>
                  <a:pt x="500" y="314"/>
                </a:lnTo>
                <a:lnTo>
                  <a:pt x="500" y="307"/>
                </a:lnTo>
                <a:lnTo>
                  <a:pt x="503" y="295"/>
                </a:lnTo>
                <a:lnTo>
                  <a:pt x="503" y="295"/>
                </a:lnTo>
                <a:lnTo>
                  <a:pt x="505" y="284"/>
                </a:lnTo>
                <a:lnTo>
                  <a:pt x="507" y="272"/>
                </a:lnTo>
                <a:lnTo>
                  <a:pt x="507" y="272"/>
                </a:lnTo>
                <a:lnTo>
                  <a:pt x="512" y="294"/>
                </a:lnTo>
                <a:lnTo>
                  <a:pt x="512" y="294"/>
                </a:lnTo>
                <a:close/>
                <a:moveTo>
                  <a:pt x="529" y="254"/>
                </a:moveTo>
                <a:lnTo>
                  <a:pt x="529" y="254"/>
                </a:lnTo>
                <a:lnTo>
                  <a:pt x="533" y="254"/>
                </a:lnTo>
                <a:lnTo>
                  <a:pt x="533" y="254"/>
                </a:lnTo>
                <a:lnTo>
                  <a:pt x="533" y="254"/>
                </a:lnTo>
                <a:lnTo>
                  <a:pt x="533" y="254"/>
                </a:lnTo>
                <a:lnTo>
                  <a:pt x="533" y="255"/>
                </a:lnTo>
                <a:lnTo>
                  <a:pt x="533" y="255"/>
                </a:lnTo>
                <a:lnTo>
                  <a:pt x="534" y="255"/>
                </a:lnTo>
                <a:lnTo>
                  <a:pt x="534" y="255"/>
                </a:lnTo>
                <a:lnTo>
                  <a:pt x="533" y="255"/>
                </a:lnTo>
                <a:lnTo>
                  <a:pt x="533" y="255"/>
                </a:lnTo>
                <a:lnTo>
                  <a:pt x="529" y="256"/>
                </a:lnTo>
                <a:lnTo>
                  <a:pt x="529" y="256"/>
                </a:lnTo>
                <a:lnTo>
                  <a:pt x="529" y="254"/>
                </a:lnTo>
                <a:lnTo>
                  <a:pt x="529" y="254"/>
                </a:lnTo>
                <a:close/>
                <a:moveTo>
                  <a:pt x="545" y="254"/>
                </a:moveTo>
                <a:lnTo>
                  <a:pt x="545" y="254"/>
                </a:lnTo>
                <a:lnTo>
                  <a:pt x="545" y="254"/>
                </a:lnTo>
                <a:lnTo>
                  <a:pt x="545" y="254"/>
                </a:lnTo>
                <a:lnTo>
                  <a:pt x="545" y="254"/>
                </a:lnTo>
                <a:lnTo>
                  <a:pt x="545" y="254"/>
                </a:lnTo>
                <a:lnTo>
                  <a:pt x="545" y="255"/>
                </a:lnTo>
                <a:lnTo>
                  <a:pt x="545" y="255"/>
                </a:lnTo>
                <a:lnTo>
                  <a:pt x="543" y="255"/>
                </a:lnTo>
                <a:lnTo>
                  <a:pt x="543" y="255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4"/>
                </a:lnTo>
                <a:lnTo>
                  <a:pt x="545" y="254"/>
                </a:lnTo>
                <a:close/>
                <a:moveTo>
                  <a:pt x="555" y="255"/>
                </a:moveTo>
                <a:lnTo>
                  <a:pt x="555" y="255"/>
                </a:lnTo>
                <a:lnTo>
                  <a:pt x="555" y="253"/>
                </a:lnTo>
                <a:lnTo>
                  <a:pt x="555" y="253"/>
                </a:lnTo>
                <a:lnTo>
                  <a:pt x="558" y="253"/>
                </a:lnTo>
                <a:lnTo>
                  <a:pt x="558" y="253"/>
                </a:lnTo>
                <a:lnTo>
                  <a:pt x="558" y="254"/>
                </a:lnTo>
                <a:lnTo>
                  <a:pt x="558" y="254"/>
                </a:lnTo>
                <a:lnTo>
                  <a:pt x="558" y="256"/>
                </a:lnTo>
                <a:lnTo>
                  <a:pt x="558" y="256"/>
                </a:lnTo>
                <a:lnTo>
                  <a:pt x="555" y="255"/>
                </a:lnTo>
                <a:lnTo>
                  <a:pt x="555" y="255"/>
                </a:lnTo>
                <a:close/>
                <a:moveTo>
                  <a:pt x="567" y="253"/>
                </a:moveTo>
                <a:lnTo>
                  <a:pt x="567" y="253"/>
                </a:lnTo>
                <a:lnTo>
                  <a:pt x="572" y="254"/>
                </a:lnTo>
                <a:lnTo>
                  <a:pt x="572" y="254"/>
                </a:lnTo>
                <a:lnTo>
                  <a:pt x="572" y="257"/>
                </a:lnTo>
                <a:lnTo>
                  <a:pt x="572" y="257"/>
                </a:lnTo>
                <a:lnTo>
                  <a:pt x="567" y="256"/>
                </a:lnTo>
                <a:lnTo>
                  <a:pt x="567" y="256"/>
                </a:lnTo>
                <a:lnTo>
                  <a:pt x="567" y="253"/>
                </a:lnTo>
                <a:lnTo>
                  <a:pt x="567" y="253"/>
                </a:lnTo>
                <a:close/>
                <a:moveTo>
                  <a:pt x="586" y="260"/>
                </a:moveTo>
                <a:lnTo>
                  <a:pt x="586" y="260"/>
                </a:lnTo>
                <a:lnTo>
                  <a:pt x="581" y="259"/>
                </a:lnTo>
                <a:lnTo>
                  <a:pt x="581" y="259"/>
                </a:lnTo>
                <a:lnTo>
                  <a:pt x="581" y="255"/>
                </a:lnTo>
                <a:lnTo>
                  <a:pt x="581" y="255"/>
                </a:lnTo>
                <a:lnTo>
                  <a:pt x="587" y="256"/>
                </a:lnTo>
                <a:lnTo>
                  <a:pt x="587" y="256"/>
                </a:lnTo>
                <a:lnTo>
                  <a:pt x="586" y="260"/>
                </a:lnTo>
                <a:lnTo>
                  <a:pt x="586" y="260"/>
                </a:lnTo>
                <a:lnTo>
                  <a:pt x="586" y="260"/>
                </a:lnTo>
                <a:lnTo>
                  <a:pt x="586" y="260"/>
                </a:lnTo>
                <a:close/>
                <a:moveTo>
                  <a:pt x="596" y="262"/>
                </a:moveTo>
                <a:lnTo>
                  <a:pt x="596" y="262"/>
                </a:lnTo>
                <a:lnTo>
                  <a:pt x="595" y="262"/>
                </a:lnTo>
                <a:lnTo>
                  <a:pt x="595" y="262"/>
                </a:lnTo>
                <a:lnTo>
                  <a:pt x="595" y="260"/>
                </a:lnTo>
                <a:lnTo>
                  <a:pt x="595" y="260"/>
                </a:lnTo>
                <a:lnTo>
                  <a:pt x="595" y="258"/>
                </a:lnTo>
                <a:lnTo>
                  <a:pt x="595" y="258"/>
                </a:lnTo>
                <a:lnTo>
                  <a:pt x="595" y="258"/>
                </a:lnTo>
                <a:lnTo>
                  <a:pt x="595" y="258"/>
                </a:lnTo>
                <a:lnTo>
                  <a:pt x="595" y="258"/>
                </a:lnTo>
                <a:lnTo>
                  <a:pt x="595" y="258"/>
                </a:lnTo>
                <a:lnTo>
                  <a:pt x="596" y="259"/>
                </a:lnTo>
                <a:lnTo>
                  <a:pt x="596" y="259"/>
                </a:lnTo>
                <a:lnTo>
                  <a:pt x="596" y="261"/>
                </a:lnTo>
                <a:lnTo>
                  <a:pt x="596" y="261"/>
                </a:lnTo>
                <a:lnTo>
                  <a:pt x="596" y="262"/>
                </a:lnTo>
                <a:lnTo>
                  <a:pt x="596" y="262"/>
                </a:lnTo>
                <a:close/>
                <a:moveTo>
                  <a:pt x="609" y="266"/>
                </a:moveTo>
                <a:lnTo>
                  <a:pt x="609" y="266"/>
                </a:lnTo>
                <a:lnTo>
                  <a:pt x="606" y="265"/>
                </a:lnTo>
                <a:lnTo>
                  <a:pt x="606" y="265"/>
                </a:lnTo>
                <a:lnTo>
                  <a:pt x="605" y="262"/>
                </a:lnTo>
                <a:lnTo>
                  <a:pt x="605" y="262"/>
                </a:lnTo>
                <a:lnTo>
                  <a:pt x="605" y="261"/>
                </a:lnTo>
                <a:lnTo>
                  <a:pt x="605" y="261"/>
                </a:lnTo>
                <a:lnTo>
                  <a:pt x="609" y="263"/>
                </a:lnTo>
                <a:lnTo>
                  <a:pt x="609" y="263"/>
                </a:lnTo>
                <a:lnTo>
                  <a:pt x="609" y="266"/>
                </a:lnTo>
                <a:lnTo>
                  <a:pt x="609" y="266"/>
                </a:lnTo>
                <a:close/>
                <a:moveTo>
                  <a:pt x="615" y="267"/>
                </a:moveTo>
                <a:lnTo>
                  <a:pt x="615" y="267"/>
                </a:lnTo>
                <a:lnTo>
                  <a:pt x="617" y="265"/>
                </a:lnTo>
                <a:lnTo>
                  <a:pt x="617" y="265"/>
                </a:lnTo>
                <a:lnTo>
                  <a:pt x="628" y="270"/>
                </a:lnTo>
                <a:lnTo>
                  <a:pt x="640" y="276"/>
                </a:lnTo>
                <a:lnTo>
                  <a:pt x="640" y="276"/>
                </a:lnTo>
                <a:lnTo>
                  <a:pt x="619" y="269"/>
                </a:lnTo>
                <a:lnTo>
                  <a:pt x="619" y="269"/>
                </a:lnTo>
                <a:lnTo>
                  <a:pt x="615" y="267"/>
                </a:lnTo>
                <a:lnTo>
                  <a:pt x="615" y="267"/>
                </a:lnTo>
                <a:close/>
                <a:moveTo>
                  <a:pt x="547" y="157"/>
                </a:moveTo>
                <a:lnTo>
                  <a:pt x="547" y="157"/>
                </a:lnTo>
                <a:lnTo>
                  <a:pt x="571" y="170"/>
                </a:lnTo>
                <a:lnTo>
                  <a:pt x="571" y="170"/>
                </a:lnTo>
                <a:lnTo>
                  <a:pt x="594" y="184"/>
                </a:lnTo>
                <a:lnTo>
                  <a:pt x="617" y="201"/>
                </a:lnTo>
                <a:lnTo>
                  <a:pt x="639" y="218"/>
                </a:lnTo>
                <a:lnTo>
                  <a:pt x="659" y="238"/>
                </a:lnTo>
                <a:lnTo>
                  <a:pt x="679" y="258"/>
                </a:lnTo>
                <a:lnTo>
                  <a:pt x="696" y="279"/>
                </a:lnTo>
                <a:lnTo>
                  <a:pt x="713" y="301"/>
                </a:lnTo>
                <a:lnTo>
                  <a:pt x="729" y="326"/>
                </a:lnTo>
                <a:lnTo>
                  <a:pt x="729" y="326"/>
                </a:lnTo>
                <a:lnTo>
                  <a:pt x="721" y="319"/>
                </a:lnTo>
                <a:lnTo>
                  <a:pt x="712" y="312"/>
                </a:lnTo>
                <a:lnTo>
                  <a:pt x="694" y="300"/>
                </a:lnTo>
                <a:lnTo>
                  <a:pt x="694" y="300"/>
                </a:lnTo>
                <a:lnTo>
                  <a:pt x="679" y="289"/>
                </a:lnTo>
                <a:lnTo>
                  <a:pt x="664" y="279"/>
                </a:lnTo>
                <a:lnTo>
                  <a:pt x="648" y="270"/>
                </a:lnTo>
                <a:lnTo>
                  <a:pt x="631" y="262"/>
                </a:lnTo>
                <a:lnTo>
                  <a:pt x="614" y="255"/>
                </a:lnTo>
                <a:lnTo>
                  <a:pt x="596" y="250"/>
                </a:lnTo>
                <a:lnTo>
                  <a:pt x="578" y="246"/>
                </a:lnTo>
                <a:lnTo>
                  <a:pt x="560" y="244"/>
                </a:lnTo>
                <a:lnTo>
                  <a:pt x="560" y="244"/>
                </a:lnTo>
                <a:lnTo>
                  <a:pt x="543" y="244"/>
                </a:lnTo>
                <a:lnTo>
                  <a:pt x="528" y="245"/>
                </a:lnTo>
                <a:lnTo>
                  <a:pt x="528" y="245"/>
                </a:lnTo>
                <a:lnTo>
                  <a:pt x="526" y="241"/>
                </a:lnTo>
                <a:lnTo>
                  <a:pt x="524" y="239"/>
                </a:lnTo>
                <a:lnTo>
                  <a:pt x="521" y="237"/>
                </a:lnTo>
                <a:lnTo>
                  <a:pt x="516" y="236"/>
                </a:lnTo>
                <a:lnTo>
                  <a:pt x="516" y="236"/>
                </a:lnTo>
                <a:lnTo>
                  <a:pt x="510" y="237"/>
                </a:lnTo>
                <a:lnTo>
                  <a:pt x="505" y="239"/>
                </a:lnTo>
                <a:lnTo>
                  <a:pt x="501" y="243"/>
                </a:lnTo>
                <a:lnTo>
                  <a:pt x="498" y="248"/>
                </a:lnTo>
                <a:lnTo>
                  <a:pt x="498" y="248"/>
                </a:lnTo>
                <a:lnTo>
                  <a:pt x="497" y="250"/>
                </a:lnTo>
                <a:lnTo>
                  <a:pt x="497" y="250"/>
                </a:lnTo>
                <a:lnTo>
                  <a:pt x="478" y="256"/>
                </a:lnTo>
                <a:lnTo>
                  <a:pt x="457" y="263"/>
                </a:lnTo>
                <a:lnTo>
                  <a:pt x="438" y="272"/>
                </a:lnTo>
                <a:lnTo>
                  <a:pt x="420" y="282"/>
                </a:lnTo>
                <a:lnTo>
                  <a:pt x="402" y="293"/>
                </a:lnTo>
                <a:lnTo>
                  <a:pt x="385" y="305"/>
                </a:lnTo>
                <a:lnTo>
                  <a:pt x="369" y="318"/>
                </a:lnTo>
                <a:lnTo>
                  <a:pt x="355" y="332"/>
                </a:lnTo>
                <a:lnTo>
                  <a:pt x="355" y="332"/>
                </a:lnTo>
                <a:lnTo>
                  <a:pt x="345" y="342"/>
                </a:lnTo>
                <a:lnTo>
                  <a:pt x="336" y="353"/>
                </a:lnTo>
                <a:lnTo>
                  <a:pt x="327" y="364"/>
                </a:lnTo>
                <a:lnTo>
                  <a:pt x="320" y="376"/>
                </a:lnTo>
                <a:lnTo>
                  <a:pt x="313" y="388"/>
                </a:lnTo>
                <a:lnTo>
                  <a:pt x="306" y="402"/>
                </a:lnTo>
                <a:lnTo>
                  <a:pt x="300" y="415"/>
                </a:lnTo>
                <a:lnTo>
                  <a:pt x="295" y="428"/>
                </a:lnTo>
                <a:lnTo>
                  <a:pt x="287" y="455"/>
                </a:lnTo>
                <a:lnTo>
                  <a:pt x="281" y="483"/>
                </a:lnTo>
                <a:lnTo>
                  <a:pt x="276" y="511"/>
                </a:lnTo>
                <a:lnTo>
                  <a:pt x="273" y="539"/>
                </a:lnTo>
                <a:lnTo>
                  <a:pt x="273" y="539"/>
                </a:lnTo>
                <a:lnTo>
                  <a:pt x="270" y="576"/>
                </a:lnTo>
                <a:lnTo>
                  <a:pt x="268" y="611"/>
                </a:lnTo>
                <a:lnTo>
                  <a:pt x="267" y="647"/>
                </a:lnTo>
                <a:lnTo>
                  <a:pt x="267" y="683"/>
                </a:lnTo>
                <a:lnTo>
                  <a:pt x="268" y="719"/>
                </a:lnTo>
                <a:lnTo>
                  <a:pt x="269" y="754"/>
                </a:lnTo>
                <a:lnTo>
                  <a:pt x="273" y="826"/>
                </a:lnTo>
                <a:lnTo>
                  <a:pt x="273" y="826"/>
                </a:lnTo>
                <a:lnTo>
                  <a:pt x="276" y="863"/>
                </a:lnTo>
                <a:lnTo>
                  <a:pt x="280" y="902"/>
                </a:lnTo>
                <a:lnTo>
                  <a:pt x="280" y="902"/>
                </a:lnTo>
                <a:lnTo>
                  <a:pt x="272" y="896"/>
                </a:lnTo>
                <a:lnTo>
                  <a:pt x="265" y="890"/>
                </a:lnTo>
                <a:lnTo>
                  <a:pt x="258" y="883"/>
                </a:lnTo>
                <a:lnTo>
                  <a:pt x="251" y="874"/>
                </a:lnTo>
                <a:lnTo>
                  <a:pt x="245" y="867"/>
                </a:lnTo>
                <a:lnTo>
                  <a:pt x="240" y="859"/>
                </a:lnTo>
                <a:lnTo>
                  <a:pt x="235" y="850"/>
                </a:lnTo>
                <a:lnTo>
                  <a:pt x="231" y="841"/>
                </a:lnTo>
                <a:lnTo>
                  <a:pt x="231" y="841"/>
                </a:lnTo>
                <a:lnTo>
                  <a:pt x="225" y="828"/>
                </a:lnTo>
                <a:lnTo>
                  <a:pt x="222" y="815"/>
                </a:lnTo>
                <a:lnTo>
                  <a:pt x="221" y="802"/>
                </a:lnTo>
                <a:lnTo>
                  <a:pt x="220" y="787"/>
                </a:lnTo>
                <a:lnTo>
                  <a:pt x="221" y="774"/>
                </a:lnTo>
                <a:lnTo>
                  <a:pt x="222" y="760"/>
                </a:lnTo>
                <a:lnTo>
                  <a:pt x="225" y="734"/>
                </a:lnTo>
                <a:lnTo>
                  <a:pt x="225" y="734"/>
                </a:lnTo>
                <a:lnTo>
                  <a:pt x="227" y="717"/>
                </a:lnTo>
                <a:lnTo>
                  <a:pt x="230" y="699"/>
                </a:lnTo>
                <a:lnTo>
                  <a:pt x="231" y="665"/>
                </a:lnTo>
                <a:lnTo>
                  <a:pt x="232" y="631"/>
                </a:lnTo>
                <a:lnTo>
                  <a:pt x="233" y="597"/>
                </a:lnTo>
                <a:lnTo>
                  <a:pt x="233" y="597"/>
                </a:lnTo>
                <a:lnTo>
                  <a:pt x="235" y="581"/>
                </a:lnTo>
                <a:lnTo>
                  <a:pt x="237" y="565"/>
                </a:lnTo>
                <a:lnTo>
                  <a:pt x="239" y="547"/>
                </a:lnTo>
                <a:lnTo>
                  <a:pt x="240" y="531"/>
                </a:lnTo>
                <a:lnTo>
                  <a:pt x="240" y="531"/>
                </a:lnTo>
                <a:lnTo>
                  <a:pt x="240" y="515"/>
                </a:lnTo>
                <a:lnTo>
                  <a:pt x="240" y="500"/>
                </a:lnTo>
                <a:lnTo>
                  <a:pt x="238" y="484"/>
                </a:lnTo>
                <a:lnTo>
                  <a:pt x="236" y="467"/>
                </a:lnTo>
                <a:lnTo>
                  <a:pt x="236" y="467"/>
                </a:lnTo>
                <a:lnTo>
                  <a:pt x="231" y="434"/>
                </a:lnTo>
                <a:lnTo>
                  <a:pt x="225" y="402"/>
                </a:lnTo>
                <a:lnTo>
                  <a:pt x="223" y="385"/>
                </a:lnTo>
                <a:lnTo>
                  <a:pt x="222" y="368"/>
                </a:lnTo>
                <a:lnTo>
                  <a:pt x="223" y="352"/>
                </a:lnTo>
                <a:lnTo>
                  <a:pt x="225" y="335"/>
                </a:lnTo>
                <a:lnTo>
                  <a:pt x="225" y="335"/>
                </a:lnTo>
                <a:lnTo>
                  <a:pt x="230" y="319"/>
                </a:lnTo>
                <a:lnTo>
                  <a:pt x="235" y="303"/>
                </a:lnTo>
                <a:lnTo>
                  <a:pt x="241" y="289"/>
                </a:lnTo>
                <a:lnTo>
                  <a:pt x="249" y="275"/>
                </a:lnTo>
                <a:lnTo>
                  <a:pt x="258" y="262"/>
                </a:lnTo>
                <a:lnTo>
                  <a:pt x="268" y="250"/>
                </a:lnTo>
                <a:lnTo>
                  <a:pt x="279" y="238"/>
                </a:lnTo>
                <a:lnTo>
                  <a:pt x="291" y="226"/>
                </a:lnTo>
                <a:lnTo>
                  <a:pt x="291" y="226"/>
                </a:lnTo>
                <a:lnTo>
                  <a:pt x="303" y="217"/>
                </a:lnTo>
                <a:lnTo>
                  <a:pt x="317" y="208"/>
                </a:lnTo>
                <a:lnTo>
                  <a:pt x="331" y="200"/>
                </a:lnTo>
                <a:lnTo>
                  <a:pt x="345" y="194"/>
                </a:lnTo>
                <a:lnTo>
                  <a:pt x="359" y="188"/>
                </a:lnTo>
                <a:lnTo>
                  <a:pt x="374" y="183"/>
                </a:lnTo>
                <a:lnTo>
                  <a:pt x="389" y="179"/>
                </a:lnTo>
                <a:lnTo>
                  <a:pt x="405" y="176"/>
                </a:lnTo>
                <a:lnTo>
                  <a:pt x="405" y="176"/>
                </a:lnTo>
                <a:lnTo>
                  <a:pt x="424" y="174"/>
                </a:lnTo>
                <a:lnTo>
                  <a:pt x="443" y="172"/>
                </a:lnTo>
                <a:lnTo>
                  <a:pt x="481" y="169"/>
                </a:lnTo>
                <a:lnTo>
                  <a:pt x="481" y="169"/>
                </a:lnTo>
                <a:lnTo>
                  <a:pt x="498" y="167"/>
                </a:lnTo>
                <a:lnTo>
                  <a:pt x="514" y="164"/>
                </a:lnTo>
                <a:lnTo>
                  <a:pt x="547" y="157"/>
                </a:lnTo>
                <a:lnTo>
                  <a:pt x="547" y="157"/>
                </a:lnTo>
                <a:lnTo>
                  <a:pt x="547" y="157"/>
                </a:lnTo>
                <a:lnTo>
                  <a:pt x="547" y="157"/>
                </a:lnTo>
                <a:close/>
                <a:moveTo>
                  <a:pt x="535" y="151"/>
                </a:moveTo>
                <a:lnTo>
                  <a:pt x="535" y="151"/>
                </a:lnTo>
                <a:lnTo>
                  <a:pt x="508" y="157"/>
                </a:lnTo>
                <a:lnTo>
                  <a:pt x="495" y="159"/>
                </a:lnTo>
                <a:lnTo>
                  <a:pt x="481" y="161"/>
                </a:lnTo>
                <a:lnTo>
                  <a:pt x="481" y="161"/>
                </a:lnTo>
                <a:lnTo>
                  <a:pt x="445" y="164"/>
                </a:lnTo>
                <a:lnTo>
                  <a:pt x="427" y="165"/>
                </a:lnTo>
                <a:lnTo>
                  <a:pt x="410" y="167"/>
                </a:lnTo>
                <a:lnTo>
                  <a:pt x="410" y="167"/>
                </a:lnTo>
                <a:lnTo>
                  <a:pt x="396" y="169"/>
                </a:lnTo>
                <a:lnTo>
                  <a:pt x="382" y="172"/>
                </a:lnTo>
                <a:lnTo>
                  <a:pt x="369" y="175"/>
                </a:lnTo>
                <a:lnTo>
                  <a:pt x="356" y="180"/>
                </a:lnTo>
                <a:lnTo>
                  <a:pt x="344" y="184"/>
                </a:lnTo>
                <a:lnTo>
                  <a:pt x="332" y="190"/>
                </a:lnTo>
                <a:lnTo>
                  <a:pt x="320" y="196"/>
                </a:lnTo>
                <a:lnTo>
                  <a:pt x="307" y="203"/>
                </a:lnTo>
                <a:lnTo>
                  <a:pt x="307" y="203"/>
                </a:lnTo>
                <a:lnTo>
                  <a:pt x="296" y="211"/>
                </a:lnTo>
                <a:lnTo>
                  <a:pt x="285" y="220"/>
                </a:lnTo>
                <a:lnTo>
                  <a:pt x="275" y="230"/>
                </a:lnTo>
                <a:lnTo>
                  <a:pt x="265" y="240"/>
                </a:lnTo>
                <a:lnTo>
                  <a:pt x="257" y="250"/>
                </a:lnTo>
                <a:lnTo>
                  <a:pt x="249" y="261"/>
                </a:lnTo>
                <a:lnTo>
                  <a:pt x="242" y="272"/>
                </a:lnTo>
                <a:lnTo>
                  <a:pt x="235" y="284"/>
                </a:lnTo>
                <a:lnTo>
                  <a:pt x="230" y="296"/>
                </a:lnTo>
                <a:lnTo>
                  <a:pt x="224" y="308"/>
                </a:lnTo>
                <a:lnTo>
                  <a:pt x="220" y="322"/>
                </a:lnTo>
                <a:lnTo>
                  <a:pt x="217" y="335"/>
                </a:lnTo>
                <a:lnTo>
                  <a:pt x="215" y="348"/>
                </a:lnTo>
                <a:lnTo>
                  <a:pt x="213" y="362"/>
                </a:lnTo>
                <a:lnTo>
                  <a:pt x="213" y="375"/>
                </a:lnTo>
                <a:lnTo>
                  <a:pt x="214" y="389"/>
                </a:lnTo>
                <a:lnTo>
                  <a:pt x="214" y="389"/>
                </a:lnTo>
                <a:lnTo>
                  <a:pt x="215" y="406"/>
                </a:lnTo>
                <a:lnTo>
                  <a:pt x="218" y="421"/>
                </a:lnTo>
                <a:lnTo>
                  <a:pt x="223" y="452"/>
                </a:lnTo>
                <a:lnTo>
                  <a:pt x="229" y="484"/>
                </a:lnTo>
                <a:lnTo>
                  <a:pt x="231" y="499"/>
                </a:lnTo>
                <a:lnTo>
                  <a:pt x="232" y="515"/>
                </a:lnTo>
                <a:lnTo>
                  <a:pt x="232" y="515"/>
                </a:lnTo>
                <a:lnTo>
                  <a:pt x="231" y="531"/>
                </a:lnTo>
                <a:lnTo>
                  <a:pt x="230" y="548"/>
                </a:lnTo>
                <a:lnTo>
                  <a:pt x="225" y="581"/>
                </a:lnTo>
                <a:lnTo>
                  <a:pt x="225" y="581"/>
                </a:lnTo>
                <a:lnTo>
                  <a:pt x="223" y="604"/>
                </a:lnTo>
                <a:lnTo>
                  <a:pt x="223" y="604"/>
                </a:lnTo>
                <a:lnTo>
                  <a:pt x="222" y="604"/>
                </a:lnTo>
                <a:lnTo>
                  <a:pt x="220" y="604"/>
                </a:lnTo>
                <a:lnTo>
                  <a:pt x="220" y="604"/>
                </a:lnTo>
                <a:lnTo>
                  <a:pt x="214" y="605"/>
                </a:lnTo>
                <a:lnTo>
                  <a:pt x="208" y="606"/>
                </a:lnTo>
                <a:lnTo>
                  <a:pt x="202" y="606"/>
                </a:lnTo>
                <a:lnTo>
                  <a:pt x="196" y="606"/>
                </a:lnTo>
                <a:lnTo>
                  <a:pt x="184" y="603"/>
                </a:lnTo>
                <a:lnTo>
                  <a:pt x="174" y="598"/>
                </a:lnTo>
                <a:lnTo>
                  <a:pt x="164" y="591"/>
                </a:lnTo>
                <a:lnTo>
                  <a:pt x="155" y="582"/>
                </a:lnTo>
                <a:lnTo>
                  <a:pt x="148" y="573"/>
                </a:lnTo>
                <a:lnTo>
                  <a:pt x="140" y="563"/>
                </a:lnTo>
                <a:lnTo>
                  <a:pt x="140" y="563"/>
                </a:lnTo>
                <a:lnTo>
                  <a:pt x="140" y="528"/>
                </a:lnTo>
                <a:lnTo>
                  <a:pt x="140" y="528"/>
                </a:lnTo>
                <a:lnTo>
                  <a:pt x="138" y="497"/>
                </a:lnTo>
                <a:lnTo>
                  <a:pt x="136" y="465"/>
                </a:lnTo>
                <a:lnTo>
                  <a:pt x="134" y="434"/>
                </a:lnTo>
                <a:lnTo>
                  <a:pt x="133" y="404"/>
                </a:lnTo>
                <a:lnTo>
                  <a:pt x="134" y="372"/>
                </a:lnTo>
                <a:lnTo>
                  <a:pt x="135" y="357"/>
                </a:lnTo>
                <a:lnTo>
                  <a:pt x="137" y="341"/>
                </a:lnTo>
                <a:lnTo>
                  <a:pt x="139" y="326"/>
                </a:lnTo>
                <a:lnTo>
                  <a:pt x="142" y="311"/>
                </a:lnTo>
                <a:lnTo>
                  <a:pt x="148" y="295"/>
                </a:lnTo>
                <a:lnTo>
                  <a:pt x="153" y="280"/>
                </a:lnTo>
                <a:lnTo>
                  <a:pt x="153" y="280"/>
                </a:lnTo>
                <a:lnTo>
                  <a:pt x="159" y="266"/>
                </a:lnTo>
                <a:lnTo>
                  <a:pt x="166" y="252"/>
                </a:lnTo>
                <a:lnTo>
                  <a:pt x="174" y="239"/>
                </a:lnTo>
                <a:lnTo>
                  <a:pt x="183" y="226"/>
                </a:lnTo>
                <a:lnTo>
                  <a:pt x="192" y="214"/>
                </a:lnTo>
                <a:lnTo>
                  <a:pt x="202" y="202"/>
                </a:lnTo>
                <a:lnTo>
                  <a:pt x="213" y="192"/>
                </a:lnTo>
                <a:lnTo>
                  <a:pt x="225" y="181"/>
                </a:lnTo>
                <a:lnTo>
                  <a:pt x="238" y="172"/>
                </a:lnTo>
                <a:lnTo>
                  <a:pt x="250" y="163"/>
                </a:lnTo>
                <a:lnTo>
                  <a:pt x="263" y="155"/>
                </a:lnTo>
                <a:lnTo>
                  <a:pt x="277" y="148"/>
                </a:lnTo>
                <a:lnTo>
                  <a:pt x="290" y="140"/>
                </a:lnTo>
                <a:lnTo>
                  <a:pt x="304" y="134"/>
                </a:lnTo>
                <a:lnTo>
                  <a:pt x="320" y="129"/>
                </a:lnTo>
                <a:lnTo>
                  <a:pt x="334" y="124"/>
                </a:lnTo>
                <a:lnTo>
                  <a:pt x="334" y="124"/>
                </a:lnTo>
                <a:lnTo>
                  <a:pt x="354" y="120"/>
                </a:lnTo>
                <a:lnTo>
                  <a:pt x="375" y="117"/>
                </a:lnTo>
                <a:lnTo>
                  <a:pt x="396" y="116"/>
                </a:lnTo>
                <a:lnTo>
                  <a:pt x="416" y="117"/>
                </a:lnTo>
                <a:lnTo>
                  <a:pt x="416" y="117"/>
                </a:lnTo>
                <a:lnTo>
                  <a:pt x="419" y="117"/>
                </a:lnTo>
                <a:lnTo>
                  <a:pt x="419" y="117"/>
                </a:lnTo>
                <a:lnTo>
                  <a:pt x="434" y="119"/>
                </a:lnTo>
                <a:lnTo>
                  <a:pt x="448" y="121"/>
                </a:lnTo>
                <a:lnTo>
                  <a:pt x="463" y="124"/>
                </a:lnTo>
                <a:lnTo>
                  <a:pt x="479" y="128"/>
                </a:lnTo>
                <a:lnTo>
                  <a:pt x="493" y="133"/>
                </a:lnTo>
                <a:lnTo>
                  <a:pt x="507" y="138"/>
                </a:lnTo>
                <a:lnTo>
                  <a:pt x="535" y="151"/>
                </a:lnTo>
                <a:lnTo>
                  <a:pt x="535" y="151"/>
                </a:lnTo>
                <a:close/>
                <a:moveTo>
                  <a:pt x="138" y="293"/>
                </a:moveTo>
                <a:lnTo>
                  <a:pt x="138" y="293"/>
                </a:lnTo>
                <a:lnTo>
                  <a:pt x="110" y="306"/>
                </a:lnTo>
                <a:lnTo>
                  <a:pt x="110" y="306"/>
                </a:lnTo>
                <a:lnTo>
                  <a:pt x="99" y="312"/>
                </a:lnTo>
                <a:lnTo>
                  <a:pt x="88" y="316"/>
                </a:lnTo>
                <a:lnTo>
                  <a:pt x="88" y="316"/>
                </a:lnTo>
                <a:lnTo>
                  <a:pt x="85" y="317"/>
                </a:lnTo>
                <a:lnTo>
                  <a:pt x="84" y="317"/>
                </a:lnTo>
                <a:lnTo>
                  <a:pt x="88" y="314"/>
                </a:lnTo>
                <a:lnTo>
                  <a:pt x="97" y="308"/>
                </a:lnTo>
                <a:lnTo>
                  <a:pt x="97" y="308"/>
                </a:lnTo>
                <a:lnTo>
                  <a:pt x="109" y="303"/>
                </a:lnTo>
                <a:lnTo>
                  <a:pt x="121" y="298"/>
                </a:lnTo>
                <a:lnTo>
                  <a:pt x="132" y="291"/>
                </a:lnTo>
                <a:lnTo>
                  <a:pt x="142" y="283"/>
                </a:lnTo>
                <a:lnTo>
                  <a:pt x="142" y="283"/>
                </a:lnTo>
                <a:lnTo>
                  <a:pt x="138" y="293"/>
                </a:lnTo>
                <a:lnTo>
                  <a:pt x="138" y="293"/>
                </a:lnTo>
                <a:close/>
                <a:moveTo>
                  <a:pt x="144" y="277"/>
                </a:moveTo>
                <a:lnTo>
                  <a:pt x="144" y="277"/>
                </a:lnTo>
                <a:lnTo>
                  <a:pt x="129" y="284"/>
                </a:lnTo>
                <a:lnTo>
                  <a:pt x="115" y="291"/>
                </a:lnTo>
                <a:lnTo>
                  <a:pt x="115" y="291"/>
                </a:lnTo>
                <a:lnTo>
                  <a:pt x="97" y="300"/>
                </a:lnTo>
                <a:lnTo>
                  <a:pt x="97" y="300"/>
                </a:lnTo>
                <a:lnTo>
                  <a:pt x="90" y="303"/>
                </a:lnTo>
                <a:lnTo>
                  <a:pt x="90" y="303"/>
                </a:lnTo>
                <a:lnTo>
                  <a:pt x="94" y="301"/>
                </a:lnTo>
                <a:lnTo>
                  <a:pt x="94" y="301"/>
                </a:lnTo>
                <a:lnTo>
                  <a:pt x="107" y="294"/>
                </a:lnTo>
                <a:lnTo>
                  <a:pt x="121" y="287"/>
                </a:lnTo>
                <a:lnTo>
                  <a:pt x="134" y="280"/>
                </a:lnTo>
                <a:lnTo>
                  <a:pt x="148" y="271"/>
                </a:lnTo>
                <a:lnTo>
                  <a:pt x="148" y="271"/>
                </a:lnTo>
                <a:lnTo>
                  <a:pt x="144" y="277"/>
                </a:lnTo>
                <a:lnTo>
                  <a:pt x="144" y="277"/>
                </a:lnTo>
                <a:close/>
                <a:moveTo>
                  <a:pt x="286" y="101"/>
                </a:moveTo>
                <a:lnTo>
                  <a:pt x="286" y="101"/>
                </a:lnTo>
                <a:lnTo>
                  <a:pt x="294" y="99"/>
                </a:lnTo>
                <a:lnTo>
                  <a:pt x="297" y="99"/>
                </a:lnTo>
                <a:lnTo>
                  <a:pt x="297" y="99"/>
                </a:lnTo>
                <a:lnTo>
                  <a:pt x="295" y="101"/>
                </a:lnTo>
                <a:lnTo>
                  <a:pt x="295" y="101"/>
                </a:lnTo>
                <a:lnTo>
                  <a:pt x="286" y="106"/>
                </a:lnTo>
                <a:lnTo>
                  <a:pt x="278" y="112"/>
                </a:lnTo>
                <a:lnTo>
                  <a:pt x="278" y="112"/>
                </a:lnTo>
                <a:lnTo>
                  <a:pt x="277" y="104"/>
                </a:lnTo>
                <a:lnTo>
                  <a:pt x="277" y="104"/>
                </a:lnTo>
                <a:lnTo>
                  <a:pt x="277" y="104"/>
                </a:lnTo>
                <a:lnTo>
                  <a:pt x="277" y="104"/>
                </a:lnTo>
                <a:lnTo>
                  <a:pt x="282" y="103"/>
                </a:lnTo>
                <a:lnTo>
                  <a:pt x="286" y="101"/>
                </a:lnTo>
                <a:lnTo>
                  <a:pt x="286" y="101"/>
                </a:lnTo>
                <a:close/>
                <a:moveTo>
                  <a:pt x="283" y="101"/>
                </a:moveTo>
                <a:lnTo>
                  <a:pt x="283" y="101"/>
                </a:lnTo>
                <a:lnTo>
                  <a:pt x="291" y="97"/>
                </a:lnTo>
                <a:lnTo>
                  <a:pt x="291" y="97"/>
                </a:lnTo>
                <a:lnTo>
                  <a:pt x="283" y="101"/>
                </a:lnTo>
                <a:lnTo>
                  <a:pt x="283" y="101"/>
                </a:lnTo>
                <a:close/>
                <a:moveTo>
                  <a:pt x="285" y="133"/>
                </a:moveTo>
                <a:lnTo>
                  <a:pt x="285" y="133"/>
                </a:lnTo>
                <a:lnTo>
                  <a:pt x="282" y="134"/>
                </a:lnTo>
                <a:lnTo>
                  <a:pt x="282" y="134"/>
                </a:lnTo>
                <a:lnTo>
                  <a:pt x="280" y="124"/>
                </a:lnTo>
                <a:lnTo>
                  <a:pt x="280" y="124"/>
                </a:lnTo>
                <a:lnTo>
                  <a:pt x="286" y="123"/>
                </a:lnTo>
                <a:lnTo>
                  <a:pt x="292" y="120"/>
                </a:lnTo>
                <a:lnTo>
                  <a:pt x="292" y="120"/>
                </a:lnTo>
                <a:lnTo>
                  <a:pt x="301" y="121"/>
                </a:lnTo>
                <a:lnTo>
                  <a:pt x="301" y="121"/>
                </a:lnTo>
                <a:lnTo>
                  <a:pt x="293" y="126"/>
                </a:lnTo>
                <a:lnTo>
                  <a:pt x="293" y="126"/>
                </a:lnTo>
                <a:lnTo>
                  <a:pt x="285" y="131"/>
                </a:lnTo>
                <a:lnTo>
                  <a:pt x="285" y="131"/>
                </a:lnTo>
                <a:lnTo>
                  <a:pt x="285" y="132"/>
                </a:lnTo>
                <a:lnTo>
                  <a:pt x="285" y="133"/>
                </a:lnTo>
                <a:lnTo>
                  <a:pt x="285" y="133"/>
                </a:lnTo>
                <a:close/>
                <a:moveTo>
                  <a:pt x="278" y="114"/>
                </a:moveTo>
                <a:lnTo>
                  <a:pt x="278" y="114"/>
                </a:lnTo>
                <a:lnTo>
                  <a:pt x="288" y="110"/>
                </a:lnTo>
                <a:lnTo>
                  <a:pt x="297" y="106"/>
                </a:lnTo>
                <a:lnTo>
                  <a:pt x="297" y="106"/>
                </a:lnTo>
                <a:lnTo>
                  <a:pt x="295" y="113"/>
                </a:lnTo>
                <a:lnTo>
                  <a:pt x="295" y="113"/>
                </a:lnTo>
                <a:lnTo>
                  <a:pt x="289" y="116"/>
                </a:lnTo>
                <a:lnTo>
                  <a:pt x="289" y="116"/>
                </a:lnTo>
                <a:lnTo>
                  <a:pt x="279" y="122"/>
                </a:lnTo>
                <a:lnTo>
                  <a:pt x="279" y="122"/>
                </a:lnTo>
                <a:lnTo>
                  <a:pt x="278" y="114"/>
                </a:lnTo>
                <a:lnTo>
                  <a:pt x="278" y="114"/>
                </a:lnTo>
                <a:close/>
                <a:moveTo>
                  <a:pt x="420" y="95"/>
                </a:moveTo>
                <a:lnTo>
                  <a:pt x="420" y="95"/>
                </a:lnTo>
                <a:lnTo>
                  <a:pt x="431" y="92"/>
                </a:lnTo>
                <a:lnTo>
                  <a:pt x="437" y="91"/>
                </a:lnTo>
                <a:lnTo>
                  <a:pt x="443" y="91"/>
                </a:lnTo>
                <a:lnTo>
                  <a:pt x="443" y="91"/>
                </a:lnTo>
                <a:lnTo>
                  <a:pt x="439" y="93"/>
                </a:lnTo>
                <a:lnTo>
                  <a:pt x="436" y="95"/>
                </a:lnTo>
                <a:lnTo>
                  <a:pt x="436" y="95"/>
                </a:lnTo>
                <a:lnTo>
                  <a:pt x="427" y="99"/>
                </a:lnTo>
                <a:lnTo>
                  <a:pt x="427" y="99"/>
                </a:lnTo>
                <a:lnTo>
                  <a:pt x="421" y="102"/>
                </a:lnTo>
                <a:lnTo>
                  <a:pt x="421" y="102"/>
                </a:lnTo>
                <a:lnTo>
                  <a:pt x="420" y="95"/>
                </a:lnTo>
                <a:lnTo>
                  <a:pt x="420" y="95"/>
                </a:lnTo>
                <a:close/>
                <a:moveTo>
                  <a:pt x="422" y="109"/>
                </a:moveTo>
                <a:lnTo>
                  <a:pt x="422" y="109"/>
                </a:lnTo>
                <a:lnTo>
                  <a:pt x="422" y="106"/>
                </a:lnTo>
                <a:lnTo>
                  <a:pt x="422" y="106"/>
                </a:lnTo>
                <a:lnTo>
                  <a:pt x="434" y="102"/>
                </a:lnTo>
                <a:lnTo>
                  <a:pt x="440" y="100"/>
                </a:lnTo>
                <a:lnTo>
                  <a:pt x="447" y="100"/>
                </a:lnTo>
                <a:lnTo>
                  <a:pt x="447" y="100"/>
                </a:lnTo>
                <a:lnTo>
                  <a:pt x="437" y="106"/>
                </a:lnTo>
                <a:lnTo>
                  <a:pt x="437" y="106"/>
                </a:lnTo>
                <a:lnTo>
                  <a:pt x="434" y="107"/>
                </a:lnTo>
                <a:lnTo>
                  <a:pt x="431" y="110"/>
                </a:lnTo>
                <a:lnTo>
                  <a:pt x="431" y="110"/>
                </a:lnTo>
                <a:lnTo>
                  <a:pt x="422" y="109"/>
                </a:lnTo>
                <a:lnTo>
                  <a:pt x="422" y="109"/>
                </a:lnTo>
                <a:close/>
                <a:moveTo>
                  <a:pt x="442" y="111"/>
                </a:moveTo>
                <a:lnTo>
                  <a:pt x="442" y="111"/>
                </a:lnTo>
                <a:lnTo>
                  <a:pt x="447" y="111"/>
                </a:lnTo>
                <a:lnTo>
                  <a:pt x="449" y="111"/>
                </a:lnTo>
                <a:lnTo>
                  <a:pt x="449" y="113"/>
                </a:lnTo>
                <a:lnTo>
                  <a:pt x="449" y="113"/>
                </a:lnTo>
                <a:lnTo>
                  <a:pt x="442" y="111"/>
                </a:lnTo>
                <a:lnTo>
                  <a:pt x="442" y="111"/>
                </a:lnTo>
                <a:close/>
                <a:moveTo>
                  <a:pt x="446" y="88"/>
                </a:moveTo>
                <a:lnTo>
                  <a:pt x="446" y="88"/>
                </a:lnTo>
                <a:lnTo>
                  <a:pt x="449" y="94"/>
                </a:lnTo>
                <a:lnTo>
                  <a:pt x="451" y="100"/>
                </a:lnTo>
                <a:lnTo>
                  <a:pt x="453" y="113"/>
                </a:lnTo>
                <a:lnTo>
                  <a:pt x="453" y="113"/>
                </a:lnTo>
                <a:lnTo>
                  <a:pt x="451" y="113"/>
                </a:lnTo>
                <a:lnTo>
                  <a:pt x="451" y="113"/>
                </a:lnTo>
                <a:lnTo>
                  <a:pt x="451" y="113"/>
                </a:lnTo>
                <a:lnTo>
                  <a:pt x="451" y="113"/>
                </a:lnTo>
                <a:lnTo>
                  <a:pt x="451" y="111"/>
                </a:lnTo>
                <a:lnTo>
                  <a:pt x="450" y="110"/>
                </a:lnTo>
                <a:lnTo>
                  <a:pt x="448" y="109"/>
                </a:lnTo>
                <a:lnTo>
                  <a:pt x="444" y="109"/>
                </a:lnTo>
                <a:lnTo>
                  <a:pt x="441" y="109"/>
                </a:lnTo>
                <a:lnTo>
                  <a:pt x="441" y="109"/>
                </a:lnTo>
                <a:lnTo>
                  <a:pt x="435" y="110"/>
                </a:lnTo>
                <a:lnTo>
                  <a:pt x="435" y="110"/>
                </a:lnTo>
                <a:lnTo>
                  <a:pt x="433" y="110"/>
                </a:lnTo>
                <a:lnTo>
                  <a:pt x="433" y="110"/>
                </a:lnTo>
                <a:lnTo>
                  <a:pt x="436" y="108"/>
                </a:lnTo>
                <a:lnTo>
                  <a:pt x="436" y="108"/>
                </a:lnTo>
                <a:lnTo>
                  <a:pt x="444" y="105"/>
                </a:lnTo>
                <a:lnTo>
                  <a:pt x="447" y="103"/>
                </a:lnTo>
                <a:lnTo>
                  <a:pt x="450" y="100"/>
                </a:lnTo>
                <a:lnTo>
                  <a:pt x="450" y="100"/>
                </a:lnTo>
                <a:lnTo>
                  <a:pt x="450" y="99"/>
                </a:lnTo>
                <a:lnTo>
                  <a:pt x="449" y="98"/>
                </a:lnTo>
                <a:lnTo>
                  <a:pt x="449" y="98"/>
                </a:lnTo>
                <a:lnTo>
                  <a:pt x="446" y="98"/>
                </a:lnTo>
                <a:lnTo>
                  <a:pt x="442" y="98"/>
                </a:lnTo>
                <a:lnTo>
                  <a:pt x="435" y="99"/>
                </a:lnTo>
                <a:lnTo>
                  <a:pt x="422" y="104"/>
                </a:lnTo>
                <a:lnTo>
                  <a:pt x="422" y="104"/>
                </a:lnTo>
                <a:lnTo>
                  <a:pt x="434" y="98"/>
                </a:lnTo>
                <a:lnTo>
                  <a:pt x="440" y="95"/>
                </a:lnTo>
                <a:lnTo>
                  <a:pt x="445" y="92"/>
                </a:lnTo>
                <a:lnTo>
                  <a:pt x="445" y="92"/>
                </a:lnTo>
                <a:lnTo>
                  <a:pt x="446" y="91"/>
                </a:lnTo>
                <a:lnTo>
                  <a:pt x="445" y="90"/>
                </a:lnTo>
                <a:lnTo>
                  <a:pt x="445" y="90"/>
                </a:lnTo>
                <a:lnTo>
                  <a:pt x="442" y="89"/>
                </a:lnTo>
                <a:lnTo>
                  <a:pt x="439" y="89"/>
                </a:lnTo>
                <a:lnTo>
                  <a:pt x="433" y="90"/>
                </a:lnTo>
                <a:lnTo>
                  <a:pt x="421" y="93"/>
                </a:lnTo>
                <a:lnTo>
                  <a:pt x="421" y="93"/>
                </a:lnTo>
                <a:lnTo>
                  <a:pt x="431" y="88"/>
                </a:lnTo>
                <a:lnTo>
                  <a:pt x="436" y="84"/>
                </a:lnTo>
                <a:lnTo>
                  <a:pt x="439" y="80"/>
                </a:lnTo>
                <a:lnTo>
                  <a:pt x="439" y="80"/>
                </a:lnTo>
                <a:lnTo>
                  <a:pt x="443" y="84"/>
                </a:lnTo>
                <a:lnTo>
                  <a:pt x="446" y="88"/>
                </a:lnTo>
                <a:lnTo>
                  <a:pt x="446" y="88"/>
                </a:lnTo>
                <a:close/>
                <a:moveTo>
                  <a:pt x="419" y="91"/>
                </a:moveTo>
                <a:lnTo>
                  <a:pt x="419" y="91"/>
                </a:lnTo>
                <a:lnTo>
                  <a:pt x="417" y="86"/>
                </a:lnTo>
                <a:lnTo>
                  <a:pt x="417" y="86"/>
                </a:lnTo>
                <a:lnTo>
                  <a:pt x="422" y="85"/>
                </a:lnTo>
                <a:lnTo>
                  <a:pt x="422" y="85"/>
                </a:lnTo>
                <a:lnTo>
                  <a:pt x="430" y="82"/>
                </a:lnTo>
                <a:lnTo>
                  <a:pt x="437" y="80"/>
                </a:lnTo>
                <a:lnTo>
                  <a:pt x="437" y="80"/>
                </a:lnTo>
                <a:lnTo>
                  <a:pt x="434" y="84"/>
                </a:lnTo>
                <a:lnTo>
                  <a:pt x="430" y="87"/>
                </a:lnTo>
                <a:lnTo>
                  <a:pt x="419" y="91"/>
                </a:lnTo>
                <a:lnTo>
                  <a:pt x="419" y="91"/>
                </a:lnTo>
                <a:close/>
                <a:moveTo>
                  <a:pt x="436" y="78"/>
                </a:moveTo>
                <a:lnTo>
                  <a:pt x="436" y="78"/>
                </a:lnTo>
                <a:lnTo>
                  <a:pt x="431" y="79"/>
                </a:lnTo>
                <a:lnTo>
                  <a:pt x="426" y="81"/>
                </a:lnTo>
                <a:lnTo>
                  <a:pt x="416" y="84"/>
                </a:lnTo>
                <a:lnTo>
                  <a:pt x="416" y="84"/>
                </a:lnTo>
                <a:lnTo>
                  <a:pt x="415" y="83"/>
                </a:lnTo>
                <a:lnTo>
                  <a:pt x="415" y="83"/>
                </a:lnTo>
                <a:lnTo>
                  <a:pt x="422" y="78"/>
                </a:lnTo>
                <a:lnTo>
                  <a:pt x="422" y="78"/>
                </a:lnTo>
                <a:lnTo>
                  <a:pt x="426" y="74"/>
                </a:lnTo>
                <a:lnTo>
                  <a:pt x="426" y="74"/>
                </a:lnTo>
                <a:lnTo>
                  <a:pt x="431" y="76"/>
                </a:lnTo>
                <a:lnTo>
                  <a:pt x="436" y="78"/>
                </a:lnTo>
                <a:lnTo>
                  <a:pt x="436" y="78"/>
                </a:lnTo>
                <a:close/>
                <a:moveTo>
                  <a:pt x="423" y="74"/>
                </a:moveTo>
                <a:lnTo>
                  <a:pt x="423" y="74"/>
                </a:lnTo>
                <a:lnTo>
                  <a:pt x="419" y="76"/>
                </a:lnTo>
                <a:lnTo>
                  <a:pt x="416" y="79"/>
                </a:lnTo>
                <a:lnTo>
                  <a:pt x="416" y="79"/>
                </a:lnTo>
                <a:lnTo>
                  <a:pt x="414" y="81"/>
                </a:lnTo>
                <a:lnTo>
                  <a:pt x="414" y="81"/>
                </a:lnTo>
                <a:lnTo>
                  <a:pt x="411" y="77"/>
                </a:lnTo>
                <a:lnTo>
                  <a:pt x="411" y="77"/>
                </a:lnTo>
                <a:lnTo>
                  <a:pt x="417" y="76"/>
                </a:lnTo>
                <a:lnTo>
                  <a:pt x="423" y="74"/>
                </a:lnTo>
                <a:lnTo>
                  <a:pt x="423" y="74"/>
                </a:lnTo>
                <a:lnTo>
                  <a:pt x="423" y="74"/>
                </a:lnTo>
                <a:lnTo>
                  <a:pt x="423" y="74"/>
                </a:lnTo>
                <a:close/>
                <a:moveTo>
                  <a:pt x="418" y="73"/>
                </a:moveTo>
                <a:lnTo>
                  <a:pt x="418" y="73"/>
                </a:lnTo>
                <a:lnTo>
                  <a:pt x="418" y="73"/>
                </a:lnTo>
                <a:lnTo>
                  <a:pt x="418" y="73"/>
                </a:lnTo>
                <a:lnTo>
                  <a:pt x="414" y="74"/>
                </a:lnTo>
                <a:lnTo>
                  <a:pt x="409" y="74"/>
                </a:lnTo>
                <a:lnTo>
                  <a:pt x="409" y="74"/>
                </a:lnTo>
                <a:lnTo>
                  <a:pt x="407" y="72"/>
                </a:lnTo>
                <a:lnTo>
                  <a:pt x="407" y="72"/>
                </a:lnTo>
                <a:lnTo>
                  <a:pt x="418" y="73"/>
                </a:lnTo>
                <a:lnTo>
                  <a:pt x="418" y="73"/>
                </a:lnTo>
                <a:close/>
                <a:moveTo>
                  <a:pt x="413" y="108"/>
                </a:moveTo>
                <a:lnTo>
                  <a:pt x="413" y="108"/>
                </a:lnTo>
                <a:lnTo>
                  <a:pt x="401" y="107"/>
                </a:lnTo>
                <a:lnTo>
                  <a:pt x="388" y="107"/>
                </a:lnTo>
                <a:lnTo>
                  <a:pt x="364" y="110"/>
                </a:lnTo>
                <a:lnTo>
                  <a:pt x="341" y="114"/>
                </a:lnTo>
                <a:lnTo>
                  <a:pt x="318" y="120"/>
                </a:lnTo>
                <a:lnTo>
                  <a:pt x="318" y="120"/>
                </a:lnTo>
                <a:lnTo>
                  <a:pt x="317" y="101"/>
                </a:lnTo>
                <a:lnTo>
                  <a:pt x="317" y="91"/>
                </a:lnTo>
                <a:lnTo>
                  <a:pt x="317" y="80"/>
                </a:lnTo>
                <a:lnTo>
                  <a:pt x="319" y="69"/>
                </a:lnTo>
                <a:lnTo>
                  <a:pt x="321" y="58"/>
                </a:lnTo>
                <a:lnTo>
                  <a:pt x="323" y="54"/>
                </a:lnTo>
                <a:lnTo>
                  <a:pt x="325" y="50"/>
                </a:lnTo>
                <a:lnTo>
                  <a:pt x="328" y="46"/>
                </a:lnTo>
                <a:lnTo>
                  <a:pt x="332" y="43"/>
                </a:lnTo>
                <a:lnTo>
                  <a:pt x="332" y="43"/>
                </a:lnTo>
                <a:lnTo>
                  <a:pt x="334" y="42"/>
                </a:lnTo>
                <a:lnTo>
                  <a:pt x="337" y="41"/>
                </a:lnTo>
                <a:lnTo>
                  <a:pt x="343" y="41"/>
                </a:lnTo>
                <a:lnTo>
                  <a:pt x="349" y="42"/>
                </a:lnTo>
                <a:lnTo>
                  <a:pt x="355" y="45"/>
                </a:lnTo>
                <a:lnTo>
                  <a:pt x="368" y="53"/>
                </a:lnTo>
                <a:lnTo>
                  <a:pt x="377" y="60"/>
                </a:lnTo>
                <a:lnTo>
                  <a:pt x="377" y="60"/>
                </a:lnTo>
                <a:lnTo>
                  <a:pt x="391" y="70"/>
                </a:lnTo>
                <a:lnTo>
                  <a:pt x="397" y="75"/>
                </a:lnTo>
                <a:lnTo>
                  <a:pt x="403" y="81"/>
                </a:lnTo>
                <a:lnTo>
                  <a:pt x="407" y="86"/>
                </a:lnTo>
                <a:lnTo>
                  <a:pt x="410" y="93"/>
                </a:lnTo>
                <a:lnTo>
                  <a:pt x="413" y="100"/>
                </a:lnTo>
                <a:lnTo>
                  <a:pt x="413" y="108"/>
                </a:lnTo>
                <a:lnTo>
                  <a:pt x="413" y="108"/>
                </a:lnTo>
                <a:close/>
                <a:moveTo>
                  <a:pt x="334" y="33"/>
                </a:moveTo>
                <a:lnTo>
                  <a:pt x="334" y="33"/>
                </a:lnTo>
                <a:lnTo>
                  <a:pt x="343" y="28"/>
                </a:lnTo>
                <a:lnTo>
                  <a:pt x="343" y="28"/>
                </a:lnTo>
                <a:lnTo>
                  <a:pt x="351" y="26"/>
                </a:lnTo>
                <a:lnTo>
                  <a:pt x="351" y="26"/>
                </a:lnTo>
                <a:lnTo>
                  <a:pt x="353" y="25"/>
                </a:lnTo>
                <a:lnTo>
                  <a:pt x="353" y="25"/>
                </a:lnTo>
                <a:lnTo>
                  <a:pt x="353" y="25"/>
                </a:lnTo>
                <a:lnTo>
                  <a:pt x="353" y="25"/>
                </a:lnTo>
                <a:lnTo>
                  <a:pt x="347" y="29"/>
                </a:lnTo>
                <a:lnTo>
                  <a:pt x="341" y="32"/>
                </a:lnTo>
                <a:lnTo>
                  <a:pt x="341" y="32"/>
                </a:lnTo>
                <a:lnTo>
                  <a:pt x="337" y="32"/>
                </a:lnTo>
                <a:lnTo>
                  <a:pt x="337" y="32"/>
                </a:lnTo>
                <a:lnTo>
                  <a:pt x="334" y="33"/>
                </a:lnTo>
                <a:lnTo>
                  <a:pt x="334" y="33"/>
                </a:lnTo>
                <a:close/>
                <a:moveTo>
                  <a:pt x="350" y="34"/>
                </a:moveTo>
                <a:lnTo>
                  <a:pt x="350" y="34"/>
                </a:lnTo>
                <a:lnTo>
                  <a:pt x="352" y="33"/>
                </a:lnTo>
                <a:lnTo>
                  <a:pt x="352" y="33"/>
                </a:lnTo>
                <a:lnTo>
                  <a:pt x="356" y="32"/>
                </a:lnTo>
                <a:lnTo>
                  <a:pt x="360" y="33"/>
                </a:lnTo>
                <a:lnTo>
                  <a:pt x="360" y="33"/>
                </a:lnTo>
                <a:lnTo>
                  <a:pt x="356" y="36"/>
                </a:lnTo>
                <a:lnTo>
                  <a:pt x="356" y="36"/>
                </a:lnTo>
                <a:lnTo>
                  <a:pt x="350" y="34"/>
                </a:lnTo>
                <a:lnTo>
                  <a:pt x="350" y="34"/>
                </a:lnTo>
                <a:close/>
                <a:moveTo>
                  <a:pt x="364" y="32"/>
                </a:moveTo>
                <a:lnTo>
                  <a:pt x="364" y="32"/>
                </a:lnTo>
                <a:lnTo>
                  <a:pt x="370" y="44"/>
                </a:lnTo>
                <a:lnTo>
                  <a:pt x="370" y="44"/>
                </a:lnTo>
                <a:lnTo>
                  <a:pt x="367" y="42"/>
                </a:lnTo>
                <a:lnTo>
                  <a:pt x="367" y="42"/>
                </a:lnTo>
                <a:lnTo>
                  <a:pt x="368" y="41"/>
                </a:lnTo>
                <a:lnTo>
                  <a:pt x="368" y="40"/>
                </a:lnTo>
                <a:lnTo>
                  <a:pt x="368" y="40"/>
                </a:lnTo>
                <a:lnTo>
                  <a:pt x="364" y="38"/>
                </a:lnTo>
                <a:lnTo>
                  <a:pt x="362" y="37"/>
                </a:lnTo>
                <a:lnTo>
                  <a:pt x="362" y="35"/>
                </a:lnTo>
                <a:lnTo>
                  <a:pt x="364" y="32"/>
                </a:lnTo>
                <a:lnTo>
                  <a:pt x="364" y="32"/>
                </a:lnTo>
                <a:close/>
                <a:moveTo>
                  <a:pt x="360" y="24"/>
                </a:moveTo>
                <a:lnTo>
                  <a:pt x="360" y="24"/>
                </a:lnTo>
                <a:lnTo>
                  <a:pt x="360" y="24"/>
                </a:lnTo>
                <a:lnTo>
                  <a:pt x="360" y="24"/>
                </a:lnTo>
                <a:lnTo>
                  <a:pt x="363" y="29"/>
                </a:lnTo>
                <a:lnTo>
                  <a:pt x="363" y="29"/>
                </a:lnTo>
                <a:lnTo>
                  <a:pt x="359" y="29"/>
                </a:lnTo>
                <a:lnTo>
                  <a:pt x="355" y="30"/>
                </a:lnTo>
                <a:lnTo>
                  <a:pt x="348" y="32"/>
                </a:lnTo>
                <a:lnTo>
                  <a:pt x="348" y="32"/>
                </a:lnTo>
                <a:lnTo>
                  <a:pt x="346" y="33"/>
                </a:lnTo>
                <a:lnTo>
                  <a:pt x="346" y="33"/>
                </a:lnTo>
                <a:lnTo>
                  <a:pt x="345" y="33"/>
                </a:lnTo>
                <a:lnTo>
                  <a:pt x="345" y="33"/>
                </a:lnTo>
                <a:lnTo>
                  <a:pt x="347" y="31"/>
                </a:lnTo>
                <a:lnTo>
                  <a:pt x="347" y="31"/>
                </a:lnTo>
                <a:lnTo>
                  <a:pt x="360" y="24"/>
                </a:lnTo>
                <a:lnTo>
                  <a:pt x="360" y="24"/>
                </a:lnTo>
                <a:close/>
                <a:moveTo>
                  <a:pt x="328" y="12"/>
                </a:moveTo>
                <a:lnTo>
                  <a:pt x="328" y="12"/>
                </a:lnTo>
                <a:lnTo>
                  <a:pt x="332" y="10"/>
                </a:lnTo>
                <a:lnTo>
                  <a:pt x="336" y="9"/>
                </a:lnTo>
                <a:lnTo>
                  <a:pt x="340" y="9"/>
                </a:lnTo>
                <a:lnTo>
                  <a:pt x="343" y="9"/>
                </a:lnTo>
                <a:lnTo>
                  <a:pt x="343" y="9"/>
                </a:lnTo>
                <a:lnTo>
                  <a:pt x="332" y="15"/>
                </a:lnTo>
                <a:lnTo>
                  <a:pt x="326" y="17"/>
                </a:lnTo>
                <a:lnTo>
                  <a:pt x="321" y="18"/>
                </a:lnTo>
                <a:lnTo>
                  <a:pt x="321" y="18"/>
                </a:lnTo>
                <a:lnTo>
                  <a:pt x="324" y="15"/>
                </a:lnTo>
                <a:lnTo>
                  <a:pt x="328" y="12"/>
                </a:lnTo>
                <a:lnTo>
                  <a:pt x="328" y="12"/>
                </a:lnTo>
                <a:close/>
                <a:moveTo>
                  <a:pt x="319" y="21"/>
                </a:moveTo>
                <a:lnTo>
                  <a:pt x="319" y="21"/>
                </a:lnTo>
                <a:lnTo>
                  <a:pt x="323" y="20"/>
                </a:lnTo>
                <a:lnTo>
                  <a:pt x="328" y="18"/>
                </a:lnTo>
                <a:lnTo>
                  <a:pt x="328" y="18"/>
                </a:lnTo>
                <a:lnTo>
                  <a:pt x="335" y="15"/>
                </a:lnTo>
                <a:lnTo>
                  <a:pt x="335" y="15"/>
                </a:lnTo>
                <a:lnTo>
                  <a:pt x="342" y="12"/>
                </a:lnTo>
                <a:lnTo>
                  <a:pt x="344" y="10"/>
                </a:lnTo>
                <a:lnTo>
                  <a:pt x="342" y="12"/>
                </a:lnTo>
                <a:lnTo>
                  <a:pt x="342" y="12"/>
                </a:lnTo>
                <a:lnTo>
                  <a:pt x="335" y="16"/>
                </a:lnTo>
                <a:lnTo>
                  <a:pt x="329" y="19"/>
                </a:lnTo>
                <a:lnTo>
                  <a:pt x="315" y="25"/>
                </a:lnTo>
                <a:lnTo>
                  <a:pt x="315" y="25"/>
                </a:lnTo>
                <a:lnTo>
                  <a:pt x="319" y="21"/>
                </a:lnTo>
                <a:lnTo>
                  <a:pt x="319" y="21"/>
                </a:lnTo>
                <a:close/>
                <a:moveTo>
                  <a:pt x="313" y="28"/>
                </a:moveTo>
                <a:lnTo>
                  <a:pt x="313" y="28"/>
                </a:lnTo>
                <a:lnTo>
                  <a:pt x="331" y="20"/>
                </a:lnTo>
                <a:lnTo>
                  <a:pt x="339" y="16"/>
                </a:lnTo>
                <a:lnTo>
                  <a:pt x="347" y="11"/>
                </a:lnTo>
                <a:lnTo>
                  <a:pt x="347" y="11"/>
                </a:lnTo>
                <a:lnTo>
                  <a:pt x="353" y="15"/>
                </a:lnTo>
                <a:lnTo>
                  <a:pt x="353" y="15"/>
                </a:lnTo>
                <a:lnTo>
                  <a:pt x="353" y="15"/>
                </a:lnTo>
                <a:lnTo>
                  <a:pt x="353" y="15"/>
                </a:lnTo>
                <a:lnTo>
                  <a:pt x="342" y="18"/>
                </a:lnTo>
                <a:lnTo>
                  <a:pt x="331" y="22"/>
                </a:lnTo>
                <a:lnTo>
                  <a:pt x="331" y="22"/>
                </a:lnTo>
                <a:lnTo>
                  <a:pt x="318" y="27"/>
                </a:lnTo>
                <a:lnTo>
                  <a:pt x="318" y="27"/>
                </a:lnTo>
                <a:lnTo>
                  <a:pt x="313" y="29"/>
                </a:lnTo>
                <a:lnTo>
                  <a:pt x="313" y="29"/>
                </a:lnTo>
                <a:lnTo>
                  <a:pt x="313" y="28"/>
                </a:lnTo>
                <a:lnTo>
                  <a:pt x="313" y="28"/>
                </a:lnTo>
                <a:close/>
                <a:moveTo>
                  <a:pt x="312" y="31"/>
                </a:moveTo>
                <a:lnTo>
                  <a:pt x="312" y="31"/>
                </a:lnTo>
                <a:lnTo>
                  <a:pt x="319" y="29"/>
                </a:lnTo>
                <a:lnTo>
                  <a:pt x="327" y="26"/>
                </a:lnTo>
                <a:lnTo>
                  <a:pt x="327" y="26"/>
                </a:lnTo>
                <a:lnTo>
                  <a:pt x="340" y="21"/>
                </a:lnTo>
                <a:lnTo>
                  <a:pt x="340" y="21"/>
                </a:lnTo>
                <a:lnTo>
                  <a:pt x="347" y="18"/>
                </a:lnTo>
                <a:lnTo>
                  <a:pt x="348" y="18"/>
                </a:lnTo>
                <a:lnTo>
                  <a:pt x="347" y="19"/>
                </a:lnTo>
                <a:lnTo>
                  <a:pt x="343" y="21"/>
                </a:lnTo>
                <a:lnTo>
                  <a:pt x="343" y="21"/>
                </a:lnTo>
                <a:lnTo>
                  <a:pt x="335" y="25"/>
                </a:lnTo>
                <a:lnTo>
                  <a:pt x="326" y="29"/>
                </a:lnTo>
                <a:lnTo>
                  <a:pt x="317" y="32"/>
                </a:lnTo>
                <a:lnTo>
                  <a:pt x="308" y="36"/>
                </a:lnTo>
                <a:lnTo>
                  <a:pt x="308" y="36"/>
                </a:lnTo>
                <a:lnTo>
                  <a:pt x="312" y="31"/>
                </a:lnTo>
                <a:lnTo>
                  <a:pt x="312" y="31"/>
                </a:lnTo>
                <a:close/>
                <a:moveTo>
                  <a:pt x="306" y="39"/>
                </a:moveTo>
                <a:lnTo>
                  <a:pt x="306" y="39"/>
                </a:lnTo>
                <a:lnTo>
                  <a:pt x="319" y="34"/>
                </a:lnTo>
                <a:lnTo>
                  <a:pt x="331" y="29"/>
                </a:lnTo>
                <a:lnTo>
                  <a:pt x="343" y="24"/>
                </a:lnTo>
                <a:lnTo>
                  <a:pt x="348" y="20"/>
                </a:lnTo>
                <a:lnTo>
                  <a:pt x="354" y="17"/>
                </a:lnTo>
                <a:lnTo>
                  <a:pt x="354" y="17"/>
                </a:lnTo>
                <a:lnTo>
                  <a:pt x="354" y="16"/>
                </a:lnTo>
                <a:lnTo>
                  <a:pt x="354" y="16"/>
                </a:lnTo>
                <a:lnTo>
                  <a:pt x="358" y="21"/>
                </a:lnTo>
                <a:lnTo>
                  <a:pt x="358" y="21"/>
                </a:lnTo>
                <a:lnTo>
                  <a:pt x="359" y="22"/>
                </a:lnTo>
                <a:lnTo>
                  <a:pt x="359" y="22"/>
                </a:lnTo>
                <a:lnTo>
                  <a:pt x="346" y="25"/>
                </a:lnTo>
                <a:lnTo>
                  <a:pt x="334" y="30"/>
                </a:lnTo>
                <a:lnTo>
                  <a:pt x="334" y="30"/>
                </a:lnTo>
                <a:lnTo>
                  <a:pt x="315" y="39"/>
                </a:lnTo>
                <a:lnTo>
                  <a:pt x="315" y="39"/>
                </a:lnTo>
                <a:lnTo>
                  <a:pt x="305" y="42"/>
                </a:lnTo>
                <a:lnTo>
                  <a:pt x="305" y="42"/>
                </a:lnTo>
                <a:lnTo>
                  <a:pt x="306" y="39"/>
                </a:lnTo>
                <a:lnTo>
                  <a:pt x="306" y="39"/>
                </a:lnTo>
                <a:close/>
                <a:moveTo>
                  <a:pt x="304" y="44"/>
                </a:moveTo>
                <a:lnTo>
                  <a:pt x="304" y="44"/>
                </a:lnTo>
                <a:lnTo>
                  <a:pt x="315" y="41"/>
                </a:lnTo>
                <a:lnTo>
                  <a:pt x="324" y="37"/>
                </a:lnTo>
                <a:lnTo>
                  <a:pt x="324" y="37"/>
                </a:lnTo>
                <a:lnTo>
                  <a:pt x="321" y="41"/>
                </a:lnTo>
                <a:lnTo>
                  <a:pt x="317" y="45"/>
                </a:lnTo>
                <a:lnTo>
                  <a:pt x="317" y="45"/>
                </a:lnTo>
                <a:lnTo>
                  <a:pt x="301" y="50"/>
                </a:lnTo>
                <a:lnTo>
                  <a:pt x="301" y="50"/>
                </a:lnTo>
                <a:lnTo>
                  <a:pt x="304" y="44"/>
                </a:lnTo>
                <a:lnTo>
                  <a:pt x="304" y="44"/>
                </a:lnTo>
                <a:close/>
                <a:moveTo>
                  <a:pt x="299" y="53"/>
                </a:moveTo>
                <a:lnTo>
                  <a:pt x="299" y="53"/>
                </a:lnTo>
                <a:lnTo>
                  <a:pt x="310" y="49"/>
                </a:lnTo>
                <a:lnTo>
                  <a:pt x="310" y="49"/>
                </a:lnTo>
                <a:lnTo>
                  <a:pt x="315" y="48"/>
                </a:lnTo>
                <a:lnTo>
                  <a:pt x="315" y="48"/>
                </a:lnTo>
                <a:lnTo>
                  <a:pt x="315" y="48"/>
                </a:lnTo>
                <a:lnTo>
                  <a:pt x="308" y="51"/>
                </a:lnTo>
                <a:lnTo>
                  <a:pt x="308" y="51"/>
                </a:lnTo>
                <a:lnTo>
                  <a:pt x="295" y="59"/>
                </a:lnTo>
                <a:lnTo>
                  <a:pt x="295" y="59"/>
                </a:lnTo>
                <a:lnTo>
                  <a:pt x="299" y="53"/>
                </a:lnTo>
                <a:lnTo>
                  <a:pt x="299" y="53"/>
                </a:lnTo>
                <a:close/>
                <a:moveTo>
                  <a:pt x="290" y="67"/>
                </a:moveTo>
                <a:lnTo>
                  <a:pt x="290" y="67"/>
                </a:lnTo>
                <a:lnTo>
                  <a:pt x="297" y="63"/>
                </a:lnTo>
                <a:lnTo>
                  <a:pt x="297" y="63"/>
                </a:lnTo>
                <a:lnTo>
                  <a:pt x="304" y="60"/>
                </a:lnTo>
                <a:lnTo>
                  <a:pt x="305" y="60"/>
                </a:lnTo>
                <a:lnTo>
                  <a:pt x="304" y="61"/>
                </a:lnTo>
                <a:lnTo>
                  <a:pt x="300" y="64"/>
                </a:lnTo>
                <a:lnTo>
                  <a:pt x="300" y="64"/>
                </a:lnTo>
                <a:lnTo>
                  <a:pt x="287" y="72"/>
                </a:lnTo>
                <a:lnTo>
                  <a:pt x="287" y="72"/>
                </a:lnTo>
                <a:lnTo>
                  <a:pt x="290" y="67"/>
                </a:lnTo>
                <a:lnTo>
                  <a:pt x="290" y="67"/>
                </a:lnTo>
                <a:close/>
                <a:moveTo>
                  <a:pt x="286" y="74"/>
                </a:moveTo>
                <a:lnTo>
                  <a:pt x="286" y="74"/>
                </a:lnTo>
                <a:lnTo>
                  <a:pt x="299" y="67"/>
                </a:lnTo>
                <a:lnTo>
                  <a:pt x="305" y="63"/>
                </a:lnTo>
                <a:lnTo>
                  <a:pt x="311" y="59"/>
                </a:lnTo>
                <a:lnTo>
                  <a:pt x="311" y="59"/>
                </a:lnTo>
                <a:lnTo>
                  <a:pt x="312" y="57"/>
                </a:lnTo>
                <a:lnTo>
                  <a:pt x="310" y="57"/>
                </a:lnTo>
                <a:lnTo>
                  <a:pt x="310" y="57"/>
                </a:lnTo>
                <a:lnTo>
                  <a:pt x="304" y="58"/>
                </a:lnTo>
                <a:lnTo>
                  <a:pt x="299" y="60"/>
                </a:lnTo>
                <a:lnTo>
                  <a:pt x="299" y="60"/>
                </a:lnTo>
                <a:lnTo>
                  <a:pt x="291" y="64"/>
                </a:lnTo>
                <a:lnTo>
                  <a:pt x="291" y="64"/>
                </a:lnTo>
                <a:lnTo>
                  <a:pt x="292" y="63"/>
                </a:lnTo>
                <a:lnTo>
                  <a:pt x="292" y="63"/>
                </a:lnTo>
                <a:lnTo>
                  <a:pt x="292" y="63"/>
                </a:lnTo>
                <a:lnTo>
                  <a:pt x="292" y="63"/>
                </a:lnTo>
                <a:lnTo>
                  <a:pt x="303" y="56"/>
                </a:lnTo>
                <a:lnTo>
                  <a:pt x="315" y="50"/>
                </a:lnTo>
                <a:lnTo>
                  <a:pt x="315" y="50"/>
                </a:lnTo>
                <a:lnTo>
                  <a:pt x="312" y="59"/>
                </a:lnTo>
                <a:lnTo>
                  <a:pt x="310" y="69"/>
                </a:lnTo>
                <a:lnTo>
                  <a:pt x="308" y="79"/>
                </a:lnTo>
                <a:lnTo>
                  <a:pt x="308" y="88"/>
                </a:lnTo>
                <a:lnTo>
                  <a:pt x="308" y="107"/>
                </a:lnTo>
                <a:lnTo>
                  <a:pt x="308" y="121"/>
                </a:lnTo>
                <a:lnTo>
                  <a:pt x="308" y="121"/>
                </a:lnTo>
                <a:lnTo>
                  <a:pt x="310" y="123"/>
                </a:lnTo>
                <a:lnTo>
                  <a:pt x="310" y="123"/>
                </a:lnTo>
                <a:lnTo>
                  <a:pt x="300" y="126"/>
                </a:lnTo>
                <a:lnTo>
                  <a:pt x="300" y="126"/>
                </a:lnTo>
                <a:lnTo>
                  <a:pt x="299" y="126"/>
                </a:lnTo>
                <a:lnTo>
                  <a:pt x="299" y="126"/>
                </a:lnTo>
                <a:lnTo>
                  <a:pt x="298" y="126"/>
                </a:lnTo>
                <a:lnTo>
                  <a:pt x="298" y="126"/>
                </a:lnTo>
                <a:lnTo>
                  <a:pt x="303" y="123"/>
                </a:lnTo>
                <a:lnTo>
                  <a:pt x="306" y="117"/>
                </a:lnTo>
                <a:lnTo>
                  <a:pt x="306" y="117"/>
                </a:lnTo>
                <a:lnTo>
                  <a:pt x="306" y="117"/>
                </a:lnTo>
                <a:lnTo>
                  <a:pt x="306" y="116"/>
                </a:lnTo>
                <a:lnTo>
                  <a:pt x="306" y="116"/>
                </a:lnTo>
                <a:lnTo>
                  <a:pt x="300" y="115"/>
                </a:lnTo>
                <a:lnTo>
                  <a:pt x="295" y="117"/>
                </a:lnTo>
                <a:lnTo>
                  <a:pt x="295" y="117"/>
                </a:lnTo>
                <a:lnTo>
                  <a:pt x="286" y="121"/>
                </a:lnTo>
                <a:lnTo>
                  <a:pt x="282" y="123"/>
                </a:lnTo>
                <a:lnTo>
                  <a:pt x="284" y="121"/>
                </a:lnTo>
                <a:lnTo>
                  <a:pt x="284" y="121"/>
                </a:lnTo>
                <a:lnTo>
                  <a:pt x="295" y="115"/>
                </a:lnTo>
                <a:lnTo>
                  <a:pt x="300" y="111"/>
                </a:lnTo>
                <a:lnTo>
                  <a:pt x="302" y="108"/>
                </a:lnTo>
                <a:lnTo>
                  <a:pt x="304" y="105"/>
                </a:lnTo>
                <a:lnTo>
                  <a:pt x="304" y="105"/>
                </a:lnTo>
                <a:lnTo>
                  <a:pt x="303" y="104"/>
                </a:lnTo>
                <a:lnTo>
                  <a:pt x="302" y="104"/>
                </a:lnTo>
                <a:lnTo>
                  <a:pt x="302" y="104"/>
                </a:lnTo>
                <a:lnTo>
                  <a:pt x="298" y="104"/>
                </a:lnTo>
                <a:lnTo>
                  <a:pt x="294" y="105"/>
                </a:lnTo>
                <a:lnTo>
                  <a:pt x="285" y="109"/>
                </a:lnTo>
                <a:lnTo>
                  <a:pt x="285" y="109"/>
                </a:lnTo>
                <a:lnTo>
                  <a:pt x="297" y="102"/>
                </a:lnTo>
                <a:lnTo>
                  <a:pt x="302" y="98"/>
                </a:lnTo>
                <a:lnTo>
                  <a:pt x="306" y="94"/>
                </a:lnTo>
                <a:lnTo>
                  <a:pt x="306" y="94"/>
                </a:lnTo>
                <a:lnTo>
                  <a:pt x="306" y="92"/>
                </a:lnTo>
                <a:lnTo>
                  <a:pt x="305" y="92"/>
                </a:lnTo>
                <a:lnTo>
                  <a:pt x="305" y="92"/>
                </a:lnTo>
                <a:lnTo>
                  <a:pt x="301" y="92"/>
                </a:lnTo>
                <a:lnTo>
                  <a:pt x="296" y="94"/>
                </a:lnTo>
                <a:lnTo>
                  <a:pt x="296" y="94"/>
                </a:lnTo>
                <a:lnTo>
                  <a:pt x="296" y="94"/>
                </a:lnTo>
                <a:lnTo>
                  <a:pt x="296" y="94"/>
                </a:lnTo>
                <a:lnTo>
                  <a:pt x="302" y="90"/>
                </a:lnTo>
                <a:lnTo>
                  <a:pt x="306" y="85"/>
                </a:lnTo>
                <a:lnTo>
                  <a:pt x="306" y="85"/>
                </a:lnTo>
                <a:lnTo>
                  <a:pt x="306" y="84"/>
                </a:lnTo>
                <a:lnTo>
                  <a:pt x="305" y="83"/>
                </a:lnTo>
                <a:lnTo>
                  <a:pt x="305" y="83"/>
                </a:lnTo>
                <a:lnTo>
                  <a:pt x="299" y="85"/>
                </a:lnTo>
                <a:lnTo>
                  <a:pt x="292" y="87"/>
                </a:lnTo>
                <a:lnTo>
                  <a:pt x="292" y="87"/>
                </a:lnTo>
                <a:lnTo>
                  <a:pt x="282" y="92"/>
                </a:lnTo>
                <a:lnTo>
                  <a:pt x="280" y="93"/>
                </a:lnTo>
                <a:lnTo>
                  <a:pt x="280" y="92"/>
                </a:lnTo>
                <a:lnTo>
                  <a:pt x="286" y="88"/>
                </a:lnTo>
                <a:lnTo>
                  <a:pt x="286" y="88"/>
                </a:lnTo>
                <a:lnTo>
                  <a:pt x="297" y="81"/>
                </a:lnTo>
                <a:lnTo>
                  <a:pt x="302" y="77"/>
                </a:lnTo>
                <a:lnTo>
                  <a:pt x="307" y="72"/>
                </a:lnTo>
                <a:lnTo>
                  <a:pt x="307" y="72"/>
                </a:lnTo>
                <a:lnTo>
                  <a:pt x="307" y="71"/>
                </a:lnTo>
                <a:lnTo>
                  <a:pt x="306" y="70"/>
                </a:lnTo>
                <a:lnTo>
                  <a:pt x="306" y="70"/>
                </a:lnTo>
                <a:lnTo>
                  <a:pt x="302" y="71"/>
                </a:lnTo>
                <a:lnTo>
                  <a:pt x="298" y="72"/>
                </a:lnTo>
                <a:lnTo>
                  <a:pt x="298" y="72"/>
                </a:lnTo>
                <a:lnTo>
                  <a:pt x="284" y="78"/>
                </a:lnTo>
                <a:lnTo>
                  <a:pt x="284" y="78"/>
                </a:lnTo>
                <a:lnTo>
                  <a:pt x="286" y="74"/>
                </a:lnTo>
                <a:lnTo>
                  <a:pt x="286" y="74"/>
                </a:lnTo>
                <a:close/>
                <a:moveTo>
                  <a:pt x="281" y="83"/>
                </a:moveTo>
                <a:lnTo>
                  <a:pt x="281" y="83"/>
                </a:lnTo>
                <a:lnTo>
                  <a:pt x="283" y="82"/>
                </a:lnTo>
                <a:lnTo>
                  <a:pt x="283" y="82"/>
                </a:lnTo>
                <a:lnTo>
                  <a:pt x="291" y="78"/>
                </a:lnTo>
                <a:lnTo>
                  <a:pt x="291" y="78"/>
                </a:lnTo>
                <a:lnTo>
                  <a:pt x="293" y="76"/>
                </a:lnTo>
                <a:lnTo>
                  <a:pt x="295" y="76"/>
                </a:lnTo>
                <a:lnTo>
                  <a:pt x="298" y="75"/>
                </a:lnTo>
                <a:lnTo>
                  <a:pt x="300" y="76"/>
                </a:lnTo>
                <a:lnTo>
                  <a:pt x="300" y="76"/>
                </a:lnTo>
                <a:lnTo>
                  <a:pt x="295" y="80"/>
                </a:lnTo>
                <a:lnTo>
                  <a:pt x="290" y="84"/>
                </a:lnTo>
                <a:lnTo>
                  <a:pt x="284" y="87"/>
                </a:lnTo>
                <a:lnTo>
                  <a:pt x="278" y="91"/>
                </a:lnTo>
                <a:lnTo>
                  <a:pt x="278" y="91"/>
                </a:lnTo>
                <a:lnTo>
                  <a:pt x="281" y="83"/>
                </a:lnTo>
                <a:lnTo>
                  <a:pt x="281" y="83"/>
                </a:lnTo>
                <a:close/>
                <a:moveTo>
                  <a:pt x="278" y="95"/>
                </a:moveTo>
                <a:lnTo>
                  <a:pt x="278" y="95"/>
                </a:lnTo>
                <a:lnTo>
                  <a:pt x="285" y="93"/>
                </a:lnTo>
                <a:lnTo>
                  <a:pt x="285" y="93"/>
                </a:lnTo>
                <a:lnTo>
                  <a:pt x="297" y="88"/>
                </a:lnTo>
                <a:lnTo>
                  <a:pt x="301" y="87"/>
                </a:lnTo>
                <a:lnTo>
                  <a:pt x="301" y="88"/>
                </a:lnTo>
                <a:lnTo>
                  <a:pt x="298" y="90"/>
                </a:lnTo>
                <a:lnTo>
                  <a:pt x="298" y="90"/>
                </a:lnTo>
                <a:lnTo>
                  <a:pt x="293" y="94"/>
                </a:lnTo>
                <a:lnTo>
                  <a:pt x="288" y="96"/>
                </a:lnTo>
                <a:lnTo>
                  <a:pt x="282" y="99"/>
                </a:lnTo>
                <a:lnTo>
                  <a:pt x="277" y="102"/>
                </a:lnTo>
                <a:lnTo>
                  <a:pt x="277" y="102"/>
                </a:lnTo>
                <a:lnTo>
                  <a:pt x="278" y="95"/>
                </a:lnTo>
                <a:lnTo>
                  <a:pt x="278" y="95"/>
                </a:lnTo>
                <a:close/>
                <a:moveTo>
                  <a:pt x="251" y="142"/>
                </a:moveTo>
                <a:lnTo>
                  <a:pt x="251" y="142"/>
                </a:lnTo>
                <a:lnTo>
                  <a:pt x="243" y="148"/>
                </a:lnTo>
                <a:lnTo>
                  <a:pt x="243" y="148"/>
                </a:lnTo>
                <a:lnTo>
                  <a:pt x="203" y="169"/>
                </a:lnTo>
                <a:lnTo>
                  <a:pt x="203" y="169"/>
                </a:lnTo>
                <a:lnTo>
                  <a:pt x="168" y="188"/>
                </a:lnTo>
                <a:lnTo>
                  <a:pt x="132" y="208"/>
                </a:lnTo>
                <a:lnTo>
                  <a:pt x="132" y="208"/>
                </a:lnTo>
                <a:lnTo>
                  <a:pt x="136" y="206"/>
                </a:lnTo>
                <a:lnTo>
                  <a:pt x="136" y="206"/>
                </a:lnTo>
                <a:lnTo>
                  <a:pt x="154" y="194"/>
                </a:lnTo>
                <a:lnTo>
                  <a:pt x="172" y="183"/>
                </a:lnTo>
                <a:lnTo>
                  <a:pt x="172" y="183"/>
                </a:lnTo>
                <a:lnTo>
                  <a:pt x="188" y="173"/>
                </a:lnTo>
                <a:lnTo>
                  <a:pt x="204" y="164"/>
                </a:lnTo>
                <a:lnTo>
                  <a:pt x="220" y="155"/>
                </a:lnTo>
                <a:lnTo>
                  <a:pt x="237" y="145"/>
                </a:lnTo>
                <a:lnTo>
                  <a:pt x="237" y="145"/>
                </a:lnTo>
                <a:lnTo>
                  <a:pt x="251" y="142"/>
                </a:lnTo>
                <a:lnTo>
                  <a:pt x="251" y="142"/>
                </a:lnTo>
                <a:close/>
                <a:moveTo>
                  <a:pt x="144" y="189"/>
                </a:moveTo>
                <a:lnTo>
                  <a:pt x="144" y="189"/>
                </a:lnTo>
                <a:lnTo>
                  <a:pt x="153" y="182"/>
                </a:lnTo>
                <a:lnTo>
                  <a:pt x="162" y="175"/>
                </a:lnTo>
                <a:lnTo>
                  <a:pt x="172" y="169"/>
                </a:lnTo>
                <a:lnTo>
                  <a:pt x="181" y="164"/>
                </a:lnTo>
                <a:lnTo>
                  <a:pt x="192" y="159"/>
                </a:lnTo>
                <a:lnTo>
                  <a:pt x="202" y="155"/>
                </a:lnTo>
                <a:lnTo>
                  <a:pt x="224" y="149"/>
                </a:lnTo>
                <a:lnTo>
                  <a:pt x="224" y="149"/>
                </a:lnTo>
                <a:lnTo>
                  <a:pt x="183" y="169"/>
                </a:lnTo>
                <a:lnTo>
                  <a:pt x="163" y="180"/>
                </a:lnTo>
                <a:lnTo>
                  <a:pt x="142" y="191"/>
                </a:lnTo>
                <a:lnTo>
                  <a:pt x="142" y="191"/>
                </a:lnTo>
                <a:lnTo>
                  <a:pt x="144" y="189"/>
                </a:lnTo>
                <a:lnTo>
                  <a:pt x="144" y="189"/>
                </a:lnTo>
                <a:close/>
                <a:moveTo>
                  <a:pt x="136" y="198"/>
                </a:moveTo>
                <a:lnTo>
                  <a:pt x="136" y="198"/>
                </a:lnTo>
                <a:lnTo>
                  <a:pt x="161" y="183"/>
                </a:lnTo>
                <a:lnTo>
                  <a:pt x="186" y="170"/>
                </a:lnTo>
                <a:lnTo>
                  <a:pt x="186" y="170"/>
                </a:lnTo>
                <a:lnTo>
                  <a:pt x="215" y="155"/>
                </a:lnTo>
                <a:lnTo>
                  <a:pt x="215" y="155"/>
                </a:lnTo>
                <a:lnTo>
                  <a:pt x="216" y="155"/>
                </a:lnTo>
                <a:lnTo>
                  <a:pt x="216" y="155"/>
                </a:lnTo>
                <a:lnTo>
                  <a:pt x="193" y="168"/>
                </a:lnTo>
                <a:lnTo>
                  <a:pt x="170" y="181"/>
                </a:lnTo>
                <a:lnTo>
                  <a:pt x="148" y="196"/>
                </a:lnTo>
                <a:lnTo>
                  <a:pt x="125" y="211"/>
                </a:lnTo>
                <a:lnTo>
                  <a:pt x="125" y="211"/>
                </a:lnTo>
                <a:lnTo>
                  <a:pt x="136" y="198"/>
                </a:lnTo>
                <a:lnTo>
                  <a:pt x="136" y="198"/>
                </a:lnTo>
                <a:close/>
                <a:moveTo>
                  <a:pt x="120" y="219"/>
                </a:moveTo>
                <a:lnTo>
                  <a:pt x="120" y="219"/>
                </a:lnTo>
                <a:lnTo>
                  <a:pt x="121" y="218"/>
                </a:lnTo>
                <a:lnTo>
                  <a:pt x="121" y="218"/>
                </a:lnTo>
                <a:lnTo>
                  <a:pt x="156" y="197"/>
                </a:lnTo>
                <a:lnTo>
                  <a:pt x="190" y="178"/>
                </a:lnTo>
                <a:lnTo>
                  <a:pt x="190" y="178"/>
                </a:lnTo>
                <a:lnTo>
                  <a:pt x="209" y="168"/>
                </a:lnTo>
                <a:lnTo>
                  <a:pt x="229" y="157"/>
                </a:lnTo>
                <a:lnTo>
                  <a:pt x="229" y="157"/>
                </a:lnTo>
                <a:lnTo>
                  <a:pt x="249" y="146"/>
                </a:lnTo>
                <a:lnTo>
                  <a:pt x="249" y="146"/>
                </a:lnTo>
                <a:lnTo>
                  <a:pt x="256" y="141"/>
                </a:lnTo>
                <a:lnTo>
                  <a:pt x="256" y="141"/>
                </a:lnTo>
                <a:lnTo>
                  <a:pt x="257" y="141"/>
                </a:lnTo>
                <a:lnTo>
                  <a:pt x="257" y="141"/>
                </a:lnTo>
                <a:lnTo>
                  <a:pt x="258" y="141"/>
                </a:lnTo>
                <a:lnTo>
                  <a:pt x="258" y="141"/>
                </a:lnTo>
                <a:lnTo>
                  <a:pt x="255" y="143"/>
                </a:lnTo>
                <a:lnTo>
                  <a:pt x="255" y="143"/>
                </a:lnTo>
                <a:lnTo>
                  <a:pt x="236" y="155"/>
                </a:lnTo>
                <a:lnTo>
                  <a:pt x="217" y="166"/>
                </a:lnTo>
                <a:lnTo>
                  <a:pt x="179" y="186"/>
                </a:lnTo>
                <a:lnTo>
                  <a:pt x="179" y="186"/>
                </a:lnTo>
                <a:lnTo>
                  <a:pt x="163" y="196"/>
                </a:lnTo>
                <a:lnTo>
                  <a:pt x="146" y="207"/>
                </a:lnTo>
                <a:lnTo>
                  <a:pt x="114" y="230"/>
                </a:lnTo>
                <a:lnTo>
                  <a:pt x="114" y="230"/>
                </a:lnTo>
                <a:lnTo>
                  <a:pt x="120" y="219"/>
                </a:lnTo>
                <a:lnTo>
                  <a:pt x="120" y="219"/>
                </a:lnTo>
                <a:close/>
                <a:moveTo>
                  <a:pt x="122" y="226"/>
                </a:moveTo>
                <a:lnTo>
                  <a:pt x="122" y="226"/>
                </a:lnTo>
                <a:lnTo>
                  <a:pt x="144" y="211"/>
                </a:lnTo>
                <a:lnTo>
                  <a:pt x="144" y="211"/>
                </a:lnTo>
                <a:lnTo>
                  <a:pt x="167" y="196"/>
                </a:lnTo>
                <a:lnTo>
                  <a:pt x="190" y="183"/>
                </a:lnTo>
                <a:lnTo>
                  <a:pt x="190" y="183"/>
                </a:lnTo>
                <a:lnTo>
                  <a:pt x="226" y="163"/>
                </a:lnTo>
                <a:lnTo>
                  <a:pt x="246" y="153"/>
                </a:lnTo>
                <a:lnTo>
                  <a:pt x="263" y="140"/>
                </a:lnTo>
                <a:lnTo>
                  <a:pt x="263" y="140"/>
                </a:lnTo>
                <a:lnTo>
                  <a:pt x="273" y="139"/>
                </a:lnTo>
                <a:lnTo>
                  <a:pt x="273" y="139"/>
                </a:lnTo>
                <a:lnTo>
                  <a:pt x="274" y="138"/>
                </a:lnTo>
                <a:lnTo>
                  <a:pt x="274" y="138"/>
                </a:lnTo>
                <a:lnTo>
                  <a:pt x="251" y="152"/>
                </a:lnTo>
                <a:lnTo>
                  <a:pt x="229" y="167"/>
                </a:lnTo>
                <a:lnTo>
                  <a:pt x="229" y="167"/>
                </a:lnTo>
                <a:lnTo>
                  <a:pt x="225" y="170"/>
                </a:lnTo>
                <a:lnTo>
                  <a:pt x="225" y="170"/>
                </a:lnTo>
                <a:lnTo>
                  <a:pt x="199" y="187"/>
                </a:lnTo>
                <a:lnTo>
                  <a:pt x="199" y="187"/>
                </a:lnTo>
                <a:lnTo>
                  <a:pt x="178" y="198"/>
                </a:lnTo>
                <a:lnTo>
                  <a:pt x="156" y="209"/>
                </a:lnTo>
                <a:lnTo>
                  <a:pt x="134" y="220"/>
                </a:lnTo>
                <a:lnTo>
                  <a:pt x="113" y="233"/>
                </a:lnTo>
                <a:lnTo>
                  <a:pt x="113" y="233"/>
                </a:lnTo>
                <a:lnTo>
                  <a:pt x="122" y="226"/>
                </a:lnTo>
                <a:lnTo>
                  <a:pt x="122" y="226"/>
                </a:lnTo>
                <a:close/>
                <a:moveTo>
                  <a:pt x="110" y="237"/>
                </a:moveTo>
                <a:lnTo>
                  <a:pt x="110" y="237"/>
                </a:lnTo>
                <a:lnTo>
                  <a:pt x="119" y="233"/>
                </a:lnTo>
                <a:lnTo>
                  <a:pt x="128" y="227"/>
                </a:lnTo>
                <a:lnTo>
                  <a:pt x="145" y="217"/>
                </a:lnTo>
                <a:lnTo>
                  <a:pt x="145" y="217"/>
                </a:lnTo>
                <a:lnTo>
                  <a:pt x="169" y="206"/>
                </a:lnTo>
                <a:lnTo>
                  <a:pt x="191" y="194"/>
                </a:lnTo>
                <a:lnTo>
                  <a:pt x="191" y="194"/>
                </a:lnTo>
                <a:lnTo>
                  <a:pt x="211" y="181"/>
                </a:lnTo>
                <a:lnTo>
                  <a:pt x="211" y="181"/>
                </a:lnTo>
                <a:lnTo>
                  <a:pt x="194" y="198"/>
                </a:lnTo>
                <a:lnTo>
                  <a:pt x="194" y="198"/>
                </a:lnTo>
                <a:lnTo>
                  <a:pt x="152" y="221"/>
                </a:lnTo>
                <a:lnTo>
                  <a:pt x="129" y="233"/>
                </a:lnTo>
                <a:lnTo>
                  <a:pt x="108" y="243"/>
                </a:lnTo>
                <a:lnTo>
                  <a:pt x="108" y="243"/>
                </a:lnTo>
                <a:lnTo>
                  <a:pt x="110" y="237"/>
                </a:lnTo>
                <a:lnTo>
                  <a:pt x="110" y="237"/>
                </a:lnTo>
                <a:close/>
                <a:moveTo>
                  <a:pt x="157" y="221"/>
                </a:moveTo>
                <a:lnTo>
                  <a:pt x="157" y="221"/>
                </a:lnTo>
                <a:lnTo>
                  <a:pt x="140" y="231"/>
                </a:lnTo>
                <a:lnTo>
                  <a:pt x="140" y="231"/>
                </a:lnTo>
                <a:lnTo>
                  <a:pt x="127" y="236"/>
                </a:lnTo>
                <a:lnTo>
                  <a:pt x="127" y="236"/>
                </a:lnTo>
                <a:lnTo>
                  <a:pt x="152" y="223"/>
                </a:lnTo>
                <a:lnTo>
                  <a:pt x="152" y="223"/>
                </a:lnTo>
                <a:lnTo>
                  <a:pt x="157" y="221"/>
                </a:lnTo>
                <a:lnTo>
                  <a:pt x="157" y="221"/>
                </a:lnTo>
                <a:close/>
                <a:moveTo>
                  <a:pt x="105" y="248"/>
                </a:moveTo>
                <a:lnTo>
                  <a:pt x="105" y="248"/>
                </a:lnTo>
                <a:lnTo>
                  <a:pt x="113" y="244"/>
                </a:lnTo>
                <a:lnTo>
                  <a:pt x="113" y="244"/>
                </a:lnTo>
                <a:lnTo>
                  <a:pt x="132" y="236"/>
                </a:lnTo>
                <a:lnTo>
                  <a:pt x="152" y="226"/>
                </a:lnTo>
                <a:lnTo>
                  <a:pt x="170" y="216"/>
                </a:lnTo>
                <a:lnTo>
                  <a:pt x="188" y="205"/>
                </a:lnTo>
                <a:lnTo>
                  <a:pt x="188" y="205"/>
                </a:lnTo>
                <a:lnTo>
                  <a:pt x="178" y="218"/>
                </a:lnTo>
                <a:lnTo>
                  <a:pt x="178" y="218"/>
                </a:lnTo>
                <a:lnTo>
                  <a:pt x="160" y="225"/>
                </a:lnTo>
                <a:lnTo>
                  <a:pt x="142" y="233"/>
                </a:lnTo>
                <a:lnTo>
                  <a:pt x="142" y="233"/>
                </a:lnTo>
                <a:lnTo>
                  <a:pt x="117" y="244"/>
                </a:lnTo>
                <a:lnTo>
                  <a:pt x="117" y="244"/>
                </a:lnTo>
                <a:lnTo>
                  <a:pt x="108" y="248"/>
                </a:lnTo>
                <a:lnTo>
                  <a:pt x="108" y="248"/>
                </a:lnTo>
                <a:lnTo>
                  <a:pt x="105" y="249"/>
                </a:lnTo>
                <a:lnTo>
                  <a:pt x="105" y="249"/>
                </a:lnTo>
                <a:lnTo>
                  <a:pt x="105" y="248"/>
                </a:lnTo>
                <a:lnTo>
                  <a:pt x="105" y="248"/>
                </a:lnTo>
                <a:close/>
                <a:moveTo>
                  <a:pt x="104" y="251"/>
                </a:moveTo>
                <a:lnTo>
                  <a:pt x="104" y="251"/>
                </a:lnTo>
                <a:lnTo>
                  <a:pt x="119" y="245"/>
                </a:lnTo>
                <a:lnTo>
                  <a:pt x="135" y="239"/>
                </a:lnTo>
                <a:lnTo>
                  <a:pt x="135" y="239"/>
                </a:lnTo>
                <a:lnTo>
                  <a:pt x="156" y="231"/>
                </a:lnTo>
                <a:lnTo>
                  <a:pt x="167" y="226"/>
                </a:lnTo>
                <a:lnTo>
                  <a:pt x="176" y="221"/>
                </a:lnTo>
                <a:lnTo>
                  <a:pt x="176" y="221"/>
                </a:lnTo>
                <a:lnTo>
                  <a:pt x="176" y="222"/>
                </a:lnTo>
                <a:lnTo>
                  <a:pt x="176" y="222"/>
                </a:lnTo>
                <a:lnTo>
                  <a:pt x="156" y="234"/>
                </a:lnTo>
                <a:lnTo>
                  <a:pt x="136" y="245"/>
                </a:lnTo>
                <a:lnTo>
                  <a:pt x="116" y="255"/>
                </a:lnTo>
                <a:lnTo>
                  <a:pt x="97" y="267"/>
                </a:lnTo>
                <a:lnTo>
                  <a:pt x="97" y="267"/>
                </a:lnTo>
                <a:lnTo>
                  <a:pt x="104" y="251"/>
                </a:lnTo>
                <a:lnTo>
                  <a:pt x="104" y="251"/>
                </a:lnTo>
                <a:close/>
                <a:moveTo>
                  <a:pt x="96" y="270"/>
                </a:moveTo>
                <a:lnTo>
                  <a:pt x="96" y="270"/>
                </a:lnTo>
                <a:lnTo>
                  <a:pt x="115" y="259"/>
                </a:lnTo>
                <a:lnTo>
                  <a:pt x="134" y="248"/>
                </a:lnTo>
                <a:lnTo>
                  <a:pt x="173" y="226"/>
                </a:lnTo>
                <a:lnTo>
                  <a:pt x="173" y="226"/>
                </a:lnTo>
                <a:lnTo>
                  <a:pt x="166" y="237"/>
                </a:lnTo>
                <a:lnTo>
                  <a:pt x="166" y="237"/>
                </a:lnTo>
                <a:lnTo>
                  <a:pt x="159" y="239"/>
                </a:lnTo>
                <a:lnTo>
                  <a:pt x="151" y="243"/>
                </a:lnTo>
                <a:lnTo>
                  <a:pt x="136" y="250"/>
                </a:lnTo>
                <a:lnTo>
                  <a:pt x="136" y="250"/>
                </a:lnTo>
                <a:lnTo>
                  <a:pt x="115" y="259"/>
                </a:lnTo>
                <a:lnTo>
                  <a:pt x="96" y="270"/>
                </a:lnTo>
                <a:lnTo>
                  <a:pt x="96" y="270"/>
                </a:lnTo>
                <a:lnTo>
                  <a:pt x="96" y="270"/>
                </a:lnTo>
                <a:lnTo>
                  <a:pt x="96" y="270"/>
                </a:lnTo>
                <a:close/>
                <a:moveTo>
                  <a:pt x="96" y="271"/>
                </a:moveTo>
                <a:lnTo>
                  <a:pt x="96" y="271"/>
                </a:lnTo>
                <a:lnTo>
                  <a:pt x="128" y="256"/>
                </a:lnTo>
                <a:lnTo>
                  <a:pt x="128" y="256"/>
                </a:lnTo>
                <a:lnTo>
                  <a:pt x="148" y="247"/>
                </a:lnTo>
                <a:lnTo>
                  <a:pt x="157" y="243"/>
                </a:lnTo>
                <a:lnTo>
                  <a:pt x="165" y="239"/>
                </a:lnTo>
                <a:lnTo>
                  <a:pt x="165" y="239"/>
                </a:lnTo>
                <a:lnTo>
                  <a:pt x="165" y="239"/>
                </a:lnTo>
                <a:lnTo>
                  <a:pt x="165" y="239"/>
                </a:lnTo>
                <a:lnTo>
                  <a:pt x="146" y="250"/>
                </a:lnTo>
                <a:lnTo>
                  <a:pt x="128" y="259"/>
                </a:lnTo>
                <a:lnTo>
                  <a:pt x="110" y="269"/>
                </a:lnTo>
                <a:lnTo>
                  <a:pt x="93" y="279"/>
                </a:lnTo>
                <a:lnTo>
                  <a:pt x="93" y="279"/>
                </a:lnTo>
                <a:lnTo>
                  <a:pt x="96" y="271"/>
                </a:lnTo>
                <a:lnTo>
                  <a:pt x="96" y="271"/>
                </a:lnTo>
                <a:close/>
                <a:moveTo>
                  <a:pt x="96" y="280"/>
                </a:moveTo>
                <a:lnTo>
                  <a:pt x="96" y="280"/>
                </a:lnTo>
                <a:lnTo>
                  <a:pt x="112" y="270"/>
                </a:lnTo>
                <a:lnTo>
                  <a:pt x="128" y="261"/>
                </a:lnTo>
                <a:lnTo>
                  <a:pt x="145" y="252"/>
                </a:lnTo>
                <a:lnTo>
                  <a:pt x="162" y="243"/>
                </a:lnTo>
                <a:lnTo>
                  <a:pt x="162" y="243"/>
                </a:lnTo>
                <a:lnTo>
                  <a:pt x="158" y="251"/>
                </a:lnTo>
                <a:lnTo>
                  <a:pt x="158" y="251"/>
                </a:lnTo>
                <a:lnTo>
                  <a:pt x="157" y="252"/>
                </a:lnTo>
                <a:lnTo>
                  <a:pt x="157" y="252"/>
                </a:lnTo>
                <a:lnTo>
                  <a:pt x="139" y="260"/>
                </a:lnTo>
                <a:lnTo>
                  <a:pt x="122" y="269"/>
                </a:lnTo>
                <a:lnTo>
                  <a:pt x="122" y="269"/>
                </a:lnTo>
                <a:lnTo>
                  <a:pt x="111" y="274"/>
                </a:lnTo>
                <a:lnTo>
                  <a:pt x="101" y="279"/>
                </a:lnTo>
                <a:lnTo>
                  <a:pt x="101" y="279"/>
                </a:lnTo>
                <a:lnTo>
                  <a:pt x="93" y="282"/>
                </a:lnTo>
                <a:lnTo>
                  <a:pt x="92" y="283"/>
                </a:lnTo>
                <a:lnTo>
                  <a:pt x="96" y="280"/>
                </a:lnTo>
                <a:lnTo>
                  <a:pt x="96" y="280"/>
                </a:lnTo>
                <a:close/>
                <a:moveTo>
                  <a:pt x="91" y="284"/>
                </a:moveTo>
                <a:lnTo>
                  <a:pt x="91" y="284"/>
                </a:lnTo>
                <a:lnTo>
                  <a:pt x="108" y="278"/>
                </a:lnTo>
                <a:lnTo>
                  <a:pt x="123" y="271"/>
                </a:lnTo>
                <a:lnTo>
                  <a:pt x="123" y="271"/>
                </a:lnTo>
                <a:lnTo>
                  <a:pt x="140" y="262"/>
                </a:lnTo>
                <a:lnTo>
                  <a:pt x="140" y="262"/>
                </a:lnTo>
                <a:lnTo>
                  <a:pt x="152" y="256"/>
                </a:lnTo>
                <a:lnTo>
                  <a:pt x="154" y="255"/>
                </a:lnTo>
                <a:lnTo>
                  <a:pt x="146" y="260"/>
                </a:lnTo>
                <a:lnTo>
                  <a:pt x="146" y="260"/>
                </a:lnTo>
                <a:lnTo>
                  <a:pt x="140" y="264"/>
                </a:lnTo>
                <a:lnTo>
                  <a:pt x="133" y="268"/>
                </a:lnTo>
                <a:lnTo>
                  <a:pt x="118" y="275"/>
                </a:lnTo>
                <a:lnTo>
                  <a:pt x="103" y="282"/>
                </a:lnTo>
                <a:lnTo>
                  <a:pt x="96" y="286"/>
                </a:lnTo>
                <a:lnTo>
                  <a:pt x="89" y="291"/>
                </a:lnTo>
                <a:lnTo>
                  <a:pt x="89" y="291"/>
                </a:lnTo>
                <a:lnTo>
                  <a:pt x="91" y="284"/>
                </a:lnTo>
                <a:lnTo>
                  <a:pt x="91" y="284"/>
                </a:lnTo>
                <a:close/>
                <a:moveTo>
                  <a:pt x="94" y="290"/>
                </a:moveTo>
                <a:lnTo>
                  <a:pt x="94" y="290"/>
                </a:lnTo>
                <a:lnTo>
                  <a:pt x="101" y="285"/>
                </a:lnTo>
                <a:lnTo>
                  <a:pt x="109" y="281"/>
                </a:lnTo>
                <a:lnTo>
                  <a:pt x="124" y="274"/>
                </a:lnTo>
                <a:lnTo>
                  <a:pt x="140" y="266"/>
                </a:lnTo>
                <a:lnTo>
                  <a:pt x="148" y="262"/>
                </a:lnTo>
                <a:lnTo>
                  <a:pt x="155" y="257"/>
                </a:lnTo>
                <a:lnTo>
                  <a:pt x="155" y="257"/>
                </a:lnTo>
                <a:lnTo>
                  <a:pt x="151" y="264"/>
                </a:lnTo>
                <a:lnTo>
                  <a:pt x="151" y="264"/>
                </a:lnTo>
                <a:lnTo>
                  <a:pt x="143" y="268"/>
                </a:lnTo>
                <a:lnTo>
                  <a:pt x="136" y="271"/>
                </a:lnTo>
                <a:lnTo>
                  <a:pt x="122" y="278"/>
                </a:lnTo>
                <a:lnTo>
                  <a:pt x="122" y="278"/>
                </a:lnTo>
                <a:lnTo>
                  <a:pt x="113" y="282"/>
                </a:lnTo>
                <a:lnTo>
                  <a:pt x="105" y="286"/>
                </a:lnTo>
                <a:lnTo>
                  <a:pt x="105" y="286"/>
                </a:lnTo>
                <a:lnTo>
                  <a:pt x="92" y="293"/>
                </a:lnTo>
                <a:lnTo>
                  <a:pt x="88" y="294"/>
                </a:lnTo>
                <a:lnTo>
                  <a:pt x="94" y="290"/>
                </a:lnTo>
                <a:lnTo>
                  <a:pt x="94" y="290"/>
                </a:lnTo>
                <a:close/>
                <a:moveTo>
                  <a:pt x="87" y="297"/>
                </a:moveTo>
                <a:lnTo>
                  <a:pt x="87" y="297"/>
                </a:lnTo>
                <a:lnTo>
                  <a:pt x="103" y="290"/>
                </a:lnTo>
                <a:lnTo>
                  <a:pt x="119" y="281"/>
                </a:lnTo>
                <a:lnTo>
                  <a:pt x="119" y="281"/>
                </a:lnTo>
                <a:lnTo>
                  <a:pt x="126" y="278"/>
                </a:lnTo>
                <a:lnTo>
                  <a:pt x="134" y="275"/>
                </a:lnTo>
                <a:lnTo>
                  <a:pt x="142" y="271"/>
                </a:lnTo>
                <a:lnTo>
                  <a:pt x="150" y="267"/>
                </a:lnTo>
                <a:lnTo>
                  <a:pt x="150" y="267"/>
                </a:lnTo>
                <a:lnTo>
                  <a:pt x="150" y="267"/>
                </a:lnTo>
                <a:lnTo>
                  <a:pt x="150" y="267"/>
                </a:lnTo>
                <a:lnTo>
                  <a:pt x="142" y="272"/>
                </a:lnTo>
                <a:lnTo>
                  <a:pt x="134" y="277"/>
                </a:lnTo>
                <a:lnTo>
                  <a:pt x="119" y="284"/>
                </a:lnTo>
                <a:lnTo>
                  <a:pt x="119" y="284"/>
                </a:lnTo>
                <a:lnTo>
                  <a:pt x="102" y="293"/>
                </a:lnTo>
                <a:lnTo>
                  <a:pt x="85" y="303"/>
                </a:lnTo>
                <a:lnTo>
                  <a:pt x="85" y="303"/>
                </a:lnTo>
                <a:lnTo>
                  <a:pt x="87" y="297"/>
                </a:lnTo>
                <a:lnTo>
                  <a:pt x="87" y="297"/>
                </a:lnTo>
                <a:close/>
                <a:moveTo>
                  <a:pt x="84" y="308"/>
                </a:moveTo>
                <a:lnTo>
                  <a:pt x="84" y="308"/>
                </a:lnTo>
                <a:lnTo>
                  <a:pt x="98" y="302"/>
                </a:lnTo>
                <a:lnTo>
                  <a:pt x="111" y="295"/>
                </a:lnTo>
                <a:lnTo>
                  <a:pt x="111" y="295"/>
                </a:lnTo>
                <a:lnTo>
                  <a:pt x="129" y="286"/>
                </a:lnTo>
                <a:lnTo>
                  <a:pt x="129" y="286"/>
                </a:lnTo>
                <a:lnTo>
                  <a:pt x="138" y="281"/>
                </a:lnTo>
                <a:lnTo>
                  <a:pt x="142" y="280"/>
                </a:lnTo>
                <a:lnTo>
                  <a:pt x="142" y="280"/>
                </a:lnTo>
                <a:lnTo>
                  <a:pt x="140" y="282"/>
                </a:lnTo>
                <a:lnTo>
                  <a:pt x="140" y="282"/>
                </a:lnTo>
                <a:lnTo>
                  <a:pt x="134" y="287"/>
                </a:lnTo>
                <a:lnTo>
                  <a:pt x="127" y="292"/>
                </a:lnTo>
                <a:lnTo>
                  <a:pt x="112" y="299"/>
                </a:lnTo>
                <a:lnTo>
                  <a:pt x="97" y="305"/>
                </a:lnTo>
                <a:lnTo>
                  <a:pt x="89" y="310"/>
                </a:lnTo>
                <a:lnTo>
                  <a:pt x="82" y="314"/>
                </a:lnTo>
                <a:lnTo>
                  <a:pt x="82" y="314"/>
                </a:lnTo>
                <a:lnTo>
                  <a:pt x="84" y="308"/>
                </a:lnTo>
                <a:lnTo>
                  <a:pt x="84" y="308"/>
                </a:lnTo>
                <a:close/>
                <a:moveTo>
                  <a:pt x="80" y="320"/>
                </a:moveTo>
                <a:lnTo>
                  <a:pt x="80" y="320"/>
                </a:lnTo>
                <a:lnTo>
                  <a:pt x="91" y="317"/>
                </a:lnTo>
                <a:lnTo>
                  <a:pt x="102" y="313"/>
                </a:lnTo>
                <a:lnTo>
                  <a:pt x="102" y="313"/>
                </a:lnTo>
                <a:lnTo>
                  <a:pt x="123" y="303"/>
                </a:lnTo>
                <a:lnTo>
                  <a:pt x="123" y="303"/>
                </a:lnTo>
                <a:lnTo>
                  <a:pt x="128" y="301"/>
                </a:lnTo>
                <a:lnTo>
                  <a:pt x="128" y="301"/>
                </a:lnTo>
                <a:lnTo>
                  <a:pt x="134" y="297"/>
                </a:lnTo>
                <a:lnTo>
                  <a:pt x="136" y="296"/>
                </a:lnTo>
                <a:lnTo>
                  <a:pt x="134" y="297"/>
                </a:lnTo>
                <a:lnTo>
                  <a:pt x="134" y="297"/>
                </a:lnTo>
                <a:lnTo>
                  <a:pt x="127" y="303"/>
                </a:lnTo>
                <a:lnTo>
                  <a:pt x="118" y="307"/>
                </a:lnTo>
                <a:lnTo>
                  <a:pt x="101" y="315"/>
                </a:lnTo>
                <a:lnTo>
                  <a:pt x="101" y="315"/>
                </a:lnTo>
                <a:lnTo>
                  <a:pt x="89" y="323"/>
                </a:lnTo>
                <a:lnTo>
                  <a:pt x="77" y="331"/>
                </a:lnTo>
                <a:lnTo>
                  <a:pt x="77" y="331"/>
                </a:lnTo>
                <a:lnTo>
                  <a:pt x="80" y="320"/>
                </a:lnTo>
                <a:lnTo>
                  <a:pt x="80" y="320"/>
                </a:lnTo>
                <a:close/>
                <a:moveTo>
                  <a:pt x="76" y="334"/>
                </a:moveTo>
                <a:lnTo>
                  <a:pt x="76" y="334"/>
                </a:lnTo>
                <a:lnTo>
                  <a:pt x="82" y="330"/>
                </a:lnTo>
                <a:lnTo>
                  <a:pt x="82" y="330"/>
                </a:lnTo>
                <a:lnTo>
                  <a:pt x="96" y="322"/>
                </a:lnTo>
                <a:lnTo>
                  <a:pt x="110" y="315"/>
                </a:lnTo>
                <a:lnTo>
                  <a:pt x="124" y="307"/>
                </a:lnTo>
                <a:lnTo>
                  <a:pt x="130" y="303"/>
                </a:lnTo>
                <a:lnTo>
                  <a:pt x="137" y="298"/>
                </a:lnTo>
                <a:lnTo>
                  <a:pt x="137" y="298"/>
                </a:lnTo>
                <a:lnTo>
                  <a:pt x="134" y="307"/>
                </a:lnTo>
                <a:lnTo>
                  <a:pt x="134" y="307"/>
                </a:lnTo>
                <a:lnTo>
                  <a:pt x="120" y="314"/>
                </a:lnTo>
                <a:lnTo>
                  <a:pt x="106" y="320"/>
                </a:lnTo>
                <a:lnTo>
                  <a:pt x="106" y="320"/>
                </a:lnTo>
                <a:lnTo>
                  <a:pt x="90" y="329"/>
                </a:lnTo>
                <a:lnTo>
                  <a:pt x="90" y="329"/>
                </a:lnTo>
                <a:lnTo>
                  <a:pt x="78" y="335"/>
                </a:lnTo>
                <a:lnTo>
                  <a:pt x="78" y="335"/>
                </a:lnTo>
                <a:lnTo>
                  <a:pt x="76" y="335"/>
                </a:lnTo>
                <a:lnTo>
                  <a:pt x="76" y="335"/>
                </a:lnTo>
                <a:lnTo>
                  <a:pt x="76" y="334"/>
                </a:lnTo>
                <a:lnTo>
                  <a:pt x="76" y="334"/>
                </a:lnTo>
                <a:close/>
                <a:moveTo>
                  <a:pt x="75" y="338"/>
                </a:moveTo>
                <a:lnTo>
                  <a:pt x="75" y="338"/>
                </a:lnTo>
                <a:lnTo>
                  <a:pt x="82" y="335"/>
                </a:lnTo>
                <a:lnTo>
                  <a:pt x="89" y="332"/>
                </a:lnTo>
                <a:lnTo>
                  <a:pt x="103" y="324"/>
                </a:lnTo>
                <a:lnTo>
                  <a:pt x="103" y="324"/>
                </a:lnTo>
                <a:lnTo>
                  <a:pt x="111" y="320"/>
                </a:lnTo>
                <a:lnTo>
                  <a:pt x="119" y="316"/>
                </a:lnTo>
                <a:lnTo>
                  <a:pt x="119" y="316"/>
                </a:lnTo>
                <a:lnTo>
                  <a:pt x="122" y="315"/>
                </a:lnTo>
                <a:lnTo>
                  <a:pt x="122" y="315"/>
                </a:lnTo>
                <a:lnTo>
                  <a:pt x="105" y="326"/>
                </a:lnTo>
                <a:lnTo>
                  <a:pt x="88" y="336"/>
                </a:lnTo>
                <a:lnTo>
                  <a:pt x="88" y="336"/>
                </a:lnTo>
                <a:lnTo>
                  <a:pt x="80" y="341"/>
                </a:lnTo>
                <a:lnTo>
                  <a:pt x="72" y="346"/>
                </a:lnTo>
                <a:lnTo>
                  <a:pt x="72" y="346"/>
                </a:lnTo>
                <a:lnTo>
                  <a:pt x="75" y="338"/>
                </a:lnTo>
                <a:lnTo>
                  <a:pt x="75" y="338"/>
                </a:lnTo>
                <a:close/>
                <a:moveTo>
                  <a:pt x="72" y="349"/>
                </a:moveTo>
                <a:lnTo>
                  <a:pt x="72" y="349"/>
                </a:lnTo>
                <a:lnTo>
                  <a:pt x="85" y="340"/>
                </a:lnTo>
                <a:lnTo>
                  <a:pt x="98" y="333"/>
                </a:lnTo>
                <a:lnTo>
                  <a:pt x="98" y="333"/>
                </a:lnTo>
                <a:lnTo>
                  <a:pt x="116" y="322"/>
                </a:lnTo>
                <a:lnTo>
                  <a:pt x="133" y="311"/>
                </a:lnTo>
                <a:lnTo>
                  <a:pt x="133" y="311"/>
                </a:lnTo>
                <a:lnTo>
                  <a:pt x="131" y="318"/>
                </a:lnTo>
                <a:lnTo>
                  <a:pt x="131" y="318"/>
                </a:lnTo>
                <a:lnTo>
                  <a:pt x="114" y="328"/>
                </a:lnTo>
                <a:lnTo>
                  <a:pt x="96" y="337"/>
                </a:lnTo>
                <a:lnTo>
                  <a:pt x="96" y="337"/>
                </a:lnTo>
                <a:lnTo>
                  <a:pt x="83" y="342"/>
                </a:lnTo>
                <a:lnTo>
                  <a:pt x="77" y="346"/>
                </a:lnTo>
                <a:lnTo>
                  <a:pt x="72" y="349"/>
                </a:lnTo>
                <a:lnTo>
                  <a:pt x="72" y="349"/>
                </a:lnTo>
                <a:lnTo>
                  <a:pt x="72" y="349"/>
                </a:lnTo>
                <a:lnTo>
                  <a:pt x="72" y="349"/>
                </a:lnTo>
                <a:close/>
                <a:moveTo>
                  <a:pt x="115" y="814"/>
                </a:moveTo>
                <a:lnTo>
                  <a:pt x="115" y="814"/>
                </a:lnTo>
                <a:lnTo>
                  <a:pt x="117" y="826"/>
                </a:lnTo>
                <a:lnTo>
                  <a:pt x="121" y="837"/>
                </a:lnTo>
                <a:lnTo>
                  <a:pt x="121" y="837"/>
                </a:lnTo>
                <a:lnTo>
                  <a:pt x="104" y="831"/>
                </a:lnTo>
                <a:lnTo>
                  <a:pt x="97" y="827"/>
                </a:lnTo>
                <a:lnTo>
                  <a:pt x="90" y="823"/>
                </a:lnTo>
                <a:lnTo>
                  <a:pt x="85" y="818"/>
                </a:lnTo>
                <a:lnTo>
                  <a:pt x="84" y="815"/>
                </a:lnTo>
                <a:lnTo>
                  <a:pt x="82" y="812"/>
                </a:lnTo>
                <a:lnTo>
                  <a:pt x="82" y="809"/>
                </a:lnTo>
                <a:lnTo>
                  <a:pt x="82" y="805"/>
                </a:lnTo>
                <a:lnTo>
                  <a:pt x="84" y="801"/>
                </a:lnTo>
                <a:lnTo>
                  <a:pt x="86" y="796"/>
                </a:lnTo>
                <a:lnTo>
                  <a:pt x="86" y="796"/>
                </a:lnTo>
                <a:lnTo>
                  <a:pt x="86" y="794"/>
                </a:lnTo>
                <a:lnTo>
                  <a:pt x="86" y="794"/>
                </a:lnTo>
                <a:lnTo>
                  <a:pt x="91" y="790"/>
                </a:lnTo>
                <a:lnTo>
                  <a:pt x="95" y="784"/>
                </a:lnTo>
                <a:lnTo>
                  <a:pt x="99" y="779"/>
                </a:lnTo>
                <a:lnTo>
                  <a:pt x="102" y="773"/>
                </a:lnTo>
                <a:lnTo>
                  <a:pt x="104" y="766"/>
                </a:lnTo>
                <a:lnTo>
                  <a:pt x="106" y="759"/>
                </a:lnTo>
                <a:lnTo>
                  <a:pt x="107" y="752"/>
                </a:lnTo>
                <a:lnTo>
                  <a:pt x="108" y="745"/>
                </a:lnTo>
                <a:lnTo>
                  <a:pt x="108" y="745"/>
                </a:lnTo>
                <a:lnTo>
                  <a:pt x="107" y="731"/>
                </a:lnTo>
                <a:lnTo>
                  <a:pt x="105" y="717"/>
                </a:lnTo>
                <a:lnTo>
                  <a:pt x="103" y="702"/>
                </a:lnTo>
                <a:lnTo>
                  <a:pt x="102" y="688"/>
                </a:lnTo>
                <a:lnTo>
                  <a:pt x="102" y="688"/>
                </a:lnTo>
                <a:lnTo>
                  <a:pt x="102" y="677"/>
                </a:lnTo>
                <a:lnTo>
                  <a:pt x="102" y="667"/>
                </a:lnTo>
                <a:lnTo>
                  <a:pt x="105" y="647"/>
                </a:lnTo>
                <a:lnTo>
                  <a:pt x="112" y="605"/>
                </a:lnTo>
                <a:lnTo>
                  <a:pt x="112" y="605"/>
                </a:lnTo>
                <a:lnTo>
                  <a:pt x="114" y="589"/>
                </a:lnTo>
                <a:lnTo>
                  <a:pt x="116" y="572"/>
                </a:lnTo>
                <a:lnTo>
                  <a:pt x="118" y="538"/>
                </a:lnTo>
                <a:lnTo>
                  <a:pt x="122" y="505"/>
                </a:lnTo>
                <a:lnTo>
                  <a:pt x="124" y="489"/>
                </a:lnTo>
                <a:lnTo>
                  <a:pt x="127" y="473"/>
                </a:lnTo>
                <a:lnTo>
                  <a:pt x="127" y="473"/>
                </a:lnTo>
                <a:lnTo>
                  <a:pt x="130" y="514"/>
                </a:lnTo>
                <a:lnTo>
                  <a:pt x="131" y="535"/>
                </a:lnTo>
                <a:lnTo>
                  <a:pt x="132" y="557"/>
                </a:lnTo>
                <a:lnTo>
                  <a:pt x="132" y="557"/>
                </a:lnTo>
                <a:lnTo>
                  <a:pt x="132" y="564"/>
                </a:lnTo>
                <a:lnTo>
                  <a:pt x="132" y="564"/>
                </a:lnTo>
                <a:lnTo>
                  <a:pt x="132" y="565"/>
                </a:lnTo>
                <a:lnTo>
                  <a:pt x="132" y="565"/>
                </a:lnTo>
                <a:lnTo>
                  <a:pt x="131" y="594"/>
                </a:lnTo>
                <a:lnTo>
                  <a:pt x="128" y="623"/>
                </a:lnTo>
                <a:lnTo>
                  <a:pt x="122" y="681"/>
                </a:lnTo>
                <a:lnTo>
                  <a:pt x="122" y="681"/>
                </a:lnTo>
                <a:lnTo>
                  <a:pt x="117" y="747"/>
                </a:lnTo>
                <a:lnTo>
                  <a:pt x="114" y="813"/>
                </a:lnTo>
                <a:lnTo>
                  <a:pt x="114" y="813"/>
                </a:lnTo>
                <a:lnTo>
                  <a:pt x="115" y="814"/>
                </a:lnTo>
                <a:lnTo>
                  <a:pt x="115" y="814"/>
                </a:lnTo>
                <a:close/>
                <a:moveTo>
                  <a:pt x="109" y="532"/>
                </a:moveTo>
                <a:lnTo>
                  <a:pt x="109" y="532"/>
                </a:lnTo>
                <a:lnTo>
                  <a:pt x="109" y="539"/>
                </a:lnTo>
                <a:lnTo>
                  <a:pt x="109" y="539"/>
                </a:lnTo>
                <a:lnTo>
                  <a:pt x="108" y="539"/>
                </a:lnTo>
                <a:lnTo>
                  <a:pt x="108" y="539"/>
                </a:lnTo>
                <a:lnTo>
                  <a:pt x="86" y="545"/>
                </a:lnTo>
                <a:lnTo>
                  <a:pt x="63" y="555"/>
                </a:lnTo>
                <a:lnTo>
                  <a:pt x="63" y="555"/>
                </a:lnTo>
                <a:lnTo>
                  <a:pt x="50" y="560"/>
                </a:lnTo>
                <a:lnTo>
                  <a:pt x="50" y="560"/>
                </a:lnTo>
                <a:lnTo>
                  <a:pt x="74" y="549"/>
                </a:lnTo>
                <a:lnTo>
                  <a:pt x="74" y="549"/>
                </a:lnTo>
                <a:lnTo>
                  <a:pt x="92" y="542"/>
                </a:lnTo>
                <a:lnTo>
                  <a:pt x="101" y="537"/>
                </a:lnTo>
                <a:lnTo>
                  <a:pt x="109" y="532"/>
                </a:lnTo>
                <a:lnTo>
                  <a:pt x="109" y="532"/>
                </a:lnTo>
                <a:close/>
                <a:moveTo>
                  <a:pt x="109" y="529"/>
                </a:moveTo>
                <a:lnTo>
                  <a:pt x="109" y="529"/>
                </a:lnTo>
                <a:lnTo>
                  <a:pt x="97" y="534"/>
                </a:lnTo>
                <a:lnTo>
                  <a:pt x="84" y="539"/>
                </a:lnTo>
                <a:lnTo>
                  <a:pt x="72" y="542"/>
                </a:lnTo>
                <a:lnTo>
                  <a:pt x="58" y="547"/>
                </a:lnTo>
                <a:lnTo>
                  <a:pt x="58" y="547"/>
                </a:lnTo>
                <a:lnTo>
                  <a:pt x="39" y="556"/>
                </a:lnTo>
                <a:lnTo>
                  <a:pt x="39" y="556"/>
                </a:lnTo>
                <a:lnTo>
                  <a:pt x="29" y="561"/>
                </a:lnTo>
                <a:lnTo>
                  <a:pt x="29" y="561"/>
                </a:lnTo>
                <a:lnTo>
                  <a:pt x="26" y="563"/>
                </a:lnTo>
                <a:lnTo>
                  <a:pt x="33" y="559"/>
                </a:lnTo>
                <a:lnTo>
                  <a:pt x="33" y="559"/>
                </a:lnTo>
                <a:lnTo>
                  <a:pt x="42" y="553"/>
                </a:lnTo>
                <a:lnTo>
                  <a:pt x="52" y="547"/>
                </a:lnTo>
                <a:lnTo>
                  <a:pt x="73" y="538"/>
                </a:lnTo>
                <a:lnTo>
                  <a:pt x="92" y="529"/>
                </a:lnTo>
                <a:lnTo>
                  <a:pt x="102" y="523"/>
                </a:lnTo>
                <a:lnTo>
                  <a:pt x="111" y="517"/>
                </a:lnTo>
                <a:lnTo>
                  <a:pt x="111" y="517"/>
                </a:lnTo>
                <a:lnTo>
                  <a:pt x="109" y="529"/>
                </a:lnTo>
                <a:lnTo>
                  <a:pt x="109" y="529"/>
                </a:lnTo>
                <a:lnTo>
                  <a:pt x="109" y="529"/>
                </a:lnTo>
                <a:lnTo>
                  <a:pt x="109" y="529"/>
                </a:lnTo>
                <a:close/>
                <a:moveTo>
                  <a:pt x="108" y="541"/>
                </a:moveTo>
                <a:lnTo>
                  <a:pt x="108" y="541"/>
                </a:lnTo>
                <a:lnTo>
                  <a:pt x="108" y="554"/>
                </a:lnTo>
                <a:lnTo>
                  <a:pt x="108" y="554"/>
                </a:lnTo>
                <a:lnTo>
                  <a:pt x="104" y="556"/>
                </a:lnTo>
                <a:lnTo>
                  <a:pt x="104" y="556"/>
                </a:lnTo>
                <a:lnTo>
                  <a:pt x="99" y="557"/>
                </a:lnTo>
                <a:lnTo>
                  <a:pt x="99" y="557"/>
                </a:lnTo>
                <a:lnTo>
                  <a:pt x="89" y="561"/>
                </a:lnTo>
                <a:lnTo>
                  <a:pt x="89" y="561"/>
                </a:lnTo>
                <a:lnTo>
                  <a:pt x="64" y="570"/>
                </a:lnTo>
                <a:lnTo>
                  <a:pt x="64" y="570"/>
                </a:lnTo>
                <a:lnTo>
                  <a:pt x="44" y="577"/>
                </a:lnTo>
                <a:lnTo>
                  <a:pt x="24" y="586"/>
                </a:lnTo>
                <a:lnTo>
                  <a:pt x="24" y="586"/>
                </a:lnTo>
                <a:lnTo>
                  <a:pt x="67" y="565"/>
                </a:lnTo>
                <a:lnTo>
                  <a:pt x="108" y="541"/>
                </a:lnTo>
                <a:lnTo>
                  <a:pt x="108" y="541"/>
                </a:lnTo>
                <a:close/>
                <a:moveTo>
                  <a:pt x="100" y="559"/>
                </a:moveTo>
                <a:lnTo>
                  <a:pt x="100" y="559"/>
                </a:lnTo>
                <a:lnTo>
                  <a:pt x="101" y="559"/>
                </a:lnTo>
                <a:lnTo>
                  <a:pt x="101" y="559"/>
                </a:lnTo>
                <a:lnTo>
                  <a:pt x="108" y="556"/>
                </a:lnTo>
                <a:lnTo>
                  <a:pt x="108" y="556"/>
                </a:lnTo>
                <a:lnTo>
                  <a:pt x="107" y="569"/>
                </a:lnTo>
                <a:lnTo>
                  <a:pt x="107" y="569"/>
                </a:lnTo>
                <a:lnTo>
                  <a:pt x="96" y="573"/>
                </a:lnTo>
                <a:lnTo>
                  <a:pt x="96" y="573"/>
                </a:lnTo>
                <a:lnTo>
                  <a:pt x="93" y="573"/>
                </a:lnTo>
                <a:lnTo>
                  <a:pt x="93" y="573"/>
                </a:lnTo>
                <a:lnTo>
                  <a:pt x="73" y="580"/>
                </a:lnTo>
                <a:lnTo>
                  <a:pt x="73" y="580"/>
                </a:lnTo>
                <a:lnTo>
                  <a:pt x="54" y="587"/>
                </a:lnTo>
                <a:lnTo>
                  <a:pt x="35" y="595"/>
                </a:lnTo>
                <a:lnTo>
                  <a:pt x="35" y="595"/>
                </a:lnTo>
                <a:lnTo>
                  <a:pt x="27" y="599"/>
                </a:lnTo>
                <a:lnTo>
                  <a:pt x="26" y="599"/>
                </a:lnTo>
                <a:lnTo>
                  <a:pt x="27" y="599"/>
                </a:lnTo>
                <a:lnTo>
                  <a:pt x="35" y="593"/>
                </a:lnTo>
                <a:lnTo>
                  <a:pt x="35" y="593"/>
                </a:lnTo>
                <a:lnTo>
                  <a:pt x="57" y="582"/>
                </a:lnTo>
                <a:lnTo>
                  <a:pt x="57" y="582"/>
                </a:lnTo>
                <a:lnTo>
                  <a:pt x="79" y="570"/>
                </a:lnTo>
                <a:lnTo>
                  <a:pt x="100" y="559"/>
                </a:lnTo>
                <a:lnTo>
                  <a:pt x="100" y="559"/>
                </a:lnTo>
                <a:close/>
                <a:moveTo>
                  <a:pt x="97" y="575"/>
                </a:moveTo>
                <a:lnTo>
                  <a:pt x="97" y="575"/>
                </a:lnTo>
                <a:lnTo>
                  <a:pt x="107" y="572"/>
                </a:lnTo>
                <a:lnTo>
                  <a:pt x="107" y="572"/>
                </a:lnTo>
                <a:lnTo>
                  <a:pt x="107" y="574"/>
                </a:lnTo>
                <a:lnTo>
                  <a:pt x="107" y="574"/>
                </a:lnTo>
                <a:lnTo>
                  <a:pt x="106" y="578"/>
                </a:lnTo>
                <a:lnTo>
                  <a:pt x="106" y="578"/>
                </a:lnTo>
                <a:lnTo>
                  <a:pt x="95" y="583"/>
                </a:lnTo>
                <a:lnTo>
                  <a:pt x="83" y="588"/>
                </a:lnTo>
                <a:lnTo>
                  <a:pt x="83" y="588"/>
                </a:lnTo>
                <a:lnTo>
                  <a:pt x="58" y="598"/>
                </a:lnTo>
                <a:lnTo>
                  <a:pt x="58" y="598"/>
                </a:lnTo>
                <a:lnTo>
                  <a:pt x="48" y="602"/>
                </a:lnTo>
                <a:lnTo>
                  <a:pt x="48" y="602"/>
                </a:lnTo>
                <a:lnTo>
                  <a:pt x="61" y="595"/>
                </a:lnTo>
                <a:lnTo>
                  <a:pt x="61" y="595"/>
                </a:lnTo>
                <a:lnTo>
                  <a:pt x="79" y="584"/>
                </a:lnTo>
                <a:lnTo>
                  <a:pt x="88" y="579"/>
                </a:lnTo>
                <a:lnTo>
                  <a:pt x="97" y="575"/>
                </a:lnTo>
                <a:lnTo>
                  <a:pt x="97" y="575"/>
                </a:lnTo>
                <a:close/>
                <a:moveTo>
                  <a:pt x="85" y="590"/>
                </a:moveTo>
                <a:lnTo>
                  <a:pt x="85" y="590"/>
                </a:lnTo>
                <a:lnTo>
                  <a:pt x="97" y="585"/>
                </a:lnTo>
                <a:lnTo>
                  <a:pt x="97" y="585"/>
                </a:lnTo>
                <a:lnTo>
                  <a:pt x="102" y="584"/>
                </a:lnTo>
                <a:lnTo>
                  <a:pt x="103" y="583"/>
                </a:lnTo>
                <a:lnTo>
                  <a:pt x="104" y="582"/>
                </a:lnTo>
                <a:lnTo>
                  <a:pt x="104" y="582"/>
                </a:lnTo>
                <a:lnTo>
                  <a:pt x="106" y="580"/>
                </a:lnTo>
                <a:lnTo>
                  <a:pt x="106" y="580"/>
                </a:lnTo>
                <a:lnTo>
                  <a:pt x="105" y="588"/>
                </a:lnTo>
                <a:lnTo>
                  <a:pt x="105" y="588"/>
                </a:lnTo>
                <a:lnTo>
                  <a:pt x="65" y="605"/>
                </a:lnTo>
                <a:lnTo>
                  <a:pt x="65" y="605"/>
                </a:lnTo>
                <a:lnTo>
                  <a:pt x="46" y="612"/>
                </a:lnTo>
                <a:lnTo>
                  <a:pt x="36" y="617"/>
                </a:lnTo>
                <a:lnTo>
                  <a:pt x="27" y="621"/>
                </a:lnTo>
                <a:lnTo>
                  <a:pt x="27" y="621"/>
                </a:lnTo>
                <a:lnTo>
                  <a:pt x="36" y="616"/>
                </a:lnTo>
                <a:lnTo>
                  <a:pt x="45" y="611"/>
                </a:lnTo>
                <a:lnTo>
                  <a:pt x="64" y="602"/>
                </a:lnTo>
                <a:lnTo>
                  <a:pt x="64" y="602"/>
                </a:lnTo>
                <a:lnTo>
                  <a:pt x="82" y="592"/>
                </a:lnTo>
                <a:lnTo>
                  <a:pt x="82" y="592"/>
                </a:lnTo>
                <a:lnTo>
                  <a:pt x="85" y="590"/>
                </a:lnTo>
                <a:lnTo>
                  <a:pt x="85" y="590"/>
                </a:lnTo>
                <a:close/>
                <a:moveTo>
                  <a:pt x="92" y="615"/>
                </a:moveTo>
                <a:lnTo>
                  <a:pt x="92" y="615"/>
                </a:lnTo>
                <a:lnTo>
                  <a:pt x="102" y="611"/>
                </a:lnTo>
                <a:lnTo>
                  <a:pt x="102" y="611"/>
                </a:lnTo>
                <a:lnTo>
                  <a:pt x="101" y="618"/>
                </a:lnTo>
                <a:lnTo>
                  <a:pt x="101" y="618"/>
                </a:lnTo>
                <a:lnTo>
                  <a:pt x="64" y="631"/>
                </a:lnTo>
                <a:lnTo>
                  <a:pt x="47" y="639"/>
                </a:lnTo>
                <a:lnTo>
                  <a:pt x="30" y="648"/>
                </a:lnTo>
                <a:lnTo>
                  <a:pt x="30" y="648"/>
                </a:lnTo>
                <a:lnTo>
                  <a:pt x="35" y="645"/>
                </a:lnTo>
                <a:lnTo>
                  <a:pt x="35" y="645"/>
                </a:lnTo>
                <a:lnTo>
                  <a:pt x="56" y="635"/>
                </a:lnTo>
                <a:lnTo>
                  <a:pt x="56" y="635"/>
                </a:lnTo>
                <a:lnTo>
                  <a:pt x="75" y="625"/>
                </a:lnTo>
                <a:lnTo>
                  <a:pt x="92" y="615"/>
                </a:lnTo>
                <a:lnTo>
                  <a:pt x="92" y="615"/>
                </a:lnTo>
                <a:close/>
                <a:moveTo>
                  <a:pt x="64" y="625"/>
                </a:moveTo>
                <a:lnTo>
                  <a:pt x="64" y="625"/>
                </a:lnTo>
                <a:lnTo>
                  <a:pt x="45" y="634"/>
                </a:lnTo>
                <a:lnTo>
                  <a:pt x="35" y="637"/>
                </a:lnTo>
                <a:lnTo>
                  <a:pt x="25" y="640"/>
                </a:lnTo>
                <a:lnTo>
                  <a:pt x="25" y="640"/>
                </a:lnTo>
                <a:lnTo>
                  <a:pt x="28" y="639"/>
                </a:lnTo>
                <a:lnTo>
                  <a:pt x="31" y="637"/>
                </a:lnTo>
                <a:lnTo>
                  <a:pt x="37" y="634"/>
                </a:lnTo>
                <a:lnTo>
                  <a:pt x="37" y="634"/>
                </a:lnTo>
                <a:lnTo>
                  <a:pt x="48" y="628"/>
                </a:lnTo>
                <a:lnTo>
                  <a:pt x="59" y="622"/>
                </a:lnTo>
                <a:lnTo>
                  <a:pt x="59" y="622"/>
                </a:lnTo>
                <a:lnTo>
                  <a:pt x="81" y="610"/>
                </a:lnTo>
                <a:lnTo>
                  <a:pt x="92" y="605"/>
                </a:lnTo>
                <a:lnTo>
                  <a:pt x="104" y="600"/>
                </a:lnTo>
                <a:lnTo>
                  <a:pt x="104" y="600"/>
                </a:lnTo>
                <a:lnTo>
                  <a:pt x="102" y="609"/>
                </a:lnTo>
                <a:lnTo>
                  <a:pt x="102" y="609"/>
                </a:lnTo>
                <a:lnTo>
                  <a:pt x="97" y="611"/>
                </a:lnTo>
                <a:lnTo>
                  <a:pt x="91" y="613"/>
                </a:lnTo>
                <a:lnTo>
                  <a:pt x="91" y="613"/>
                </a:lnTo>
                <a:lnTo>
                  <a:pt x="88" y="615"/>
                </a:lnTo>
                <a:lnTo>
                  <a:pt x="88" y="615"/>
                </a:lnTo>
                <a:lnTo>
                  <a:pt x="64" y="625"/>
                </a:lnTo>
                <a:lnTo>
                  <a:pt x="64" y="625"/>
                </a:lnTo>
                <a:close/>
                <a:moveTo>
                  <a:pt x="94" y="702"/>
                </a:moveTo>
                <a:lnTo>
                  <a:pt x="94" y="702"/>
                </a:lnTo>
                <a:lnTo>
                  <a:pt x="80" y="711"/>
                </a:lnTo>
                <a:lnTo>
                  <a:pt x="65" y="722"/>
                </a:lnTo>
                <a:lnTo>
                  <a:pt x="38" y="743"/>
                </a:lnTo>
                <a:lnTo>
                  <a:pt x="38" y="743"/>
                </a:lnTo>
                <a:lnTo>
                  <a:pt x="52" y="731"/>
                </a:lnTo>
                <a:lnTo>
                  <a:pt x="67" y="719"/>
                </a:lnTo>
                <a:lnTo>
                  <a:pt x="93" y="694"/>
                </a:lnTo>
                <a:lnTo>
                  <a:pt x="93" y="694"/>
                </a:lnTo>
                <a:lnTo>
                  <a:pt x="94" y="698"/>
                </a:lnTo>
                <a:lnTo>
                  <a:pt x="94" y="698"/>
                </a:lnTo>
                <a:lnTo>
                  <a:pt x="94" y="702"/>
                </a:lnTo>
                <a:lnTo>
                  <a:pt x="94" y="702"/>
                </a:lnTo>
                <a:close/>
                <a:moveTo>
                  <a:pt x="56" y="672"/>
                </a:moveTo>
                <a:lnTo>
                  <a:pt x="56" y="672"/>
                </a:lnTo>
                <a:lnTo>
                  <a:pt x="31" y="683"/>
                </a:lnTo>
                <a:lnTo>
                  <a:pt x="31" y="683"/>
                </a:lnTo>
                <a:lnTo>
                  <a:pt x="23" y="689"/>
                </a:lnTo>
                <a:lnTo>
                  <a:pt x="20" y="690"/>
                </a:lnTo>
                <a:lnTo>
                  <a:pt x="23" y="688"/>
                </a:lnTo>
                <a:lnTo>
                  <a:pt x="23" y="688"/>
                </a:lnTo>
                <a:lnTo>
                  <a:pt x="41" y="677"/>
                </a:lnTo>
                <a:lnTo>
                  <a:pt x="59" y="667"/>
                </a:lnTo>
                <a:lnTo>
                  <a:pt x="79" y="656"/>
                </a:lnTo>
                <a:lnTo>
                  <a:pt x="87" y="651"/>
                </a:lnTo>
                <a:lnTo>
                  <a:pt x="96" y="645"/>
                </a:lnTo>
                <a:lnTo>
                  <a:pt x="96" y="645"/>
                </a:lnTo>
                <a:lnTo>
                  <a:pt x="94" y="656"/>
                </a:lnTo>
                <a:lnTo>
                  <a:pt x="94" y="656"/>
                </a:lnTo>
                <a:lnTo>
                  <a:pt x="75" y="663"/>
                </a:lnTo>
                <a:lnTo>
                  <a:pt x="56" y="672"/>
                </a:lnTo>
                <a:lnTo>
                  <a:pt x="56" y="672"/>
                </a:lnTo>
                <a:close/>
                <a:moveTo>
                  <a:pt x="88" y="709"/>
                </a:moveTo>
                <a:lnTo>
                  <a:pt x="88" y="709"/>
                </a:lnTo>
                <a:lnTo>
                  <a:pt x="92" y="706"/>
                </a:lnTo>
                <a:lnTo>
                  <a:pt x="90" y="708"/>
                </a:lnTo>
                <a:lnTo>
                  <a:pt x="90" y="708"/>
                </a:lnTo>
                <a:lnTo>
                  <a:pt x="84" y="715"/>
                </a:lnTo>
                <a:lnTo>
                  <a:pt x="78" y="720"/>
                </a:lnTo>
                <a:lnTo>
                  <a:pt x="78" y="720"/>
                </a:lnTo>
                <a:lnTo>
                  <a:pt x="69" y="726"/>
                </a:lnTo>
                <a:lnTo>
                  <a:pt x="59" y="732"/>
                </a:lnTo>
                <a:lnTo>
                  <a:pt x="59" y="732"/>
                </a:lnTo>
                <a:lnTo>
                  <a:pt x="53" y="736"/>
                </a:lnTo>
                <a:lnTo>
                  <a:pt x="53" y="736"/>
                </a:lnTo>
                <a:lnTo>
                  <a:pt x="71" y="722"/>
                </a:lnTo>
                <a:lnTo>
                  <a:pt x="88" y="709"/>
                </a:lnTo>
                <a:lnTo>
                  <a:pt x="88" y="709"/>
                </a:lnTo>
                <a:close/>
                <a:moveTo>
                  <a:pt x="68" y="729"/>
                </a:moveTo>
                <a:lnTo>
                  <a:pt x="68" y="729"/>
                </a:lnTo>
                <a:lnTo>
                  <a:pt x="76" y="725"/>
                </a:lnTo>
                <a:lnTo>
                  <a:pt x="83" y="719"/>
                </a:lnTo>
                <a:lnTo>
                  <a:pt x="89" y="712"/>
                </a:lnTo>
                <a:lnTo>
                  <a:pt x="95" y="706"/>
                </a:lnTo>
                <a:lnTo>
                  <a:pt x="95" y="706"/>
                </a:lnTo>
                <a:lnTo>
                  <a:pt x="96" y="713"/>
                </a:lnTo>
                <a:lnTo>
                  <a:pt x="96" y="713"/>
                </a:lnTo>
                <a:lnTo>
                  <a:pt x="86" y="722"/>
                </a:lnTo>
                <a:lnTo>
                  <a:pt x="76" y="730"/>
                </a:lnTo>
                <a:lnTo>
                  <a:pt x="54" y="744"/>
                </a:lnTo>
                <a:lnTo>
                  <a:pt x="54" y="744"/>
                </a:lnTo>
                <a:lnTo>
                  <a:pt x="44" y="751"/>
                </a:lnTo>
                <a:lnTo>
                  <a:pt x="34" y="757"/>
                </a:lnTo>
                <a:lnTo>
                  <a:pt x="34" y="757"/>
                </a:lnTo>
                <a:lnTo>
                  <a:pt x="25" y="763"/>
                </a:lnTo>
                <a:lnTo>
                  <a:pt x="25" y="763"/>
                </a:lnTo>
                <a:lnTo>
                  <a:pt x="21" y="765"/>
                </a:lnTo>
                <a:lnTo>
                  <a:pt x="21" y="765"/>
                </a:lnTo>
                <a:lnTo>
                  <a:pt x="44" y="746"/>
                </a:lnTo>
                <a:lnTo>
                  <a:pt x="55" y="738"/>
                </a:lnTo>
                <a:lnTo>
                  <a:pt x="68" y="729"/>
                </a:lnTo>
                <a:lnTo>
                  <a:pt x="68" y="729"/>
                </a:lnTo>
                <a:close/>
                <a:moveTo>
                  <a:pt x="22" y="674"/>
                </a:moveTo>
                <a:lnTo>
                  <a:pt x="22" y="674"/>
                </a:lnTo>
                <a:lnTo>
                  <a:pt x="25" y="673"/>
                </a:lnTo>
                <a:lnTo>
                  <a:pt x="29" y="670"/>
                </a:lnTo>
                <a:lnTo>
                  <a:pt x="36" y="666"/>
                </a:lnTo>
                <a:lnTo>
                  <a:pt x="36" y="666"/>
                </a:lnTo>
                <a:lnTo>
                  <a:pt x="46" y="661"/>
                </a:lnTo>
                <a:lnTo>
                  <a:pt x="55" y="655"/>
                </a:lnTo>
                <a:lnTo>
                  <a:pt x="55" y="655"/>
                </a:lnTo>
                <a:lnTo>
                  <a:pt x="77" y="643"/>
                </a:lnTo>
                <a:lnTo>
                  <a:pt x="87" y="638"/>
                </a:lnTo>
                <a:lnTo>
                  <a:pt x="98" y="632"/>
                </a:lnTo>
                <a:lnTo>
                  <a:pt x="98" y="632"/>
                </a:lnTo>
                <a:lnTo>
                  <a:pt x="96" y="641"/>
                </a:lnTo>
                <a:lnTo>
                  <a:pt x="96" y="641"/>
                </a:lnTo>
                <a:lnTo>
                  <a:pt x="87" y="644"/>
                </a:lnTo>
                <a:lnTo>
                  <a:pt x="77" y="648"/>
                </a:lnTo>
                <a:lnTo>
                  <a:pt x="58" y="657"/>
                </a:lnTo>
                <a:lnTo>
                  <a:pt x="40" y="666"/>
                </a:lnTo>
                <a:lnTo>
                  <a:pt x="31" y="671"/>
                </a:lnTo>
                <a:lnTo>
                  <a:pt x="22" y="674"/>
                </a:lnTo>
                <a:lnTo>
                  <a:pt x="22" y="674"/>
                </a:lnTo>
                <a:close/>
                <a:moveTo>
                  <a:pt x="96" y="717"/>
                </a:moveTo>
                <a:lnTo>
                  <a:pt x="96" y="717"/>
                </a:lnTo>
                <a:lnTo>
                  <a:pt x="97" y="728"/>
                </a:lnTo>
                <a:lnTo>
                  <a:pt x="97" y="728"/>
                </a:lnTo>
                <a:lnTo>
                  <a:pt x="97" y="728"/>
                </a:lnTo>
                <a:lnTo>
                  <a:pt x="97" y="728"/>
                </a:lnTo>
                <a:lnTo>
                  <a:pt x="78" y="740"/>
                </a:lnTo>
                <a:lnTo>
                  <a:pt x="59" y="753"/>
                </a:lnTo>
                <a:lnTo>
                  <a:pt x="59" y="753"/>
                </a:lnTo>
                <a:lnTo>
                  <a:pt x="38" y="767"/>
                </a:lnTo>
                <a:lnTo>
                  <a:pt x="38" y="767"/>
                </a:lnTo>
                <a:lnTo>
                  <a:pt x="28" y="773"/>
                </a:lnTo>
                <a:lnTo>
                  <a:pt x="26" y="773"/>
                </a:lnTo>
                <a:lnTo>
                  <a:pt x="30" y="769"/>
                </a:lnTo>
                <a:lnTo>
                  <a:pt x="30" y="769"/>
                </a:lnTo>
                <a:lnTo>
                  <a:pt x="38" y="762"/>
                </a:lnTo>
                <a:lnTo>
                  <a:pt x="46" y="756"/>
                </a:lnTo>
                <a:lnTo>
                  <a:pt x="63" y="744"/>
                </a:lnTo>
                <a:lnTo>
                  <a:pt x="81" y="731"/>
                </a:lnTo>
                <a:lnTo>
                  <a:pt x="89" y="725"/>
                </a:lnTo>
                <a:lnTo>
                  <a:pt x="96" y="717"/>
                </a:lnTo>
                <a:lnTo>
                  <a:pt x="96" y="717"/>
                </a:lnTo>
                <a:close/>
                <a:moveTo>
                  <a:pt x="98" y="730"/>
                </a:moveTo>
                <a:lnTo>
                  <a:pt x="98" y="730"/>
                </a:lnTo>
                <a:lnTo>
                  <a:pt x="98" y="742"/>
                </a:lnTo>
                <a:lnTo>
                  <a:pt x="98" y="742"/>
                </a:lnTo>
                <a:lnTo>
                  <a:pt x="82" y="753"/>
                </a:lnTo>
                <a:lnTo>
                  <a:pt x="74" y="759"/>
                </a:lnTo>
                <a:lnTo>
                  <a:pt x="65" y="764"/>
                </a:lnTo>
                <a:lnTo>
                  <a:pt x="65" y="764"/>
                </a:lnTo>
                <a:lnTo>
                  <a:pt x="50" y="774"/>
                </a:lnTo>
                <a:lnTo>
                  <a:pt x="36" y="785"/>
                </a:lnTo>
                <a:lnTo>
                  <a:pt x="36" y="785"/>
                </a:lnTo>
                <a:lnTo>
                  <a:pt x="43" y="778"/>
                </a:lnTo>
                <a:lnTo>
                  <a:pt x="50" y="771"/>
                </a:lnTo>
                <a:lnTo>
                  <a:pt x="57" y="764"/>
                </a:lnTo>
                <a:lnTo>
                  <a:pt x="64" y="758"/>
                </a:lnTo>
                <a:lnTo>
                  <a:pt x="64" y="758"/>
                </a:lnTo>
                <a:lnTo>
                  <a:pt x="82" y="744"/>
                </a:lnTo>
                <a:lnTo>
                  <a:pt x="90" y="738"/>
                </a:lnTo>
                <a:lnTo>
                  <a:pt x="98" y="730"/>
                </a:lnTo>
                <a:lnTo>
                  <a:pt x="98" y="730"/>
                </a:lnTo>
                <a:close/>
                <a:moveTo>
                  <a:pt x="65" y="642"/>
                </a:moveTo>
                <a:lnTo>
                  <a:pt x="65" y="642"/>
                </a:lnTo>
                <a:lnTo>
                  <a:pt x="56" y="647"/>
                </a:lnTo>
                <a:lnTo>
                  <a:pt x="46" y="653"/>
                </a:lnTo>
                <a:lnTo>
                  <a:pt x="37" y="658"/>
                </a:lnTo>
                <a:lnTo>
                  <a:pt x="27" y="662"/>
                </a:lnTo>
                <a:lnTo>
                  <a:pt x="27" y="662"/>
                </a:lnTo>
                <a:lnTo>
                  <a:pt x="36" y="658"/>
                </a:lnTo>
                <a:lnTo>
                  <a:pt x="44" y="652"/>
                </a:lnTo>
                <a:lnTo>
                  <a:pt x="61" y="642"/>
                </a:lnTo>
                <a:lnTo>
                  <a:pt x="61" y="642"/>
                </a:lnTo>
                <a:lnTo>
                  <a:pt x="100" y="621"/>
                </a:lnTo>
                <a:lnTo>
                  <a:pt x="100" y="621"/>
                </a:lnTo>
                <a:lnTo>
                  <a:pt x="98" y="630"/>
                </a:lnTo>
                <a:lnTo>
                  <a:pt x="98" y="630"/>
                </a:lnTo>
                <a:lnTo>
                  <a:pt x="82" y="636"/>
                </a:lnTo>
                <a:lnTo>
                  <a:pt x="65" y="642"/>
                </a:lnTo>
                <a:lnTo>
                  <a:pt x="65" y="642"/>
                </a:lnTo>
                <a:close/>
                <a:moveTo>
                  <a:pt x="97" y="758"/>
                </a:moveTo>
                <a:lnTo>
                  <a:pt x="97" y="758"/>
                </a:lnTo>
                <a:lnTo>
                  <a:pt x="97" y="758"/>
                </a:lnTo>
                <a:lnTo>
                  <a:pt x="97" y="758"/>
                </a:lnTo>
                <a:lnTo>
                  <a:pt x="95" y="767"/>
                </a:lnTo>
                <a:lnTo>
                  <a:pt x="91" y="776"/>
                </a:lnTo>
                <a:lnTo>
                  <a:pt x="91" y="776"/>
                </a:lnTo>
                <a:lnTo>
                  <a:pt x="91" y="774"/>
                </a:lnTo>
                <a:lnTo>
                  <a:pt x="89" y="774"/>
                </a:lnTo>
                <a:lnTo>
                  <a:pt x="89" y="774"/>
                </a:lnTo>
                <a:lnTo>
                  <a:pt x="78" y="784"/>
                </a:lnTo>
                <a:lnTo>
                  <a:pt x="78" y="784"/>
                </a:lnTo>
                <a:lnTo>
                  <a:pt x="71" y="790"/>
                </a:lnTo>
                <a:lnTo>
                  <a:pt x="70" y="791"/>
                </a:lnTo>
                <a:lnTo>
                  <a:pt x="70" y="790"/>
                </a:lnTo>
                <a:lnTo>
                  <a:pt x="77" y="783"/>
                </a:lnTo>
                <a:lnTo>
                  <a:pt x="77" y="783"/>
                </a:lnTo>
                <a:lnTo>
                  <a:pt x="88" y="771"/>
                </a:lnTo>
                <a:lnTo>
                  <a:pt x="93" y="765"/>
                </a:lnTo>
                <a:lnTo>
                  <a:pt x="97" y="758"/>
                </a:lnTo>
                <a:lnTo>
                  <a:pt x="97" y="758"/>
                </a:lnTo>
                <a:close/>
                <a:moveTo>
                  <a:pt x="95" y="757"/>
                </a:moveTo>
                <a:lnTo>
                  <a:pt x="95" y="757"/>
                </a:lnTo>
                <a:lnTo>
                  <a:pt x="89" y="761"/>
                </a:lnTo>
                <a:lnTo>
                  <a:pt x="83" y="766"/>
                </a:lnTo>
                <a:lnTo>
                  <a:pt x="72" y="776"/>
                </a:lnTo>
                <a:lnTo>
                  <a:pt x="59" y="785"/>
                </a:lnTo>
                <a:lnTo>
                  <a:pt x="53" y="789"/>
                </a:lnTo>
                <a:lnTo>
                  <a:pt x="46" y="792"/>
                </a:lnTo>
                <a:lnTo>
                  <a:pt x="46" y="792"/>
                </a:lnTo>
                <a:lnTo>
                  <a:pt x="48" y="790"/>
                </a:lnTo>
                <a:lnTo>
                  <a:pt x="51" y="788"/>
                </a:lnTo>
                <a:lnTo>
                  <a:pt x="55" y="784"/>
                </a:lnTo>
                <a:lnTo>
                  <a:pt x="55" y="784"/>
                </a:lnTo>
                <a:lnTo>
                  <a:pt x="71" y="770"/>
                </a:lnTo>
                <a:lnTo>
                  <a:pt x="71" y="770"/>
                </a:lnTo>
                <a:lnTo>
                  <a:pt x="85" y="758"/>
                </a:lnTo>
                <a:lnTo>
                  <a:pt x="98" y="746"/>
                </a:lnTo>
                <a:lnTo>
                  <a:pt x="98" y="746"/>
                </a:lnTo>
                <a:lnTo>
                  <a:pt x="97" y="758"/>
                </a:lnTo>
                <a:lnTo>
                  <a:pt x="97" y="758"/>
                </a:lnTo>
                <a:lnTo>
                  <a:pt x="96" y="757"/>
                </a:lnTo>
                <a:lnTo>
                  <a:pt x="95" y="757"/>
                </a:lnTo>
                <a:lnTo>
                  <a:pt x="95" y="757"/>
                </a:lnTo>
                <a:close/>
                <a:moveTo>
                  <a:pt x="88" y="601"/>
                </a:moveTo>
                <a:lnTo>
                  <a:pt x="88" y="601"/>
                </a:lnTo>
                <a:lnTo>
                  <a:pt x="97" y="596"/>
                </a:lnTo>
                <a:lnTo>
                  <a:pt x="105" y="591"/>
                </a:lnTo>
                <a:lnTo>
                  <a:pt x="105" y="591"/>
                </a:lnTo>
                <a:lnTo>
                  <a:pt x="104" y="597"/>
                </a:lnTo>
                <a:lnTo>
                  <a:pt x="104" y="597"/>
                </a:lnTo>
                <a:lnTo>
                  <a:pt x="88" y="601"/>
                </a:lnTo>
                <a:lnTo>
                  <a:pt x="88" y="601"/>
                </a:lnTo>
                <a:close/>
                <a:moveTo>
                  <a:pt x="113" y="498"/>
                </a:moveTo>
                <a:lnTo>
                  <a:pt x="113" y="498"/>
                </a:lnTo>
                <a:lnTo>
                  <a:pt x="93" y="508"/>
                </a:lnTo>
                <a:lnTo>
                  <a:pt x="72" y="519"/>
                </a:lnTo>
                <a:lnTo>
                  <a:pt x="72" y="519"/>
                </a:lnTo>
                <a:lnTo>
                  <a:pt x="49" y="531"/>
                </a:lnTo>
                <a:lnTo>
                  <a:pt x="49" y="531"/>
                </a:lnTo>
                <a:lnTo>
                  <a:pt x="39" y="538"/>
                </a:lnTo>
                <a:lnTo>
                  <a:pt x="39" y="538"/>
                </a:lnTo>
                <a:lnTo>
                  <a:pt x="30" y="543"/>
                </a:lnTo>
                <a:lnTo>
                  <a:pt x="29" y="544"/>
                </a:lnTo>
                <a:lnTo>
                  <a:pt x="34" y="540"/>
                </a:lnTo>
                <a:lnTo>
                  <a:pt x="34" y="540"/>
                </a:lnTo>
                <a:lnTo>
                  <a:pt x="46" y="531"/>
                </a:lnTo>
                <a:lnTo>
                  <a:pt x="58" y="523"/>
                </a:lnTo>
                <a:lnTo>
                  <a:pt x="71" y="516"/>
                </a:lnTo>
                <a:lnTo>
                  <a:pt x="83" y="507"/>
                </a:lnTo>
                <a:lnTo>
                  <a:pt x="83" y="507"/>
                </a:lnTo>
                <a:lnTo>
                  <a:pt x="99" y="497"/>
                </a:lnTo>
                <a:lnTo>
                  <a:pt x="107" y="492"/>
                </a:lnTo>
                <a:lnTo>
                  <a:pt x="115" y="486"/>
                </a:lnTo>
                <a:lnTo>
                  <a:pt x="115" y="486"/>
                </a:lnTo>
                <a:lnTo>
                  <a:pt x="113" y="498"/>
                </a:lnTo>
                <a:lnTo>
                  <a:pt x="113" y="498"/>
                </a:lnTo>
                <a:close/>
                <a:moveTo>
                  <a:pt x="73" y="505"/>
                </a:moveTo>
                <a:lnTo>
                  <a:pt x="73" y="505"/>
                </a:lnTo>
                <a:lnTo>
                  <a:pt x="49" y="518"/>
                </a:lnTo>
                <a:lnTo>
                  <a:pt x="49" y="518"/>
                </a:lnTo>
                <a:lnTo>
                  <a:pt x="34" y="525"/>
                </a:lnTo>
                <a:lnTo>
                  <a:pt x="34" y="525"/>
                </a:lnTo>
                <a:lnTo>
                  <a:pt x="29" y="527"/>
                </a:lnTo>
                <a:lnTo>
                  <a:pt x="30" y="527"/>
                </a:lnTo>
                <a:lnTo>
                  <a:pt x="37" y="523"/>
                </a:lnTo>
                <a:lnTo>
                  <a:pt x="37" y="523"/>
                </a:lnTo>
                <a:lnTo>
                  <a:pt x="57" y="509"/>
                </a:lnTo>
                <a:lnTo>
                  <a:pt x="78" y="496"/>
                </a:lnTo>
                <a:lnTo>
                  <a:pt x="99" y="483"/>
                </a:lnTo>
                <a:lnTo>
                  <a:pt x="119" y="469"/>
                </a:lnTo>
                <a:lnTo>
                  <a:pt x="119" y="469"/>
                </a:lnTo>
                <a:lnTo>
                  <a:pt x="116" y="482"/>
                </a:lnTo>
                <a:lnTo>
                  <a:pt x="116" y="482"/>
                </a:lnTo>
                <a:lnTo>
                  <a:pt x="95" y="494"/>
                </a:lnTo>
                <a:lnTo>
                  <a:pt x="73" y="505"/>
                </a:lnTo>
                <a:lnTo>
                  <a:pt x="73" y="505"/>
                </a:lnTo>
                <a:close/>
                <a:moveTo>
                  <a:pt x="52" y="500"/>
                </a:moveTo>
                <a:lnTo>
                  <a:pt x="52" y="500"/>
                </a:lnTo>
                <a:lnTo>
                  <a:pt x="36" y="510"/>
                </a:lnTo>
                <a:lnTo>
                  <a:pt x="36" y="510"/>
                </a:lnTo>
                <a:lnTo>
                  <a:pt x="38" y="508"/>
                </a:lnTo>
                <a:lnTo>
                  <a:pt x="38" y="508"/>
                </a:lnTo>
                <a:lnTo>
                  <a:pt x="46" y="502"/>
                </a:lnTo>
                <a:lnTo>
                  <a:pt x="56" y="496"/>
                </a:lnTo>
                <a:lnTo>
                  <a:pt x="75" y="486"/>
                </a:lnTo>
                <a:lnTo>
                  <a:pt x="75" y="486"/>
                </a:lnTo>
                <a:lnTo>
                  <a:pt x="87" y="477"/>
                </a:lnTo>
                <a:lnTo>
                  <a:pt x="98" y="468"/>
                </a:lnTo>
                <a:lnTo>
                  <a:pt x="98" y="468"/>
                </a:lnTo>
                <a:lnTo>
                  <a:pt x="111" y="460"/>
                </a:lnTo>
                <a:lnTo>
                  <a:pt x="123" y="451"/>
                </a:lnTo>
                <a:lnTo>
                  <a:pt x="123" y="451"/>
                </a:lnTo>
                <a:lnTo>
                  <a:pt x="119" y="465"/>
                </a:lnTo>
                <a:lnTo>
                  <a:pt x="119" y="465"/>
                </a:lnTo>
                <a:lnTo>
                  <a:pt x="103" y="476"/>
                </a:lnTo>
                <a:lnTo>
                  <a:pt x="87" y="484"/>
                </a:lnTo>
                <a:lnTo>
                  <a:pt x="52" y="500"/>
                </a:lnTo>
                <a:lnTo>
                  <a:pt x="52" y="500"/>
                </a:lnTo>
                <a:close/>
                <a:moveTo>
                  <a:pt x="126" y="344"/>
                </a:moveTo>
                <a:lnTo>
                  <a:pt x="126" y="344"/>
                </a:lnTo>
                <a:lnTo>
                  <a:pt x="120" y="347"/>
                </a:lnTo>
                <a:lnTo>
                  <a:pt x="114" y="350"/>
                </a:lnTo>
                <a:lnTo>
                  <a:pt x="103" y="358"/>
                </a:lnTo>
                <a:lnTo>
                  <a:pt x="103" y="358"/>
                </a:lnTo>
                <a:lnTo>
                  <a:pt x="91" y="365"/>
                </a:lnTo>
                <a:lnTo>
                  <a:pt x="79" y="371"/>
                </a:lnTo>
                <a:lnTo>
                  <a:pt x="79" y="371"/>
                </a:lnTo>
                <a:lnTo>
                  <a:pt x="92" y="362"/>
                </a:lnTo>
                <a:lnTo>
                  <a:pt x="92" y="362"/>
                </a:lnTo>
                <a:lnTo>
                  <a:pt x="125" y="339"/>
                </a:lnTo>
                <a:lnTo>
                  <a:pt x="125" y="339"/>
                </a:lnTo>
                <a:lnTo>
                  <a:pt x="126" y="338"/>
                </a:lnTo>
                <a:lnTo>
                  <a:pt x="127" y="337"/>
                </a:lnTo>
                <a:lnTo>
                  <a:pt x="127" y="337"/>
                </a:lnTo>
                <a:lnTo>
                  <a:pt x="128" y="337"/>
                </a:lnTo>
                <a:lnTo>
                  <a:pt x="128" y="337"/>
                </a:lnTo>
                <a:lnTo>
                  <a:pt x="126" y="344"/>
                </a:lnTo>
                <a:lnTo>
                  <a:pt x="126" y="344"/>
                </a:lnTo>
                <a:close/>
                <a:moveTo>
                  <a:pt x="70" y="353"/>
                </a:moveTo>
                <a:lnTo>
                  <a:pt x="70" y="353"/>
                </a:lnTo>
                <a:lnTo>
                  <a:pt x="79" y="348"/>
                </a:lnTo>
                <a:lnTo>
                  <a:pt x="87" y="343"/>
                </a:lnTo>
                <a:lnTo>
                  <a:pt x="105" y="336"/>
                </a:lnTo>
                <a:lnTo>
                  <a:pt x="105" y="336"/>
                </a:lnTo>
                <a:lnTo>
                  <a:pt x="109" y="334"/>
                </a:lnTo>
                <a:lnTo>
                  <a:pt x="109" y="334"/>
                </a:lnTo>
                <a:lnTo>
                  <a:pt x="88" y="347"/>
                </a:lnTo>
                <a:lnTo>
                  <a:pt x="78" y="354"/>
                </a:lnTo>
                <a:lnTo>
                  <a:pt x="68" y="362"/>
                </a:lnTo>
                <a:lnTo>
                  <a:pt x="68" y="362"/>
                </a:lnTo>
                <a:lnTo>
                  <a:pt x="70" y="353"/>
                </a:lnTo>
                <a:lnTo>
                  <a:pt x="70" y="353"/>
                </a:lnTo>
                <a:close/>
                <a:moveTo>
                  <a:pt x="74" y="359"/>
                </a:moveTo>
                <a:lnTo>
                  <a:pt x="74" y="359"/>
                </a:lnTo>
                <a:lnTo>
                  <a:pt x="88" y="349"/>
                </a:lnTo>
                <a:lnTo>
                  <a:pt x="102" y="340"/>
                </a:lnTo>
                <a:lnTo>
                  <a:pt x="117" y="331"/>
                </a:lnTo>
                <a:lnTo>
                  <a:pt x="131" y="322"/>
                </a:lnTo>
                <a:lnTo>
                  <a:pt x="131" y="322"/>
                </a:lnTo>
                <a:lnTo>
                  <a:pt x="129" y="329"/>
                </a:lnTo>
                <a:lnTo>
                  <a:pt x="129" y="329"/>
                </a:lnTo>
                <a:lnTo>
                  <a:pt x="128" y="333"/>
                </a:lnTo>
                <a:lnTo>
                  <a:pt x="128" y="333"/>
                </a:lnTo>
                <a:lnTo>
                  <a:pt x="111" y="342"/>
                </a:lnTo>
                <a:lnTo>
                  <a:pt x="93" y="351"/>
                </a:lnTo>
                <a:lnTo>
                  <a:pt x="93" y="351"/>
                </a:lnTo>
                <a:lnTo>
                  <a:pt x="76" y="360"/>
                </a:lnTo>
                <a:lnTo>
                  <a:pt x="76" y="360"/>
                </a:lnTo>
                <a:lnTo>
                  <a:pt x="67" y="365"/>
                </a:lnTo>
                <a:lnTo>
                  <a:pt x="67" y="365"/>
                </a:lnTo>
                <a:lnTo>
                  <a:pt x="74" y="359"/>
                </a:lnTo>
                <a:lnTo>
                  <a:pt x="74" y="359"/>
                </a:lnTo>
                <a:close/>
                <a:moveTo>
                  <a:pt x="65" y="367"/>
                </a:moveTo>
                <a:lnTo>
                  <a:pt x="65" y="367"/>
                </a:lnTo>
                <a:lnTo>
                  <a:pt x="80" y="360"/>
                </a:lnTo>
                <a:lnTo>
                  <a:pt x="94" y="352"/>
                </a:lnTo>
                <a:lnTo>
                  <a:pt x="94" y="352"/>
                </a:lnTo>
                <a:lnTo>
                  <a:pt x="112" y="343"/>
                </a:lnTo>
                <a:lnTo>
                  <a:pt x="112" y="343"/>
                </a:lnTo>
                <a:lnTo>
                  <a:pt x="117" y="342"/>
                </a:lnTo>
                <a:lnTo>
                  <a:pt x="117" y="342"/>
                </a:lnTo>
                <a:lnTo>
                  <a:pt x="91" y="360"/>
                </a:lnTo>
                <a:lnTo>
                  <a:pt x="91" y="360"/>
                </a:lnTo>
                <a:lnTo>
                  <a:pt x="77" y="369"/>
                </a:lnTo>
                <a:lnTo>
                  <a:pt x="62" y="379"/>
                </a:lnTo>
                <a:lnTo>
                  <a:pt x="62" y="379"/>
                </a:lnTo>
                <a:lnTo>
                  <a:pt x="65" y="367"/>
                </a:lnTo>
                <a:lnTo>
                  <a:pt x="65" y="367"/>
                </a:lnTo>
                <a:close/>
                <a:moveTo>
                  <a:pt x="61" y="382"/>
                </a:moveTo>
                <a:lnTo>
                  <a:pt x="61" y="382"/>
                </a:lnTo>
                <a:lnTo>
                  <a:pt x="100" y="362"/>
                </a:lnTo>
                <a:lnTo>
                  <a:pt x="100" y="362"/>
                </a:lnTo>
                <a:lnTo>
                  <a:pt x="107" y="358"/>
                </a:lnTo>
                <a:lnTo>
                  <a:pt x="114" y="353"/>
                </a:lnTo>
                <a:lnTo>
                  <a:pt x="114" y="353"/>
                </a:lnTo>
                <a:lnTo>
                  <a:pt x="121" y="348"/>
                </a:lnTo>
                <a:lnTo>
                  <a:pt x="121" y="348"/>
                </a:lnTo>
                <a:lnTo>
                  <a:pt x="115" y="352"/>
                </a:lnTo>
                <a:lnTo>
                  <a:pt x="115" y="352"/>
                </a:lnTo>
                <a:lnTo>
                  <a:pt x="98" y="364"/>
                </a:lnTo>
                <a:lnTo>
                  <a:pt x="88" y="370"/>
                </a:lnTo>
                <a:lnTo>
                  <a:pt x="79" y="374"/>
                </a:lnTo>
                <a:lnTo>
                  <a:pt x="79" y="374"/>
                </a:lnTo>
                <a:lnTo>
                  <a:pt x="73" y="378"/>
                </a:lnTo>
                <a:lnTo>
                  <a:pt x="68" y="382"/>
                </a:lnTo>
                <a:lnTo>
                  <a:pt x="59" y="391"/>
                </a:lnTo>
                <a:lnTo>
                  <a:pt x="59" y="391"/>
                </a:lnTo>
                <a:lnTo>
                  <a:pt x="61" y="382"/>
                </a:lnTo>
                <a:lnTo>
                  <a:pt x="61" y="382"/>
                </a:lnTo>
                <a:close/>
                <a:moveTo>
                  <a:pt x="60" y="393"/>
                </a:moveTo>
                <a:lnTo>
                  <a:pt x="60" y="393"/>
                </a:lnTo>
                <a:lnTo>
                  <a:pt x="68" y="385"/>
                </a:lnTo>
                <a:lnTo>
                  <a:pt x="76" y="380"/>
                </a:lnTo>
                <a:lnTo>
                  <a:pt x="92" y="370"/>
                </a:lnTo>
                <a:lnTo>
                  <a:pt x="92" y="370"/>
                </a:lnTo>
                <a:lnTo>
                  <a:pt x="101" y="365"/>
                </a:lnTo>
                <a:lnTo>
                  <a:pt x="109" y="359"/>
                </a:lnTo>
                <a:lnTo>
                  <a:pt x="126" y="347"/>
                </a:lnTo>
                <a:lnTo>
                  <a:pt x="126" y="347"/>
                </a:lnTo>
                <a:lnTo>
                  <a:pt x="125" y="357"/>
                </a:lnTo>
                <a:lnTo>
                  <a:pt x="125" y="357"/>
                </a:lnTo>
                <a:lnTo>
                  <a:pt x="108" y="366"/>
                </a:lnTo>
                <a:lnTo>
                  <a:pt x="91" y="376"/>
                </a:lnTo>
                <a:lnTo>
                  <a:pt x="91" y="376"/>
                </a:lnTo>
                <a:lnTo>
                  <a:pt x="72" y="387"/>
                </a:lnTo>
                <a:lnTo>
                  <a:pt x="72" y="387"/>
                </a:lnTo>
                <a:lnTo>
                  <a:pt x="62" y="392"/>
                </a:lnTo>
                <a:lnTo>
                  <a:pt x="62" y="392"/>
                </a:lnTo>
                <a:lnTo>
                  <a:pt x="58" y="395"/>
                </a:lnTo>
                <a:lnTo>
                  <a:pt x="58" y="395"/>
                </a:lnTo>
                <a:lnTo>
                  <a:pt x="60" y="393"/>
                </a:lnTo>
                <a:lnTo>
                  <a:pt x="60" y="393"/>
                </a:lnTo>
                <a:close/>
                <a:moveTo>
                  <a:pt x="57" y="397"/>
                </a:moveTo>
                <a:lnTo>
                  <a:pt x="57" y="397"/>
                </a:lnTo>
                <a:lnTo>
                  <a:pt x="78" y="386"/>
                </a:lnTo>
                <a:lnTo>
                  <a:pt x="97" y="375"/>
                </a:lnTo>
                <a:lnTo>
                  <a:pt x="97" y="375"/>
                </a:lnTo>
                <a:lnTo>
                  <a:pt x="115" y="364"/>
                </a:lnTo>
                <a:lnTo>
                  <a:pt x="115" y="364"/>
                </a:lnTo>
                <a:lnTo>
                  <a:pt x="125" y="359"/>
                </a:lnTo>
                <a:lnTo>
                  <a:pt x="125" y="359"/>
                </a:lnTo>
                <a:lnTo>
                  <a:pt x="125" y="359"/>
                </a:lnTo>
                <a:lnTo>
                  <a:pt x="125" y="359"/>
                </a:lnTo>
                <a:lnTo>
                  <a:pt x="125" y="360"/>
                </a:lnTo>
                <a:lnTo>
                  <a:pt x="125" y="360"/>
                </a:lnTo>
                <a:lnTo>
                  <a:pt x="116" y="366"/>
                </a:lnTo>
                <a:lnTo>
                  <a:pt x="116" y="366"/>
                </a:lnTo>
                <a:lnTo>
                  <a:pt x="101" y="376"/>
                </a:lnTo>
                <a:lnTo>
                  <a:pt x="85" y="386"/>
                </a:lnTo>
                <a:lnTo>
                  <a:pt x="69" y="397"/>
                </a:lnTo>
                <a:lnTo>
                  <a:pt x="61" y="402"/>
                </a:lnTo>
                <a:lnTo>
                  <a:pt x="54" y="408"/>
                </a:lnTo>
                <a:lnTo>
                  <a:pt x="54" y="408"/>
                </a:lnTo>
                <a:lnTo>
                  <a:pt x="57" y="397"/>
                </a:lnTo>
                <a:lnTo>
                  <a:pt x="57" y="397"/>
                </a:lnTo>
                <a:close/>
                <a:moveTo>
                  <a:pt x="86" y="450"/>
                </a:moveTo>
                <a:lnTo>
                  <a:pt x="86" y="450"/>
                </a:lnTo>
                <a:lnTo>
                  <a:pt x="108" y="435"/>
                </a:lnTo>
                <a:lnTo>
                  <a:pt x="108" y="435"/>
                </a:lnTo>
                <a:lnTo>
                  <a:pt x="122" y="427"/>
                </a:lnTo>
                <a:lnTo>
                  <a:pt x="122" y="427"/>
                </a:lnTo>
                <a:lnTo>
                  <a:pt x="122" y="427"/>
                </a:lnTo>
                <a:lnTo>
                  <a:pt x="122" y="427"/>
                </a:lnTo>
                <a:lnTo>
                  <a:pt x="124" y="425"/>
                </a:lnTo>
                <a:lnTo>
                  <a:pt x="124" y="425"/>
                </a:lnTo>
                <a:lnTo>
                  <a:pt x="124" y="431"/>
                </a:lnTo>
                <a:lnTo>
                  <a:pt x="124" y="431"/>
                </a:lnTo>
                <a:lnTo>
                  <a:pt x="75" y="458"/>
                </a:lnTo>
                <a:lnTo>
                  <a:pt x="75" y="458"/>
                </a:lnTo>
                <a:lnTo>
                  <a:pt x="50" y="473"/>
                </a:lnTo>
                <a:lnTo>
                  <a:pt x="50" y="473"/>
                </a:lnTo>
                <a:lnTo>
                  <a:pt x="40" y="478"/>
                </a:lnTo>
                <a:lnTo>
                  <a:pt x="40" y="478"/>
                </a:lnTo>
                <a:lnTo>
                  <a:pt x="39" y="479"/>
                </a:lnTo>
                <a:lnTo>
                  <a:pt x="39" y="478"/>
                </a:lnTo>
                <a:lnTo>
                  <a:pt x="43" y="476"/>
                </a:lnTo>
                <a:lnTo>
                  <a:pt x="48" y="472"/>
                </a:lnTo>
                <a:lnTo>
                  <a:pt x="48" y="472"/>
                </a:lnTo>
                <a:lnTo>
                  <a:pt x="57" y="466"/>
                </a:lnTo>
                <a:lnTo>
                  <a:pt x="68" y="461"/>
                </a:lnTo>
                <a:lnTo>
                  <a:pt x="77" y="455"/>
                </a:lnTo>
                <a:lnTo>
                  <a:pt x="86" y="450"/>
                </a:lnTo>
                <a:lnTo>
                  <a:pt x="86" y="450"/>
                </a:lnTo>
                <a:close/>
                <a:moveTo>
                  <a:pt x="124" y="372"/>
                </a:moveTo>
                <a:lnTo>
                  <a:pt x="124" y="372"/>
                </a:lnTo>
                <a:lnTo>
                  <a:pt x="123" y="375"/>
                </a:lnTo>
                <a:lnTo>
                  <a:pt x="123" y="375"/>
                </a:lnTo>
                <a:lnTo>
                  <a:pt x="118" y="376"/>
                </a:lnTo>
                <a:lnTo>
                  <a:pt x="118" y="376"/>
                </a:lnTo>
                <a:lnTo>
                  <a:pt x="124" y="372"/>
                </a:lnTo>
                <a:lnTo>
                  <a:pt x="124" y="372"/>
                </a:lnTo>
                <a:close/>
                <a:moveTo>
                  <a:pt x="89" y="394"/>
                </a:moveTo>
                <a:lnTo>
                  <a:pt x="89" y="394"/>
                </a:lnTo>
                <a:lnTo>
                  <a:pt x="78" y="399"/>
                </a:lnTo>
                <a:lnTo>
                  <a:pt x="67" y="404"/>
                </a:lnTo>
                <a:lnTo>
                  <a:pt x="67" y="404"/>
                </a:lnTo>
                <a:lnTo>
                  <a:pt x="57" y="410"/>
                </a:lnTo>
                <a:lnTo>
                  <a:pt x="54" y="411"/>
                </a:lnTo>
                <a:lnTo>
                  <a:pt x="57" y="408"/>
                </a:lnTo>
                <a:lnTo>
                  <a:pt x="57" y="408"/>
                </a:lnTo>
                <a:lnTo>
                  <a:pt x="65" y="402"/>
                </a:lnTo>
                <a:lnTo>
                  <a:pt x="74" y="396"/>
                </a:lnTo>
                <a:lnTo>
                  <a:pt x="91" y="384"/>
                </a:lnTo>
                <a:lnTo>
                  <a:pt x="108" y="374"/>
                </a:lnTo>
                <a:lnTo>
                  <a:pt x="117" y="368"/>
                </a:lnTo>
                <a:lnTo>
                  <a:pt x="124" y="362"/>
                </a:lnTo>
                <a:lnTo>
                  <a:pt x="124" y="362"/>
                </a:lnTo>
                <a:lnTo>
                  <a:pt x="124" y="370"/>
                </a:lnTo>
                <a:lnTo>
                  <a:pt x="124" y="370"/>
                </a:lnTo>
                <a:lnTo>
                  <a:pt x="106" y="381"/>
                </a:lnTo>
                <a:lnTo>
                  <a:pt x="89" y="394"/>
                </a:lnTo>
                <a:lnTo>
                  <a:pt x="89" y="394"/>
                </a:lnTo>
                <a:close/>
                <a:moveTo>
                  <a:pt x="124" y="423"/>
                </a:moveTo>
                <a:lnTo>
                  <a:pt x="124" y="423"/>
                </a:lnTo>
                <a:lnTo>
                  <a:pt x="121" y="425"/>
                </a:lnTo>
                <a:lnTo>
                  <a:pt x="121" y="425"/>
                </a:lnTo>
                <a:lnTo>
                  <a:pt x="121" y="425"/>
                </a:lnTo>
                <a:lnTo>
                  <a:pt x="121" y="425"/>
                </a:lnTo>
                <a:lnTo>
                  <a:pt x="107" y="431"/>
                </a:lnTo>
                <a:lnTo>
                  <a:pt x="107" y="431"/>
                </a:lnTo>
                <a:lnTo>
                  <a:pt x="85" y="441"/>
                </a:lnTo>
                <a:lnTo>
                  <a:pt x="63" y="453"/>
                </a:lnTo>
                <a:lnTo>
                  <a:pt x="63" y="453"/>
                </a:lnTo>
                <a:lnTo>
                  <a:pt x="56" y="456"/>
                </a:lnTo>
                <a:lnTo>
                  <a:pt x="56" y="456"/>
                </a:lnTo>
                <a:lnTo>
                  <a:pt x="57" y="456"/>
                </a:lnTo>
                <a:lnTo>
                  <a:pt x="57" y="456"/>
                </a:lnTo>
                <a:lnTo>
                  <a:pt x="75" y="446"/>
                </a:lnTo>
                <a:lnTo>
                  <a:pt x="92" y="436"/>
                </a:lnTo>
                <a:lnTo>
                  <a:pt x="109" y="426"/>
                </a:lnTo>
                <a:lnTo>
                  <a:pt x="116" y="420"/>
                </a:lnTo>
                <a:lnTo>
                  <a:pt x="123" y="413"/>
                </a:lnTo>
                <a:lnTo>
                  <a:pt x="123" y="413"/>
                </a:lnTo>
                <a:lnTo>
                  <a:pt x="124" y="423"/>
                </a:lnTo>
                <a:lnTo>
                  <a:pt x="124" y="423"/>
                </a:lnTo>
                <a:close/>
                <a:moveTo>
                  <a:pt x="124" y="434"/>
                </a:moveTo>
                <a:lnTo>
                  <a:pt x="124" y="434"/>
                </a:lnTo>
                <a:lnTo>
                  <a:pt x="124" y="439"/>
                </a:lnTo>
                <a:lnTo>
                  <a:pt x="124" y="439"/>
                </a:lnTo>
                <a:lnTo>
                  <a:pt x="105" y="451"/>
                </a:lnTo>
                <a:lnTo>
                  <a:pt x="105" y="451"/>
                </a:lnTo>
                <a:lnTo>
                  <a:pt x="90" y="460"/>
                </a:lnTo>
                <a:lnTo>
                  <a:pt x="74" y="469"/>
                </a:lnTo>
                <a:lnTo>
                  <a:pt x="74" y="469"/>
                </a:lnTo>
                <a:lnTo>
                  <a:pt x="56" y="481"/>
                </a:lnTo>
                <a:lnTo>
                  <a:pt x="38" y="491"/>
                </a:lnTo>
                <a:lnTo>
                  <a:pt x="38" y="491"/>
                </a:lnTo>
                <a:lnTo>
                  <a:pt x="34" y="494"/>
                </a:lnTo>
                <a:lnTo>
                  <a:pt x="36" y="492"/>
                </a:lnTo>
                <a:lnTo>
                  <a:pt x="45" y="486"/>
                </a:lnTo>
                <a:lnTo>
                  <a:pt x="45" y="486"/>
                </a:lnTo>
                <a:lnTo>
                  <a:pt x="64" y="473"/>
                </a:lnTo>
                <a:lnTo>
                  <a:pt x="64" y="473"/>
                </a:lnTo>
                <a:lnTo>
                  <a:pt x="80" y="463"/>
                </a:lnTo>
                <a:lnTo>
                  <a:pt x="95" y="454"/>
                </a:lnTo>
                <a:lnTo>
                  <a:pt x="110" y="445"/>
                </a:lnTo>
                <a:lnTo>
                  <a:pt x="117" y="440"/>
                </a:lnTo>
                <a:lnTo>
                  <a:pt x="124" y="434"/>
                </a:lnTo>
                <a:lnTo>
                  <a:pt x="124" y="434"/>
                </a:lnTo>
                <a:close/>
                <a:moveTo>
                  <a:pt x="52" y="414"/>
                </a:moveTo>
                <a:lnTo>
                  <a:pt x="52" y="414"/>
                </a:lnTo>
                <a:lnTo>
                  <a:pt x="54" y="414"/>
                </a:lnTo>
                <a:lnTo>
                  <a:pt x="54" y="414"/>
                </a:lnTo>
                <a:lnTo>
                  <a:pt x="52" y="416"/>
                </a:lnTo>
                <a:lnTo>
                  <a:pt x="52" y="416"/>
                </a:lnTo>
                <a:lnTo>
                  <a:pt x="52" y="414"/>
                </a:lnTo>
                <a:lnTo>
                  <a:pt x="52" y="414"/>
                </a:lnTo>
                <a:close/>
                <a:moveTo>
                  <a:pt x="51" y="419"/>
                </a:moveTo>
                <a:lnTo>
                  <a:pt x="51" y="419"/>
                </a:lnTo>
                <a:lnTo>
                  <a:pt x="67" y="409"/>
                </a:lnTo>
                <a:lnTo>
                  <a:pt x="75" y="404"/>
                </a:lnTo>
                <a:lnTo>
                  <a:pt x="83" y="400"/>
                </a:lnTo>
                <a:lnTo>
                  <a:pt x="83" y="400"/>
                </a:lnTo>
                <a:lnTo>
                  <a:pt x="93" y="395"/>
                </a:lnTo>
                <a:lnTo>
                  <a:pt x="102" y="388"/>
                </a:lnTo>
                <a:lnTo>
                  <a:pt x="102" y="388"/>
                </a:lnTo>
                <a:lnTo>
                  <a:pt x="109" y="383"/>
                </a:lnTo>
                <a:lnTo>
                  <a:pt x="109" y="383"/>
                </a:lnTo>
                <a:lnTo>
                  <a:pt x="116" y="380"/>
                </a:lnTo>
                <a:lnTo>
                  <a:pt x="122" y="378"/>
                </a:lnTo>
                <a:lnTo>
                  <a:pt x="122" y="378"/>
                </a:lnTo>
                <a:lnTo>
                  <a:pt x="118" y="382"/>
                </a:lnTo>
                <a:lnTo>
                  <a:pt x="114" y="386"/>
                </a:lnTo>
                <a:lnTo>
                  <a:pt x="104" y="393"/>
                </a:lnTo>
                <a:lnTo>
                  <a:pt x="93" y="399"/>
                </a:lnTo>
                <a:lnTo>
                  <a:pt x="82" y="404"/>
                </a:lnTo>
                <a:lnTo>
                  <a:pt x="82" y="404"/>
                </a:lnTo>
                <a:lnTo>
                  <a:pt x="74" y="408"/>
                </a:lnTo>
                <a:lnTo>
                  <a:pt x="65" y="414"/>
                </a:lnTo>
                <a:lnTo>
                  <a:pt x="49" y="426"/>
                </a:lnTo>
                <a:lnTo>
                  <a:pt x="49" y="426"/>
                </a:lnTo>
                <a:lnTo>
                  <a:pt x="51" y="419"/>
                </a:lnTo>
                <a:lnTo>
                  <a:pt x="51" y="419"/>
                </a:lnTo>
                <a:close/>
                <a:moveTo>
                  <a:pt x="48" y="429"/>
                </a:moveTo>
                <a:lnTo>
                  <a:pt x="48" y="429"/>
                </a:lnTo>
                <a:lnTo>
                  <a:pt x="48" y="429"/>
                </a:lnTo>
                <a:lnTo>
                  <a:pt x="48" y="429"/>
                </a:lnTo>
                <a:lnTo>
                  <a:pt x="57" y="423"/>
                </a:lnTo>
                <a:lnTo>
                  <a:pt x="57" y="423"/>
                </a:lnTo>
                <a:lnTo>
                  <a:pt x="76" y="410"/>
                </a:lnTo>
                <a:lnTo>
                  <a:pt x="95" y="400"/>
                </a:lnTo>
                <a:lnTo>
                  <a:pt x="95" y="400"/>
                </a:lnTo>
                <a:lnTo>
                  <a:pt x="110" y="391"/>
                </a:lnTo>
                <a:lnTo>
                  <a:pt x="117" y="385"/>
                </a:lnTo>
                <a:lnTo>
                  <a:pt x="123" y="380"/>
                </a:lnTo>
                <a:lnTo>
                  <a:pt x="123" y="380"/>
                </a:lnTo>
                <a:lnTo>
                  <a:pt x="123" y="388"/>
                </a:lnTo>
                <a:lnTo>
                  <a:pt x="123" y="388"/>
                </a:lnTo>
                <a:lnTo>
                  <a:pt x="103" y="398"/>
                </a:lnTo>
                <a:lnTo>
                  <a:pt x="85" y="408"/>
                </a:lnTo>
                <a:lnTo>
                  <a:pt x="85" y="408"/>
                </a:lnTo>
                <a:lnTo>
                  <a:pt x="63" y="421"/>
                </a:lnTo>
                <a:lnTo>
                  <a:pt x="63" y="421"/>
                </a:lnTo>
                <a:lnTo>
                  <a:pt x="55" y="426"/>
                </a:lnTo>
                <a:lnTo>
                  <a:pt x="55" y="426"/>
                </a:lnTo>
                <a:lnTo>
                  <a:pt x="48" y="430"/>
                </a:lnTo>
                <a:lnTo>
                  <a:pt x="48" y="430"/>
                </a:lnTo>
                <a:lnTo>
                  <a:pt x="48" y="429"/>
                </a:lnTo>
                <a:lnTo>
                  <a:pt x="48" y="429"/>
                </a:lnTo>
                <a:close/>
                <a:moveTo>
                  <a:pt x="48" y="431"/>
                </a:moveTo>
                <a:lnTo>
                  <a:pt x="48" y="431"/>
                </a:lnTo>
                <a:lnTo>
                  <a:pt x="56" y="427"/>
                </a:lnTo>
                <a:lnTo>
                  <a:pt x="65" y="423"/>
                </a:lnTo>
                <a:lnTo>
                  <a:pt x="82" y="412"/>
                </a:lnTo>
                <a:lnTo>
                  <a:pt x="82" y="412"/>
                </a:lnTo>
                <a:lnTo>
                  <a:pt x="92" y="406"/>
                </a:lnTo>
                <a:lnTo>
                  <a:pt x="103" y="401"/>
                </a:lnTo>
                <a:lnTo>
                  <a:pt x="103" y="401"/>
                </a:lnTo>
                <a:lnTo>
                  <a:pt x="112" y="396"/>
                </a:lnTo>
                <a:lnTo>
                  <a:pt x="112" y="396"/>
                </a:lnTo>
                <a:lnTo>
                  <a:pt x="118" y="393"/>
                </a:lnTo>
                <a:lnTo>
                  <a:pt x="121" y="391"/>
                </a:lnTo>
                <a:lnTo>
                  <a:pt x="119" y="393"/>
                </a:lnTo>
                <a:lnTo>
                  <a:pt x="119" y="393"/>
                </a:lnTo>
                <a:lnTo>
                  <a:pt x="110" y="398"/>
                </a:lnTo>
                <a:lnTo>
                  <a:pt x="100" y="403"/>
                </a:lnTo>
                <a:lnTo>
                  <a:pt x="100" y="403"/>
                </a:lnTo>
                <a:lnTo>
                  <a:pt x="89" y="409"/>
                </a:lnTo>
                <a:lnTo>
                  <a:pt x="78" y="417"/>
                </a:lnTo>
                <a:lnTo>
                  <a:pt x="78" y="417"/>
                </a:lnTo>
                <a:lnTo>
                  <a:pt x="62" y="427"/>
                </a:lnTo>
                <a:lnTo>
                  <a:pt x="46" y="437"/>
                </a:lnTo>
                <a:lnTo>
                  <a:pt x="46" y="437"/>
                </a:lnTo>
                <a:lnTo>
                  <a:pt x="48" y="431"/>
                </a:lnTo>
                <a:lnTo>
                  <a:pt x="48" y="431"/>
                </a:lnTo>
                <a:close/>
                <a:moveTo>
                  <a:pt x="123" y="393"/>
                </a:moveTo>
                <a:lnTo>
                  <a:pt x="123" y="393"/>
                </a:lnTo>
                <a:lnTo>
                  <a:pt x="123" y="398"/>
                </a:lnTo>
                <a:lnTo>
                  <a:pt x="123" y="398"/>
                </a:lnTo>
                <a:lnTo>
                  <a:pt x="104" y="407"/>
                </a:lnTo>
                <a:lnTo>
                  <a:pt x="85" y="417"/>
                </a:lnTo>
                <a:lnTo>
                  <a:pt x="85" y="417"/>
                </a:lnTo>
                <a:lnTo>
                  <a:pt x="64" y="430"/>
                </a:lnTo>
                <a:lnTo>
                  <a:pt x="64" y="430"/>
                </a:lnTo>
                <a:lnTo>
                  <a:pt x="55" y="434"/>
                </a:lnTo>
                <a:lnTo>
                  <a:pt x="55" y="434"/>
                </a:lnTo>
                <a:lnTo>
                  <a:pt x="49" y="438"/>
                </a:lnTo>
                <a:lnTo>
                  <a:pt x="47" y="439"/>
                </a:lnTo>
                <a:lnTo>
                  <a:pt x="50" y="437"/>
                </a:lnTo>
                <a:lnTo>
                  <a:pt x="50" y="437"/>
                </a:lnTo>
                <a:lnTo>
                  <a:pt x="72" y="423"/>
                </a:lnTo>
                <a:lnTo>
                  <a:pt x="92" y="410"/>
                </a:lnTo>
                <a:lnTo>
                  <a:pt x="92" y="410"/>
                </a:lnTo>
                <a:lnTo>
                  <a:pt x="100" y="405"/>
                </a:lnTo>
                <a:lnTo>
                  <a:pt x="108" y="401"/>
                </a:lnTo>
                <a:lnTo>
                  <a:pt x="116" y="397"/>
                </a:lnTo>
                <a:lnTo>
                  <a:pt x="123" y="393"/>
                </a:lnTo>
                <a:lnTo>
                  <a:pt x="123" y="393"/>
                </a:lnTo>
                <a:close/>
                <a:moveTo>
                  <a:pt x="45" y="441"/>
                </a:moveTo>
                <a:lnTo>
                  <a:pt x="45" y="441"/>
                </a:lnTo>
                <a:lnTo>
                  <a:pt x="67" y="431"/>
                </a:lnTo>
                <a:lnTo>
                  <a:pt x="86" y="419"/>
                </a:lnTo>
                <a:lnTo>
                  <a:pt x="86" y="419"/>
                </a:lnTo>
                <a:lnTo>
                  <a:pt x="108" y="407"/>
                </a:lnTo>
                <a:lnTo>
                  <a:pt x="108" y="407"/>
                </a:lnTo>
                <a:lnTo>
                  <a:pt x="111" y="406"/>
                </a:lnTo>
                <a:lnTo>
                  <a:pt x="111" y="406"/>
                </a:lnTo>
                <a:lnTo>
                  <a:pt x="91" y="419"/>
                </a:lnTo>
                <a:lnTo>
                  <a:pt x="70" y="432"/>
                </a:lnTo>
                <a:lnTo>
                  <a:pt x="70" y="432"/>
                </a:lnTo>
                <a:lnTo>
                  <a:pt x="56" y="440"/>
                </a:lnTo>
                <a:lnTo>
                  <a:pt x="43" y="449"/>
                </a:lnTo>
                <a:lnTo>
                  <a:pt x="43" y="449"/>
                </a:lnTo>
                <a:lnTo>
                  <a:pt x="45" y="441"/>
                </a:lnTo>
                <a:lnTo>
                  <a:pt x="45" y="441"/>
                </a:lnTo>
                <a:close/>
                <a:moveTo>
                  <a:pt x="42" y="452"/>
                </a:moveTo>
                <a:lnTo>
                  <a:pt x="42" y="452"/>
                </a:lnTo>
                <a:lnTo>
                  <a:pt x="45" y="450"/>
                </a:lnTo>
                <a:lnTo>
                  <a:pt x="45" y="450"/>
                </a:lnTo>
                <a:lnTo>
                  <a:pt x="52" y="445"/>
                </a:lnTo>
                <a:lnTo>
                  <a:pt x="59" y="440"/>
                </a:lnTo>
                <a:lnTo>
                  <a:pt x="59" y="440"/>
                </a:lnTo>
                <a:lnTo>
                  <a:pt x="79" y="429"/>
                </a:lnTo>
                <a:lnTo>
                  <a:pt x="79" y="429"/>
                </a:lnTo>
                <a:lnTo>
                  <a:pt x="90" y="422"/>
                </a:lnTo>
                <a:lnTo>
                  <a:pt x="101" y="415"/>
                </a:lnTo>
                <a:lnTo>
                  <a:pt x="123" y="401"/>
                </a:lnTo>
                <a:lnTo>
                  <a:pt x="123" y="401"/>
                </a:lnTo>
                <a:lnTo>
                  <a:pt x="123" y="408"/>
                </a:lnTo>
                <a:lnTo>
                  <a:pt x="123" y="408"/>
                </a:lnTo>
                <a:lnTo>
                  <a:pt x="114" y="413"/>
                </a:lnTo>
                <a:lnTo>
                  <a:pt x="105" y="418"/>
                </a:lnTo>
                <a:lnTo>
                  <a:pt x="88" y="429"/>
                </a:lnTo>
                <a:lnTo>
                  <a:pt x="88" y="429"/>
                </a:lnTo>
                <a:lnTo>
                  <a:pt x="67" y="440"/>
                </a:lnTo>
                <a:lnTo>
                  <a:pt x="46" y="451"/>
                </a:lnTo>
                <a:lnTo>
                  <a:pt x="46" y="451"/>
                </a:lnTo>
                <a:lnTo>
                  <a:pt x="42" y="453"/>
                </a:lnTo>
                <a:lnTo>
                  <a:pt x="42" y="453"/>
                </a:lnTo>
                <a:lnTo>
                  <a:pt x="42" y="452"/>
                </a:lnTo>
                <a:lnTo>
                  <a:pt x="42" y="452"/>
                </a:lnTo>
                <a:close/>
                <a:moveTo>
                  <a:pt x="42" y="455"/>
                </a:moveTo>
                <a:lnTo>
                  <a:pt x="42" y="455"/>
                </a:lnTo>
                <a:lnTo>
                  <a:pt x="51" y="450"/>
                </a:lnTo>
                <a:lnTo>
                  <a:pt x="61" y="445"/>
                </a:lnTo>
                <a:lnTo>
                  <a:pt x="71" y="440"/>
                </a:lnTo>
                <a:lnTo>
                  <a:pt x="81" y="435"/>
                </a:lnTo>
                <a:lnTo>
                  <a:pt x="81" y="435"/>
                </a:lnTo>
                <a:lnTo>
                  <a:pt x="91" y="429"/>
                </a:lnTo>
                <a:lnTo>
                  <a:pt x="101" y="424"/>
                </a:lnTo>
                <a:lnTo>
                  <a:pt x="101" y="424"/>
                </a:lnTo>
                <a:lnTo>
                  <a:pt x="114" y="416"/>
                </a:lnTo>
                <a:lnTo>
                  <a:pt x="114" y="416"/>
                </a:lnTo>
                <a:lnTo>
                  <a:pt x="120" y="411"/>
                </a:lnTo>
                <a:lnTo>
                  <a:pt x="122" y="410"/>
                </a:lnTo>
                <a:lnTo>
                  <a:pt x="120" y="413"/>
                </a:lnTo>
                <a:lnTo>
                  <a:pt x="120" y="413"/>
                </a:lnTo>
                <a:lnTo>
                  <a:pt x="111" y="421"/>
                </a:lnTo>
                <a:lnTo>
                  <a:pt x="100" y="428"/>
                </a:lnTo>
                <a:lnTo>
                  <a:pt x="79" y="440"/>
                </a:lnTo>
                <a:lnTo>
                  <a:pt x="79" y="440"/>
                </a:lnTo>
                <a:lnTo>
                  <a:pt x="69" y="446"/>
                </a:lnTo>
                <a:lnTo>
                  <a:pt x="58" y="452"/>
                </a:lnTo>
                <a:lnTo>
                  <a:pt x="40" y="464"/>
                </a:lnTo>
                <a:lnTo>
                  <a:pt x="40" y="464"/>
                </a:lnTo>
                <a:lnTo>
                  <a:pt x="42" y="455"/>
                </a:lnTo>
                <a:lnTo>
                  <a:pt x="42" y="455"/>
                </a:lnTo>
                <a:close/>
                <a:moveTo>
                  <a:pt x="39" y="468"/>
                </a:moveTo>
                <a:lnTo>
                  <a:pt x="39" y="468"/>
                </a:lnTo>
                <a:lnTo>
                  <a:pt x="40" y="467"/>
                </a:lnTo>
                <a:lnTo>
                  <a:pt x="40" y="467"/>
                </a:lnTo>
                <a:lnTo>
                  <a:pt x="41" y="467"/>
                </a:lnTo>
                <a:lnTo>
                  <a:pt x="43" y="466"/>
                </a:lnTo>
                <a:lnTo>
                  <a:pt x="43" y="466"/>
                </a:lnTo>
                <a:lnTo>
                  <a:pt x="61" y="456"/>
                </a:lnTo>
                <a:lnTo>
                  <a:pt x="79" y="447"/>
                </a:lnTo>
                <a:lnTo>
                  <a:pt x="79" y="447"/>
                </a:lnTo>
                <a:lnTo>
                  <a:pt x="93" y="440"/>
                </a:lnTo>
                <a:lnTo>
                  <a:pt x="107" y="434"/>
                </a:lnTo>
                <a:lnTo>
                  <a:pt x="107" y="434"/>
                </a:lnTo>
                <a:lnTo>
                  <a:pt x="91" y="445"/>
                </a:lnTo>
                <a:lnTo>
                  <a:pt x="74" y="455"/>
                </a:lnTo>
                <a:lnTo>
                  <a:pt x="74" y="455"/>
                </a:lnTo>
                <a:lnTo>
                  <a:pt x="54" y="466"/>
                </a:lnTo>
                <a:lnTo>
                  <a:pt x="45" y="473"/>
                </a:lnTo>
                <a:lnTo>
                  <a:pt x="36" y="480"/>
                </a:lnTo>
                <a:lnTo>
                  <a:pt x="36" y="480"/>
                </a:lnTo>
                <a:lnTo>
                  <a:pt x="39" y="468"/>
                </a:lnTo>
                <a:lnTo>
                  <a:pt x="39" y="468"/>
                </a:lnTo>
                <a:close/>
                <a:moveTo>
                  <a:pt x="36" y="483"/>
                </a:moveTo>
                <a:lnTo>
                  <a:pt x="36" y="483"/>
                </a:lnTo>
                <a:lnTo>
                  <a:pt x="36" y="483"/>
                </a:lnTo>
                <a:lnTo>
                  <a:pt x="36" y="483"/>
                </a:lnTo>
                <a:lnTo>
                  <a:pt x="86" y="454"/>
                </a:lnTo>
                <a:lnTo>
                  <a:pt x="86" y="454"/>
                </a:lnTo>
                <a:lnTo>
                  <a:pt x="111" y="441"/>
                </a:lnTo>
                <a:lnTo>
                  <a:pt x="111" y="441"/>
                </a:lnTo>
                <a:lnTo>
                  <a:pt x="117" y="437"/>
                </a:lnTo>
                <a:lnTo>
                  <a:pt x="122" y="434"/>
                </a:lnTo>
                <a:lnTo>
                  <a:pt x="122" y="434"/>
                </a:lnTo>
                <a:lnTo>
                  <a:pt x="115" y="439"/>
                </a:lnTo>
                <a:lnTo>
                  <a:pt x="107" y="445"/>
                </a:lnTo>
                <a:lnTo>
                  <a:pt x="107" y="445"/>
                </a:lnTo>
                <a:lnTo>
                  <a:pt x="89" y="456"/>
                </a:lnTo>
                <a:lnTo>
                  <a:pt x="70" y="467"/>
                </a:lnTo>
                <a:lnTo>
                  <a:pt x="51" y="479"/>
                </a:lnTo>
                <a:lnTo>
                  <a:pt x="34" y="492"/>
                </a:lnTo>
                <a:lnTo>
                  <a:pt x="34" y="492"/>
                </a:lnTo>
                <a:lnTo>
                  <a:pt x="36" y="483"/>
                </a:lnTo>
                <a:lnTo>
                  <a:pt x="36" y="483"/>
                </a:lnTo>
                <a:close/>
                <a:moveTo>
                  <a:pt x="33" y="496"/>
                </a:moveTo>
                <a:lnTo>
                  <a:pt x="33" y="496"/>
                </a:lnTo>
                <a:lnTo>
                  <a:pt x="45" y="490"/>
                </a:lnTo>
                <a:lnTo>
                  <a:pt x="57" y="483"/>
                </a:lnTo>
                <a:lnTo>
                  <a:pt x="57" y="483"/>
                </a:lnTo>
                <a:lnTo>
                  <a:pt x="44" y="492"/>
                </a:lnTo>
                <a:lnTo>
                  <a:pt x="32" y="502"/>
                </a:lnTo>
                <a:lnTo>
                  <a:pt x="32" y="502"/>
                </a:lnTo>
                <a:lnTo>
                  <a:pt x="33" y="496"/>
                </a:lnTo>
                <a:lnTo>
                  <a:pt x="33" y="496"/>
                </a:lnTo>
                <a:close/>
                <a:moveTo>
                  <a:pt x="65" y="482"/>
                </a:moveTo>
                <a:lnTo>
                  <a:pt x="65" y="482"/>
                </a:lnTo>
                <a:lnTo>
                  <a:pt x="84" y="468"/>
                </a:lnTo>
                <a:lnTo>
                  <a:pt x="102" y="456"/>
                </a:lnTo>
                <a:lnTo>
                  <a:pt x="102" y="456"/>
                </a:lnTo>
                <a:lnTo>
                  <a:pt x="108" y="452"/>
                </a:lnTo>
                <a:lnTo>
                  <a:pt x="108" y="452"/>
                </a:lnTo>
                <a:lnTo>
                  <a:pt x="116" y="447"/>
                </a:lnTo>
                <a:lnTo>
                  <a:pt x="125" y="441"/>
                </a:lnTo>
                <a:lnTo>
                  <a:pt x="125" y="441"/>
                </a:lnTo>
                <a:lnTo>
                  <a:pt x="125" y="447"/>
                </a:lnTo>
                <a:lnTo>
                  <a:pt x="125" y="447"/>
                </a:lnTo>
                <a:lnTo>
                  <a:pt x="111" y="455"/>
                </a:lnTo>
                <a:lnTo>
                  <a:pt x="98" y="464"/>
                </a:lnTo>
                <a:lnTo>
                  <a:pt x="98" y="464"/>
                </a:lnTo>
                <a:lnTo>
                  <a:pt x="84" y="474"/>
                </a:lnTo>
                <a:lnTo>
                  <a:pt x="70" y="484"/>
                </a:lnTo>
                <a:lnTo>
                  <a:pt x="70" y="484"/>
                </a:lnTo>
                <a:lnTo>
                  <a:pt x="53" y="494"/>
                </a:lnTo>
                <a:lnTo>
                  <a:pt x="53" y="494"/>
                </a:lnTo>
                <a:lnTo>
                  <a:pt x="41" y="499"/>
                </a:lnTo>
                <a:lnTo>
                  <a:pt x="36" y="502"/>
                </a:lnTo>
                <a:lnTo>
                  <a:pt x="32" y="504"/>
                </a:lnTo>
                <a:lnTo>
                  <a:pt x="32" y="504"/>
                </a:lnTo>
                <a:lnTo>
                  <a:pt x="39" y="498"/>
                </a:lnTo>
                <a:lnTo>
                  <a:pt x="48" y="493"/>
                </a:lnTo>
                <a:lnTo>
                  <a:pt x="56" y="487"/>
                </a:lnTo>
                <a:lnTo>
                  <a:pt x="65" y="482"/>
                </a:lnTo>
                <a:lnTo>
                  <a:pt x="65" y="482"/>
                </a:lnTo>
                <a:close/>
                <a:moveTo>
                  <a:pt x="31" y="507"/>
                </a:moveTo>
                <a:lnTo>
                  <a:pt x="31" y="507"/>
                </a:lnTo>
                <a:lnTo>
                  <a:pt x="42" y="502"/>
                </a:lnTo>
                <a:lnTo>
                  <a:pt x="54" y="496"/>
                </a:lnTo>
                <a:lnTo>
                  <a:pt x="65" y="489"/>
                </a:lnTo>
                <a:lnTo>
                  <a:pt x="77" y="482"/>
                </a:lnTo>
                <a:lnTo>
                  <a:pt x="77" y="482"/>
                </a:lnTo>
                <a:lnTo>
                  <a:pt x="74" y="484"/>
                </a:lnTo>
                <a:lnTo>
                  <a:pt x="74" y="484"/>
                </a:lnTo>
                <a:lnTo>
                  <a:pt x="62" y="491"/>
                </a:lnTo>
                <a:lnTo>
                  <a:pt x="50" y="498"/>
                </a:lnTo>
                <a:lnTo>
                  <a:pt x="39" y="505"/>
                </a:lnTo>
                <a:lnTo>
                  <a:pt x="34" y="509"/>
                </a:lnTo>
                <a:lnTo>
                  <a:pt x="29" y="514"/>
                </a:lnTo>
                <a:lnTo>
                  <a:pt x="29" y="514"/>
                </a:lnTo>
                <a:lnTo>
                  <a:pt x="31" y="507"/>
                </a:lnTo>
                <a:lnTo>
                  <a:pt x="31" y="507"/>
                </a:lnTo>
                <a:close/>
                <a:moveTo>
                  <a:pt x="29" y="518"/>
                </a:moveTo>
                <a:lnTo>
                  <a:pt x="29" y="518"/>
                </a:lnTo>
                <a:lnTo>
                  <a:pt x="40" y="510"/>
                </a:lnTo>
                <a:lnTo>
                  <a:pt x="52" y="503"/>
                </a:lnTo>
                <a:lnTo>
                  <a:pt x="77" y="491"/>
                </a:lnTo>
                <a:lnTo>
                  <a:pt x="77" y="491"/>
                </a:lnTo>
                <a:lnTo>
                  <a:pt x="99" y="481"/>
                </a:lnTo>
                <a:lnTo>
                  <a:pt x="99" y="481"/>
                </a:lnTo>
                <a:lnTo>
                  <a:pt x="62" y="503"/>
                </a:lnTo>
                <a:lnTo>
                  <a:pt x="44" y="515"/>
                </a:lnTo>
                <a:lnTo>
                  <a:pt x="27" y="527"/>
                </a:lnTo>
                <a:lnTo>
                  <a:pt x="27" y="527"/>
                </a:lnTo>
                <a:lnTo>
                  <a:pt x="29" y="518"/>
                </a:lnTo>
                <a:lnTo>
                  <a:pt x="29" y="518"/>
                </a:lnTo>
                <a:close/>
                <a:moveTo>
                  <a:pt x="27" y="531"/>
                </a:moveTo>
                <a:lnTo>
                  <a:pt x="27" y="531"/>
                </a:lnTo>
                <a:lnTo>
                  <a:pt x="50" y="519"/>
                </a:lnTo>
                <a:lnTo>
                  <a:pt x="75" y="507"/>
                </a:lnTo>
                <a:lnTo>
                  <a:pt x="75" y="507"/>
                </a:lnTo>
                <a:lnTo>
                  <a:pt x="97" y="494"/>
                </a:lnTo>
                <a:lnTo>
                  <a:pt x="97" y="494"/>
                </a:lnTo>
                <a:lnTo>
                  <a:pt x="101" y="492"/>
                </a:lnTo>
                <a:lnTo>
                  <a:pt x="101" y="492"/>
                </a:lnTo>
                <a:lnTo>
                  <a:pt x="62" y="517"/>
                </a:lnTo>
                <a:lnTo>
                  <a:pt x="43" y="530"/>
                </a:lnTo>
                <a:lnTo>
                  <a:pt x="25" y="544"/>
                </a:lnTo>
                <a:lnTo>
                  <a:pt x="25" y="544"/>
                </a:lnTo>
                <a:lnTo>
                  <a:pt x="27" y="531"/>
                </a:lnTo>
                <a:lnTo>
                  <a:pt x="27" y="531"/>
                </a:lnTo>
                <a:close/>
                <a:moveTo>
                  <a:pt x="25" y="546"/>
                </a:moveTo>
                <a:lnTo>
                  <a:pt x="25" y="546"/>
                </a:lnTo>
                <a:lnTo>
                  <a:pt x="25" y="546"/>
                </a:lnTo>
                <a:lnTo>
                  <a:pt x="25" y="546"/>
                </a:lnTo>
                <a:lnTo>
                  <a:pt x="30" y="544"/>
                </a:lnTo>
                <a:lnTo>
                  <a:pt x="35" y="542"/>
                </a:lnTo>
                <a:lnTo>
                  <a:pt x="45" y="537"/>
                </a:lnTo>
                <a:lnTo>
                  <a:pt x="54" y="531"/>
                </a:lnTo>
                <a:lnTo>
                  <a:pt x="63" y="526"/>
                </a:lnTo>
                <a:lnTo>
                  <a:pt x="63" y="526"/>
                </a:lnTo>
                <a:lnTo>
                  <a:pt x="113" y="501"/>
                </a:lnTo>
                <a:lnTo>
                  <a:pt x="113" y="501"/>
                </a:lnTo>
                <a:lnTo>
                  <a:pt x="111" y="514"/>
                </a:lnTo>
                <a:lnTo>
                  <a:pt x="111" y="514"/>
                </a:lnTo>
                <a:lnTo>
                  <a:pt x="99" y="519"/>
                </a:lnTo>
                <a:lnTo>
                  <a:pt x="87" y="524"/>
                </a:lnTo>
                <a:lnTo>
                  <a:pt x="75" y="529"/>
                </a:lnTo>
                <a:lnTo>
                  <a:pt x="62" y="534"/>
                </a:lnTo>
                <a:lnTo>
                  <a:pt x="62" y="534"/>
                </a:lnTo>
                <a:lnTo>
                  <a:pt x="43" y="541"/>
                </a:lnTo>
                <a:lnTo>
                  <a:pt x="33" y="545"/>
                </a:lnTo>
                <a:lnTo>
                  <a:pt x="24" y="550"/>
                </a:lnTo>
                <a:lnTo>
                  <a:pt x="24" y="550"/>
                </a:lnTo>
                <a:lnTo>
                  <a:pt x="25" y="546"/>
                </a:lnTo>
                <a:lnTo>
                  <a:pt x="25" y="546"/>
                </a:lnTo>
                <a:close/>
                <a:moveTo>
                  <a:pt x="24" y="554"/>
                </a:moveTo>
                <a:lnTo>
                  <a:pt x="24" y="554"/>
                </a:lnTo>
                <a:lnTo>
                  <a:pt x="25" y="553"/>
                </a:lnTo>
                <a:lnTo>
                  <a:pt x="25" y="553"/>
                </a:lnTo>
                <a:lnTo>
                  <a:pt x="36" y="546"/>
                </a:lnTo>
                <a:lnTo>
                  <a:pt x="48" y="541"/>
                </a:lnTo>
                <a:lnTo>
                  <a:pt x="73" y="533"/>
                </a:lnTo>
                <a:lnTo>
                  <a:pt x="73" y="533"/>
                </a:lnTo>
                <a:lnTo>
                  <a:pt x="82" y="529"/>
                </a:lnTo>
                <a:lnTo>
                  <a:pt x="92" y="524"/>
                </a:lnTo>
                <a:lnTo>
                  <a:pt x="92" y="524"/>
                </a:lnTo>
                <a:lnTo>
                  <a:pt x="107" y="518"/>
                </a:lnTo>
                <a:lnTo>
                  <a:pt x="107" y="518"/>
                </a:lnTo>
                <a:lnTo>
                  <a:pt x="102" y="520"/>
                </a:lnTo>
                <a:lnTo>
                  <a:pt x="97" y="524"/>
                </a:lnTo>
                <a:lnTo>
                  <a:pt x="97" y="524"/>
                </a:lnTo>
                <a:lnTo>
                  <a:pt x="88" y="529"/>
                </a:lnTo>
                <a:lnTo>
                  <a:pt x="79" y="533"/>
                </a:lnTo>
                <a:lnTo>
                  <a:pt x="59" y="542"/>
                </a:lnTo>
                <a:lnTo>
                  <a:pt x="41" y="551"/>
                </a:lnTo>
                <a:lnTo>
                  <a:pt x="32" y="557"/>
                </a:lnTo>
                <a:lnTo>
                  <a:pt x="23" y="563"/>
                </a:lnTo>
                <a:lnTo>
                  <a:pt x="23" y="563"/>
                </a:lnTo>
                <a:lnTo>
                  <a:pt x="24" y="554"/>
                </a:lnTo>
                <a:lnTo>
                  <a:pt x="24" y="554"/>
                </a:lnTo>
                <a:close/>
                <a:moveTo>
                  <a:pt x="23" y="571"/>
                </a:moveTo>
                <a:lnTo>
                  <a:pt x="23" y="571"/>
                </a:lnTo>
                <a:lnTo>
                  <a:pt x="23" y="567"/>
                </a:lnTo>
                <a:lnTo>
                  <a:pt x="23" y="567"/>
                </a:lnTo>
                <a:lnTo>
                  <a:pt x="45" y="556"/>
                </a:lnTo>
                <a:lnTo>
                  <a:pt x="57" y="550"/>
                </a:lnTo>
                <a:lnTo>
                  <a:pt x="70" y="545"/>
                </a:lnTo>
                <a:lnTo>
                  <a:pt x="70" y="545"/>
                </a:lnTo>
                <a:lnTo>
                  <a:pt x="88" y="540"/>
                </a:lnTo>
                <a:lnTo>
                  <a:pt x="96" y="537"/>
                </a:lnTo>
                <a:lnTo>
                  <a:pt x="104" y="533"/>
                </a:lnTo>
                <a:lnTo>
                  <a:pt x="104" y="533"/>
                </a:lnTo>
                <a:lnTo>
                  <a:pt x="94" y="538"/>
                </a:lnTo>
                <a:lnTo>
                  <a:pt x="85" y="543"/>
                </a:lnTo>
                <a:lnTo>
                  <a:pt x="63" y="551"/>
                </a:lnTo>
                <a:lnTo>
                  <a:pt x="63" y="551"/>
                </a:lnTo>
                <a:lnTo>
                  <a:pt x="45" y="560"/>
                </a:lnTo>
                <a:lnTo>
                  <a:pt x="28" y="570"/>
                </a:lnTo>
                <a:lnTo>
                  <a:pt x="28" y="570"/>
                </a:lnTo>
                <a:lnTo>
                  <a:pt x="26" y="570"/>
                </a:lnTo>
                <a:lnTo>
                  <a:pt x="25" y="571"/>
                </a:lnTo>
                <a:lnTo>
                  <a:pt x="25" y="571"/>
                </a:lnTo>
                <a:lnTo>
                  <a:pt x="23" y="573"/>
                </a:lnTo>
                <a:lnTo>
                  <a:pt x="23" y="573"/>
                </a:lnTo>
                <a:lnTo>
                  <a:pt x="23" y="571"/>
                </a:lnTo>
                <a:lnTo>
                  <a:pt x="23" y="571"/>
                </a:lnTo>
                <a:close/>
                <a:moveTo>
                  <a:pt x="23" y="575"/>
                </a:moveTo>
                <a:lnTo>
                  <a:pt x="23" y="575"/>
                </a:lnTo>
                <a:lnTo>
                  <a:pt x="45" y="565"/>
                </a:lnTo>
                <a:lnTo>
                  <a:pt x="69" y="555"/>
                </a:lnTo>
                <a:lnTo>
                  <a:pt x="69" y="555"/>
                </a:lnTo>
                <a:lnTo>
                  <a:pt x="89" y="547"/>
                </a:lnTo>
                <a:lnTo>
                  <a:pt x="89" y="547"/>
                </a:lnTo>
                <a:lnTo>
                  <a:pt x="99" y="544"/>
                </a:lnTo>
                <a:lnTo>
                  <a:pt x="99" y="544"/>
                </a:lnTo>
                <a:lnTo>
                  <a:pt x="103" y="542"/>
                </a:lnTo>
                <a:lnTo>
                  <a:pt x="103" y="542"/>
                </a:lnTo>
                <a:lnTo>
                  <a:pt x="99" y="544"/>
                </a:lnTo>
                <a:lnTo>
                  <a:pt x="99" y="544"/>
                </a:lnTo>
                <a:lnTo>
                  <a:pt x="80" y="555"/>
                </a:lnTo>
                <a:lnTo>
                  <a:pt x="59" y="565"/>
                </a:lnTo>
                <a:lnTo>
                  <a:pt x="40" y="575"/>
                </a:lnTo>
                <a:lnTo>
                  <a:pt x="31" y="580"/>
                </a:lnTo>
                <a:lnTo>
                  <a:pt x="22" y="587"/>
                </a:lnTo>
                <a:lnTo>
                  <a:pt x="22" y="587"/>
                </a:lnTo>
                <a:lnTo>
                  <a:pt x="23" y="575"/>
                </a:lnTo>
                <a:lnTo>
                  <a:pt x="23" y="575"/>
                </a:lnTo>
                <a:close/>
                <a:moveTo>
                  <a:pt x="22" y="590"/>
                </a:moveTo>
                <a:lnTo>
                  <a:pt x="22" y="590"/>
                </a:lnTo>
                <a:lnTo>
                  <a:pt x="36" y="583"/>
                </a:lnTo>
                <a:lnTo>
                  <a:pt x="50" y="577"/>
                </a:lnTo>
                <a:lnTo>
                  <a:pt x="81" y="567"/>
                </a:lnTo>
                <a:lnTo>
                  <a:pt x="81" y="567"/>
                </a:lnTo>
                <a:lnTo>
                  <a:pt x="65" y="574"/>
                </a:lnTo>
                <a:lnTo>
                  <a:pt x="65" y="574"/>
                </a:lnTo>
                <a:lnTo>
                  <a:pt x="43" y="586"/>
                </a:lnTo>
                <a:lnTo>
                  <a:pt x="32" y="593"/>
                </a:lnTo>
                <a:lnTo>
                  <a:pt x="22" y="600"/>
                </a:lnTo>
                <a:lnTo>
                  <a:pt x="22" y="600"/>
                </a:lnTo>
                <a:lnTo>
                  <a:pt x="22" y="590"/>
                </a:lnTo>
                <a:lnTo>
                  <a:pt x="22" y="590"/>
                </a:lnTo>
                <a:close/>
                <a:moveTo>
                  <a:pt x="22" y="602"/>
                </a:moveTo>
                <a:lnTo>
                  <a:pt x="22" y="602"/>
                </a:lnTo>
                <a:lnTo>
                  <a:pt x="23" y="602"/>
                </a:lnTo>
                <a:lnTo>
                  <a:pt x="23" y="602"/>
                </a:lnTo>
                <a:lnTo>
                  <a:pt x="33" y="599"/>
                </a:lnTo>
                <a:lnTo>
                  <a:pt x="43" y="595"/>
                </a:lnTo>
                <a:lnTo>
                  <a:pt x="53" y="590"/>
                </a:lnTo>
                <a:lnTo>
                  <a:pt x="64" y="586"/>
                </a:lnTo>
                <a:lnTo>
                  <a:pt x="64" y="586"/>
                </a:lnTo>
                <a:lnTo>
                  <a:pt x="83" y="579"/>
                </a:lnTo>
                <a:lnTo>
                  <a:pt x="83" y="579"/>
                </a:lnTo>
                <a:lnTo>
                  <a:pt x="68" y="588"/>
                </a:lnTo>
                <a:lnTo>
                  <a:pt x="68" y="588"/>
                </a:lnTo>
                <a:lnTo>
                  <a:pt x="57" y="594"/>
                </a:lnTo>
                <a:lnTo>
                  <a:pt x="47" y="600"/>
                </a:lnTo>
                <a:lnTo>
                  <a:pt x="27" y="610"/>
                </a:lnTo>
                <a:lnTo>
                  <a:pt x="27" y="610"/>
                </a:lnTo>
                <a:lnTo>
                  <a:pt x="25" y="611"/>
                </a:lnTo>
                <a:lnTo>
                  <a:pt x="24" y="612"/>
                </a:lnTo>
                <a:lnTo>
                  <a:pt x="24" y="612"/>
                </a:lnTo>
                <a:lnTo>
                  <a:pt x="22" y="613"/>
                </a:lnTo>
                <a:lnTo>
                  <a:pt x="22" y="613"/>
                </a:lnTo>
                <a:lnTo>
                  <a:pt x="22" y="602"/>
                </a:lnTo>
                <a:lnTo>
                  <a:pt x="22" y="602"/>
                </a:lnTo>
                <a:close/>
                <a:moveTo>
                  <a:pt x="22" y="615"/>
                </a:moveTo>
                <a:lnTo>
                  <a:pt x="22" y="615"/>
                </a:lnTo>
                <a:lnTo>
                  <a:pt x="46" y="605"/>
                </a:lnTo>
                <a:lnTo>
                  <a:pt x="72" y="595"/>
                </a:lnTo>
                <a:lnTo>
                  <a:pt x="72" y="595"/>
                </a:lnTo>
                <a:lnTo>
                  <a:pt x="68" y="598"/>
                </a:lnTo>
                <a:lnTo>
                  <a:pt x="68" y="598"/>
                </a:lnTo>
                <a:lnTo>
                  <a:pt x="44" y="610"/>
                </a:lnTo>
                <a:lnTo>
                  <a:pt x="33" y="616"/>
                </a:lnTo>
                <a:lnTo>
                  <a:pt x="22" y="623"/>
                </a:lnTo>
                <a:lnTo>
                  <a:pt x="22" y="623"/>
                </a:lnTo>
                <a:lnTo>
                  <a:pt x="22" y="615"/>
                </a:lnTo>
                <a:lnTo>
                  <a:pt x="22" y="615"/>
                </a:lnTo>
                <a:close/>
                <a:moveTo>
                  <a:pt x="22" y="626"/>
                </a:moveTo>
                <a:lnTo>
                  <a:pt x="22" y="626"/>
                </a:lnTo>
                <a:lnTo>
                  <a:pt x="62" y="609"/>
                </a:lnTo>
                <a:lnTo>
                  <a:pt x="103" y="591"/>
                </a:lnTo>
                <a:lnTo>
                  <a:pt x="103" y="591"/>
                </a:lnTo>
                <a:lnTo>
                  <a:pt x="65" y="609"/>
                </a:lnTo>
                <a:lnTo>
                  <a:pt x="29" y="627"/>
                </a:lnTo>
                <a:lnTo>
                  <a:pt x="29" y="627"/>
                </a:lnTo>
                <a:lnTo>
                  <a:pt x="26" y="628"/>
                </a:lnTo>
                <a:lnTo>
                  <a:pt x="25" y="629"/>
                </a:lnTo>
                <a:lnTo>
                  <a:pt x="25" y="629"/>
                </a:lnTo>
                <a:lnTo>
                  <a:pt x="22" y="630"/>
                </a:lnTo>
                <a:lnTo>
                  <a:pt x="22" y="630"/>
                </a:lnTo>
                <a:lnTo>
                  <a:pt x="22" y="626"/>
                </a:lnTo>
                <a:lnTo>
                  <a:pt x="22" y="626"/>
                </a:lnTo>
                <a:close/>
                <a:moveTo>
                  <a:pt x="22" y="634"/>
                </a:moveTo>
                <a:lnTo>
                  <a:pt x="22" y="634"/>
                </a:lnTo>
                <a:lnTo>
                  <a:pt x="63" y="613"/>
                </a:lnTo>
                <a:lnTo>
                  <a:pt x="63" y="613"/>
                </a:lnTo>
                <a:lnTo>
                  <a:pt x="76" y="608"/>
                </a:lnTo>
                <a:lnTo>
                  <a:pt x="88" y="603"/>
                </a:lnTo>
                <a:lnTo>
                  <a:pt x="88" y="603"/>
                </a:lnTo>
                <a:lnTo>
                  <a:pt x="94" y="602"/>
                </a:lnTo>
                <a:lnTo>
                  <a:pt x="94" y="602"/>
                </a:lnTo>
                <a:lnTo>
                  <a:pt x="76" y="611"/>
                </a:lnTo>
                <a:lnTo>
                  <a:pt x="57" y="621"/>
                </a:lnTo>
                <a:lnTo>
                  <a:pt x="57" y="621"/>
                </a:lnTo>
                <a:lnTo>
                  <a:pt x="48" y="625"/>
                </a:lnTo>
                <a:lnTo>
                  <a:pt x="39" y="629"/>
                </a:lnTo>
                <a:lnTo>
                  <a:pt x="30" y="635"/>
                </a:lnTo>
                <a:lnTo>
                  <a:pt x="22" y="640"/>
                </a:lnTo>
                <a:lnTo>
                  <a:pt x="22" y="640"/>
                </a:lnTo>
                <a:lnTo>
                  <a:pt x="22" y="634"/>
                </a:lnTo>
                <a:lnTo>
                  <a:pt x="22" y="634"/>
                </a:lnTo>
                <a:close/>
                <a:moveTo>
                  <a:pt x="22" y="643"/>
                </a:moveTo>
                <a:lnTo>
                  <a:pt x="22" y="643"/>
                </a:lnTo>
                <a:lnTo>
                  <a:pt x="31" y="641"/>
                </a:lnTo>
                <a:lnTo>
                  <a:pt x="39" y="638"/>
                </a:lnTo>
                <a:lnTo>
                  <a:pt x="57" y="631"/>
                </a:lnTo>
                <a:lnTo>
                  <a:pt x="57" y="631"/>
                </a:lnTo>
                <a:lnTo>
                  <a:pt x="38" y="641"/>
                </a:lnTo>
                <a:lnTo>
                  <a:pt x="30" y="646"/>
                </a:lnTo>
                <a:lnTo>
                  <a:pt x="21" y="651"/>
                </a:lnTo>
                <a:lnTo>
                  <a:pt x="21" y="651"/>
                </a:lnTo>
                <a:lnTo>
                  <a:pt x="22" y="643"/>
                </a:lnTo>
                <a:lnTo>
                  <a:pt x="22" y="643"/>
                </a:lnTo>
                <a:close/>
                <a:moveTo>
                  <a:pt x="21" y="655"/>
                </a:moveTo>
                <a:lnTo>
                  <a:pt x="21" y="655"/>
                </a:lnTo>
                <a:lnTo>
                  <a:pt x="39" y="646"/>
                </a:lnTo>
                <a:lnTo>
                  <a:pt x="48" y="642"/>
                </a:lnTo>
                <a:lnTo>
                  <a:pt x="57" y="638"/>
                </a:lnTo>
                <a:lnTo>
                  <a:pt x="57" y="638"/>
                </a:lnTo>
                <a:lnTo>
                  <a:pt x="81" y="628"/>
                </a:lnTo>
                <a:lnTo>
                  <a:pt x="81" y="628"/>
                </a:lnTo>
                <a:lnTo>
                  <a:pt x="60" y="640"/>
                </a:lnTo>
                <a:lnTo>
                  <a:pt x="60" y="640"/>
                </a:lnTo>
                <a:lnTo>
                  <a:pt x="40" y="651"/>
                </a:lnTo>
                <a:lnTo>
                  <a:pt x="21" y="663"/>
                </a:lnTo>
                <a:lnTo>
                  <a:pt x="21" y="663"/>
                </a:lnTo>
                <a:lnTo>
                  <a:pt x="21" y="655"/>
                </a:lnTo>
                <a:lnTo>
                  <a:pt x="21" y="655"/>
                </a:lnTo>
                <a:close/>
                <a:moveTo>
                  <a:pt x="20" y="666"/>
                </a:moveTo>
                <a:lnTo>
                  <a:pt x="20" y="666"/>
                </a:lnTo>
                <a:lnTo>
                  <a:pt x="21" y="666"/>
                </a:lnTo>
                <a:lnTo>
                  <a:pt x="21" y="666"/>
                </a:lnTo>
                <a:lnTo>
                  <a:pt x="29" y="663"/>
                </a:lnTo>
                <a:lnTo>
                  <a:pt x="38" y="660"/>
                </a:lnTo>
                <a:lnTo>
                  <a:pt x="54" y="651"/>
                </a:lnTo>
                <a:lnTo>
                  <a:pt x="54" y="651"/>
                </a:lnTo>
                <a:lnTo>
                  <a:pt x="64" y="645"/>
                </a:lnTo>
                <a:lnTo>
                  <a:pt x="76" y="641"/>
                </a:lnTo>
                <a:lnTo>
                  <a:pt x="76" y="641"/>
                </a:lnTo>
                <a:lnTo>
                  <a:pt x="50" y="656"/>
                </a:lnTo>
                <a:lnTo>
                  <a:pt x="50" y="656"/>
                </a:lnTo>
                <a:lnTo>
                  <a:pt x="34" y="664"/>
                </a:lnTo>
                <a:lnTo>
                  <a:pt x="27" y="668"/>
                </a:lnTo>
                <a:lnTo>
                  <a:pt x="20" y="673"/>
                </a:lnTo>
                <a:lnTo>
                  <a:pt x="20" y="673"/>
                </a:lnTo>
                <a:lnTo>
                  <a:pt x="20" y="666"/>
                </a:lnTo>
                <a:lnTo>
                  <a:pt x="20" y="666"/>
                </a:lnTo>
                <a:close/>
                <a:moveTo>
                  <a:pt x="19" y="677"/>
                </a:moveTo>
                <a:lnTo>
                  <a:pt x="19" y="677"/>
                </a:lnTo>
                <a:lnTo>
                  <a:pt x="29" y="674"/>
                </a:lnTo>
                <a:lnTo>
                  <a:pt x="38" y="670"/>
                </a:lnTo>
                <a:lnTo>
                  <a:pt x="56" y="660"/>
                </a:lnTo>
                <a:lnTo>
                  <a:pt x="75" y="651"/>
                </a:lnTo>
                <a:lnTo>
                  <a:pt x="84" y="647"/>
                </a:lnTo>
                <a:lnTo>
                  <a:pt x="94" y="644"/>
                </a:lnTo>
                <a:lnTo>
                  <a:pt x="94" y="644"/>
                </a:lnTo>
                <a:lnTo>
                  <a:pt x="90" y="646"/>
                </a:lnTo>
                <a:lnTo>
                  <a:pt x="86" y="648"/>
                </a:lnTo>
                <a:lnTo>
                  <a:pt x="78" y="654"/>
                </a:lnTo>
                <a:lnTo>
                  <a:pt x="78" y="654"/>
                </a:lnTo>
                <a:lnTo>
                  <a:pt x="68" y="660"/>
                </a:lnTo>
                <a:lnTo>
                  <a:pt x="56" y="666"/>
                </a:lnTo>
                <a:lnTo>
                  <a:pt x="56" y="666"/>
                </a:lnTo>
                <a:lnTo>
                  <a:pt x="36" y="677"/>
                </a:lnTo>
                <a:lnTo>
                  <a:pt x="18" y="689"/>
                </a:lnTo>
                <a:lnTo>
                  <a:pt x="18" y="689"/>
                </a:lnTo>
                <a:lnTo>
                  <a:pt x="19" y="677"/>
                </a:lnTo>
                <a:lnTo>
                  <a:pt x="19" y="677"/>
                </a:lnTo>
                <a:close/>
                <a:moveTo>
                  <a:pt x="15" y="703"/>
                </a:moveTo>
                <a:lnTo>
                  <a:pt x="15" y="703"/>
                </a:lnTo>
                <a:lnTo>
                  <a:pt x="17" y="693"/>
                </a:lnTo>
                <a:lnTo>
                  <a:pt x="17" y="693"/>
                </a:lnTo>
                <a:lnTo>
                  <a:pt x="26" y="690"/>
                </a:lnTo>
                <a:lnTo>
                  <a:pt x="35" y="685"/>
                </a:lnTo>
                <a:lnTo>
                  <a:pt x="52" y="676"/>
                </a:lnTo>
                <a:lnTo>
                  <a:pt x="52" y="676"/>
                </a:lnTo>
                <a:lnTo>
                  <a:pt x="77" y="665"/>
                </a:lnTo>
                <a:lnTo>
                  <a:pt x="77" y="665"/>
                </a:lnTo>
                <a:lnTo>
                  <a:pt x="91" y="659"/>
                </a:lnTo>
                <a:lnTo>
                  <a:pt x="91" y="659"/>
                </a:lnTo>
                <a:lnTo>
                  <a:pt x="92" y="659"/>
                </a:lnTo>
                <a:lnTo>
                  <a:pt x="91" y="660"/>
                </a:lnTo>
                <a:lnTo>
                  <a:pt x="87" y="663"/>
                </a:lnTo>
                <a:lnTo>
                  <a:pt x="82" y="666"/>
                </a:lnTo>
                <a:lnTo>
                  <a:pt x="82" y="666"/>
                </a:lnTo>
                <a:lnTo>
                  <a:pt x="74" y="671"/>
                </a:lnTo>
                <a:lnTo>
                  <a:pt x="65" y="676"/>
                </a:lnTo>
                <a:lnTo>
                  <a:pt x="47" y="685"/>
                </a:lnTo>
                <a:lnTo>
                  <a:pt x="30" y="695"/>
                </a:lnTo>
                <a:lnTo>
                  <a:pt x="22" y="700"/>
                </a:lnTo>
                <a:lnTo>
                  <a:pt x="14" y="706"/>
                </a:lnTo>
                <a:lnTo>
                  <a:pt x="14" y="706"/>
                </a:lnTo>
                <a:lnTo>
                  <a:pt x="15" y="703"/>
                </a:lnTo>
                <a:lnTo>
                  <a:pt x="15" y="703"/>
                </a:lnTo>
                <a:close/>
                <a:moveTo>
                  <a:pt x="13" y="709"/>
                </a:moveTo>
                <a:lnTo>
                  <a:pt x="13" y="709"/>
                </a:lnTo>
                <a:lnTo>
                  <a:pt x="18" y="706"/>
                </a:lnTo>
                <a:lnTo>
                  <a:pt x="18" y="706"/>
                </a:lnTo>
                <a:lnTo>
                  <a:pt x="27" y="699"/>
                </a:lnTo>
                <a:lnTo>
                  <a:pt x="36" y="694"/>
                </a:lnTo>
                <a:lnTo>
                  <a:pt x="56" y="684"/>
                </a:lnTo>
                <a:lnTo>
                  <a:pt x="76" y="673"/>
                </a:lnTo>
                <a:lnTo>
                  <a:pt x="85" y="667"/>
                </a:lnTo>
                <a:lnTo>
                  <a:pt x="94" y="660"/>
                </a:lnTo>
                <a:lnTo>
                  <a:pt x="94" y="660"/>
                </a:lnTo>
                <a:lnTo>
                  <a:pt x="93" y="671"/>
                </a:lnTo>
                <a:lnTo>
                  <a:pt x="93" y="671"/>
                </a:lnTo>
                <a:lnTo>
                  <a:pt x="93" y="671"/>
                </a:lnTo>
                <a:lnTo>
                  <a:pt x="93" y="671"/>
                </a:lnTo>
                <a:lnTo>
                  <a:pt x="83" y="674"/>
                </a:lnTo>
                <a:lnTo>
                  <a:pt x="73" y="679"/>
                </a:lnTo>
                <a:lnTo>
                  <a:pt x="53" y="690"/>
                </a:lnTo>
                <a:lnTo>
                  <a:pt x="53" y="690"/>
                </a:lnTo>
                <a:lnTo>
                  <a:pt x="42" y="696"/>
                </a:lnTo>
                <a:lnTo>
                  <a:pt x="31" y="701"/>
                </a:lnTo>
                <a:lnTo>
                  <a:pt x="31" y="701"/>
                </a:lnTo>
                <a:lnTo>
                  <a:pt x="22" y="706"/>
                </a:lnTo>
                <a:lnTo>
                  <a:pt x="13" y="710"/>
                </a:lnTo>
                <a:lnTo>
                  <a:pt x="13" y="710"/>
                </a:lnTo>
                <a:lnTo>
                  <a:pt x="13" y="709"/>
                </a:lnTo>
                <a:lnTo>
                  <a:pt x="13" y="709"/>
                </a:lnTo>
                <a:close/>
                <a:moveTo>
                  <a:pt x="93" y="690"/>
                </a:moveTo>
                <a:lnTo>
                  <a:pt x="93" y="690"/>
                </a:lnTo>
                <a:lnTo>
                  <a:pt x="81" y="697"/>
                </a:lnTo>
                <a:lnTo>
                  <a:pt x="69" y="705"/>
                </a:lnTo>
                <a:lnTo>
                  <a:pt x="46" y="722"/>
                </a:lnTo>
                <a:lnTo>
                  <a:pt x="46" y="722"/>
                </a:lnTo>
                <a:lnTo>
                  <a:pt x="21" y="738"/>
                </a:lnTo>
                <a:lnTo>
                  <a:pt x="21" y="738"/>
                </a:lnTo>
                <a:lnTo>
                  <a:pt x="11" y="745"/>
                </a:lnTo>
                <a:lnTo>
                  <a:pt x="9" y="745"/>
                </a:lnTo>
                <a:lnTo>
                  <a:pt x="9" y="745"/>
                </a:lnTo>
                <a:lnTo>
                  <a:pt x="14" y="740"/>
                </a:lnTo>
                <a:lnTo>
                  <a:pt x="14" y="740"/>
                </a:lnTo>
                <a:lnTo>
                  <a:pt x="25" y="731"/>
                </a:lnTo>
                <a:lnTo>
                  <a:pt x="37" y="723"/>
                </a:lnTo>
                <a:lnTo>
                  <a:pt x="61" y="706"/>
                </a:lnTo>
                <a:lnTo>
                  <a:pt x="61" y="706"/>
                </a:lnTo>
                <a:lnTo>
                  <a:pt x="70" y="702"/>
                </a:lnTo>
                <a:lnTo>
                  <a:pt x="78" y="697"/>
                </a:lnTo>
                <a:lnTo>
                  <a:pt x="86" y="692"/>
                </a:lnTo>
                <a:lnTo>
                  <a:pt x="93" y="686"/>
                </a:lnTo>
                <a:lnTo>
                  <a:pt x="93" y="686"/>
                </a:lnTo>
                <a:lnTo>
                  <a:pt x="93" y="690"/>
                </a:lnTo>
                <a:lnTo>
                  <a:pt x="93" y="690"/>
                </a:lnTo>
                <a:close/>
                <a:moveTo>
                  <a:pt x="13" y="712"/>
                </a:moveTo>
                <a:lnTo>
                  <a:pt x="13" y="712"/>
                </a:lnTo>
                <a:lnTo>
                  <a:pt x="32" y="703"/>
                </a:lnTo>
                <a:lnTo>
                  <a:pt x="50" y="694"/>
                </a:lnTo>
                <a:lnTo>
                  <a:pt x="50" y="694"/>
                </a:lnTo>
                <a:lnTo>
                  <a:pt x="72" y="682"/>
                </a:lnTo>
                <a:lnTo>
                  <a:pt x="72" y="682"/>
                </a:lnTo>
                <a:lnTo>
                  <a:pt x="85" y="675"/>
                </a:lnTo>
                <a:lnTo>
                  <a:pt x="88" y="674"/>
                </a:lnTo>
                <a:lnTo>
                  <a:pt x="88" y="674"/>
                </a:lnTo>
                <a:lnTo>
                  <a:pt x="81" y="680"/>
                </a:lnTo>
                <a:lnTo>
                  <a:pt x="81" y="680"/>
                </a:lnTo>
                <a:lnTo>
                  <a:pt x="63" y="691"/>
                </a:lnTo>
                <a:lnTo>
                  <a:pt x="45" y="702"/>
                </a:lnTo>
                <a:lnTo>
                  <a:pt x="27" y="713"/>
                </a:lnTo>
                <a:lnTo>
                  <a:pt x="10" y="726"/>
                </a:lnTo>
                <a:lnTo>
                  <a:pt x="10" y="726"/>
                </a:lnTo>
                <a:lnTo>
                  <a:pt x="13" y="712"/>
                </a:lnTo>
                <a:lnTo>
                  <a:pt x="13" y="712"/>
                </a:lnTo>
                <a:close/>
                <a:moveTo>
                  <a:pt x="10" y="729"/>
                </a:moveTo>
                <a:lnTo>
                  <a:pt x="10" y="729"/>
                </a:lnTo>
                <a:lnTo>
                  <a:pt x="14" y="727"/>
                </a:lnTo>
                <a:lnTo>
                  <a:pt x="19" y="723"/>
                </a:lnTo>
                <a:lnTo>
                  <a:pt x="29" y="715"/>
                </a:lnTo>
                <a:lnTo>
                  <a:pt x="29" y="715"/>
                </a:lnTo>
                <a:lnTo>
                  <a:pt x="53" y="700"/>
                </a:lnTo>
                <a:lnTo>
                  <a:pt x="53" y="700"/>
                </a:lnTo>
                <a:lnTo>
                  <a:pt x="74" y="687"/>
                </a:lnTo>
                <a:lnTo>
                  <a:pt x="83" y="680"/>
                </a:lnTo>
                <a:lnTo>
                  <a:pt x="93" y="673"/>
                </a:lnTo>
                <a:lnTo>
                  <a:pt x="93" y="673"/>
                </a:lnTo>
                <a:lnTo>
                  <a:pt x="93" y="681"/>
                </a:lnTo>
                <a:lnTo>
                  <a:pt x="93" y="681"/>
                </a:lnTo>
                <a:lnTo>
                  <a:pt x="82" y="687"/>
                </a:lnTo>
                <a:lnTo>
                  <a:pt x="72" y="693"/>
                </a:lnTo>
                <a:lnTo>
                  <a:pt x="52" y="707"/>
                </a:lnTo>
                <a:lnTo>
                  <a:pt x="42" y="715"/>
                </a:lnTo>
                <a:lnTo>
                  <a:pt x="31" y="720"/>
                </a:lnTo>
                <a:lnTo>
                  <a:pt x="21" y="725"/>
                </a:lnTo>
                <a:lnTo>
                  <a:pt x="10" y="729"/>
                </a:lnTo>
                <a:lnTo>
                  <a:pt x="10" y="729"/>
                </a:lnTo>
                <a:lnTo>
                  <a:pt x="10" y="729"/>
                </a:lnTo>
                <a:lnTo>
                  <a:pt x="10" y="729"/>
                </a:lnTo>
                <a:close/>
                <a:moveTo>
                  <a:pt x="9" y="731"/>
                </a:moveTo>
                <a:lnTo>
                  <a:pt x="9" y="731"/>
                </a:lnTo>
                <a:lnTo>
                  <a:pt x="20" y="728"/>
                </a:lnTo>
                <a:lnTo>
                  <a:pt x="30" y="723"/>
                </a:lnTo>
                <a:lnTo>
                  <a:pt x="40" y="717"/>
                </a:lnTo>
                <a:lnTo>
                  <a:pt x="50" y="710"/>
                </a:lnTo>
                <a:lnTo>
                  <a:pt x="50" y="710"/>
                </a:lnTo>
                <a:lnTo>
                  <a:pt x="73" y="696"/>
                </a:lnTo>
                <a:lnTo>
                  <a:pt x="73" y="696"/>
                </a:lnTo>
                <a:lnTo>
                  <a:pt x="84" y="689"/>
                </a:lnTo>
                <a:lnTo>
                  <a:pt x="84" y="689"/>
                </a:lnTo>
                <a:lnTo>
                  <a:pt x="89" y="685"/>
                </a:lnTo>
                <a:lnTo>
                  <a:pt x="91" y="684"/>
                </a:lnTo>
                <a:lnTo>
                  <a:pt x="89" y="687"/>
                </a:lnTo>
                <a:lnTo>
                  <a:pt x="89" y="687"/>
                </a:lnTo>
                <a:lnTo>
                  <a:pt x="84" y="691"/>
                </a:lnTo>
                <a:lnTo>
                  <a:pt x="78" y="695"/>
                </a:lnTo>
                <a:lnTo>
                  <a:pt x="64" y="702"/>
                </a:lnTo>
                <a:lnTo>
                  <a:pt x="64" y="702"/>
                </a:lnTo>
                <a:lnTo>
                  <a:pt x="52" y="710"/>
                </a:lnTo>
                <a:lnTo>
                  <a:pt x="41" y="719"/>
                </a:lnTo>
                <a:lnTo>
                  <a:pt x="41" y="719"/>
                </a:lnTo>
                <a:lnTo>
                  <a:pt x="24" y="730"/>
                </a:lnTo>
                <a:lnTo>
                  <a:pt x="16" y="736"/>
                </a:lnTo>
                <a:lnTo>
                  <a:pt x="8" y="743"/>
                </a:lnTo>
                <a:lnTo>
                  <a:pt x="8" y="743"/>
                </a:lnTo>
                <a:lnTo>
                  <a:pt x="9" y="731"/>
                </a:lnTo>
                <a:lnTo>
                  <a:pt x="9" y="731"/>
                </a:lnTo>
                <a:close/>
                <a:moveTo>
                  <a:pt x="42" y="794"/>
                </a:moveTo>
                <a:lnTo>
                  <a:pt x="42" y="794"/>
                </a:lnTo>
                <a:lnTo>
                  <a:pt x="34" y="790"/>
                </a:lnTo>
                <a:lnTo>
                  <a:pt x="27" y="785"/>
                </a:lnTo>
                <a:lnTo>
                  <a:pt x="21" y="780"/>
                </a:lnTo>
                <a:lnTo>
                  <a:pt x="16" y="773"/>
                </a:lnTo>
                <a:lnTo>
                  <a:pt x="16" y="773"/>
                </a:lnTo>
                <a:lnTo>
                  <a:pt x="13" y="767"/>
                </a:lnTo>
                <a:lnTo>
                  <a:pt x="10" y="761"/>
                </a:lnTo>
                <a:lnTo>
                  <a:pt x="9" y="754"/>
                </a:lnTo>
                <a:lnTo>
                  <a:pt x="8" y="747"/>
                </a:lnTo>
                <a:lnTo>
                  <a:pt x="8" y="747"/>
                </a:lnTo>
                <a:lnTo>
                  <a:pt x="30" y="735"/>
                </a:lnTo>
                <a:lnTo>
                  <a:pt x="50" y="721"/>
                </a:lnTo>
                <a:lnTo>
                  <a:pt x="71" y="706"/>
                </a:lnTo>
                <a:lnTo>
                  <a:pt x="92" y="693"/>
                </a:lnTo>
                <a:lnTo>
                  <a:pt x="92" y="693"/>
                </a:lnTo>
                <a:lnTo>
                  <a:pt x="83" y="699"/>
                </a:lnTo>
                <a:lnTo>
                  <a:pt x="75" y="707"/>
                </a:lnTo>
                <a:lnTo>
                  <a:pt x="57" y="724"/>
                </a:lnTo>
                <a:lnTo>
                  <a:pt x="57" y="724"/>
                </a:lnTo>
                <a:lnTo>
                  <a:pt x="46" y="733"/>
                </a:lnTo>
                <a:lnTo>
                  <a:pt x="35" y="742"/>
                </a:lnTo>
                <a:lnTo>
                  <a:pt x="23" y="750"/>
                </a:lnTo>
                <a:lnTo>
                  <a:pt x="11" y="758"/>
                </a:lnTo>
                <a:lnTo>
                  <a:pt x="11" y="758"/>
                </a:lnTo>
                <a:lnTo>
                  <a:pt x="11" y="758"/>
                </a:lnTo>
                <a:lnTo>
                  <a:pt x="11" y="759"/>
                </a:lnTo>
                <a:lnTo>
                  <a:pt x="11" y="760"/>
                </a:lnTo>
                <a:lnTo>
                  <a:pt x="12" y="760"/>
                </a:lnTo>
                <a:lnTo>
                  <a:pt x="12" y="760"/>
                </a:lnTo>
                <a:lnTo>
                  <a:pt x="21" y="756"/>
                </a:lnTo>
                <a:lnTo>
                  <a:pt x="29" y="752"/>
                </a:lnTo>
                <a:lnTo>
                  <a:pt x="38" y="747"/>
                </a:lnTo>
                <a:lnTo>
                  <a:pt x="46" y="741"/>
                </a:lnTo>
                <a:lnTo>
                  <a:pt x="46" y="741"/>
                </a:lnTo>
                <a:lnTo>
                  <a:pt x="15" y="766"/>
                </a:lnTo>
                <a:lnTo>
                  <a:pt x="15" y="766"/>
                </a:lnTo>
                <a:lnTo>
                  <a:pt x="14" y="768"/>
                </a:lnTo>
                <a:lnTo>
                  <a:pt x="16" y="768"/>
                </a:lnTo>
                <a:lnTo>
                  <a:pt x="16" y="768"/>
                </a:lnTo>
                <a:lnTo>
                  <a:pt x="20" y="767"/>
                </a:lnTo>
                <a:lnTo>
                  <a:pt x="25" y="765"/>
                </a:lnTo>
                <a:lnTo>
                  <a:pt x="34" y="760"/>
                </a:lnTo>
                <a:lnTo>
                  <a:pt x="51" y="749"/>
                </a:lnTo>
                <a:lnTo>
                  <a:pt x="51" y="749"/>
                </a:lnTo>
                <a:lnTo>
                  <a:pt x="69" y="737"/>
                </a:lnTo>
                <a:lnTo>
                  <a:pt x="69" y="737"/>
                </a:lnTo>
                <a:lnTo>
                  <a:pt x="54" y="748"/>
                </a:lnTo>
                <a:lnTo>
                  <a:pt x="54" y="748"/>
                </a:lnTo>
                <a:lnTo>
                  <a:pt x="46" y="755"/>
                </a:lnTo>
                <a:lnTo>
                  <a:pt x="37" y="762"/>
                </a:lnTo>
                <a:lnTo>
                  <a:pt x="28" y="768"/>
                </a:lnTo>
                <a:lnTo>
                  <a:pt x="24" y="772"/>
                </a:lnTo>
                <a:lnTo>
                  <a:pt x="20" y="777"/>
                </a:lnTo>
                <a:lnTo>
                  <a:pt x="20" y="777"/>
                </a:lnTo>
                <a:lnTo>
                  <a:pt x="20" y="777"/>
                </a:lnTo>
                <a:lnTo>
                  <a:pt x="20" y="778"/>
                </a:lnTo>
                <a:lnTo>
                  <a:pt x="22" y="778"/>
                </a:lnTo>
                <a:lnTo>
                  <a:pt x="22" y="778"/>
                </a:lnTo>
                <a:lnTo>
                  <a:pt x="40" y="768"/>
                </a:lnTo>
                <a:lnTo>
                  <a:pt x="58" y="756"/>
                </a:lnTo>
                <a:lnTo>
                  <a:pt x="94" y="732"/>
                </a:lnTo>
                <a:lnTo>
                  <a:pt x="94" y="732"/>
                </a:lnTo>
                <a:lnTo>
                  <a:pt x="79" y="743"/>
                </a:lnTo>
                <a:lnTo>
                  <a:pt x="63" y="756"/>
                </a:lnTo>
                <a:lnTo>
                  <a:pt x="63" y="756"/>
                </a:lnTo>
                <a:lnTo>
                  <a:pt x="55" y="763"/>
                </a:lnTo>
                <a:lnTo>
                  <a:pt x="47" y="771"/>
                </a:lnTo>
                <a:lnTo>
                  <a:pt x="40" y="779"/>
                </a:lnTo>
                <a:lnTo>
                  <a:pt x="31" y="786"/>
                </a:lnTo>
                <a:lnTo>
                  <a:pt x="31" y="786"/>
                </a:lnTo>
                <a:lnTo>
                  <a:pt x="31" y="787"/>
                </a:lnTo>
                <a:lnTo>
                  <a:pt x="31" y="788"/>
                </a:lnTo>
                <a:lnTo>
                  <a:pt x="32" y="788"/>
                </a:lnTo>
                <a:lnTo>
                  <a:pt x="32" y="788"/>
                </a:lnTo>
                <a:lnTo>
                  <a:pt x="39" y="785"/>
                </a:lnTo>
                <a:lnTo>
                  <a:pt x="44" y="782"/>
                </a:lnTo>
                <a:lnTo>
                  <a:pt x="56" y="774"/>
                </a:lnTo>
                <a:lnTo>
                  <a:pt x="56" y="774"/>
                </a:lnTo>
                <a:lnTo>
                  <a:pt x="73" y="762"/>
                </a:lnTo>
                <a:lnTo>
                  <a:pt x="90" y="750"/>
                </a:lnTo>
                <a:lnTo>
                  <a:pt x="90" y="750"/>
                </a:lnTo>
                <a:lnTo>
                  <a:pt x="96" y="745"/>
                </a:lnTo>
                <a:lnTo>
                  <a:pt x="93" y="748"/>
                </a:lnTo>
                <a:lnTo>
                  <a:pt x="93" y="748"/>
                </a:lnTo>
                <a:lnTo>
                  <a:pt x="78" y="762"/>
                </a:lnTo>
                <a:lnTo>
                  <a:pt x="78" y="762"/>
                </a:lnTo>
                <a:lnTo>
                  <a:pt x="59" y="777"/>
                </a:lnTo>
                <a:lnTo>
                  <a:pt x="42" y="793"/>
                </a:lnTo>
                <a:lnTo>
                  <a:pt x="42" y="793"/>
                </a:lnTo>
                <a:lnTo>
                  <a:pt x="42" y="794"/>
                </a:lnTo>
                <a:lnTo>
                  <a:pt x="42" y="794"/>
                </a:lnTo>
                <a:close/>
                <a:moveTo>
                  <a:pt x="78" y="773"/>
                </a:moveTo>
                <a:lnTo>
                  <a:pt x="78" y="773"/>
                </a:lnTo>
                <a:lnTo>
                  <a:pt x="88" y="764"/>
                </a:lnTo>
                <a:lnTo>
                  <a:pt x="92" y="761"/>
                </a:lnTo>
                <a:lnTo>
                  <a:pt x="92" y="762"/>
                </a:lnTo>
                <a:lnTo>
                  <a:pt x="91" y="765"/>
                </a:lnTo>
                <a:lnTo>
                  <a:pt x="91" y="765"/>
                </a:lnTo>
                <a:lnTo>
                  <a:pt x="85" y="772"/>
                </a:lnTo>
                <a:lnTo>
                  <a:pt x="79" y="778"/>
                </a:lnTo>
                <a:lnTo>
                  <a:pt x="65" y="790"/>
                </a:lnTo>
                <a:lnTo>
                  <a:pt x="65" y="790"/>
                </a:lnTo>
                <a:lnTo>
                  <a:pt x="65" y="791"/>
                </a:lnTo>
                <a:lnTo>
                  <a:pt x="67" y="792"/>
                </a:lnTo>
                <a:lnTo>
                  <a:pt x="67" y="792"/>
                </a:lnTo>
                <a:lnTo>
                  <a:pt x="71" y="791"/>
                </a:lnTo>
                <a:lnTo>
                  <a:pt x="74" y="789"/>
                </a:lnTo>
                <a:lnTo>
                  <a:pt x="80" y="786"/>
                </a:lnTo>
                <a:lnTo>
                  <a:pt x="91" y="776"/>
                </a:lnTo>
                <a:lnTo>
                  <a:pt x="91" y="776"/>
                </a:lnTo>
                <a:lnTo>
                  <a:pt x="91" y="776"/>
                </a:lnTo>
                <a:lnTo>
                  <a:pt x="91" y="776"/>
                </a:lnTo>
                <a:lnTo>
                  <a:pt x="86" y="783"/>
                </a:lnTo>
                <a:lnTo>
                  <a:pt x="83" y="786"/>
                </a:lnTo>
                <a:lnTo>
                  <a:pt x="79" y="789"/>
                </a:lnTo>
                <a:lnTo>
                  <a:pt x="75" y="791"/>
                </a:lnTo>
                <a:lnTo>
                  <a:pt x="70" y="793"/>
                </a:lnTo>
                <a:lnTo>
                  <a:pt x="64" y="796"/>
                </a:lnTo>
                <a:lnTo>
                  <a:pt x="58" y="797"/>
                </a:lnTo>
                <a:lnTo>
                  <a:pt x="58" y="797"/>
                </a:lnTo>
                <a:lnTo>
                  <a:pt x="51" y="797"/>
                </a:lnTo>
                <a:lnTo>
                  <a:pt x="44" y="794"/>
                </a:lnTo>
                <a:lnTo>
                  <a:pt x="44" y="794"/>
                </a:lnTo>
                <a:lnTo>
                  <a:pt x="53" y="791"/>
                </a:lnTo>
                <a:lnTo>
                  <a:pt x="62" y="786"/>
                </a:lnTo>
                <a:lnTo>
                  <a:pt x="71" y="780"/>
                </a:lnTo>
                <a:lnTo>
                  <a:pt x="78" y="773"/>
                </a:lnTo>
                <a:lnTo>
                  <a:pt x="78" y="773"/>
                </a:lnTo>
                <a:close/>
                <a:moveTo>
                  <a:pt x="99" y="853"/>
                </a:moveTo>
                <a:lnTo>
                  <a:pt x="99" y="853"/>
                </a:lnTo>
                <a:lnTo>
                  <a:pt x="93" y="853"/>
                </a:lnTo>
                <a:lnTo>
                  <a:pt x="88" y="853"/>
                </a:lnTo>
                <a:lnTo>
                  <a:pt x="83" y="851"/>
                </a:lnTo>
                <a:lnTo>
                  <a:pt x="79" y="850"/>
                </a:lnTo>
                <a:lnTo>
                  <a:pt x="71" y="845"/>
                </a:lnTo>
                <a:lnTo>
                  <a:pt x="64" y="839"/>
                </a:lnTo>
                <a:lnTo>
                  <a:pt x="59" y="831"/>
                </a:lnTo>
                <a:lnTo>
                  <a:pt x="54" y="823"/>
                </a:lnTo>
                <a:lnTo>
                  <a:pt x="51" y="814"/>
                </a:lnTo>
                <a:lnTo>
                  <a:pt x="47" y="805"/>
                </a:lnTo>
                <a:lnTo>
                  <a:pt x="47" y="805"/>
                </a:lnTo>
                <a:lnTo>
                  <a:pt x="54" y="805"/>
                </a:lnTo>
                <a:lnTo>
                  <a:pt x="61" y="805"/>
                </a:lnTo>
                <a:lnTo>
                  <a:pt x="61" y="805"/>
                </a:lnTo>
                <a:lnTo>
                  <a:pt x="69" y="804"/>
                </a:lnTo>
                <a:lnTo>
                  <a:pt x="75" y="802"/>
                </a:lnTo>
                <a:lnTo>
                  <a:pt x="75" y="802"/>
                </a:lnTo>
                <a:lnTo>
                  <a:pt x="74" y="806"/>
                </a:lnTo>
                <a:lnTo>
                  <a:pt x="74" y="810"/>
                </a:lnTo>
                <a:lnTo>
                  <a:pt x="75" y="814"/>
                </a:lnTo>
                <a:lnTo>
                  <a:pt x="77" y="818"/>
                </a:lnTo>
                <a:lnTo>
                  <a:pt x="82" y="826"/>
                </a:lnTo>
                <a:lnTo>
                  <a:pt x="89" y="833"/>
                </a:lnTo>
                <a:lnTo>
                  <a:pt x="89" y="833"/>
                </a:lnTo>
                <a:lnTo>
                  <a:pt x="93" y="836"/>
                </a:lnTo>
                <a:lnTo>
                  <a:pt x="98" y="839"/>
                </a:lnTo>
                <a:lnTo>
                  <a:pt x="108" y="842"/>
                </a:lnTo>
                <a:lnTo>
                  <a:pt x="118" y="845"/>
                </a:lnTo>
                <a:lnTo>
                  <a:pt x="123" y="847"/>
                </a:lnTo>
                <a:lnTo>
                  <a:pt x="128" y="850"/>
                </a:lnTo>
                <a:lnTo>
                  <a:pt x="128" y="850"/>
                </a:lnTo>
                <a:lnTo>
                  <a:pt x="128" y="850"/>
                </a:lnTo>
                <a:lnTo>
                  <a:pt x="128" y="850"/>
                </a:lnTo>
                <a:lnTo>
                  <a:pt x="130" y="852"/>
                </a:lnTo>
                <a:lnTo>
                  <a:pt x="130" y="852"/>
                </a:lnTo>
                <a:lnTo>
                  <a:pt x="122" y="852"/>
                </a:lnTo>
                <a:lnTo>
                  <a:pt x="114" y="852"/>
                </a:lnTo>
                <a:lnTo>
                  <a:pt x="99" y="853"/>
                </a:lnTo>
                <a:lnTo>
                  <a:pt x="99" y="853"/>
                </a:lnTo>
                <a:close/>
                <a:moveTo>
                  <a:pt x="208" y="932"/>
                </a:moveTo>
                <a:lnTo>
                  <a:pt x="208" y="932"/>
                </a:lnTo>
                <a:lnTo>
                  <a:pt x="196" y="921"/>
                </a:lnTo>
                <a:lnTo>
                  <a:pt x="184" y="910"/>
                </a:lnTo>
                <a:lnTo>
                  <a:pt x="184" y="910"/>
                </a:lnTo>
                <a:lnTo>
                  <a:pt x="179" y="904"/>
                </a:lnTo>
                <a:lnTo>
                  <a:pt x="174" y="897"/>
                </a:lnTo>
                <a:lnTo>
                  <a:pt x="166" y="884"/>
                </a:lnTo>
                <a:lnTo>
                  <a:pt x="157" y="869"/>
                </a:lnTo>
                <a:lnTo>
                  <a:pt x="153" y="863"/>
                </a:lnTo>
                <a:lnTo>
                  <a:pt x="148" y="857"/>
                </a:lnTo>
                <a:lnTo>
                  <a:pt x="148" y="857"/>
                </a:lnTo>
                <a:lnTo>
                  <a:pt x="140" y="850"/>
                </a:lnTo>
                <a:lnTo>
                  <a:pt x="140" y="850"/>
                </a:lnTo>
                <a:lnTo>
                  <a:pt x="139" y="849"/>
                </a:lnTo>
                <a:lnTo>
                  <a:pt x="139" y="849"/>
                </a:lnTo>
                <a:lnTo>
                  <a:pt x="134" y="844"/>
                </a:lnTo>
                <a:lnTo>
                  <a:pt x="134" y="844"/>
                </a:lnTo>
                <a:lnTo>
                  <a:pt x="134" y="844"/>
                </a:lnTo>
                <a:lnTo>
                  <a:pt x="134" y="844"/>
                </a:lnTo>
                <a:lnTo>
                  <a:pt x="130" y="837"/>
                </a:lnTo>
                <a:lnTo>
                  <a:pt x="127" y="829"/>
                </a:lnTo>
                <a:lnTo>
                  <a:pt x="123" y="813"/>
                </a:lnTo>
                <a:lnTo>
                  <a:pt x="123" y="813"/>
                </a:lnTo>
                <a:lnTo>
                  <a:pt x="124" y="776"/>
                </a:lnTo>
                <a:lnTo>
                  <a:pt x="126" y="741"/>
                </a:lnTo>
                <a:lnTo>
                  <a:pt x="132" y="670"/>
                </a:lnTo>
                <a:lnTo>
                  <a:pt x="132" y="670"/>
                </a:lnTo>
                <a:lnTo>
                  <a:pt x="136" y="623"/>
                </a:lnTo>
                <a:lnTo>
                  <a:pt x="140" y="578"/>
                </a:lnTo>
                <a:lnTo>
                  <a:pt x="140" y="578"/>
                </a:lnTo>
                <a:lnTo>
                  <a:pt x="148" y="587"/>
                </a:lnTo>
                <a:lnTo>
                  <a:pt x="157" y="596"/>
                </a:lnTo>
                <a:lnTo>
                  <a:pt x="166" y="603"/>
                </a:lnTo>
                <a:lnTo>
                  <a:pt x="176" y="609"/>
                </a:lnTo>
                <a:lnTo>
                  <a:pt x="187" y="613"/>
                </a:lnTo>
                <a:lnTo>
                  <a:pt x="198" y="615"/>
                </a:lnTo>
                <a:lnTo>
                  <a:pt x="210" y="615"/>
                </a:lnTo>
                <a:lnTo>
                  <a:pt x="216" y="614"/>
                </a:lnTo>
                <a:lnTo>
                  <a:pt x="222" y="612"/>
                </a:lnTo>
                <a:lnTo>
                  <a:pt x="222" y="612"/>
                </a:lnTo>
                <a:lnTo>
                  <a:pt x="223" y="612"/>
                </a:lnTo>
                <a:lnTo>
                  <a:pt x="223" y="612"/>
                </a:lnTo>
                <a:lnTo>
                  <a:pt x="222" y="653"/>
                </a:lnTo>
                <a:lnTo>
                  <a:pt x="222" y="653"/>
                </a:lnTo>
                <a:lnTo>
                  <a:pt x="221" y="685"/>
                </a:lnTo>
                <a:lnTo>
                  <a:pt x="220" y="701"/>
                </a:lnTo>
                <a:lnTo>
                  <a:pt x="219" y="718"/>
                </a:lnTo>
                <a:lnTo>
                  <a:pt x="219" y="718"/>
                </a:lnTo>
                <a:lnTo>
                  <a:pt x="214" y="751"/>
                </a:lnTo>
                <a:lnTo>
                  <a:pt x="213" y="767"/>
                </a:lnTo>
                <a:lnTo>
                  <a:pt x="211" y="784"/>
                </a:lnTo>
                <a:lnTo>
                  <a:pt x="211" y="784"/>
                </a:lnTo>
                <a:lnTo>
                  <a:pt x="211" y="794"/>
                </a:lnTo>
                <a:lnTo>
                  <a:pt x="212" y="806"/>
                </a:lnTo>
                <a:lnTo>
                  <a:pt x="214" y="816"/>
                </a:lnTo>
                <a:lnTo>
                  <a:pt x="216" y="827"/>
                </a:lnTo>
                <a:lnTo>
                  <a:pt x="219" y="837"/>
                </a:lnTo>
                <a:lnTo>
                  <a:pt x="223" y="846"/>
                </a:lnTo>
                <a:lnTo>
                  <a:pt x="227" y="856"/>
                </a:lnTo>
                <a:lnTo>
                  <a:pt x="233" y="865"/>
                </a:lnTo>
                <a:lnTo>
                  <a:pt x="233" y="865"/>
                </a:lnTo>
                <a:lnTo>
                  <a:pt x="242" y="879"/>
                </a:lnTo>
                <a:lnTo>
                  <a:pt x="242" y="879"/>
                </a:lnTo>
                <a:lnTo>
                  <a:pt x="241" y="886"/>
                </a:lnTo>
                <a:lnTo>
                  <a:pt x="240" y="895"/>
                </a:lnTo>
                <a:lnTo>
                  <a:pt x="237" y="904"/>
                </a:lnTo>
                <a:lnTo>
                  <a:pt x="234" y="913"/>
                </a:lnTo>
                <a:lnTo>
                  <a:pt x="229" y="921"/>
                </a:lnTo>
                <a:lnTo>
                  <a:pt x="223" y="927"/>
                </a:lnTo>
                <a:lnTo>
                  <a:pt x="220" y="930"/>
                </a:lnTo>
                <a:lnTo>
                  <a:pt x="216" y="931"/>
                </a:lnTo>
                <a:lnTo>
                  <a:pt x="212" y="932"/>
                </a:lnTo>
                <a:lnTo>
                  <a:pt x="208" y="932"/>
                </a:lnTo>
                <a:lnTo>
                  <a:pt x="208" y="932"/>
                </a:lnTo>
                <a:close/>
                <a:moveTo>
                  <a:pt x="626" y="984"/>
                </a:moveTo>
                <a:lnTo>
                  <a:pt x="626" y="984"/>
                </a:lnTo>
                <a:lnTo>
                  <a:pt x="615" y="986"/>
                </a:lnTo>
                <a:lnTo>
                  <a:pt x="604" y="987"/>
                </a:lnTo>
                <a:lnTo>
                  <a:pt x="593" y="987"/>
                </a:lnTo>
                <a:lnTo>
                  <a:pt x="581" y="987"/>
                </a:lnTo>
                <a:lnTo>
                  <a:pt x="559" y="985"/>
                </a:lnTo>
                <a:lnTo>
                  <a:pt x="536" y="983"/>
                </a:lnTo>
                <a:lnTo>
                  <a:pt x="536" y="983"/>
                </a:lnTo>
                <a:lnTo>
                  <a:pt x="513" y="981"/>
                </a:lnTo>
                <a:lnTo>
                  <a:pt x="489" y="980"/>
                </a:lnTo>
                <a:lnTo>
                  <a:pt x="441" y="979"/>
                </a:lnTo>
                <a:lnTo>
                  <a:pt x="441" y="979"/>
                </a:lnTo>
                <a:lnTo>
                  <a:pt x="405" y="979"/>
                </a:lnTo>
                <a:lnTo>
                  <a:pt x="369" y="978"/>
                </a:lnTo>
                <a:lnTo>
                  <a:pt x="351" y="977"/>
                </a:lnTo>
                <a:lnTo>
                  <a:pt x="333" y="976"/>
                </a:lnTo>
                <a:lnTo>
                  <a:pt x="315" y="973"/>
                </a:lnTo>
                <a:lnTo>
                  <a:pt x="296" y="970"/>
                </a:lnTo>
                <a:lnTo>
                  <a:pt x="296" y="970"/>
                </a:lnTo>
                <a:lnTo>
                  <a:pt x="276" y="965"/>
                </a:lnTo>
                <a:lnTo>
                  <a:pt x="256" y="959"/>
                </a:lnTo>
                <a:lnTo>
                  <a:pt x="238" y="949"/>
                </a:lnTo>
                <a:lnTo>
                  <a:pt x="219" y="939"/>
                </a:lnTo>
                <a:lnTo>
                  <a:pt x="219" y="939"/>
                </a:lnTo>
                <a:lnTo>
                  <a:pt x="225" y="936"/>
                </a:lnTo>
                <a:lnTo>
                  <a:pt x="232" y="931"/>
                </a:lnTo>
                <a:lnTo>
                  <a:pt x="237" y="926"/>
                </a:lnTo>
                <a:lnTo>
                  <a:pt x="241" y="919"/>
                </a:lnTo>
                <a:lnTo>
                  <a:pt x="244" y="911"/>
                </a:lnTo>
                <a:lnTo>
                  <a:pt x="247" y="903"/>
                </a:lnTo>
                <a:lnTo>
                  <a:pt x="249" y="896"/>
                </a:lnTo>
                <a:lnTo>
                  <a:pt x="250" y="888"/>
                </a:lnTo>
                <a:lnTo>
                  <a:pt x="250" y="888"/>
                </a:lnTo>
                <a:lnTo>
                  <a:pt x="258" y="896"/>
                </a:lnTo>
                <a:lnTo>
                  <a:pt x="268" y="904"/>
                </a:lnTo>
                <a:lnTo>
                  <a:pt x="277" y="911"/>
                </a:lnTo>
                <a:lnTo>
                  <a:pt x="287" y="918"/>
                </a:lnTo>
                <a:lnTo>
                  <a:pt x="298" y="923"/>
                </a:lnTo>
                <a:lnTo>
                  <a:pt x="310" y="929"/>
                </a:lnTo>
                <a:lnTo>
                  <a:pt x="321" y="933"/>
                </a:lnTo>
                <a:lnTo>
                  <a:pt x="333" y="937"/>
                </a:lnTo>
                <a:lnTo>
                  <a:pt x="356" y="944"/>
                </a:lnTo>
                <a:lnTo>
                  <a:pt x="380" y="949"/>
                </a:lnTo>
                <a:lnTo>
                  <a:pt x="405" y="952"/>
                </a:lnTo>
                <a:lnTo>
                  <a:pt x="428" y="954"/>
                </a:lnTo>
                <a:lnTo>
                  <a:pt x="428" y="954"/>
                </a:lnTo>
                <a:lnTo>
                  <a:pt x="449" y="954"/>
                </a:lnTo>
                <a:lnTo>
                  <a:pt x="470" y="954"/>
                </a:lnTo>
                <a:lnTo>
                  <a:pt x="491" y="953"/>
                </a:lnTo>
                <a:lnTo>
                  <a:pt x="512" y="952"/>
                </a:lnTo>
                <a:lnTo>
                  <a:pt x="532" y="950"/>
                </a:lnTo>
                <a:lnTo>
                  <a:pt x="553" y="947"/>
                </a:lnTo>
                <a:lnTo>
                  <a:pt x="574" y="944"/>
                </a:lnTo>
                <a:lnTo>
                  <a:pt x="594" y="940"/>
                </a:lnTo>
                <a:lnTo>
                  <a:pt x="613" y="936"/>
                </a:lnTo>
                <a:lnTo>
                  <a:pt x="634" y="930"/>
                </a:lnTo>
                <a:lnTo>
                  <a:pt x="654" y="925"/>
                </a:lnTo>
                <a:lnTo>
                  <a:pt x="673" y="918"/>
                </a:lnTo>
                <a:lnTo>
                  <a:pt x="692" y="911"/>
                </a:lnTo>
                <a:lnTo>
                  <a:pt x="711" y="904"/>
                </a:lnTo>
                <a:lnTo>
                  <a:pt x="750" y="887"/>
                </a:lnTo>
                <a:lnTo>
                  <a:pt x="750" y="887"/>
                </a:lnTo>
                <a:lnTo>
                  <a:pt x="739" y="904"/>
                </a:lnTo>
                <a:lnTo>
                  <a:pt x="727" y="919"/>
                </a:lnTo>
                <a:lnTo>
                  <a:pt x="712" y="934"/>
                </a:lnTo>
                <a:lnTo>
                  <a:pt x="697" y="947"/>
                </a:lnTo>
                <a:lnTo>
                  <a:pt x="681" y="960"/>
                </a:lnTo>
                <a:lnTo>
                  <a:pt x="664" y="970"/>
                </a:lnTo>
                <a:lnTo>
                  <a:pt x="646" y="978"/>
                </a:lnTo>
                <a:lnTo>
                  <a:pt x="637" y="981"/>
                </a:lnTo>
                <a:lnTo>
                  <a:pt x="626" y="984"/>
                </a:lnTo>
                <a:lnTo>
                  <a:pt x="626" y="984"/>
                </a:lnTo>
                <a:close/>
                <a:moveTo>
                  <a:pt x="600" y="930"/>
                </a:moveTo>
                <a:lnTo>
                  <a:pt x="600" y="930"/>
                </a:lnTo>
                <a:lnTo>
                  <a:pt x="610" y="926"/>
                </a:lnTo>
                <a:lnTo>
                  <a:pt x="610" y="926"/>
                </a:lnTo>
                <a:lnTo>
                  <a:pt x="632" y="918"/>
                </a:lnTo>
                <a:lnTo>
                  <a:pt x="654" y="910"/>
                </a:lnTo>
                <a:lnTo>
                  <a:pt x="654" y="910"/>
                </a:lnTo>
                <a:lnTo>
                  <a:pt x="687" y="900"/>
                </a:lnTo>
                <a:lnTo>
                  <a:pt x="721" y="891"/>
                </a:lnTo>
                <a:lnTo>
                  <a:pt x="721" y="891"/>
                </a:lnTo>
                <a:lnTo>
                  <a:pt x="691" y="903"/>
                </a:lnTo>
                <a:lnTo>
                  <a:pt x="661" y="913"/>
                </a:lnTo>
                <a:lnTo>
                  <a:pt x="630" y="923"/>
                </a:lnTo>
                <a:lnTo>
                  <a:pt x="600" y="930"/>
                </a:lnTo>
                <a:lnTo>
                  <a:pt x="600" y="930"/>
                </a:lnTo>
                <a:close/>
                <a:moveTo>
                  <a:pt x="756" y="878"/>
                </a:moveTo>
                <a:lnTo>
                  <a:pt x="756" y="878"/>
                </a:lnTo>
                <a:lnTo>
                  <a:pt x="755" y="879"/>
                </a:lnTo>
                <a:lnTo>
                  <a:pt x="755" y="879"/>
                </a:lnTo>
                <a:lnTo>
                  <a:pt x="752" y="877"/>
                </a:lnTo>
                <a:lnTo>
                  <a:pt x="750" y="878"/>
                </a:lnTo>
                <a:lnTo>
                  <a:pt x="750" y="878"/>
                </a:lnTo>
                <a:lnTo>
                  <a:pt x="735" y="885"/>
                </a:lnTo>
                <a:lnTo>
                  <a:pt x="735" y="885"/>
                </a:lnTo>
                <a:lnTo>
                  <a:pt x="696" y="895"/>
                </a:lnTo>
                <a:lnTo>
                  <a:pt x="677" y="900"/>
                </a:lnTo>
                <a:lnTo>
                  <a:pt x="659" y="906"/>
                </a:lnTo>
                <a:lnTo>
                  <a:pt x="659" y="906"/>
                </a:lnTo>
                <a:lnTo>
                  <a:pt x="639" y="913"/>
                </a:lnTo>
                <a:lnTo>
                  <a:pt x="619" y="920"/>
                </a:lnTo>
                <a:lnTo>
                  <a:pt x="619" y="920"/>
                </a:lnTo>
                <a:lnTo>
                  <a:pt x="609" y="924"/>
                </a:lnTo>
                <a:lnTo>
                  <a:pt x="599" y="928"/>
                </a:lnTo>
                <a:lnTo>
                  <a:pt x="599" y="928"/>
                </a:lnTo>
                <a:lnTo>
                  <a:pt x="593" y="930"/>
                </a:lnTo>
                <a:lnTo>
                  <a:pt x="591" y="930"/>
                </a:lnTo>
                <a:lnTo>
                  <a:pt x="591" y="929"/>
                </a:lnTo>
                <a:lnTo>
                  <a:pt x="593" y="927"/>
                </a:lnTo>
                <a:lnTo>
                  <a:pt x="599" y="924"/>
                </a:lnTo>
                <a:lnTo>
                  <a:pt x="599" y="924"/>
                </a:lnTo>
                <a:lnTo>
                  <a:pt x="610" y="921"/>
                </a:lnTo>
                <a:lnTo>
                  <a:pt x="620" y="917"/>
                </a:lnTo>
                <a:lnTo>
                  <a:pt x="643" y="911"/>
                </a:lnTo>
                <a:lnTo>
                  <a:pt x="643" y="911"/>
                </a:lnTo>
                <a:lnTo>
                  <a:pt x="669" y="902"/>
                </a:lnTo>
                <a:lnTo>
                  <a:pt x="694" y="893"/>
                </a:lnTo>
                <a:lnTo>
                  <a:pt x="694" y="893"/>
                </a:lnTo>
                <a:lnTo>
                  <a:pt x="721" y="885"/>
                </a:lnTo>
                <a:lnTo>
                  <a:pt x="747" y="878"/>
                </a:lnTo>
                <a:lnTo>
                  <a:pt x="747" y="878"/>
                </a:lnTo>
                <a:lnTo>
                  <a:pt x="753" y="875"/>
                </a:lnTo>
                <a:lnTo>
                  <a:pt x="756" y="873"/>
                </a:lnTo>
                <a:lnTo>
                  <a:pt x="758" y="872"/>
                </a:lnTo>
                <a:lnTo>
                  <a:pt x="758" y="872"/>
                </a:lnTo>
                <a:lnTo>
                  <a:pt x="761" y="867"/>
                </a:lnTo>
                <a:lnTo>
                  <a:pt x="764" y="862"/>
                </a:lnTo>
                <a:lnTo>
                  <a:pt x="764" y="862"/>
                </a:lnTo>
                <a:lnTo>
                  <a:pt x="756" y="878"/>
                </a:lnTo>
                <a:lnTo>
                  <a:pt x="756" y="878"/>
                </a:lnTo>
                <a:close/>
                <a:moveTo>
                  <a:pt x="768" y="855"/>
                </a:moveTo>
                <a:lnTo>
                  <a:pt x="768" y="855"/>
                </a:lnTo>
                <a:lnTo>
                  <a:pt x="763" y="856"/>
                </a:lnTo>
                <a:lnTo>
                  <a:pt x="763" y="856"/>
                </a:lnTo>
                <a:lnTo>
                  <a:pt x="761" y="857"/>
                </a:lnTo>
                <a:lnTo>
                  <a:pt x="761" y="857"/>
                </a:lnTo>
                <a:lnTo>
                  <a:pt x="716" y="872"/>
                </a:lnTo>
                <a:lnTo>
                  <a:pt x="669" y="886"/>
                </a:lnTo>
                <a:lnTo>
                  <a:pt x="669" y="886"/>
                </a:lnTo>
                <a:lnTo>
                  <a:pt x="646" y="893"/>
                </a:lnTo>
                <a:lnTo>
                  <a:pt x="623" y="901"/>
                </a:lnTo>
                <a:lnTo>
                  <a:pt x="623" y="901"/>
                </a:lnTo>
                <a:lnTo>
                  <a:pt x="602" y="908"/>
                </a:lnTo>
                <a:lnTo>
                  <a:pt x="602" y="908"/>
                </a:lnTo>
                <a:lnTo>
                  <a:pt x="593" y="911"/>
                </a:lnTo>
                <a:lnTo>
                  <a:pt x="593" y="911"/>
                </a:lnTo>
                <a:lnTo>
                  <a:pt x="591" y="911"/>
                </a:lnTo>
                <a:lnTo>
                  <a:pt x="594" y="910"/>
                </a:lnTo>
                <a:lnTo>
                  <a:pt x="601" y="907"/>
                </a:lnTo>
                <a:lnTo>
                  <a:pt x="601" y="907"/>
                </a:lnTo>
                <a:lnTo>
                  <a:pt x="625" y="898"/>
                </a:lnTo>
                <a:lnTo>
                  <a:pt x="651" y="889"/>
                </a:lnTo>
                <a:lnTo>
                  <a:pt x="700" y="871"/>
                </a:lnTo>
                <a:lnTo>
                  <a:pt x="700" y="871"/>
                </a:lnTo>
                <a:lnTo>
                  <a:pt x="719" y="865"/>
                </a:lnTo>
                <a:lnTo>
                  <a:pt x="719" y="865"/>
                </a:lnTo>
                <a:lnTo>
                  <a:pt x="733" y="861"/>
                </a:lnTo>
                <a:lnTo>
                  <a:pt x="746" y="857"/>
                </a:lnTo>
                <a:lnTo>
                  <a:pt x="759" y="852"/>
                </a:lnTo>
                <a:lnTo>
                  <a:pt x="772" y="846"/>
                </a:lnTo>
                <a:lnTo>
                  <a:pt x="772" y="846"/>
                </a:lnTo>
                <a:lnTo>
                  <a:pt x="768" y="855"/>
                </a:lnTo>
                <a:lnTo>
                  <a:pt x="768" y="855"/>
                </a:lnTo>
                <a:close/>
                <a:moveTo>
                  <a:pt x="776" y="834"/>
                </a:moveTo>
                <a:lnTo>
                  <a:pt x="776" y="834"/>
                </a:lnTo>
                <a:lnTo>
                  <a:pt x="773" y="841"/>
                </a:lnTo>
                <a:lnTo>
                  <a:pt x="773" y="841"/>
                </a:lnTo>
                <a:lnTo>
                  <a:pt x="745" y="853"/>
                </a:lnTo>
                <a:lnTo>
                  <a:pt x="717" y="863"/>
                </a:lnTo>
                <a:lnTo>
                  <a:pt x="717" y="863"/>
                </a:lnTo>
                <a:lnTo>
                  <a:pt x="666" y="877"/>
                </a:lnTo>
                <a:lnTo>
                  <a:pt x="666" y="877"/>
                </a:lnTo>
                <a:lnTo>
                  <a:pt x="643" y="883"/>
                </a:lnTo>
                <a:lnTo>
                  <a:pt x="620" y="890"/>
                </a:lnTo>
                <a:lnTo>
                  <a:pt x="620" y="890"/>
                </a:lnTo>
                <a:lnTo>
                  <a:pt x="595" y="899"/>
                </a:lnTo>
                <a:lnTo>
                  <a:pt x="595" y="899"/>
                </a:lnTo>
                <a:lnTo>
                  <a:pt x="591" y="901"/>
                </a:lnTo>
                <a:lnTo>
                  <a:pt x="594" y="899"/>
                </a:lnTo>
                <a:lnTo>
                  <a:pt x="604" y="895"/>
                </a:lnTo>
                <a:lnTo>
                  <a:pt x="604" y="895"/>
                </a:lnTo>
                <a:lnTo>
                  <a:pt x="629" y="885"/>
                </a:lnTo>
                <a:lnTo>
                  <a:pt x="656" y="875"/>
                </a:lnTo>
                <a:lnTo>
                  <a:pt x="681" y="866"/>
                </a:lnTo>
                <a:lnTo>
                  <a:pt x="706" y="857"/>
                </a:lnTo>
                <a:lnTo>
                  <a:pt x="706" y="857"/>
                </a:lnTo>
                <a:lnTo>
                  <a:pt x="730" y="849"/>
                </a:lnTo>
                <a:lnTo>
                  <a:pt x="741" y="844"/>
                </a:lnTo>
                <a:lnTo>
                  <a:pt x="752" y="839"/>
                </a:lnTo>
                <a:lnTo>
                  <a:pt x="752" y="839"/>
                </a:lnTo>
                <a:lnTo>
                  <a:pt x="766" y="832"/>
                </a:lnTo>
                <a:lnTo>
                  <a:pt x="774" y="828"/>
                </a:lnTo>
                <a:lnTo>
                  <a:pt x="780" y="823"/>
                </a:lnTo>
                <a:lnTo>
                  <a:pt x="780" y="823"/>
                </a:lnTo>
                <a:lnTo>
                  <a:pt x="776" y="834"/>
                </a:lnTo>
                <a:lnTo>
                  <a:pt x="776" y="834"/>
                </a:lnTo>
                <a:close/>
                <a:moveTo>
                  <a:pt x="782" y="819"/>
                </a:moveTo>
                <a:lnTo>
                  <a:pt x="782" y="819"/>
                </a:lnTo>
                <a:lnTo>
                  <a:pt x="756" y="830"/>
                </a:lnTo>
                <a:lnTo>
                  <a:pt x="729" y="840"/>
                </a:lnTo>
                <a:lnTo>
                  <a:pt x="675" y="857"/>
                </a:lnTo>
                <a:lnTo>
                  <a:pt x="675" y="857"/>
                </a:lnTo>
                <a:lnTo>
                  <a:pt x="649" y="866"/>
                </a:lnTo>
                <a:lnTo>
                  <a:pt x="623" y="874"/>
                </a:lnTo>
                <a:lnTo>
                  <a:pt x="623" y="874"/>
                </a:lnTo>
                <a:lnTo>
                  <a:pt x="598" y="885"/>
                </a:lnTo>
                <a:lnTo>
                  <a:pt x="598" y="885"/>
                </a:lnTo>
                <a:lnTo>
                  <a:pt x="593" y="886"/>
                </a:lnTo>
                <a:lnTo>
                  <a:pt x="596" y="885"/>
                </a:lnTo>
                <a:lnTo>
                  <a:pt x="607" y="881"/>
                </a:lnTo>
                <a:lnTo>
                  <a:pt x="607" y="881"/>
                </a:lnTo>
                <a:lnTo>
                  <a:pt x="632" y="869"/>
                </a:lnTo>
                <a:lnTo>
                  <a:pt x="659" y="859"/>
                </a:lnTo>
                <a:lnTo>
                  <a:pt x="711" y="841"/>
                </a:lnTo>
                <a:lnTo>
                  <a:pt x="711" y="841"/>
                </a:lnTo>
                <a:lnTo>
                  <a:pt x="757" y="822"/>
                </a:lnTo>
                <a:lnTo>
                  <a:pt x="757" y="822"/>
                </a:lnTo>
                <a:lnTo>
                  <a:pt x="772" y="816"/>
                </a:lnTo>
                <a:lnTo>
                  <a:pt x="779" y="812"/>
                </a:lnTo>
                <a:lnTo>
                  <a:pt x="786" y="807"/>
                </a:lnTo>
                <a:lnTo>
                  <a:pt x="786" y="807"/>
                </a:lnTo>
                <a:lnTo>
                  <a:pt x="782" y="819"/>
                </a:lnTo>
                <a:lnTo>
                  <a:pt x="782" y="819"/>
                </a:lnTo>
                <a:close/>
                <a:moveTo>
                  <a:pt x="787" y="804"/>
                </a:moveTo>
                <a:lnTo>
                  <a:pt x="787" y="804"/>
                </a:lnTo>
                <a:lnTo>
                  <a:pt x="785" y="804"/>
                </a:lnTo>
                <a:lnTo>
                  <a:pt x="785" y="804"/>
                </a:lnTo>
                <a:lnTo>
                  <a:pt x="780" y="808"/>
                </a:lnTo>
                <a:lnTo>
                  <a:pt x="775" y="810"/>
                </a:lnTo>
                <a:lnTo>
                  <a:pt x="763" y="815"/>
                </a:lnTo>
                <a:lnTo>
                  <a:pt x="740" y="822"/>
                </a:lnTo>
                <a:lnTo>
                  <a:pt x="740" y="822"/>
                </a:lnTo>
                <a:lnTo>
                  <a:pt x="711" y="833"/>
                </a:lnTo>
                <a:lnTo>
                  <a:pt x="684" y="843"/>
                </a:lnTo>
                <a:lnTo>
                  <a:pt x="684" y="843"/>
                </a:lnTo>
                <a:lnTo>
                  <a:pt x="657" y="851"/>
                </a:lnTo>
                <a:lnTo>
                  <a:pt x="629" y="860"/>
                </a:lnTo>
                <a:lnTo>
                  <a:pt x="629" y="860"/>
                </a:lnTo>
                <a:lnTo>
                  <a:pt x="606" y="869"/>
                </a:lnTo>
                <a:lnTo>
                  <a:pt x="606" y="869"/>
                </a:lnTo>
                <a:lnTo>
                  <a:pt x="600" y="871"/>
                </a:lnTo>
                <a:lnTo>
                  <a:pt x="594" y="873"/>
                </a:lnTo>
                <a:lnTo>
                  <a:pt x="594" y="873"/>
                </a:lnTo>
                <a:lnTo>
                  <a:pt x="607" y="866"/>
                </a:lnTo>
                <a:lnTo>
                  <a:pt x="607" y="866"/>
                </a:lnTo>
                <a:lnTo>
                  <a:pt x="620" y="860"/>
                </a:lnTo>
                <a:lnTo>
                  <a:pt x="635" y="855"/>
                </a:lnTo>
                <a:lnTo>
                  <a:pt x="662" y="845"/>
                </a:lnTo>
                <a:lnTo>
                  <a:pt x="662" y="845"/>
                </a:lnTo>
                <a:lnTo>
                  <a:pt x="690" y="835"/>
                </a:lnTo>
                <a:lnTo>
                  <a:pt x="718" y="825"/>
                </a:lnTo>
                <a:lnTo>
                  <a:pt x="718" y="825"/>
                </a:lnTo>
                <a:lnTo>
                  <a:pt x="741" y="816"/>
                </a:lnTo>
                <a:lnTo>
                  <a:pt x="764" y="806"/>
                </a:lnTo>
                <a:lnTo>
                  <a:pt x="764" y="806"/>
                </a:lnTo>
                <a:lnTo>
                  <a:pt x="771" y="803"/>
                </a:lnTo>
                <a:lnTo>
                  <a:pt x="778" y="799"/>
                </a:lnTo>
                <a:lnTo>
                  <a:pt x="785" y="794"/>
                </a:lnTo>
                <a:lnTo>
                  <a:pt x="790" y="789"/>
                </a:lnTo>
                <a:lnTo>
                  <a:pt x="790" y="789"/>
                </a:lnTo>
                <a:lnTo>
                  <a:pt x="787" y="804"/>
                </a:lnTo>
                <a:lnTo>
                  <a:pt x="787" y="804"/>
                </a:lnTo>
                <a:close/>
                <a:moveTo>
                  <a:pt x="791" y="787"/>
                </a:moveTo>
                <a:lnTo>
                  <a:pt x="791" y="787"/>
                </a:lnTo>
                <a:lnTo>
                  <a:pt x="790" y="787"/>
                </a:lnTo>
                <a:lnTo>
                  <a:pt x="790" y="787"/>
                </a:lnTo>
                <a:lnTo>
                  <a:pt x="778" y="791"/>
                </a:lnTo>
                <a:lnTo>
                  <a:pt x="766" y="796"/>
                </a:lnTo>
                <a:lnTo>
                  <a:pt x="744" y="807"/>
                </a:lnTo>
                <a:lnTo>
                  <a:pt x="744" y="807"/>
                </a:lnTo>
                <a:lnTo>
                  <a:pt x="686" y="828"/>
                </a:lnTo>
                <a:lnTo>
                  <a:pt x="686" y="828"/>
                </a:lnTo>
                <a:lnTo>
                  <a:pt x="661" y="838"/>
                </a:lnTo>
                <a:lnTo>
                  <a:pt x="635" y="847"/>
                </a:lnTo>
                <a:lnTo>
                  <a:pt x="635" y="847"/>
                </a:lnTo>
                <a:lnTo>
                  <a:pt x="614" y="853"/>
                </a:lnTo>
                <a:lnTo>
                  <a:pt x="604" y="857"/>
                </a:lnTo>
                <a:lnTo>
                  <a:pt x="594" y="861"/>
                </a:lnTo>
                <a:lnTo>
                  <a:pt x="594" y="861"/>
                </a:lnTo>
                <a:lnTo>
                  <a:pt x="595" y="852"/>
                </a:lnTo>
                <a:lnTo>
                  <a:pt x="595" y="852"/>
                </a:lnTo>
                <a:lnTo>
                  <a:pt x="606" y="850"/>
                </a:lnTo>
                <a:lnTo>
                  <a:pt x="618" y="847"/>
                </a:lnTo>
                <a:lnTo>
                  <a:pt x="640" y="838"/>
                </a:lnTo>
                <a:lnTo>
                  <a:pt x="640" y="838"/>
                </a:lnTo>
                <a:lnTo>
                  <a:pt x="654" y="834"/>
                </a:lnTo>
                <a:lnTo>
                  <a:pt x="668" y="829"/>
                </a:lnTo>
                <a:lnTo>
                  <a:pt x="696" y="822"/>
                </a:lnTo>
                <a:lnTo>
                  <a:pt x="696" y="822"/>
                </a:lnTo>
                <a:lnTo>
                  <a:pt x="709" y="819"/>
                </a:lnTo>
                <a:lnTo>
                  <a:pt x="722" y="815"/>
                </a:lnTo>
                <a:lnTo>
                  <a:pt x="734" y="810"/>
                </a:lnTo>
                <a:lnTo>
                  <a:pt x="746" y="805"/>
                </a:lnTo>
                <a:lnTo>
                  <a:pt x="746" y="805"/>
                </a:lnTo>
                <a:lnTo>
                  <a:pt x="769" y="794"/>
                </a:lnTo>
                <a:lnTo>
                  <a:pt x="780" y="789"/>
                </a:lnTo>
                <a:lnTo>
                  <a:pt x="792" y="784"/>
                </a:lnTo>
                <a:lnTo>
                  <a:pt x="792" y="784"/>
                </a:lnTo>
                <a:lnTo>
                  <a:pt x="791" y="787"/>
                </a:lnTo>
                <a:lnTo>
                  <a:pt x="791" y="787"/>
                </a:lnTo>
                <a:close/>
                <a:moveTo>
                  <a:pt x="792" y="781"/>
                </a:moveTo>
                <a:lnTo>
                  <a:pt x="792" y="781"/>
                </a:lnTo>
                <a:lnTo>
                  <a:pt x="782" y="786"/>
                </a:lnTo>
                <a:lnTo>
                  <a:pt x="771" y="791"/>
                </a:lnTo>
                <a:lnTo>
                  <a:pt x="750" y="801"/>
                </a:lnTo>
                <a:lnTo>
                  <a:pt x="750" y="801"/>
                </a:lnTo>
                <a:lnTo>
                  <a:pt x="737" y="806"/>
                </a:lnTo>
                <a:lnTo>
                  <a:pt x="723" y="812"/>
                </a:lnTo>
                <a:lnTo>
                  <a:pt x="709" y="816"/>
                </a:lnTo>
                <a:lnTo>
                  <a:pt x="695" y="820"/>
                </a:lnTo>
                <a:lnTo>
                  <a:pt x="695" y="820"/>
                </a:lnTo>
                <a:lnTo>
                  <a:pt x="670" y="827"/>
                </a:lnTo>
                <a:lnTo>
                  <a:pt x="657" y="830"/>
                </a:lnTo>
                <a:lnTo>
                  <a:pt x="644" y="835"/>
                </a:lnTo>
                <a:lnTo>
                  <a:pt x="644" y="835"/>
                </a:lnTo>
                <a:lnTo>
                  <a:pt x="621" y="843"/>
                </a:lnTo>
                <a:lnTo>
                  <a:pt x="621" y="843"/>
                </a:lnTo>
                <a:lnTo>
                  <a:pt x="615" y="845"/>
                </a:lnTo>
                <a:lnTo>
                  <a:pt x="609" y="846"/>
                </a:lnTo>
                <a:lnTo>
                  <a:pt x="603" y="848"/>
                </a:lnTo>
                <a:lnTo>
                  <a:pt x="598" y="850"/>
                </a:lnTo>
                <a:lnTo>
                  <a:pt x="598" y="850"/>
                </a:lnTo>
                <a:lnTo>
                  <a:pt x="610" y="843"/>
                </a:lnTo>
                <a:lnTo>
                  <a:pt x="623" y="836"/>
                </a:lnTo>
                <a:lnTo>
                  <a:pt x="623" y="836"/>
                </a:lnTo>
                <a:lnTo>
                  <a:pt x="661" y="822"/>
                </a:lnTo>
                <a:lnTo>
                  <a:pt x="699" y="808"/>
                </a:lnTo>
                <a:lnTo>
                  <a:pt x="699" y="808"/>
                </a:lnTo>
                <a:lnTo>
                  <a:pt x="743" y="792"/>
                </a:lnTo>
                <a:lnTo>
                  <a:pt x="765" y="784"/>
                </a:lnTo>
                <a:lnTo>
                  <a:pt x="786" y="774"/>
                </a:lnTo>
                <a:lnTo>
                  <a:pt x="786" y="774"/>
                </a:lnTo>
                <a:lnTo>
                  <a:pt x="789" y="773"/>
                </a:lnTo>
                <a:lnTo>
                  <a:pt x="790" y="773"/>
                </a:lnTo>
                <a:lnTo>
                  <a:pt x="790" y="772"/>
                </a:lnTo>
                <a:lnTo>
                  <a:pt x="790" y="772"/>
                </a:lnTo>
                <a:lnTo>
                  <a:pt x="794" y="770"/>
                </a:lnTo>
                <a:lnTo>
                  <a:pt x="794" y="770"/>
                </a:lnTo>
                <a:lnTo>
                  <a:pt x="792" y="781"/>
                </a:lnTo>
                <a:lnTo>
                  <a:pt x="792" y="781"/>
                </a:lnTo>
                <a:close/>
                <a:moveTo>
                  <a:pt x="796" y="767"/>
                </a:moveTo>
                <a:lnTo>
                  <a:pt x="796" y="767"/>
                </a:lnTo>
                <a:lnTo>
                  <a:pt x="794" y="767"/>
                </a:lnTo>
                <a:lnTo>
                  <a:pt x="794" y="767"/>
                </a:lnTo>
                <a:lnTo>
                  <a:pt x="776" y="776"/>
                </a:lnTo>
                <a:lnTo>
                  <a:pt x="757" y="784"/>
                </a:lnTo>
                <a:lnTo>
                  <a:pt x="720" y="798"/>
                </a:lnTo>
                <a:lnTo>
                  <a:pt x="681" y="811"/>
                </a:lnTo>
                <a:lnTo>
                  <a:pt x="662" y="818"/>
                </a:lnTo>
                <a:lnTo>
                  <a:pt x="643" y="825"/>
                </a:lnTo>
                <a:lnTo>
                  <a:pt x="643" y="825"/>
                </a:lnTo>
                <a:lnTo>
                  <a:pt x="629" y="830"/>
                </a:lnTo>
                <a:lnTo>
                  <a:pt x="629" y="830"/>
                </a:lnTo>
                <a:lnTo>
                  <a:pt x="608" y="839"/>
                </a:lnTo>
                <a:lnTo>
                  <a:pt x="608" y="839"/>
                </a:lnTo>
                <a:lnTo>
                  <a:pt x="617" y="834"/>
                </a:lnTo>
                <a:lnTo>
                  <a:pt x="617" y="834"/>
                </a:lnTo>
                <a:lnTo>
                  <a:pt x="640" y="825"/>
                </a:lnTo>
                <a:lnTo>
                  <a:pt x="662" y="816"/>
                </a:lnTo>
                <a:lnTo>
                  <a:pt x="707" y="801"/>
                </a:lnTo>
                <a:lnTo>
                  <a:pt x="731" y="792"/>
                </a:lnTo>
                <a:lnTo>
                  <a:pt x="753" y="783"/>
                </a:lnTo>
                <a:lnTo>
                  <a:pt x="775" y="773"/>
                </a:lnTo>
                <a:lnTo>
                  <a:pt x="797" y="761"/>
                </a:lnTo>
                <a:lnTo>
                  <a:pt x="797" y="761"/>
                </a:lnTo>
                <a:lnTo>
                  <a:pt x="796" y="767"/>
                </a:lnTo>
                <a:lnTo>
                  <a:pt x="796" y="767"/>
                </a:lnTo>
                <a:close/>
                <a:moveTo>
                  <a:pt x="797" y="758"/>
                </a:moveTo>
                <a:lnTo>
                  <a:pt x="797" y="758"/>
                </a:lnTo>
                <a:lnTo>
                  <a:pt x="781" y="766"/>
                </a:lnTo>
                <a:lnTo>
                  <a:pt x="765" y="773"/>
                </a:lnTo>
                <a:lnTo>
                  <a:pt x="734" y="786"/>
                </a:lnTo>
                <a:lnTo>
                  <a:pt x="701" y="798"/>
                </a:lnTo>
                <a:lnTo>
                  <a:pt x="669" y="809"/>
                </a:lnTo>
                <a:lnTo>
                  <a:pt x="669" y="809"/>
                </a:lnTo>
                <a:lnTo>
                  <a:pt x="638" y="819"/>
                </a:lnTo>
                <a:lnTo>
                  <a:pt x="606" y="829"/>
                </a:lnTo>
                <a:lnTo>
                  <a:pt x="606" y="829"/>
                </a:lnTo>
                <a:lnTo>
                  <a:pt x="601" y="830"/>
                </a:lnTo>
                <a:lnTo>
                  <a:pt x="601" y="830"/>
                </a:lnTo>
                <a:lnTo>
                  <a:pt x="601" y="830"/>
                </a:lnTo>
                <a:lnTo>
                  <a:pt x="606" y="827"/>
                </a:lnTo>
                <a:lnTo>
                  <a:pt x="606" y="827"/>
                </a:lnTo>
                <a:lnTo>
                  <a:pt x="614" y="824"/>
                </a:lnTo>
                <a:lnTo>
                  <a:pt x="622" y="821"/>
                </a:lnTo>
                <a:lnTo>
                  <a:pt x="622" y="821"/>
                </a:lnTo>
                <a:lnTo>
                  <a:pt x="649" y="811"/>
                </a:lnTo>
                <a:lnTo>
                  <a:pt x="649" y="811"/>
                </a:lnTo>
                <a:lnTo>
                  <a:pt x="678" y="799"/>
                </a:lnTo>
                <a:lnTo>
                  <a:pt x="707" y="787"/>
                </a:lnTo>
                <a:lnTo>
                  <a:pt x="707" y="787"/>
                </a:lnTo>
                <a:lnTo>
                  <a:pt x="729" y="780"/>
                </a:lnTo>
                <a:lnTo>
                  <a:pt x="750" y="772"/>
                </a:lnTo>
                <a:lnTo>
                  <a:pt x="770" y="764"/>
                </a:lnTo>
                <a:lnTo>
                  <a:pt x="791" y="755"/>
                </a:lnTo>
                <a:lnTo>
                  <a:pt x="791" y="755"/>
                </a:lnTo>
                <a:lnTo>
                  <a:pt x="793" y="755"/>
                </a:lnTo>
                <a:lnTo>
                  <a:pt x="796" y="753"/>
                </a:lnTo>
                <a:lnTo>
                  <a:pt x="796" y="753"/>
                </a:lnTo>
                <a:lnTo>
                  <a:pt x="798" y="752"/>
                </a:lnTo>
                <a:lnTo>
                  <a:pt x="798" y="752"/>
                </a:lnTo>
                <a:lnTo>
                  <a:pt x="797" y="758"/>
                </a:lnTo>
                <a:lnTo>
                  <a:pt x="797" y="758"/>
                </a:lnTo>
                <a:close/>
                <a:moveTo>
                  <a:pt x="798" y="750"/>
                </a:moveTo>
                <a:lnTo>
                  <a:pt x="798" y="750"/>
                </a:lnTo>
                <a:lnTo>
                  <a:pt x="751" y="768"/>
                </a:lnTo>
                <a:lnTo>
                  <a:pt x="703" y="786"/>
                </a:lnTo>
                <a:lnTo>
                  <a:pt x="703" y="786"/>
                </a:lnTo>
                <a:lnTo>
                  <a:pt x="674" y="796"/>
                </a:lnTo>
                <a:lnTo>
                  <a:pt x="674" y="796"/>
                </a:lnTo>
                <a:lnTo>
                  <a:pt x="659" y="801"/>
                </a:lnTo>
                <a:lnTo>
                  <a:pt x="644" y="807"/>
                </a:lnTo>
                <a:lnTo>
                  <a:pt x="613" y="818"/>
                </a:lnTo>
                <a:lnTo>
                  <a:pt x="613" y="818"/>
                </a:lnTo>
                <a:lnTo>
                  <a:pt x="607" y="820"/>
                </a:lnTo>
                <a:lnTo>
                  <a:pt x="602" y="822"/>
                </a:lnTo>
                <a:lnTo>
                  <a:pt x="602" y="822"/>
                </a:lnTo>
                <a:lnTo>
                  <a:pt x="610" y="819"/>
                </a:lnTo>
                <a:lnTo>
                  <a:pt x="618" y="816"/>
                </a:lnTo>
                <a:lnTo>
                  <a:pt x="618" y="816"/>
                </a:lnTo>
                <a:lnTo>
                  <a:pt x="630" y="810"/>
                </a:lnTo>
                <a:lnTo>
                  <a:pt x="643" y="803"/>
                </a:lnTo>
                <a:lnTo>
                  <a:pt x="643" y="803"/>
                </a:lnTo>
                <a:lnTo>
                  <a:pt x="655" y="796"/>
                </a:lnTo>
                <a:lnTo>
                  <a:pt x="667" y="790"/>
                </a:lnTo>
                <a:lnTo>
                  <a:pt x="691" y="781"/>
                </a:lnTo>
                <a:lnTo>
                  <a:pt x="742" y="764"/>
                </a:lnTo>
                <a:lnTo>
                  <a:pt x="742" y="764"/>
                </a:lnTo>
                <a:lnTo>
                  <a:pt x="770" y="754"/>
                </a:lnTo>
                <a:lnTo>
                  <a:pt x="784" y="749"/>
                </a:lnTo>
                <a:lnTo>
                  <a:pt x="799" y="742"/>
                </a:lnTo>
                <a:lnTo>
                  <a:pt x="799" y="742"/>
                </a:lnTo>
                <a:lnTo>
                  <a:pt x="798" y="750"/>
                </a:lnTo>
                <a:lnTo>
                  <a:pt x="798" y="750"/>
                </a:lnTo>
                <a:close/>
                <a:moveTo>
                  <a:pt x="799" y="739"/>
                </a:moveTo>
                <a:lnTo>
                  <a:pt x="799" y="739"/>
                </a:lnTo>
                <a:lnTo>
                  <a:pt x="774" y="749"/>
                </a:lnTo>
                <a:lnTo>
                  <a:pt x="750" y="759"/>
                </a:lnTo>
                <a:lnTo>
                  <a:pt x="750" y="759"/>
                </a:lnTo>
                <a:lnTo>
                  <a:pt x="696" y="776"/>
                </a:lnTo>
                <a:lnTo>
                  <a:pt x="696" y="776"/>
                </a:lnTo>
                <a:lnTo>
                  <a:pt x="665" y="787"/>
                </a:lnTo>
                <a:lnTo>
                  <a:pt x="635" y="799"/>
                </a:lnTo>
                <a:lnTo>
                  <a:pt x="635" y="799"/>
                </a:lnTo>
                <a:lnTo>
                  <a:pt x="618" y="806"/>
                </a:lnTo>
                <a:lnTo>
                  <a:pt x="618" y="806"/>
                </a:lnTo>
                <a:lnTo>
                  <a:pt x="627" y="801"/>
                </a:lnTo>
                <a:lnTo>
                  <a:pt x="627" y="801"/>
                </a:lnTo>
                <a:lnTo>
                  <a:pt x="648" y="790"/>
                </a:lnTo>
                <a:lnTo>
                  <a:pt x="670" y="781"/>
                </a:lnTo>
                <a:lnTo>
                  <a:pt x="713" y="764"/>
                </a:lnTo>
                <a:lnTo>
                  <a:pt x="713" y="764"/>
                </a:lnTo>
                <a:lnTo>
                  <a:pt x="736" y="755"/>
                </a:lnTo>
                <a:lnTo>
                  <a:pt x="756" y="746"/>
                </a:lnTo>
                <a:lnTo>
                  <a:pt x="777" y="736"/>
                </a:lnTo>
                <a:lnTo>
                  <a:pt x="800" y="728"/>
                </a:lnTo>
                <a:lnTo>
                  <a:pt x="800" y="728"/>
                </a:lnTo>
                <a:lnTo>
                  <a:pt x="799" y="739"/>
                </a:lnTo>
                <a:lnTo>
                  <a:pt x="799" y="739"/>
                </a:lnTo>
                <a:close/>
                <a:moveTo>
                  <a:pt x="800" y="725"/>
                </a:moveTo>
                <a:lnTo>
                  <a:pt x="800" y="725"/>
                </a:lnTo>
                <a:lnTo>
                  <a:pt x="784" y="729"/>
                </a:lnTo>
                <a:lnTo>
                  <a:pt x="771" y="734"/>
                </a:lnTo>
                <a:lnTo>
                  <a:pt x="744" y="745"/>
                </a:lnTo>
                <a:lnTo>
                  <a:pt x="744" y="745"/>
                </a:lnTo>
                <a:lnTo>
                  <a:pt x="708" y="757"/>
                </a:lnTo>
                <a:lnTo>
                  <a:pt x="708" y="757"/>
                </a:lnTo>
                <a:lnTo>
                  <a:pt x="736" y="746"/>
                </a:lnTo>
                <a:lnTo>
                  <a:pt x="763" y="734"/>
                </a:lnTo>
                <a:lnTo>
                  <a:pt x="763" y="734"/>
                </a:lnTo>
                <a:lnTo>
                  <a:pt x="778" y="726"/>
                </a:lnTo>
                <a:lnTo>
                  <a:pt x="778" y="726"/>
                </a:lnTo>
                <a:lnTo>
                  <a:pt x="789" y="723"/>
                </a:lnTo>
                <a:lnTo>
                  <a:pt x="800" y="719"/>
                </a:lnTo>
                <a:lnTo>
                  <a:pt x="800" y="719"/>
                </a:lnTo>
                <a:lnTo>
                  <a:pt x="800" y="725"/>
                </a:lnTo>
                <a:lnTo>
                  <a:pt x="800" y="72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4" name="TextBox 2563"/>
          <p:cNvSpPr txBox="1"/>
          <p:nvPr/>
        </p:nvSpPr>
        <p:spPr>
          <a:xfrm>
            <a:off x="2012934" y="1975718"/>
            <a:ext cx="5072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同轴线的尺寸选择</a:t>
            </a:r>
          </a:p>
        </p:txBody>
      </p:sp>
    </p:spTree>
  </p:cSld>
  <p:clrMapOvr>
    <a:masterClrMapping/>
  </p:clrMapOvr>
  <p:transition>
    <p:wheel spokes="8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2251598" y="850298"/>
            <a:ext cx="1538089" cy="1191993"/>
            <a:chOff x="-39379" y="-231615"/>
            <a:chExt cx="1537842" cy="1192726"/>
          </a:xfrm>
        </p:grpSpPr>
        <p:sp>
          <p:nvSpPr>
            <p:cNvPr id="3" name="椭圆形标注 11">
              <a:hlinkClick r:id="rId2"/>
            </p:cNvPr>
            <p:cNvSpPr>
              <a:spLocks noChangeArrowheads="1"/>
            </p:cNvSpPr>
            <p:nvPr/>
          </p:nvSpPr>
          <p:spPr bwMode="auto">
            <a:xfrm>
              <a:off x="0" y="75809"/>
              <a:ext cx="907774" cy="861392"/>
            </a:xfrm>
            <a:prstGeom prst="wedgeEllipseCallout">
              <a:avLst>
                <a:gd name="adj1" fmla="val -71926"/>
                <a:gd name="adj2" fmla="val -1347"/>
              </a:avLst>
            </a:prstGeom>
            <a:solidFill>
              <a:schemeClr val="bg1"/>
            </a:solidFill>
            <a:ln w="12700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" name="矩形 12"/>
            <p:cNvSpPr>
              <a:spLocks noChangeArrowheads="1"/>
            </p:cNvSpPr>
            <p:nvPr/>
          </p:nvSpPr>
          <p:spPr bwMode="auto">
            <a:xfrm>
              <a:off x="-39379" y="-231615"/>
              <a:ext cx="1537842" cy="1192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buClr>
                  <a:srgbClr val="0070C0"/>
                </a:buClr>
              </a:pPr>
              <a:r>
                <a:rPr 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01</a:t>
              </a:r>
              <a:endPara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5" name="Text Box 11"/>
          <p:cNvSpPr>
            <a:spLocks noChangeArrowheads="1"/>
          </p:cNvSpPr>
          <p:nvPr/>
        </p:nvSpPr>
        <p:spPr bwMode="auto">
          <a:xfrm>
            <a:off x="3327349" y="1446294"/>
            <a:ext cx="1848835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ts val="1500"/>
              </a:lnSpc>
              <a:buClr>
                <a:srgbClr val="0070C0"/>
              </a:buClr>
            </a:pPr>
            <a:r>
              <a:rPr lang="zh-CN" altLang="en-US" sz="2800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单模传播</a:t>
            </a:r>
            <a:endParaRPr lang="zh-CN" altLang="en-US" sz="2800" dirty="0">
              <a:solidFill>
                <a:schemeClr val="bg1"/>
              </a:solidFill>
              <a:latin typeface="迷你简卡通" panose="03000509000000000000" pitchFamily="65" charset="-122"/>
              <a:ea typeface="迷你简卡通" panose="03000509000000000000" pitchFamily="65" charset="-122"/>
              <a:sym typeface="微软雅黑" pitchFamily="34" charset="-122"/>
            </a:endParaRPr>
          </a:p>
        </p:txBody>
      </p:sp>
      <p:sp>
        <p:nvSpPr>
          <p:cNvPr id="6" name="矩形 18"/>
          <p:cNvSpPr>
            <a:spLocks noChangeArrowheads="1"/>
          </p:cNvSpPr>
          <p:nvPr/>
        </p:nvSpPr>
        <p:spPr bwMode="auto">
          <a:xfrm>
            <a:off x="2586511" y="2675786"/>
            <a:ext cx="4464155" cy="32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ts val="1500"/>
              </a:lnSpc>
              <a:buClr>
                <a:srgbClr val="0070C0"/>
              </a:buClr>
            </a:pPr>
            <a:r>
              <a:rPr lang="zh-CN" altLang="en-US" sz="2800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功率容量尽可能大</a:t>
            </a:r>
            <a:endParaRPr lang="zh-CN" altLang="en-US" sz="2800" dirty="0">
              <a:solidFill>
                <a:schemeClr val="bg1"/>
              </a:solidFill>
              <a:latin typeface="迷你简卡通" panose="03000509000000000000" pitchFamily="65" charset="-122"/>
              <a:ea typeface="迷你简卡通" panose="03000509000000000000" pitchFamily="65" charset="-122"/>
              <a:sym typeface="微软雅黑" pitchFamily="34" charset="-122"/>
            </a:endParaRPr>
          </a:p>
        </p:txBody>
      </p:sp>
      <p:sp>
        <p:nvSpPr>
          <p:cNvPr id="7" name="Text Box 11"/>
          <p:cNvSpPr>
            <a:spLocks noChangeArrowheads="1"/>
          </p:cNvSpPr>
          <p:nvPr/>
        </p:nvSpPr>
        <p:spPr bwMode="auto">
          <a:xfrm>
            <a:off x="3491880" y="4102558"/>
            <a:ext cx="4346772" cy="32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ts val="1500"/>
              </a:lnSpc>
              <a:buClr>
                <a:srgbClr val="0070C0"/>
              </a:buClr>
            </a:pPr>
            <a:r>
              <a:rPr lang="zh-CN" altLang="en-US" sz="2800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损耗尽可能小</a:t>
            </a:r>
            <a:endParaRPr lang="zh-CN" altLang="en-US" sz="2800" dirty="0">
              <a:solidFill>
                <a:schemeClr val="bg1"/>
              </a:solidFill>
              <a:latin typeface="迷你简卡通" panose="03000509000000000000" pitchFamily="65" charset="-122"/>
              <a:ea typeface="迷你简卡通" panose="03000509000000000000" pitchFamily="65" charset="-122"/>
              <a:sym typeface="微软雅黑" pitchFamily="34" charset="-122"/>
            </a:endParaRPr>
          </a:p>
        </p:txBody>
      </p:sp>
      <p:grpSp>
        <p:nvGrpSpPr>
          <p:cNvPr id="8" name="组合 8"/>
          <p:cNvGrpSpPr>
            <a:grpSpLocks/>
          </p:cNvGrpSpPr>
          <p:nvPr/>
        </p:nvGrpSpPr>
        <p:grpSpPr bwMode="auto">
          <a:xfrm>
            <a:off x="5859750" y="2011265"/>
            <a:ext cx="1361470" cy="1191993"/>
            <a:chOff x="-74366" y="-221101"/>
            <a:chExt cx="1361251" cy="1192726"/>
          </a:xfrm>
        </p:grpSpPr>
        <p:sp>
          <p:nvSpPr>
            <p:cNvPr id="9" name="椭圆形标注 11">
              <a:hlinkClick r:id="rId2"/>
            </p:cNvPr>
            <p:cNvSpPr>
              <a:spLocks noChangeArrowheads="1"/>
            </p:cNvSpPr>
            <p:nvPr/>
          </p:nvSpPr>
          <p:spPr bwMode="auto">
            <a:xfrm>
              <a:off x="0" y="75809"/>
              <a:ext cx="907774" cy="861392"/>
            </a:xfrm>
            <a:prstGeom prst="wedgeEllipseCallout">
              <a:avLst>
                <a:gd name="adj1" fmla="val -71926"/>
                <a:gd name="adj2" fmla="val -1347"/>
              </a:avLst>
            </a:prstGeom>
            <a:solidFill>
              <a:schemeClr val="bg1"/>
            </a:solidFill>
            <a:ln w="12700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" name="矩形 12"/>
            <p:cNvSpPr>
              <a:spLocks noChangeArrowheads="1"/>
            </p:cNvSpPr>
            <p:nvPr/>
          </p:nvSpPr>
          <p:spPr bwMode="auto">
            <a:xfrm>
              <a:off x="-74366" y="-221101"/>
              <a:ext cx="1361251" cy="1192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buClr>
                  <a:srgbClr val="0070C0"/>
                </a:buClr>
              </a:pPr>
              <a:r>
                <a:rPr 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02</a:t>
              </a:r>
              <a:endPara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1" name="组合 8"/>
          <p:cNvGrpSpPr>
            <a:grpSpLocks/>
          </p:cNvGrpSpPr>
          <p:nvPr/>
        </p:nvGrpSpPr>
        <p:grpSpPr bwMode="auto">
          <a:xfrm>
            <a:off x="2290740" y="3474187"/>
            <a:ext cx="1433566" cy="1191993"/>
            <a:chOff x="-67328" y="-199994"/>
            <a:chExt cx="1433336" cy="1192726"/>
          </a:xfrm>
        </p:grpSpPr>
        <p:sp>
          <p:nvSpPr>
            <p:cNvPr id="12" name="椭圆形标注 11">
              <a:hlinkClick r:id="rId2"/>
            </p:cNvPr>
            <p:cNvSpPr>
              <a:spLocks noChangeArrowheads="1"/>
            </p:cNvSpPr>
            <p:nvPr/>
          </p:nvSpPr>
          <p:spPr bwMode="auto">
            <a:xfrm>
              <a:off x="0" y="75809"/>
              <a:ext cx="907774" cy="861392"/>
            </a:xfrm>
            <a:prstGeom prst="wedgeEllipseCallout">
              <a:avLst>
                <a:gd name="adj1" fmla="val -71926"/>
                <a:gd name="adj2" fmla="val -1347"/>
              </a:avLst>
            </a:prstGeom>
            <a:solidFill>
              <a:schemeClr val="bg1"/>
            </a:solidFill>
            <a:ln w="12700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-67328" y="-199994"/>
              <a:ext cx="1433336" cy="1192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buClr>
                  <a:srgbClr val="0070C0"/>
                </a:buClr>
              </a:pPr>
              <a:r>
                <a:rPr 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03</a:t>
              </a:r>
              <a:endParaRPr lang="zh-CN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75" name="Freeform 24"/>
          <p:cNvSpPr>
            <a:spLocks noEditPoints="1"/>
          </p:cNvSpPr>
          <p:nvPr/>
        </p:nvSpPr>
        <p:spPr bwMode="auto">
          <a:xfrm>
            <a:off x="6858016" y="2017916"/>
            <a:ext cx="614363" cy="1263650"/>
          </a:xfrm>
          <a:custGeom>
            <a:avLst/>
            <a:gdLst/>
            <a:ahLst/>
            <a:cxnLst>
              <a:cxn ang="0">
                <a:pos x="317" y="1182"/>
              </a:cxn>
              <a:cxn ang="0">
                <a:pos x="127" y="621"/>
              </a:cxn>
              <a:cxn ang="0">
                <a:pos x="227" y="428"/>
              </a:cxn>
              <a:cxn ang="0">
                <a:pos x="284" y="66"/>
              </a:cxn>
              <a:cxn ang="0">
                <a:pos x="660" y="982"/>
              </a:cxn>
              <a:cxn ang="0">
                <a:pos x="734" y="462"/>
              </a:cxn>
              <a:cxn ang="0">
                <a:pos x="805" y="5"/>
              </a:cxn>
              <a:cxn ang="0">
                <a:pos x="834" y="613"/>
              </a:cxn>
              <a:cxn ang="0">
                <a:pos x="922" y="708"/>
              </a:cxn>
              <a:cxn ang="0">
                <a:pos x="1130" y="377"/>
              </a:cxn>
              <a:cxn ang="0">
                <a:pos x="1047" y="917"/>
              </a:cxn>
              <a:cxn ang="0">
                <a:pos x="1089" y="1928"/>
              </a:cxn>
              <a:cxn ang="0">
                <a:pos x="801" y="112"/>
              </a:cxn>
              <a:cxn ang="0">
                <a:pos x="725" y="419"/>
              </a:cxn>
              <a:cxn ang="0">
                <a:pos x="836" y="138"/>
              </a:cxn>
              <a:cxn ang="0">
                <a:pos x="232" y="305"/>
              </a:cxn>
              <a:cxn ang="0">
                <a:pos x="357" y="533"/>
              </a:cxn>
              <a:cxn ang="0">
                <a:pos x="381" y="411"/>
              </a:cxn>
              <a:cxn ang="0">
                <a:pos x="341" y="302"/>
              </a:cxn>
              <a:cxn ang="0">
                <a:pos x="273" y="243"/>
              </a:cxn>
              <a:cxn ang="0">
                <a:pos x="1048" y="457"/>
              </a:cxn>
              <a:cxn ang="0">
                <a:pos x="1062" y="351"/>
              </a:cxn>
              <a:cxn ang="0">
                <a:pos x="821" y="448"/>
              </a:cxn>
              <a:cxn ang="0">
                <a:pos x="1053" y="476"/>
              </a:cxn>
              <a:cxn ang="0">
                <a:pos x="452" y="503"/>
              </a:cxn>
              <a:cxn ang="0">
                <a:pos x="524" y="576"/>
              </a:cxn>
              <a:cxn ang="0">
                <a:pos x="447" y="1210"/>
              </a:cxn>
              <a:cxn ang="0">
                <a:pos x="732" y="625"/>
              </a:cxn>
              <a:cxn ang="0">
                <a:pos x="43" y="689"/>
              </a:cxn>
              <a:cxn ang="0">
                <a:pos x="420" y="1312"/>
              </a:cxn>
              <a:cxn ang="0">
                <a:pos x="691" y="825"/>
              </a:cxn>
              <a:cxn ang="0">
                <a:pos x="734" y="1142"/>
              </a:cxn>
              <a:cxn ang="0">
                <a:pos x="938" y="683"/>
              </a:cxn>
              <a:cxn ang="0">
                <a:pos x="940" y="717"/>
              </a:cxn>
              <a:cxn ang="0">
                <a:pos x="985" y="810"/>
              </a:cxn>
              <a:cxn ang="0">
                <a:pos x="900" y="941"/>
              </a:cxn>
              <a:cxn ang="0">
                <a:pos x="1004" y="868"/>
              </a:cxn>
              <a:cxn ang="0">
                <a:pos x="1029" y="982"/>
              </a:cxn>
              <a:cxn ang="0">
                <a:pos x="814" y="914"/>
              </a:cxn>
              <a:cxn ang="0">
                <a:pos x="850" y="927"/>
              </a:cxn>
              <a:cxn ang="0">
                <a:pos x="1096" y="1016"/>
              </a:cxn>
              <a:cxn ang="0">
                <a:pos x="759" y="1286"/>
              </a:cxn>
              <a:cxn ang="0">
                <a:pos x="842" y="1045"/>
              </a:cxn>
              <a:cxn ang="0">
                <a:pos x="573" y="1261"/>
              </a:cxn>
              <a:cxn ang="0">
                <a:pos x="622" y="1076"/>
              </a:cxn>
              <a:cxn ang="0">
                <a:pos x="1020" y="1144"/>
              </a:cxn>
              <a:cxn ang="0">
                <a:pos x="643" y="1531"/>
              </a:cxn>
              <a:cxn ang="0">
                <a:pos x="322" y="1327"/>
              </a:cxn>
              <a:cxn ang="0">
                <a:pos x="950" y="1247"/>
              </a:cxn>
              <a:cxn ang="0">
                <a:pos x="439" y="1482"/>
              </a:cxn>
              <a:cxn ang="0">
                <a:pos x="417" y="1545"/>
              </a:cxn>
              <a:cxn ang="0">
                <a:pos x="439" y="1371"/>
              </a:cxn>
              <a:cxn ang="0">
                <a:pos x="773" y="1659"/>
              </a:cxn>
              <a:cxn ang="0">
                <a:pos x="832" y="1788"/>
              </a:cxn>
              <a:cxn ang="0">
                <a:pos x="810" y="1533"/>
              </a:cxn>
              <a:cxn ang="0">
                <a:pos x="743" y="1641"/>
              </a:cxn>
              <a:cxn ang="0">
                <a:pos x="408" y="2090"/>
              </a:cxn>
              <a:cxn ang="0">
                <a:pos x="1074" y="1832"/>
              </a:cxn>
              <a:cxn ang="0">
                <a:pos x="800" y="2062"/>
              </a:cxn>
              <a:cxn ang="0">
                <a:pos x="584" y="1658"/>
              </a:cxn>
              <a:cxn ang="0">
                <a:pos x="810" y="1813"/>
              </a:cxn>
              <a:cxn ang="0">
                <a:pos x="635" y="1789"/>
              </a:cxn>
              <a:cxn ang="0">
                <a:pos x="907" y="1780"/>
              </a:cxn>
            </a:cxnLst>
            <a:rect l="0" t="0" r="r" b="b"/>
            <a:pathLst>
              <a:path w="1161" h="2388">
                <a:moveTo>
                  <a:pt x="410" y="2315"/>
                </a:moveTo>
                <a:lnTo>
                  <a:pt x="410" y="2315"/>
                </a:lnTo>
                <a:lnTo>
                  <a:pt x="408" y="2269"/>
                </a:lnTo>
                <a:lnTo>
                  <a:pt x="403" y="2224"/>
                </a:lnTo>
                <a:lnTo>
                  <a:pt x="398" y="2180"/>
                </a:lnTo>
                <a:lnTo>
                  <a:pt x="393" y="2135"/>
                </a:lnTo>
                <a:lnTo>
                  <a:pt x="381" y="2043"/>
                </a:lnTo>
                <a:lnTo>
                  <a:pt x="377" y="1994"/>
                </a:lnTo>
                <a:lnTo>
                  <a:pt x="372" y="1944"/>
                </a:lnTo>
                <a:lnTo>
                  <a:pt x="372" y="1944"/>
                </a:lnTo>
                <a:lnTo>
                  <a:pt x="371" y="1924"/>
                </a:lnTo>
                <a:lnTo>
                  <a:pt x="372" y="1902"/>
                </a:lnTo>
                <a:lnTo>
                  <a:pt x="372" y="1881"/>
                </a:lnTo>
                <a:lnTo>
                  <a:pt x="371" y="1870"/>
                </a:lnTo>
                <a:lnTo>
                  <a:pt x="370" y="1859"/>
                </a:lnTo>
                <a:lnTo>
                  <a:pt x="370" y="1859"/>
                </a:lnTo>
                <a:lnTo>
                  <a:pt x="361" y="1794"/>
                </a:lnTo>
                <a:lnTo>
                  <a:pt x="351" y="1726"/>
                </a:lnTo>
                <a:lnTo>
                  <a:pt x="342" y="1658"/>
                </a:lnTo>
                <a:lnTo>
                  <a:pt x="337" y="1595"/>
                </a:lnTo>
                <a:lnTo>
                  <a:pt x="337" y="1595"/>
                </a:lnTo>
                <a:lnTo>
                  <a:pt x="337" y="1592"/>
                </a:lnTo>
                <a:lnTo>
                  <a:pt x="338" y="1588"/>
                </a:lnTo>
                <a:lnTo>
                  <a:pt x="339" y="1583"/>
                </a:lnTo>
                <a:lnTo>
                  <a:pt x="339" y="1579"/>
                </a:lnTo>
                <a:lnTo>
                  <a:pt x="339" y="1579"/>
                </a:lnTo>
                <a:lnTo>
                  <a:pt x="337" y="1568"/>
                </a:lnTo>
                <a:lnTo>
                  <a:pt x="335" y="1559"/>
                </a:lnTo>
                <a:lnTo>
                  <a:pt x="333" y="1549"/>
                </a:lnTo>
                <a:lnTo>
                  <a:pt x="333" y="1544"/>
                </a:lnTo>
                <a:lnTo>
                  <a:pt x="333" y="1539"/>
                </a:lnTo>
                <a:lnTo>
                  <a:pt x="333" y="1539"/>
                </a:lnTo>
                <a:lnTo>
                  <a:pt x="334" y="1533"/>
                </a:lnTo>
                <a:lnTo>
                  <a:pt x="336" y="1528"/>
                </a:lnTo>
                <a:lnTo>
                  <a:pt x="338" y="1521"/>
                </a:lnTo>
                <a:lnTo>
                  <a:pt x="341" y="1516"/>
                </a:lnTo>
                <a:lnTo>
                  <a:pt x="346" y="1510"/>
                </a:lnTo>
                <a:lnTo>
                  <a:pt x="350" y="1505"/>
                </a:lnTo>
                <a:lnTo>
                  <a:pt x="355" y="1502"/>
                </a:lnTo>
                <a:lnTo>
                  <a:pt x="362" y="1498"/>
                </a:lnTo>
                <a:lnTo>
                  <a:pt x="362" y="1498"/>
                </a:lnTo>
                <a:lnTo>
                  <a:pt x="347" y="1452"/>
                </a:lnTo>
                <a:lnTo>
                  <a:pt x="332" y="1406"/>
                </a:lnTo>
                <a:lnTo>
                  <a:pt x="324" y="1383"/>
                </a:lnTo>
                <a:lnTo>
                  <a:pt x="316" y="1361"/>
                </a:lnTo>
                <a:lnTo>
                  <a:pt x="306" y="1339"/>
                </a:lnTo>
                <a:lnTo>
                  <a:pt x="295" y="1319"/>
                </a:lnTo>
                <a:lnTo>
                  <a:pt x="295" y="1319"/>
                </a:lnTo>
                <a:lnTo>
                  <a:pt x="297" y="1314"/>
                </a:lnTo>
                <a:lnTo>
                  <a:pt x="299" y="1311"/>
                </a:lnTo>
                <a:lnTo>
                  <a:pt x="302" y="1307"/>
                </a:lnTo>
                <a:lnTo>
                  <a:pt x="304" y="1303"/>
                </a:lnTo>
                <a:lnTo>
                  <a:pt x="304" y="1303"/>
                </a:lnTo>
                <a:lnTo>
                  <a:pt x="303" y="1286"/>
                </a:lnTo>
                <a:lnTo>
                  <a:pt x="303" y="1270"/>
                </a:lnTo>
                <a:lnTo>
                  <a:pt x="306" y="1253"/>
                </a:lnTo>
                <a:lnTo>
                  <a:pt x="309" y="1238"/>
                </a:lnTo>
                <a:lnTo>
                  <a:pt x="314" y="1210"/>
                </a:lnTo>
                <a:lnTo>
                  <a:pt x="317" y="1196"/>
                </a:lnTo>
                <a:lnTo>
                  <a:pt x="317" y="1182"/>
                </a:lnTo>
                <a:lnTo>
                  <a:pt x="317" y="1182"/>
                </a:lnTo>
                <a:lnTo>
                  <a:pt x="309" y="1179"/>
                </a:lnTo>
                <a:lnTo>
                  <a:pt x="303" y="1174"/>
                </a:lnTo>
                <a:lnTo>
                  <a:pt x="287" y="1169"/>
                </a:lnTo>
                <a:lnTo>
                  <a:pt x="270" y="1165"/>
                </a:lnTo>
                <a:lnTo>
                  <a:pt x="251" y="1162"/>
                </a:lnTo>
                <a:lnTo>
                  <a:pt x="232" y="1160"/>
                </a:lnTo>
                <a:lnTo>
                  <a:pt x="215" y="1159"/>
                </a:lnTo>
                <a:lnTo>
                  <a:pt x="183" y="1159"/>
                </a:lnTo>
                <a:lnTo>
                  <a:pt x="183" y="1159"/>
                </a:lnTo>
                <a:lnTo>
                  <a:pt x="175" y="1157"/>
                </a:lnTo>
                <a:lnTo>
                  <a:pt x="168" y="1154"/>
                </a:lnTo>
                <a:lnTo>
                  <a:pt x="154" y="1145"/>
                </a:lnTo>
                <a:lnTo>
                  <a:pt x="140" y="1138"/>
                </a:lnTo>
                <a:lnTo>
                  <a:pt x="132" y="1135"/>
                </a:lnTo>
                <a:lnTo>
                  <a:pt x="125" y="1132"/>
                </a:lnTo>
                <a:lnTo>
                  <a:pt x="125" y="1132"/>
                </a:lnTo>
                <a:lnTo>
                  <a:pt x="114" y="1124"/>
                </a:lnTo>
                <a:lnTo>
                  <a:pt x="104" y="1115"/>
                </a:lnTo>
                <a:lnTo>
                  <a:pt x="94" y="1106"/>
                </a:lnTo>
                <a:lnTo>
                  <a:pt x="84" y="1095"/>
                </a:lnTo>
                <a:lnTo>
                  <a:pt x="75" y="1084"/>
                </a:lnTo>
                <a:lnTo>
                  <a:pt x="66" y="1073"/>
                </a:lnTo>
                <a:lnTo>
                  <a:pt x="58" y="1060"/>
                </a:lnTo>
                <a:lnTo>
                  <a:pt x="49" y="1046"/>
                </a:lnTo>
                <a:lnTo>
                  <a:pt x="41" y="1032"/>
                </a:lnTo>
                <a:lnTo>
                  <a:pt x="35" y="1018"/>
                </a:lnTo>
                <a:lnTo>
                  <a:pt x="29" y="1003"/>
                </a:lnTo>
                <a:lnTo>
                  <a:pt x="22" y="987"/>
                </a:lnTo>
                <a:lnTo>
                  <a:pt x="18" y="971"/>
                </a:lnTo>
                <a:lnTo>
                  <a:pt x="13" y="955"/>
                </a:lnTo>
                <a:lnTo>
                  <a:pt x="9" y="938"/>
                </a:lnTo>
                <a:lnTo>
                  <a:pt x="6" y="920"/>
                </a:lnTo>
                <a:lnTo>
                  <a:pt x="6" y="920"/>
                </a:lnTo>
                <a:lnTo>
                  <a:pt x="4" y="900"/>
                </a:lnTo>
                <a:lnTo>
                  <a:pt x="2" y="878"/>
                </a:lnTo>
                <a:lnTo>
                  <a:pt x="0" y="853"/>
                </a:lnTo>
                <a:lnTo>
                  <a:pt x="0" y="828"/>
                </a:lnTo>
                <a:lnTo>
                  <a:pt x="0" y="804"/>
                </a:lnTo>
                <a:lnTo>
                  <a:pt x="1" y="779"/>
                </a:lnTo>
                <a:lnTo>
                  <a:pt x="3" y="755"/>
                </a:lnTo>
                <a:lnTo>
                  <a:pt x="6" y="731"/>
                </a:lnTo>
                <a:lnTo>
                  <a:pt x="6" y="731"/>
                </a:lnTo>
                <a:lnTo>
                  <a:pt x="9" y="719"/>
                </a:lnTo>
                <a:lnTo>
                  <a:pt x="14" y="707"/>
                </a:lnTo>
                <a:lnTo>
                  <a:pt x="18" y="697"/>
                </a:lnTo>
                <a:lnTo>
                  <a:pt x="23" y="687"/>
                </a:lnTo>
                <a:lnTo>
                  <a:pt x="29" y="677"/>
                </a:lnTo>
                <a:lnTo>
                  <a:pt x="35" y="669"/>
                </a:lnTo>
                <a:lnTo>
                  <a:pt x="48" y="653"/>
                </a:lnTo>
                <a:lnTo>
                  <a:pt x="48" y="653"/>
                </a:lnTo>
                <a:lnTo>
                  <a:pt x="55" y="650"/>
                </a:lnTo>
                <a:lnTo>
                  <a:pt x="63" y="647"/>
                </a:lnTo>
                <a:lnTo>
                  <a:pt x="77" y="639"/>
                </a:lnTo>
                <a:lnTo>
                  <a:pt x="91" y="631"/>
                </a:lnTo>
                <a:lnTo>
                  <a:pt x="97" y="628"/>
                </a:lnTo>
                <a:lnTo>
                  <a:pt x="105" y="625"/>
                </a:lnTo>
                <a:lnTo>
                  <a:pt x="105" y="625"/>
                </a:lnTo>
                <a:lnTo>
                  <a:pt x="115" y="623"/>
                </a:lnTo>
                <a:lnTo>
                  <a:pt x="127" y="621"/>
                </a:lnTo>
                <a:lnTo>
                  <a:pt x="139" y="619"/>
                </a:lnTo>
                <a:lnTo>
                  <a:pt x="151" y="619"/>
                </a:lnTo>
                <a:lnTo>
                  <a:pt x="162" y="619"/>
                </a:lnTo>
                <a:lnTo>
                  <a:pt x="173" y="621"/>
                </a:lnTo>
                <a:lnTo>
                  <a:pt x="184" y="623"/>
                </a:lnTo>
                <a:lnTo>
                  <a:pt x="193" y="627"/>
                </a:lnTo>
                <a:lnTo>
                  <a:pt x="193" y="627"/>
                </a:lnTo>
                <a:lnTo>
                  <a:pt x="206" y="636"/>
                </a:lnTo>
                <a:lnTo>
                  <a:pt x="218" y="645"/>
                </a:lnTo>
                <a:lnTo>
                  <a:pt x="229" y="655"/>
                </a:lnTo>
                <a:lnTo>
                  <a:pt x="240" y="667"/>
                </a:lnTo>
                <a:lnTo>
                  <a:pt x="248" y="680"/>
                </a:lnTo>
                <a:lnTo>
                  <a:pt x="257" y="692"/>
                </a:lnTo>
                <a:lnTo>
                  <a:pt x="264" y="705"/>
                </a:lnTo>
                <a:lnTo>
                  <a:pt x="271" y="719"/>
                </a:lnTo>
                <a:lnTo>
                  <a:pt x="271" y="719"/>
                </a:lnTo>
                <a:lnTo>
                  <a:pt x="271" y="698"/>
                </a:lnTo>
                <a:lnTo>
                  <a:pt x="272" y="678"/>
                </a:lnTo>
                <a:lnTo>
                  <a:pt x="274" y="659"/>
                </a:lnTo>
                <a:lnTo>
                  <a:pt x="278" y="642"/>
                </a:lnTo>
                <a:lnTo>
                  <a:pt x="283" y="625"/>
                </a:lnTo>
                <a:lnTo>
                  <a:pt x="291" y="609"/>
                </a:lnTo>
                <a:lnTo>
                  <a:pt x="298" y="594"/>
                </a:lnTo>
                <a:lnTo>
                  <a:pt x="308" y="580"/>
                </a:lnTo>
                <a:lnTo>
                  <a:pt x="308" y="580"/>
                </a:lnTo>
                <a:lnTo>
                  <a:pt x="305" y="576"/>
                </a:lnTo>
                <a:lnTo>
                  <a:pt x="301" y="572"/>
                </a:lnTo>
                <a:lnTo>
                  <a:pt x="296" y="571"/>
                </a:lnTo>
                <a:lnTo>
                  <a:pt x="291" y="570"/>
                </a:lnTo>
                <a:lnTo>
                  <a:pt x="282" y="568"/>
                </a:lnTo>
                <a:lnTo>
                  <a:pt x="279" y="566"/>
                </a:lnTo>
                <a:lnTo>
                  <a:pt x="277" y="563"/>
                </a:lnTo>
                <a:lnTo>
                  <a:pt x="277" y="563"/>
                </a:lnTo>
                <a:lnTo>
                  <a:pt x="276" y="561"/>
                </a:lnTo>
                <a:lnTo>
                  <a:pt x="276" y="559"/>
                </a:lnTo>
                <a:lnTo>
                  <a:pt x="277" y="553"/>
                </a:lnTo>
                <a:lnTo>
                  <a:pt x="279" y="548"/>
                </a:lnTo>
                <a:lnTo>
                  <a:pt x="282" y="543"/>
                </a:lnTo>
                <a:lnTo>
                  <a:pt x="287" y="536"/>
                </a:lnTo>
                <a:lnTo>
                  <a:pt x="289" y="530"/>
                </a:lnTo>
                <a:lnTo>
                  <a:pt x="291" y="522"/>
                </a:lnTo>
                <a:lnTo>
                  <a:pt x="291" y="515"/>
                </a:lnTo>
                <a:lnTo>
                  <a:pt x="291" y="515"/>
                </a:lnTo>
                <a:lnTo>
                  <a:pt x="286" y="511"/>
                </a:lnTo>
                <a:lnTo>
                  <a:pt x="279" y="508"/>
                </a:lnTo>
                <a:lnTo>
                  <a:pt x="266" y="504"/>
                </a:lnTo>
                <a:lnTo>
                  <a:pt x="253" y="498"/>
                </a:lnTo>
                <a:lnTo>
                  <a:pt x="248" y="494"/>
                </a:lnTo>
                <a:lnTo>
                  <a:pt x="244" y="490"/>
                </a:lnTo>
                <a:lnTo>
                  <a:pt x="244" y="490"/>
                </a:lnTo>
                <a:lnTo>
                  <a:pt x="244" y="486"/>
                </a:lnTo>
                <a:lnTo>
                  <a:pt x="245" y="481"/>
                </a:lnTo>
                <a:lnTo>
                  <a:pt x="248" y="471"/>
                </a:lnTo>
                <a:lnTo>
                  <a:pt x="252" y="459"/>
                </a:lnTo>
                <a:lnTo>
                  <a:pt x="256" y="448"/>
                </a:lnTo>
                <a:lnTo>
                  <a:pt x="256" y="448"/>
                </a:lnTo>
                <a:lnTo>
                  <a:pt x="252" y="444"/>
                </a:lnTo>
                <a:lnTo>
                  <a:pt x="248" y="440"/>
                </a:lnTo>
                <a:lnTo>
                  <a:pt x="237" y="433"/>
                </a:lnTo>
                <a:lnTo>
                  <a:pt x="227" y="428"/>
                </a:lnTo>
                <a:lnTo>
                  <a:pt x="221" y="425"/>
                </a:lnTo>
                <a:lnTo>
                  <a:pt x="216" y="422"/>
                </a:lnTo>
                <a:lnTo>
                  <a:pt x="216" y="422"/>
                </a:lnTo>
                <a:lnTo>
                  <a:pt x="222" y="411"/>
                </a:lnTo>
                <a:lnTo>
                  <a:pt x="228" y="399"/>
                </a:lnTo>
                <a:lnTo>
                  <a:pt x="232" y="387"/>
                </a:lnTo>
                <a:lnTo>
                  <a:pt x="235" y="373"/>
                </a:lnTo>
                <a:lnTo>
                  <a:pt x="235" y="373"/>
                </a:lnTo>
                <a:lnTo>
                  <a:pt x="232" y="368"/>
                </a:lnTo>
                <a:lnTo>
                  <a:pt x="227" y="363"/>
                </a:lnTo>
                <a:lnTo>
                  <a:pt x="221" y="359"/>
                </a:lnTo>
                <a:lnTo>
                  <a:pt x="215" y="356"/>
                </a:lnTo>
                <a:lnTo>
                  <a:pt x="202" y="350"/>
                </a:lnTo>
                <a:lnTo>
                  <a:pt x="197" y="345"/>
                </a:lnTo>
                <a:lnTo>
                  <a:pt x="191" y="340"/>
                </a:lnTo>
                <a:lnTo>
                  <a:pt x="191" y="340"/>
                </a:lnTo>
                <a:lnTo>
                  <a:pt x="193" y="335"/>
                </a:lnTo>
                <a:lnTo>
                  <a:pt x="196" y="329"/>
                </a:lnTo>
                <a:lnTo>
                  <a:pt x="198" y="324"/>
                </a:lnTo>
                <a:lnTo>
                  <a:pt x="202" y="320"/>
                </a:lnTo>
                <a:lnTo>
                  <a:pt x="210" y="311"/>
                </a:lnTo>
                <a:lnTo>
                  <a:pt x="216" y="304"/>
                </a:lnTo>
                <a:lnTo>
                  <a:pt x="216" y="304"/>
                </a:lnTo>
                <a:lnTo>
                  <a:pt x="214" y="299"/>
                </a:lnTo>
                <a:lnTo>
                  <a:pt x="210" y="296"/>
                </a:lnTo>
                <a:lnTo>
                  <a:pt x="202" y="291"/>
                </a:lnTo>
                <a:lnTo>
                  <a:pt x="192" y="287"/>
                </a:lnTo>
                <a:lnTo>
                  <a:pt x="183" y="282"/>
                </a:lnTo>
                <a:lnTo>
                  <a:pt x="183" y="282"/>
                </a:lnTo>
                <a:lnTo>
                  <a:pt x="176" y="265"/>
                </a:lnTo>
                <a:lnTo>
                  <a:pt x="168" y="248"/>
                </a:lnTo>
                <a:lnTo>
                  <a:pt x="150" y="214"/>
                </a:lnTo>
                <a:lnTo>
                  <a:pt x="142" y="198"/>
                </a:lnTo>
                <a:lnTo>
                  <a:pt x="136" y="181"/>
                </a:lnTo>
                <a:lnTo>
                  <a:pt x="134" y="172"/>
                </a:lnTo>
                <a:lnTo>
                  <a:pt x="132" y="163"/>
                </a:lnTo>
                <a:lnTo>
                  <a:pt x="131" y="154"/>
                </a:lnTo>
                <a:lnTo>
                  <a:pt x="131" y="145"/>
                </a:lnTo>
                <a:lnTo>
                  <a:pt x="131" y="145"/>
                </a:lnTo>
                <a:lnTo>
                  <a:pt x="137" y="141"/>
                </a:lnTo>
                <a:lnTo>
                  <a:pt x="140" y="136"/>
                </a:lnTo>
                <a:lnTo>
                  <a:pt x="143" y="128"/>
                </a:lnTo>
                <a:lnTo>
                  <a:pt x="146" y="122"/>
                </a:lnTo>
                <a:lnTo>
                  <a:pt x="150" y="107"/>
                </a:lnTo>
                <a:lnTo>
                  <a:pt x="152" y="94"/>
                </a:lnTo>
                <a:lnTo>
                  <a:pt x="152" y="94"/>
                </a:lnTo>
                <a:lnTo>
                  <a:pt x="164" y="89"/>
                </a:lnTo>
                <a:lnTo>
                  <a:pt x="173" y="83"/>
                </a:lnTo>
                <a:lnTo>
                  <a:pt x="190" y="70"/>
                </a:lnTo>
                <a:lnTo>
                  <a:pt x="199" y="64"/>
                </a:lnTo>
                <a:lnTo>
                  <a:pt x="208" y="59"/>
                </a:lnTo>
                <a:lnTo>
                  <a:pt x="219" y="54"/>
                </a:lnTo>
                <a:lnTo>
                  <a:pt x="231" y="52"/>
                </a:lnTo>
                <a:lnTo>
                  <a:pt x="231" y="52"/>
                </a:lnTo>
                <a:lnTo>
                  <a:pt x="238" y="51"/>
                </a:lnTo>
                <a:lnTo>
                  <a:pt x="246" y="52"/>
                </a:lnTo>
                <a:lnTo>
                  <a:pt x="253" y="53"/>
                </a:lnTo>
                <a:lnTo>
                  <a:pt x="260" y="54"/>
                </a:lnTo>
                <a:lnTo>
                  <a:pt x="273" y="59"/>
                </a:lnTo>
                <a:lnTo>
                  <a:pt x="284" y="66"/>
                </a:lnTo>
                <a:lnTo>
                  <a:pt x="296" y="74"/>
                </a:lnTo>
                <a:lnTo>
                  <a:pt x="307" y="82"/>
                </a:lnTo>
                <a:lnTo>
                  <a:pt x="328" y="99"/>
                </a:lnTo>
                <a:lnTo>
                  <a:pt x="328" y="99"/>
                </a:lnTo>
                <a:lnTo>
                  <a:pt x="336" y="128"/>
                </a:lnTo>
                <a:lnTo>
                  <a:pt x="343" y="156"/>
                </a:lnTo>
                <a:lnTo>
                  <a:pt x="353" y="183"/>
                </a:lnTo>
                <a:lnTo>
                  <a:pt x="362" y="210"/>
                </a:lnTo>
                <a:lnTo>
                  <a:pt x="383" y="262"/>
                </a:lnTo>
                <a:lnTo>
                  <a:pt x="404" y="313"/>
                </a:lnTo>
                <a:lnTo>
                  <a:pt x="426" y="364"/>
                </a:lnTo>
                <a:lnTo>
                  <a:pt x="446" y="415"/>
                </a:lnTo>
                <a:lnTo>
                  <a:pt x="455" y="441"/>
                </a:lnTo>
                <a:lnTo>
                  <a:pt x="463" y="468"/>
                </a:lnTo>
                <a:lnTo>
                  <a:pt x="472" y="494"/>
                </a:lnTo>
                <a:lnTo>
                  <a:pt x="478" y="521"/>
                </a:lnTo>
                <a:lnTo>
                  <a:pt x="478" y="521"/>
                </a:lnTo>
                <a:lnTo>
                  <a:pt x="490" y="528"/>
                </a:lnTo>
                <a:lnTo>
                  <a:pt x="502" y="534"/>
                </a:lnTo>
                <a:lnTo>
                  <a:pt x="514" y="540"/>
                </a:lnTo>
                <a:lnTo>
                  <a:pt x="526" y="547"/>
                </a:lnTo>
                <a:lnTo>
                  <a:pt x="526" y="547"/>
                </a:lnTo>
                <a:lnTo>
                  <a:pt x="560" y="612"/>
                </a:lnTo>
                <a:lnTo>
                  <a:pt x="595" y="680"/>
                </a:lnTo>
                <a:lnTo>
                  <a:pt x="595" y="680"/>
                </a:lnTo>
                <a:lnTo>
                  <a:pt x="613" y="747"/>
                </a:lnTo>
                <a:lnTo>
                  <a:pt x="631" y="817"/>
                </a:lnTo>
                <a:lnTo>
                  <a:pt x="631" y="817"/>
                </a:lnTo>
                <a:lnTo>
                  <a:pt x="630" y="826"/>
                </a:lnTo>
                <a:lnTo>
                  <a:pt x="630" y="836"/>
                </a:lnTo>
                <a:lnTo>
                  <a:pt x="630" y="855"/>
                </a:lnTo>
                <a:lnTo>
                  <a:pt x="632" y="899"/>
                </a:lnTo>
                <a:lnTo>
                  <a:pt x="632" y="920"/>
                </a:lnTo>
                <a:lnTo>
                  <a:pt x="630" y="943"/>
                </a:lnTo>
                <a:lnTo>
                  <a:pt x="628" y="955"/>
                </a:lnTo>
                <a:lnTo>
                  <a:pt x="626" y="965"/>
                </a:lnTo>
                <a:lnTo>
                  <a:pt x="622" y="976"/>
                </a:lnTo>
                <a:lnTo>
                  <a:pt x="617" y="987"/>
                </a:lnTo>
                <a:lnTo>
                  <a:pt x="617" y="987"/>
                </a:lnTo>
                <a:lnTo>
                  <a:pt x="620" y="989"/>
                </a:lnTo>
                <a:lnTo>
                  <a:pt x="623" y="992"/>
                </a:lnTo>
                <a:lnTo>
                  <a:pt x="626" y="1001"/>
                </a:lnTo>
                <a:lnTo>
                  <a:pt x="628" y="1011"/>
                </a:lnTo>
                <a:lnTo>
                  <a:pt x="631" y="1022"/>
                </a:lnTo>
                <a:lnTo>
                  <a:pt x="634" y="1034"/>
                </a:lnTo>
                <a:lnTo>
                  <a:pt x="637" y="1045"/>
                </a:lnTo>
                <a:lnTo>
                  <a:pt x="641" y="1054"/>
                </a:lnTo>
                <a:lnTo>
                  <a:pt x="643" y="1059"/>
                </a:lnTo>
                <a:lnTo>
                  <a:pt x="646" y="1062"/>
                </a:lnTo>
                <a:lnTo>
                  <a:pt x="646" y="1062"/>
                </a:lnTo>
                <a:lnTo>
                  <a:pt x="644" y="1069"/>
                </a:lnTo>
                <a:lnTo>
                  <a:pt x="645" y="1076"/>
                </a:lnTo>
                <a:lnTo>
                  <a:pt x="646" y="1082"/>
                </a:lnTo>
                <a:lnTo>
                  <a:pt x="651" y="1089"/>
                </a:lnTo>
                <a:lnTo>
                  <a:pt x="651" y="1089"/>
                </a:lnTo>
                <a:lnTo>
                  <a:pt x="655" y="1073"/>
                </a:lnTo>
                <a:lnTo>
                  <a:pt x="657" y="1054"/>
                </a:lnTo>
                <a:lnTo>
                  <a:pt x="659" y="1036"/>
                </a:lnTo>
                <a:lnTo>
                  <a:pt x="659" y="1018"/>
                </a:lnTo>
                <a:lnTo>
                  <a:pt x="660" y="982"/>
                </a:lnTo>
                <a:lnTo>
                  <a:pt x="660" y="964"/>
                </a:lnTo>
                <a:lnTo>
                  <a:pt x="661" y="947"/>
                </a:lnTo>
                <a:lnTo>
                  <a:pt x="661" y="947"/>
                </a:lnTo>
                <a:lnTo>
                  <a:pt x="664" y="931"/>
                </a:lnTo>
                <a:lnTo>
                  <a:pt x="667" y="915"/>
                </a:lnTo>
                <a:lnTo>
                  <a:pt x="670" y="898"/>
                </a:lnTo>
                <a:lnTo>
                  <a:pt x="671" y="881"/>
                </a:lnTo>
                <a:lnTo>
                  <a:pt x="671" y="881"/>
                </a:lnTo>
                <a:lnTo>
                  <a:pt x="672" y="852"/>
                </a:lnTo>
                <a:lnTo>
                  <a:pt x="671" y="823"/>
                </a:lnTo>
                <a:lnTo>
                  <a:pt x="672" y="795"/>
                </a:lnTo>
                <a:lnTo>
                  <a:pt x="673" y="781"/>
                </a:lnTo>
                <a:lnTo>
                  <a:pt x="675" y="768"/>
                </a:lnTo>
                <a:lnTo>
                  <a:pt x="675" y="768"/>
                </a:lnTo>
                <a:lnTo>
                  <a:pt x="677" y="765"/>
                </a:lnTo>
                <a:lnTo>
                  <a:pt x="680" y="761"/>
                </a:lnTo>
                <a:lnTo>
                  <a:pt x="682" y="758"/>
                </a:lnTo>
                <a:lnTo>
                  <a:pt x="684" y="755"/>
                </a:lnTo>
                <a:lnTo>
                  <a:pt x="684" y="755"/>
                </a:lnTo>
                <a:lnTo>
                  <a:pt x="685" y="747"/>
                </a:lnTo>
                <a:lnTo>
                  <a:pt x="686" y="740"/>
                </a:lnTo>
                <a:lnTo>
                  <a:pt x="686" y="726"/>
                </a:lnTo>
                <a:lnTo>
                  <a:pt x="687" y="718"/>
                </a:lnTo>
                <a:lnTo>
                  <a:pt x="688" y="711"/>
                </a:lnTo>
                <a:lnTo>
                  <a:pt x="690" y="704"/>
                </a:lnTo>
                <a:lnTo>
                  <a:pt x="695" y="698"/>
                </a:lnTo>
                <a:lnTo>
                  <a:pt x="695" y="698"/>
                </a:lnTo>
                <a:lnTo>
                  <a:pt x="692" y="687"/>
                </a:lnTo>
                <a:lnTo>
                  <a:pt x="692" y="677"/>
                </a:lnTo>
                <a:lnTo>
                  <a:pt x="694" y="668"/>
                </a:lnTo>
                <a:lnTo>
                  <a:pt x="699" y="658"/>
                </a:lnTo>
                <a:lnTo>
                  <a:pt x="699" y="658"/>
                </a:lnTo>
                <a:lnTo>
                  <a:pt x="692" y="651"/>
                </a:lnTo>
                <a:lnTo>
                  <a:pt x="690" y="646"/>
                </a:lnTo>
                <a:lnTo>
                  <a:pt x="688" y="642"/>
                </a:lnTo>
                <a:lnTo>
                  <a:pt x="688" y="642"/>
                </a:lnTo>
                <a:lnTo>
                  <a:pt x="688" y="635"/>
                </a:lnTo>
                <a:lnTo>
                  <a:pt x="690" y="629"/>
                </a:lnTo>
                <a:lnTo>
                  <a:pt x="694" y="625"/>
                </a:lnTo>
                <a:lnTo>
                  <a:pt x="698" y="622"/>
                </a:lnTo>
                <a:lnTo>
                  <a:pt x="706" y="614"/>
                </a:lnTo>
                <a:lnTo>
                  <a:pt x="710" y="611"/>
                </a:lnTo>
                <a:lnTo>
                  <a:pt x="713" y="607"/>
                </a:lnTo>
                <a:lnTo>
                  <a:pt x="713" y="607"/>
                </a:lnTo>
                <a:lnTo>
                  <a:pt x="713" y="600"/>
                </a:lnTo>
                <a:lnTo>
                  <a:pt x="712" y="594"/>
                </a:lnTo>
                <a:lnTo>
                  <a:pt x="714" y="580"/>
                </a:lnTo>
                <a:lnTo>
                  <a:pt x="716" y="565"/>
                </a:lnTo>
                <a:lnTo>
                  <a:pt x="720" y="549"/>
                </a:lnTo>
                <a:lnTo>
                  <a:pt x="723" y="532"/>
                </a:lnTo>
                <a:lnTo>
                  <a:pt x="727" y="515"/>
                </a:lnTo>
                <a:lnTo>
                  <a:pt x="729" y="496"/>
                </a:lnTo>
                <a:lnTo>
                  <a:pt x="730" y="478"/>
                </a:lnTo>
                <a:lnTo>
                  <a:pt x="730" y="478"/>
                </a:lnTo>
                <a:lnTo>
                  <a:pt x="734" y="472"/>
                </a:lnTo>
                <a:lnTo>
                  <a:pt x="736" y="470"/>
                </a:lnTo>
                <a:lnTo>
                  <a:pt x="740" y="468"/>
                </a:lnTo>
                <a:lnTo>
                  <a:pt x="740" y="468"/>
                </a:lnTo>
                <a:lnTo>
                  <a:pt x="736" y="465"/>
                </a:lnTo>
                <a:lnTo>
                  <a:pt x="734" y="462"/>
                </a:lnTo>
                <a:lnTo>
                  <a:pt x="732" y="459"/>
                </a:lnTo>
                <a:lnTo>
                  <a:pt x="730" y="456"/>
                </a:lnTo>
                <a:lnTo>
                  <a:pt x="729" y="448"/>
                </a:lnTo>
                <a:lnTo>
                  <a:pt x="730" y="443"/>
                </a:lnTo>
                <a:lnTo>
                  <a:pt x="730" y="443"/>
                </a:lnTo>
                <a:lnTo>
                  <a:pt x="713" y="426"/>
                </a:lnTo>
                <a:lnTo>
                  <a:pt x="697" y="408"/>
                </a:lnTo>
                <a:lnTo>
                  <a:pt x="682" y="389"/>
                </a:lnTo>
                <a:lnTo>
                  <a:pt x="666" y="372"/>
                </a:lnTo>
                <a:lnTo>
                  <a:pt x="666" y="372"/>
                </a:lnTo>
                <a:lnTo>
                  <a:pt x="664" y="364"/>
                </a:lnTo>
                <a:lnTo>
                  <a:pt x="660" y="355"/>
                </a:lnTo>
                <a:lnTo>
                  <a:pt x="654" y="340"/>
                </a:lnTo>
                <a:lnTo>
                  <a:pt x="646" y="324"/>
                </a:lnTo>
                <a:lnTo>
                  <a:pt x="644" y="317"/>
                </a:lnTo>
                <a:lnTo>
                  <a:pt x="642" y="307"/>
                </a:lnTo>
                <a:lnTo>
                  <a:pt x="642" y="307"/>
                </a:lnTo>
                <a:lnTo>
                  <a:pt x="641" y="298"/>
                </a:lnTo>
                <a:lnTo>
                  <a:pt x="641" y="289"/>
                </a:lnTo>
                <a:lnTo>
                  <a:pt x="643" y="271"/>
                </a:lnTo>
                <a:lnTo>
                  <a:pt x="646" y="251"/>
                </a:lnTo>
                <a:lnTo>
                  <a:pt x="651" y="232"/>
                </a:lnTo>
                <a:lnTo>
                  <a:pt x="657" y="214"/>
                </a:lnTo>
                <a:lnTo>
                  <a:pt x="665" y="196"/>
                </a:lnTo>
                <a:lnTo>
                  <a:pt x="672" y="180"/>
                </a:lnTo>
                <a:lnTo>
                  <a:pt x="680" y="165"/>
                </a:lnTo>
                <a:lnTo>
                  <a:pt x="680" y="165"/>
                </a:lnTo>
                <a:lnTo>
                  <a:pt x="684" y="158"/>
                </a:lnTo>
                <a:lnTo>
                  <a:pt x="691" y="153"/>
                </a:lnTo>
                <a:lnTo>
                  <a:pt x="707" y="139"/>
                </a:lnTo>
                <a:lnTo>
                  <a:pt x="715" y="131"/>
                </a:lnTo>
                <a:lnTo>
                  <a:pt x="721" y="124"/>
                </a:lnTo>
                <a:lnTo>
                  <a:pt x="723" y="120"/>
                </a:lnTo>
                <a:lnTo>
                  <a:pt x="726" y="115"/>
                </a:lnTo>
                <a:lnTo>
                  <a:pt x="726" y="111"/>
                </a:lnTo>
                <a:lnTo>
                  <a:pt x="726" y="106"/>
                </a:lnTo>
                <a:lnTo>
                  <a:pt x="726" y="106"/>
                </a:lnTo>
                <a:lnTo>
                  <a:pt x="730" y="106"/>
                </a:lnTo>
                <a:lnTo>
                  <a:pt x="733" y="105"/>
                </a:lnTo>
                <a:lnTo>
                  <a:pt x="736" y="100"/>
                </a:lnTo>
                <a:lnTo>
                  <a:pt x="738" y="96"/>
                </a:lnTo>
                <a:lnTo>
                  <a:pt x="743" y="87"/>
                </a:lnTo>
                <a:lnTo>
                  <a:pt x="746" y="83"/>
                </a:lnTo>
                <a:lnTo>
                  <a:pt x="750" y="81"/>
                </a:lnTo>
                <a:lnTo>
                  <a:pt x="750" y="81"/>
                </a:lnTo>
                <a:lnTo>
                  <a:pt x="751" y="76"/>
                </a:lnTo>
                <a:lnTo>
                  <a:pt x="753" y="70"/>
                </a:lnTo>
                <a:lnTo>
                  <a:pt x="756" y="66"/>
                </a:lnTo>
                <a:lnTo>
                  <a:pt x="757" y="60"/>
                </a:lnTo>
                <a:lnTo>
                  <a:pt x="757" y="60"/>
                </a:lnTo>
                <a:lnTo>
                  <a:pt x="763" y="59"/>
                </a:lnTo>
                <a:lnTo>
                  <a:pt x="768" y="56"/>
                </a:lnTo>
                <a:lnTo>
                  <a:pt x="773" y="54"/>
                </a:lnTo>
                <a:lnTo>
                  <a:pt x="776" y="50"/>
                </a:lnTo>
                <a:lnTo>
                  <a:pt x="782" y="41"/>
                </a:lnTo>
                <a:lnTo>
                  <a:pt x="788" y="32"/>
                </a:lnTo>
                <a:lnTo>
                  <a:pt x="793" y="22"/>
                </a:lnTo>
                <a:lnTo>
                  <a:pt x="798" y="13"/>
                </a:lnTo>
                <a:lnTo>
                  <a:pt x="802" y="9"/>
                </a:lnTo>
                <a:lnTo>
                  <a:pt x="805" y="5"/>
                </a:lnTo>
                <a:lnTo>
                  <a:pt x="809" y="2"/>
                </a:lnTo>
                <a:lnTo>
                  <a:pt x="814" y="0"/>
                </a:lnTo>
                <a:lnTo>
                  <a:pt x="814" y="0"/>
                </a:lnTo>
                <a:lnTo>
                  <a:pt x="818" y="8"/>
                </a:lnTo>
                <a:lnTo>
                  <a:pt x="819" y="17"/>
                </a:lnTo>
                <a:lnTo>
                  <a:pt x="820" y="25"/>
                </a:lnTo>
                <a:lnTo>
                  <a:pt x="820" y="34"/>
                </a:lnTo>
                <a:lnTo>
                  <a:pt x="819" y="51"/>
                </a:lnTo>
                <a:lnTo>
                  <a:pt x="820" y="61"/>
                </a:lnTo>
                <a:lnTo>
                  <a:pt x="821" y="70"/>
                </a:lnTo>
                <a:lnTo>
                  <a:pt x="821" y="70"/>
                </a:lnTo>
                <a:lnTo>
                  <a:pt x="825" y="83"/>
                </a:lnTo>
                <a:lnTo>
                  <a:pt x="831" y="95"/>
                </a:lnTo>
                <a:lnTo>
                  <a:pt x="837" y="108"/>
                </a:lnTo>
                <a:lnTo>
                  <a:pt x="844" y="120"/>
                </a:lnTo>
                <a:lnTo>
                  <a:pt x="859" y="143"/>
                </a:lnTo>
                <a:lnTo>
                  <a:pt x="867" y="156"/>
                </a:lnTo>
                <a:lnTo>
                  <a:pt x="873" y="168"/>
                </a:lnTo>
                <a:lnTo>
                  <a:pt x="873" y="168"/>
                </a:lnTo>
                <a:lnTo>
                  <a:pt x="882" y="193"/>
                </a:lnTo>
                <a:lnTo>
                  <a:pt x="888" y="217"/>
                </a:lnTo>
                <a:lnTo>
                  <a:pt x="894" y="242"/>
                </a:lnTo>
                <a:lnTo>
                  <a:pt x="896" y="265"/>
                </a:lnTo>
                <a:lnTo>
                  <a:pt x="895" y="289"/>
                </a:lnTo>
                <a:lnTo>
                  <a:pt x="894" y="312"/>
                </a:lnTo>
                <a:lnTo>
                  <a:pt x="889" y="336"/>
                </a:lnTo>
                <a:lnTo>
                  <a:pt x="883" y="359"/>
                </a:lnTo>
                <a:lnTo>
                  <a:pt x="883" y="359"/>
                </a:lnTo>
                <a:lnTo>
                  <a:pt x="877" y="368"/>
                </a:lnTo>
                <a:lnTo>
                  <a:pt x="870" y="377"/>
                </a:lnTo>
                <a:lnTo>
                  <a:pt x="858" y="395"/>
                </a:lnTo>
                <a:lnTo>
                  <a:pt x="847" y="413"/>
                </a:lnTo>
                <a:lnTo>
                  <a:pt x="840" y="422"/>
                </a:lnTo>
                <a:lnTo>
                  <a:pt x="834" y="430"/>
                </a:lnTo>
                <a:lnTo>
                  <a:pt x="834" y="430"/>
                </a:lnTo>
                <a:lnTo>
                  <a:pt x="839" y="442"/>
                </a:lnTo>
                <a:lnTo>
                  <a:pt x="841" y="447"/>
                </a:lnTo>
                <a:lnTo>
                  <a:pt x="841" y="455"/>
                </a:lnTo>
                <a:lnTo>
                  <a:pt x="841" y="455"/>
                </a:lnTo>
                <a:lnTo>
                  <a:pt x="840" y="458"/>
                </a:lnTo>
                <a:lnTo>
                  <a:pt x="839" y="459"/>
                </a:lnTo>
                <a:lnTo>
                  <a:pt x="835" y="462"/>
                </a:lnTo>
                <a:lnTo>
                  <a:pt x="829" y="464"/>
                </a:lnTo>
                <a:lnTo>
                  <a:pt x="827" y="465"/>
                </a:lnTo>
                <a:lnTo>
                  <a:pt x="825" y="468"/>
                </a:lnTo>
                <a:lnTo>
                  <a:pt x="825" y="468"/>
                </a:lnTo>
                <a:lnTo>
                  <a:pt x="828" y="479"/>
                </a:lnTo>
                <a:lnTo>
                  <a:pt x="831" y="494"/>
                </a:lnTo>
                <a:lnTo>
                  <a:pt x="832" y="509"/>
                </a:lnTo>
                <a:lnTo>
                  <a:pt x="833" y="526"/>
                </a:lnTo>
                <a:lnTo>
                  <a:pt x="833" y="560"/>
                </a:lnTo>
                <a:lnTo>
                  <a:pt x="834" y="592"/>
                </a:lnTo>
                <a:lnTo>
                  <a:pt x="834" y="592"/>
                </a:lnTo>
                <a:lnTo>
                  <a:pt x="835" y="598"/>
                </a:lnTo>
                <a:lnTo>
                  <a:pt x="837" y="604"/>
                </a:lnTo>
                <a:lnTo>
                  <a:pt x="837" y="606"/>
                </a:lnTo>
                <a:lnTo>
                  <a:pt x="837" y="608"/>
                </a:lnTo>
                <a:lnTo>
                  <a:pt x="836" y="611"/>
                </a:lnTo>
                <a:lnTo>
                  <a:pt x="834" y="613"/>
                </a:lnTo>
                <a:lnTo>
                  <a:pt x="834" y="613"/>
                </a:lnTo>
                <a:lnTo>
                  <a:pt x="839" y="617"/>
                </a:lnTo>
                <a:lnTo>
                  <a:pt x="844" y="624"/>
                </a:lnTo>
                <a:lnTo>
                  <a:pt x="852" y="638"/>
                </a:lnTo>
                <a:lnTo>
                  <a:pt x="852" y="638"/>
                </a:lnTo>
                <a:lnTo>
                  <a:pt x="850" y="645"/>
                </a:lnTo>
                <a:lnTo>
                  <a:pt x="846" y="652"/>
                </a:lnTo>
                <a:lnTo>
                  <a:pt x="842" y="658"/>
                </a:lnTo>
                <a:lnTo>
                  <a:pt x="840" y="665"/>
                </a:lnTo>
                <a:lnTo>
                  <a:pt x="840" y="665"/>
                </a:lnTo>
                <a:lnTo>
                  <a:pt x="839" y="671"/>
                </a:lnTo>
                <a:lnTo>
                  <a:pt x="839" y="676"/>
                </a:lnTo>
                <a:lnTo>
                  <a:pt x="841" y="688"/>
                </a:lnTo>
                <a:lnTo>
                  <a:pt x="844" y="701"/>
                </a:lnTo>
                <a:lnTo>
                  <a:pt x="846" y="713"/>
                </a:lnTo>
                <a:lnTo>
                  <a:pt x="846" y="713"/>
                </a:lnTo>
                <a:lnTo>
                  <a:pt x="846" y="721"/>
                </a:lnTo>
                <a:lnTo>
                  <a:pt x="843" y="730"/>
                </a:lnTo>
                <a:lnTo>
                  <a:pt x="842" y="738"/>
                </a:lnTo>
                <a:lnTo>
                  <a:pt x="841" y="748"/>
                </a:lnTo>
                <a:lnTo>
                  <a:pt x="841" y="748"/>
                </a:lnTo>
                <a:lnTo>
                  <a:pt x="843" y="773"/>
                </a:lnTo>
                <a:lnTo>
                  <a:pt x="844" y="797"/>
                </a:lnTo>
                <a:lnTo>
                  <a:pt x="846" y="822"/>
                </a:lnTo>
                <a:lnTo>
                  <a:pt x="846" y="834"/>
                </a:lnTo>
                <a:lnTo>
                  <a:pt x="843" y="846"/>
                </a:lnTo>
                <a:lnTo>
                  <a:pt x="843" y="846"/>
                </a:lnTo>
                <a:lnTo>
                  <a:pt x="844" y="849"/>
                </a:lnTo>
                <a:lnTo>
                  <a:pt x="843" y="851"/>
                </a:lnTo>
                <a:lnTo>
                  <a:pt x="842" y="852"/>
                </a:lnTo>
                <a:lnTo>
                  <a:pt x="841" y="853"/>
                </a:lnTo>
                <a:lnTo>
                  <a:pt x="838" y="855"/>
                </a:lnTo>
                <a:lnTo>
                  <a:pt x="836" y="856"/>
                </a:lnTo>
                <a:lnTo>
                  <a:pt x="836" y="858"/>
                </a:lnTo>
                <a:lnTo>
                  <a:pt x="836" y="858"/>
                </a:lnTo>
                <a:lnTo>
                  <a:pt x="844" y="884"/>
                </a:lnTo>
                <a:lnTo>
                  <a:pt x="855" y="909"/>
                </a:lnTo>
                <a:lnTo>
                  <a:pt x="877" y="958"/>
                </a:lnTo>
                <a:lnTo>
                  <a:pt x="877" y="958"/>
                </a:lnTo>
                <a:lnTo>
                  <a:pt x="880" y="953"/>
                </a:lnTo>
                <a:lnTo>
                  <a:pt x="882" y="946"/>
                </a:lnTo>
                <a:lnTo>
                  <a:pt x="885" y="931"/>
                </a:lnTo>
                <a:lnTo>
                  <a:pt x="885" y="916"/>
                </a:lnTo>
                <a:lnTo>
                  <a:pt x="885" y="903"/>
                </a:lnTo>
                <a:lnTo>
                  <a:pt x="885" y="903"/>
                </a:lnTo>
                <a:lnTo>
                  <a:pt x="894" y="878"/>
                </a:lnTo>
                <a:lnTo>
                  <a:pt x="900" y="851"/>
                </a:lnTo>
                <a:lnTo>
                  <a:pt x="903" y="837"/>
                </a:lnTo>
                <a:lnTo>
                  <a:pt x="906" y="823"/>
                </a:lnTo>
                <a:lnTo>
                  <a:pt x="907" y="810"/>
                </a:lnTo>
                <a:lnTo>
                  <a:pt x="907" y="797"/>
                </a:lnTo>
                <a:lnTo>
                  <a:pt x="907" y="797"/>
                </a:lnTo>
                <a:lnTo>
                  <a:pt x="911" y="791"/>
                </a:lnTo>
                <a:lnTo>
                  <a:pt x="913" y="788"/>
                </a:lnTo>
                <a:lnTo>
                  <a:pt x="916" y="786"/>
                </a:lnTo>
                <a:lnTo>
                  <a:pt x="916" y="786"/>
                </a:lnTo>
                <a:lnTo>
                  <a:pt x="915" y="775"/>
                </a:lnTo>
                <a:lnTo>
                  <a:pt x="916" y="763"/>
                </a:lnTo>
                <a:lnTo>
                  <a:pt x="919" y="736"/>
                </a:lnTo>
                <a:lnTo>
                  <a:pt x="920" y="722"/>
                </a:lnTo>
                <a:lnTo>
                  <a:pt x="922" y="708"/>
                </a:lnTo>
                <a:lnTo>
                  <a:pt x="922" y="695"/>
                </a:lnTo>
                <a:lnTo>
                  <a:pt x="920" y="682"/>
                </a:lnTo>
                <a:lnTo>
                  <a:pt x="920" y="682"/>
                </a:lnTo>
                <a:lnTo>
                  <a:pt x="924" y="680"/>
                </a:lnTo>
                <a:lnTo>
                  <a:pt x="926" y="677"/>
                </a:lnTo>
                <a:lnTo>
                  <a:pt x="930" y="671"/>
                </a:lnTo>
                <a:lnTo>
                  <a:pt x="931" y="669"/>
                </a:lnTo>
                <a:lnTo>
                  <a:pt x="933" y="667"/>
                </a:lnTo>
                <a:lnTo>
                  <a:pt x="937" y="666"/>
                </a:lnTo>
                <a:lnTo>
                  <a:pt x="940" y="667"/>
                </a:lnTo>
                <a:lnTo>
                  <a:pt x="940" y="667"/>
                </a:lnTo>
                <a:lnTo>
                  <a:pt x="949" y="646"/>
                </a:lnTo>
                <a:lnTo>
                  <a:pt x="958" y="625"/>
                </a:lnTo>
                <a:lnTo>
                  <a:pt x="965" y="602"/>
                </a:lnTo>
                <a:lnTo>
                  <a:pt x="973" y="580"/>
                </a:lnTo>
                <a:lnTo>
                  <a:pt x="986" y="536"/>
                </a:lnTo>
                <a:lnTo>
                  <a:pt x="992" y="515"/>
                </a:lnTo>
                <a:lnTo>
                  <a:pt x="1000" y="494"/>
                </a:lnTo>
                <a:lnTo>
                  <a:pt x="1000" y="494"/>
                </a:lnTo>
                <a:lnTo>
                  <a:pt x="995" y="487"/>
                </a:lnTo>
                <a:lnTo>
                  <a:pt x="991" y="479"/>
                </a:lnTo>
                <a:lnTo>
                  <a:pt x="991" y="479"/>
                </a:lnTo>
                <a:lnTo>
                  <a:pt x="993" y="476"/>
                </a:lnTo>
                <a:lnTo>
                  <a:pt x="994" y="472"/>
                </a:lnTo>
                <a:lnTo>
                  <a:pt x="1000" y="465"/>
                </a:lnTo>
                <a:lnTo>
                  <a:pt x="1000" y="465"/>
                </a:lnTo>
                <a:lnTo>
                  <a:pt x="992" y="453"/>
                </a:lnTo>
                <a:lnTo>
                  <a:pt x="988" y="447"/>
                </a:lnTo>
                <a:lnTo>
                  <a:pt x="983" y="443"/>
                </a:lnTo>
                <a:lnTo>
                  <a:pt x="983" y="443"/>
                </a:lnTo>
                <a:lnTo>
                  <a:pt x="977" y="408"/>
                </a:lnTo>
                <a:lnTo>
                  <a:pt x="975" y="393"/>
                </a:lnTo>
                <a:lnTo>
                  <a:pt x="971" y="375"/>
                </a:lnTo>
                <a:lnTo>
                  <a:pt x="971" y="375"/>
                </a:lnTo>
                <a:lnTo>
                  <a:pt x="975" y="345"/>
                </a:lnTo>
                <a:lnTo>
                  <a:pt x="983" y="311"/>
                </a:lnTo>
                <a:lnTo>
                  <a:pt x="987" y="294"/>
                </a:lnTo>
                <a:lnTo>
                  <a:pt x="992" y="278"/>
                </a:lnTo>
                <a:lnTo>
                  <a:pt x="998" y="262"/>
                </a:lnTo>
                <a:lnTo>
                  <a:pt x="1004" y="247"/>
                </a:lnTo>
                <a:lnTo>
                  <a:pt x="1004" y="247"/>
                </a:lnTo>
                <a:lnTo>
                  <a:pt x="1008" y="245"/>
                </a:lnTo>
                <a:lnTo>
                  <a:pt x="1014" y="243"/>
                </a:lnTo>
                <a:lnTo>
                  <a:pt x="1024" y="242"/>
                </a:lnTo>
                <a:lnTo>
                  <a:pt x="1036" y="242"/>
                </a:lnTo>
                <a:lnTo>
                  <a:pt x="1047" y="243"/>
                </a:lnTo>
                <a:lnTo>
                  <a:pt x="1070" y="246"/>
                </a:lnTo>
                <a:lnTo>
                  <a:pt x="1081" y="247"/>
                </a:lnTo>
                <a:lnTo>
                  <a:pt x="1091" y="245"/>
                </a:lnTo>
                <a:lnTo>
                  <a:pt x="1091" y="245"/>
                </a:lnTo>
                <a:lnTo>
                  <a:pt x="1096" y="249"/>
                </a:lnTo>
                <a:lnTo>
                  <a:pt x="1100" y="252"/>
                </a:lnTo>
                <a:lnTo>
                  <a:pt x="1112" y="258"/>
                </a:lnTo>
                <a:lnTo>
                  <a:pt x="1124" y="262"/>
                </a:lnTo>
                <a:lnTo>
                  <a:pt x="1135" y="268"/>
                </a:lnTo>
                <a:lnTo>
                  <a:pt x="1135" y="268"/>
                </a:lnTo>
                <a:lnTo>
                  <a:pt x="1136" y="294"/>
                </a:lnTo>
                <a:lnTo>
                  <a:pt x="1136" y="322"/>
                </a:lnTo>
                <a:lnTo>
                  <a:pt x="1135" y="350"/>
                </a:lnTo>
                <a:lnTo>
                  <a:pt x="1130" y="377"/>
                </a:lnTo>
                <a:lnTo>
                  <a:pt x="1127" y="390"/>
                </a:lnTo>
                <a:lnTo>
                  <a:pt x="1123" y="403"/>
                </a:lnTo>
                <a:lnTo>
                  <a:pt x="1119" y="416"/>
                </a:lnTo>
                <a:lnTo>
                  <a:pt x="1113" y="429"/>
                </a:lnTo>
                <a:lnTo>
                  <a:pt x="1108" y="441"/>
                </a:lnTo>
                <a:lnTo>
                  <a:pt x="1101" y="453"/>
                </a:lnTo>
                <a:lnTo>
                  <a:pt x="1093" y="463"/>
                </a:lnTo>
                <a:lnTo>
                  <a:pt x="1084" y="474"/>
                </a:lnTo>
                <a:lnTo>
                  <a:pt x="1084" y="474"/>
                </a:lnTo>
                <a:lnTo>
                  <a:pt x="1085" y="477"/>
                </a:lnTo>
                <a:lnTo>
                  <a:pt x="1088" y="479"/>
                </a:lnTo>
                <a:lnTo>
                  <a:pt x="1093" y="481"/>
                </a:lnTo>
                <a:lnTo>
                  <a:pt x="1098" y="485"/>
                </a:lnTo>
                <a:lnTo>
                  <a:pt x="1100" y="487"/>
                </a:lnTo>
                <a:lnTo>
                  <a:pt x="1101" y="490"/>
                </a:lnTo>
                <a:lnTo>
                  <a:pt x="1101" y="490"/>
                </a:lnTo>
                <a:lnTo>
                  <a:pt x="1098" y="498"/>
                </a:lnTo>
                <a:lnTo>
                  <a:pt x="1096" y="502"/>
                </a:lnTo>
                <a:lnTo>
                  <a:pt x="1094" y="504"/>
                </a:lnTo>
                <a:lnTo>
                  <a:pt x="1091" y="506"/>
                </a:lnTo>
                <a:lnTo>
                  <a:pt x="1086" y="508"/>
                </a:lnTo>
                <a:lnTo>
                  <a:pt x="1082" y="509"/>
                </a:lnTo>
                <a:lnTo>
                  <a:pt x="1077" y="509"/>
                </a:lnTo>
                <a:lnTo>
                  <a:pt x="1077" y="509"/>
                </a:lnTo>
                <a:lnTo>
                  <a:pt x="1075" y="550"/>
                </a:lnTo>
                <a:lnTo>
                  <a:pt x="1074" y="594"/>
                </a:lnTo>
                <a:lnTo>
                  <a:pt x="1074" y="639"/>
                </a:lnTo>
                <a:lnTo>
                  <a:pt x="1073" y="682"/>
                </a:lnTo>
                <a:lnTo>
                  <a:pt x="1073" y="682"/>
                </a:lnTo>
                <a:lnTo>
                  <a:pt x="1078" y="683"/>
                </a:lnTo>
                <a:lnTo>
                  <a:pt x="1083" y="686"/>
                </a:lnTo>
                <a:lnTo>
                  <a:pt x="1089" y="690"/>
                </a:lnTo>
                <a:lnTo>
                  <a:pt x="1090" y="693"/>
                </a:lnTo>
                <a:lnTo>
                  <a:pt x="1091" y="696"/>
                </a:lnTo>
                <a:lnTo>
                  <a:pt x="1091" y="696"/>
                </a:lnTo>
                <a:lnTo>
                  <a:pt x="1091" y="699"/>
                </a:lnTo>
                <a:lnTo>
                  <a:pt x="1091" y="702"/>
                </a:lnTo>
                <a:lnTo>
                  <a:pt x="1086" y="707"/>
                </a:lnTo>
                <a:lnTo>
                  <a:pt x="1081" y="713"/>
                </a:lnTo>
                <a:lnTo>
                  <a:pt x="1077" y="719"/>
                </a:lnTo>
                <a:lnTo>
                  <a:pt x="1077" y="719"/>
                </a:lnTo>
                <a:lnTo>
                  <a:pt x="1070" y="733"/>
                </a:lnTo>
                <a:lnTo>
                  <a:pt x="1066" y="747"/>
                </a:lnTo>
                <a:lnTo>
                  <a:pt x="1063" y="762"/>
                </a:lnTo>
                <a:lnTo>
                  <a:pt x="1062" y="776"/>
                </a:lnTo>
                <a:lnTo>
                  <a:pt x="1060" y="805"/>
                </a:lnTo>
                <a:lnTo>
                  <a:pt x="1059" y="819"/>
                </a:lnTo>
                <a:lnTo>
                  <a:pt x="1055" y="833"/>
                </a:lnTo>
                <a:lnTo>
                  <a:pt x="1055" y="833"/>
                </a:lnTo>
                <a:lnTo>
                  <a:pt x="1052" y="847"/>
                </a:lnTo>
                <a:lnTo>
                  <a:pt x="1048" y="861"/>
                </a:lnTo>
                <a:lnTo>
                  <a:pt x="1038" y="886"/>
                </a:lnTo>
                <a:lnTo>
                  <a:pt x="1034" y="899"/>
                </a:lnTo>
                <a:lnTo>
                  <a:pt x="1030" y="911"/>
                </a:lnTo>
                <a:lnTo>
                  <a:pt x="1028" y="924"/>
                </a:lnTo>
                <a:lnTo>
                  <a:pt x="1026" y="937"/>
                </a:lnTo>
                <a:lnTo>
                  <a:pt x="1026" y="937"/>
                </a:lnTo>
                <a:lnTo>
                  <a:pt x="1034" y="931"/>
                </a:lnTo>
                <a:lnTo>
                  <a:pt x="1041" y="925"/>
                </a:lnTo>
                <a:lnTo>
                  <a:pt x="1047" y="917"/>
                </a:lnTo>
                <a:lnTo>
                  <a:pt x="1053" y="910"/>
                </a:lnTo>
                <a:lnTo>
                  <a:pt x="1064" y="893"/>
                </a:lnTo>
                <a:lnTo>
                  <a:pt x="1075" y="874"/>
                </a:lnTo>
                <a:lnTo>
                  <a:pt x="1075" y="874"/>
                </a:lnTo>
                <a:lnTo>
                  <a:pt x="1085" y="857"/>
                </a:lnTo>
                <a:lnTo>
                  <a:pt x="1095" y="839"/>
                </a:lnTo>
                <a:lnTo>
                  <a:pt x="1095" y="839"/>
                </a:lnTo>
                <a:lnTo>
                  <a:pt x="1099" y="831"/>
                </a:lnTo>
                <a:lnTo>
                  <a:pt x="1104" y="821"/>
                </a:lnTo>
                <a:lnTo>
                  <a:pt x="1106" y="817"/>
                </a:lnTo>
                <a:lnTo>
                  <a:pt x="1110" y="814"/>
                </a:lnTo>
                <a:lnTo>
                  <a:pt x="1114" y="813"/>
                </a:lnTo>
                <a:lnTo>
                  <a:pt x="1120" y="814"/>
                </a:lnTo>
                <a:lnTo>
                  <a:pt x="1120" y="814"/>
                </a:lnTo>
                <a:lnTo>
                  <a:pt x="1127" y="866"/>
                </a:lnTo>
                <a:lnTo>
                  <a:pt x="1131" y="889"/>
                </a:lnTo>
                <a:lnTo>
                  <a:pt x="1136" y="913"/>
                </a:lnTo>
                <a:lnTo>
                  <a:pt x="1141" y="935"/>
                </a:lnTo>
                <a:lnTo>
                  <a:pt x="1147" y="957"/>
                </a:lnTo>
                <a:lnTo>
                  <a:pt x="1154" y="978"/>
                </a:lnTo>
                <a:lnTo>
                  <a:pt x="1161" y="1000"/>
                </a:lnTo>
                <a:lnTo>
                  <a:pt x="1161" y="1000"/>
                </a:lnTo>
                <a:lnTo>
                  <a:pt x="1156" y="1016"/>
                </a:lnTo>
                <a:lnTo>
                  <a:pt x="1152" y="1033"/>
                </a:lnTo>
                <a:lnTo>
                  <a:pt x="1147" y="1051"/>
                </a:lnTo>
                <a:lnTo>
                  <a:pt x="1144" y="1069"/>
                </a:lnTo>
                <a:lnTo>
                  <a:pt x="1139" y="1104"/>
                </a:lnTo>
                <a:lnTo>
                  <a:pt x="1136" y="1120"/>
                </a:lnTo>
                <a:lnTo>
                  <a:pt x="1132" y="1135"/>
                </a:lnTo>
                <a:lnTo>
                  <a:pt x="1132" y="1135"/>
                </a:lnTo>
                <a:lnTo>
                  <a:pt x="1134" y="1139"/>
                </a:lnTo>
                <a:lnTo>
                  <a:pt x="1134" y="1143"/>
                </a:lnTo>
                <a:lnTo>
                  <a:pt x="1132" y="1152"/>
                </a:lnTo>
                <a:lnTo>
                  <a:pt x="1130" y="1159"/>
                </a:lnTo>
                <a:lnTo>
                  <a:pt x="1128" y="1168"/>
                </a:lnTo>
                <a:lnTo>
                  <a:pt x="1128" y="1168"/>
                </a:lnTo>
                <a:lnTo>
                  <a:pt x="1120" y="1249"/>
                </a:lnTo>
                <a:lnTo>
                  <a:pt x="1110" y="1328"/>
                </a:lnTo>
                <a:lnTo>
                  <a:pt x="1099" y="1403"/>
                </a:lnTo>
                <a:lnTo>
                  <a:pt x="1094" y="1440"/>
                </a:lnTo>
                <a:lnTo>
                  <a:pt x="1086" y="1475"/>
                </a:lnTo>
                <a:lnTo>
                  <a:pt x="1086" y="1475"/>
                </a:lnTo>
                <a:lnTo>
                  <a:pt x="1093" y="1482"/>
                </a:lnTo>
                <a:lnTo>
                  <a:pt x="1098" y="1487"/>
                </a:lnTo>
                <a:lnTo>
                  <a:pt x="1105" y="1493"/>
                </a:lnTo>
                <a:lnTo>
                  <a:pt x="1110" y="1500"/>
                </a:lnTo>
                <a:lnTo>
                  <a:pt x="1110" y="1500"/>
                </a:lnTo>
                <a:lnTo>
                  <a:pt x="1108" y="1543"/>
                </a:lnTo>
                <a:lnTo>
                  <a:pt x="1106" y="1583"/>
                </a:lnTo>
                <a:lnTo>
                  <a:pt x="1099" y="1660"/>
                </a:lnTo>
                <a:lnTo>
                  <a:pt x="1095" y="1699"/>
                </a:lnTo>
                <a:lnTo>
                  <a:pt x="1093" y="1739"/>
                </a:lnTo>
                <a:lnTo>
                  <a:pt x="1090" y="1780"/>
                </a:lnTo>
                <a:lnTo>
                  <a:pt x="1089" y="1824"/>
                </a:lnTo>
                <a:lnTo>
                  <a:pt x="1089" y="1824"/>
                </a:lnTo>
                <a:lnTo>
                  <a:pt x="1090" y="1850"/>
                </a:lnTo>
                <a:lnTo>
                  <a:pt x="1090" y="1877"/>
                </a:lnTo>
                <a:lnTo>
                  <a:pt x="1090" y="1902"/>
                </a:lnTo>
                <a:lnTo>
                  <a:pt x="1089" y="1928"/>
                </a:lnTo>
                <a:lnTo>
                  <a:pt x="1089" y="1928"/>
                </a:lnTo>
                <a:lnTo>
                  <a:pt x="1086" y="1954"/>
                </a:lnTo>
                <a:lnTo>
                  <a:pt x="1082" y="1980"/>
                </a:lnTo>
                <a:lnTo>
                  <a:pt x="1079" y="2007"/>
                </a:lnTo>
                <a:lnTo>
                  <a:pt x="1077" y="2034"/>
                </a:lnTo>
                <a:lnTo>
                  <a:pt x="1077" y="2034"/>
                </a:lnTo>
                <a:lnTo>
                  <a:pt x="1071" y="2103"/>
                </a:lnTo>
                <a:lnTo>
                  <a:pt x="1066" y="2172"/>
                </a:lnTo>
                <a:lnTo>
                  <a:pt x="1062" y="2207"/>
                </a:lnTo>
                <a:lnTo>
                  <a:pt x="1058" y="2242"/>
                </a:lnTo>
                <a:lnTo>
                  <a:pt x="1052" y="2276"/>
                </a:lnTo>
                <a:lnTo>
                  <a:pt x="1046" y="2310"/>
                </a:lnTo>
                <a:lnTo>
                  <a:pt x="1046" y="2310"/>
                </a:lnTo>
                <a:lnTo>
                  <a:pt x="1045" y="2312"/>
                </a:lnTo>
                <a:lnTo>
                  <a:pt x="1044" y="2315"/>
                </a:lnTo>
                <a:lnTo>
                  <a:pt x="1039" y="2317"/>
                </a:lnTo>
                <a:lnTo>
                  <a:pt x="1036" y="2320"/>
                </a:lnTo>
                <a:lnTo>
                  <a:pt x="1034" y="2323"/>
                </a:lnTo>
                <a:lnTo>
                  <a:pt x="1033" y="2327"/>
                </a:lnTo>
                <a:lnTo>
                  <a:pt x="1033" y="2327"/>
                </a:lnTo>
                <a:lnTo>
                  <a:pt x="1023" y="2328"/>
                </a:lnTo>
                <a:lnTo>
                  <a:pt x="1014" y="2332"/>
                </a:lnTo>
                <a:lnTo>
                  <a:pt x="1005" y="2335"/>
                </a:lnTo>
                <a:lnTo>
                  <a:pt x="997" y="2339"/>
                </a:lnTo>
                <a:lnTo>
                  <a:pt x="978" y="2349"/>
                </a:lnTo>
                <a:lnTo>
                  <a:pt x="970" y="2352"/>
                </a:lnTo>
                <a:lnTo>
                  <a:pt x="960" y="2356"/>
                </a:lnTo>
                <a:lnTo>
                  <a:pt x="960" y="2356"/>
                </a:lnTo>
                <a:lnTo>
                  <a:pt x="944" y="2361"/>
                </a:lnTo>
                <a:lnTo>
                  <a:pt x="928" y="2365"/>
                </a:lnTo>
                <a:lnTo>
                  <a:pt x="892" y="2370"/>
                </a:lnTo>
                <a:lnTo>
                  <a:pt x="854" y="2377"/>
                </a:lnTo>
                <a:lnTo>
                  <a:pt x="817" y="2383"/>
                </a:lnTo>
                <a:lnTo>
                  <a:pt x="817" y="2383"/>
                </a:lnTo>
                <a:lnTo>
                  <a:pt x="800" y="2386"/>
                </a:lnTo>
                <a:lnTo>
                  <a:pt x="781" y="2387"/>
                </a:lnTo>
                <a:lnTo>
                  <a:pt x="762" y="2388"/>
                </a:lnTo>
                <a:lnTo>
                  <a:pt x="742" y="2387"/>
                </a:lnTo>
                <a:lnTo>
                  <a:pt x="742" y="2387"/>
                </a:lnTo>
                <a:lnTo>
                  <a:pt x="705" y="2384"/>
                </a:lnTo>
                <a:lnTo>
                  <a:pt x="669" y="2381"/>
                </a:lnTo>
                <a:lnTo>
                  <a:pt x="631" y="2377"/>
                </a:lnTo>
                <a:lnTo>
                  <a:pt x="594" y="2371"/>
                </a:lnTo>
                <a:lnTo>
                  <a:pt x="558" y="2365"/>
                </a:lnTo>
                <a:lnTo>
                  <a:pt x="522" y="2358"/>
                </a:lnTo>
                <a:lnTo>
                  <a:pt x="487" y="2352"/>
                </a:lnTo>
                <a:lnTo>
                  <a:pt x="454" y="2343"/>
                </a:lnTo>
                <a:lnTo>
                  <a:pt x="454" y="2343"/>
                </a:lnTo>
                <a:lnTo>
                  <a:pt x="410" y="2315"/>
                </a:lnTo>
                <a:lnTo>
                  <a:pt x="410" y="2315"/>
                </a:lnTo>
                <a:close/>
                <a:moveTo>
                  <a:pt x="827" y="187"/>
                </a:moveTo>
                <a:lnTo>
                  <a:pt x="827" y="187"/>
                </a:lnTo>
                <a:lnTo>
                  <a:pt x="821" y="177"/>
                </a:lnTo>
                <a:lnTo>
                  <a:pt x="817" y="166"/>
                </a:lnTo>
                <a:lnTo>
                  <a:pt x="813" y="154"/>
                </a:lnTo>
                <a:lnTo>
                  <a:pt x="811" y="142"/>
                </a:lnTo>
                <a:lnTo>
                  <a:pt x="807" y="119"/>
                </a:lnTo>
                <a:lnTo>
                  <a:pt x="805" y="107"/>
                </a:lnTo>
                <a:lnTo>
                  <a:pt x="801" y="95"/>
                </a:lnTo>
                <a:lnTo>
                  <a:pt x="801" y="95"/>
                </a:lnTo>
                <a:lnTo>
                  <a:pt x="801" y="112"/>
                </a:lnTo>
                <a:lnTo>
                  <a:pt x="800" y="133"/>
                </a:lnTo>
                <a:lnTo>
                  <a:pt x="796" y="178"/>
                </a:lnTo>
                <a:lnTo>
                  <a:pt x="796" y="178"/>
                </a:lnTo>
                <a:lnTo>
                  <a:pt x="791" y="147"/>
                </a:lnTo>
                <a:lnTo>
                  <a:pt x="789" y="131"/>
                </a:lnTo>
                <a:lnTo>
                  <a:pt x="788" y="114"/>
                </a:lnTo>
                <a:lnTo>
                  <a:pt x="788" y="98"/>
                </a:lnTo>
                <a:lnTo>
                  <a:pt x="789" y="82"/>
                </a:lnTo>
                <a:lnTo>
                  <a:pt x="791" y="67"/>
                </a:lnTo>
                <a:lnTo>
                  <a:pt x="794" y="54"/>
                </a:lnTo>
                <a:lnTo>
                  <a:pt x="794" y="54"/>
                </a:lnTo>
                <a:lnTo>
                  <a:pt x="779" y="76"/>
                </a:lnTo>
                <a:lnTo>
                  <a:pt x="763" y="97"/>
                </a:lnTo>
                <a:lnTo>
                  <a:pt x="747" y="119"/>
                </a:lnTo>
                <a:lnTo>
                  <a:pt x="732" y="142"/>
                </a:lnTo>
                <a:lnTo>
                  <a:pt x="726" y="153"/>
                </a:lnTo>
                <a:lnTo>
                  <a:pt x="719" y="166"/>
                </a:lnTo>
                <a:lnTo>
                  <a:pt x="714" y="177"/>
                </a:lnTo>
                <a:lnTo>
                  <a:pt x="708" y="190"/>
                </a:lnTo>
                <a:lnTo>
                  <a:pt x="704" y="204"/>
                </a:lnTo>
                <a:lnTo>
                  <a:pt x="701" y="218"/>
                </a:lnTo>
                <a:lnTo>
                  <a:pt x="699" y="232"/>
                </a:lnTo>
                <a:lnTo>
                  <a:pt x="699" y="247"/>
                </a:lnTo>
                <a:lnTo>
                  <a:pt x="699" y="247"/>
                </a:lnTo>
                <a:lnTo>
                  <a:pt x="696" y="247"/>
                </a:lnTo>
                <a:lnTo>
                  <a:pt x="694" y="246"/>
                </a:lnTo>
                <a:lnTo>
                  <a:pt x="692" y="246"/>
                </a:lnTo>
                <a:lnTo>
                  <a:pt x="690" y="247"/>
                </a:lnTo>
                <a:lnTo>
                  <a:pt x="690" y="247"/>
                </a:lnTo>
                <a:lnTo>
                  <a:pt x="690" y="261"/>
                </a:lnTo>
                <a:lnTo>
                  <a:pt x="691" y="274"/>
                </a:lnTo>
                <a:lnTo>
                  <a:pt x="692" y="287"/>
                </a:lnTo>
                <a:lnTo>
                  <a:pt x="692" y="294"/>
                </a:lnTo>
                <a:lnTo>
                  <a:pt x="692" y="302"/>
                </a:lnTo>
                <a:lnTo>
                  <a:pt x="692" y="302"/>
                </a:lnTo>
                <a:lnTo>
                  <a:pt x="688" y="297"/>
                </a:lnTo>
                <a:lnTo>
                  <a:pt x="685" y="293"/>
                </a:lnTo>
                <a:lnTo>
                  <a:pt x="682" y="288"/>
                </a:lnTo>
                <a:lnTo>
                  <a:pt x="680" y="282"/>
                </a:lnTo>
                <a:lnTo>
                  <a:pt x="677" y="271"/>
                </a:lnTo>
                <a:lnTo>
                  <a:pt x="676" y="257"/>
                </a:lnTo>
                <a:lnTo>
                  <a:pt x="677" y="242"/>
                </a:lnTo>
                <a:lnTo>
                  <a:pt x="677" y="227"/>
                </a:lnTo>
                <a:lnTo>
                  <a:pt x="680" y="200"/>
                </a:lnTo>
                <a:lnTo>
                  <a:pt x="680" y="200"/>
                </a:lnTo>
                <a:lnTo>
                  <a:pt x="671" y="215"/>
                </a:lnTo>
                <a:lnTo>
                  <a:pt x="665" y="231"/>
                </a:lnTo>
                <a:lnTo>
                  <a:pt x="660" y="248"/>
                </a:lnTo>
                <a:lnTo>
                  <a:pt x="657" y="264"/>
                </a:lnTo>
                <a:lnTo>
                  <a:pt x="657" y="281"/>
                </a:lnTo>
                <a:lnTo>
                  <a:pt x="658" y="297"/>
                </a:lnTo>
                <a:lnTo>
                  <a:pt x="660" y="313"/>
                </a:lnTo>
                <a:lnTo>
                  <a:pt x="665" y="329"/>
                </a:lnTo>
                <a:lnTo>
                  <a:pt x="670" y="344"/>
                </a:lnTo>
                <a:lnTo>
                  <a:pt x="677" y="359"/>
                </a:lnTo>
                <a:lnTo>
                  <a:pt x="685" y="373"/>
                </a:lnTo>
                <a:lnTo>
                  <a:pt x="694" y="386"/>
                </a:lnTo>
                <a:lnTo>
                  <a:pt x="703" y="398"/>
                </a:lnTo>
                <a:lnTo>
                  <a:pt x="714" y="410"/>
                </a:lnTo>
                <a:lnTo>
                  <a:pt x="725" y="419"/>
                </a:lnTo>
                <a:lnTo>
                  <a:pt x="735" y="428"/>
                </a:lnTo>
                <a:lnTo>
                  <a:pt x="735" y="428"/>
                </a:lnTo>
                <a:lnTo>
                  <a:pt x="747" y="426"/>
                </a:lnTo>
                <a:lnTo>
                  <a:pt x="753" y="426"/>
                </a:lnTo>
                <a:lnTo>
                  <a:pt x="761" y="426"/>
                </a:lnTo>
                <a:lnTo>
                  <a:pt x="761" y="426"/>
                </a:lnTo>
                <a:lnTo>
                  <a:pt x="753" y="392"/>
                </a:lnTo>
                <a:lnTo>
                  <a:pt x="751" y="374"/>
                </a:lnTo>
                <a:lnTo>
                  <a:pt x="750" y="356"/>
                </a:lnTo>
                <a:lnTo>
                  <a:pt x="750" y="340"/>
                </a:lnTo>
                <a:lnTo>
                  <a:pt x="752" y="324"/>
                </a:lnTo>
                <a:lnTo>
                  <a:pt x="755" y="318"/>
                </a:lnTo>
                <a:lnTo>
                  <a:pt x="757" y="310"/>
                </a:lnTo>
                <a:lnTo>
                  <a:pt x="761" y="305"/>
                </a:lnTo>
                <a:lnTo>
                  <a:pt x="765" y="299"/>
                </a:lnTo>
                <a:lnTo>
                  <a:pt x="765" y="299"/>
                </a:lnTo>
                <a:lnTo>
                  <a:pt x="763" y="331"/>
                </a:lnTo>
                <a:lnTo>
                  <a:pt x="762" y="347"/>
                </a:lnTo>
                <a:lnTo>
                  <a:pt x="763" y="362"/>
                </a:lnTo>
                <a:lnTo>
                  <a:pt x="765" y="378"/>
                </a:lnTo>
                <a:lnTo>
                  <a:pt x="768" y="392"/>
                </a:lnTo>
                <a:lnTo>
                  <a:pt x="773" y="405"/>
                </a:lnTo>
                <a:lnTo>
                  <a:pt x="779" y="417"/>
                </a:lnTo>
                <a:lnTo>
                  <a:pt x="779" y="417"/>
                </a:lnTo>
                <a:lnTo>
                  <a:pt x="782" y="404"/>
                </a:lnTo>
                <a:lnTo>
                  <a:pt x="785" y="392"/>
                </a:lnTo>
                <a:lnTo>
                  <a:pt x="787" y="366"/>
                </a:lnTo>
                <a:lnTo>
                  <a:pt x="789" y="353"/>
                </a:lnTo>
                <a:lnTo>
                  <a:pt x="791" y="340"/>
                </a:lnTo>
                <a:lnTo>
                  <a:pt x="794" y="326"/>
                </a:lnTo>
                <a:lnTo>
                  <a:pt x="798" y="313"/>
                </a:lnTo>
                <a:lnTo>
                  <a:pt x="798" y="313"/>
                </a:lnTo>
                <a:lnTo>
                  <a:pt x="800" y="326"/>
                </a:lnTo>
                <a:lnTo>
                  <a:pt x="801" y="340"/>
                </a:lnTo>
                <a:lnTo>
                  <a:pt x="800" y="368"/>
                </a:lnTo>
                <a:lnTo>
                  <a:pt x="796" y="422"/>
                </a:lnTo>
                <a:lnTo>
                  <a:pt x="796" y="422"/>
                </a:lnTo>
                <a:lnTo>
                  <a:pt x="803" y="422"/>
                </a:lnTo>
                <a:lnTo>
                  <a:pt x="808" y="423"/>
                </a:lnTo>
                <a:lnTo>
                  <a:pt x="817" y="426"/>
                </a:lnTo>
                <a:lnTo>
                  <a:pt x="817" y="426"/>
                </a:lnTo>
                <a:lnTo>
                  <a:pt x="831" y="410"/>
                </a:lnTo>
                <a:lnTo>
                  <a:pt x="843" y="392"/>
                </a:lnTo>
                <a:lnTo>
                  <a:pt x="855" y="372"/>
                </a:lnTo>
                <a:lnTo>
                  <a:pt x="866" y="351"/>
                </a:lnTo>
                <a:lnTo>
                  <a:pt x="869" y="340"/>
                </a:lnTo>
                <a:lnTo>
                  <a:pt x="873" y="328"/>
                </a:lnTo>
                <a:lnTo>
                  <a:pt x="877" y="317"/>
                </a:lnTo>
                <a:lnTo>
                  <a:pt x="879" y="304"/>
                </a:lnTo>
                <a:lnTo>
                  <a:pt x="880" y="291"/>
                </a:lnTo>
                <a:lnTo>
                  <a:pt x="881" y="278"/>
                </a:lnTo>
                <a:lnTo>
                  <a:pt x="880" y="265"/>
                </a:lnTo>
                <a:lnTo>
                  <a:pt x="879" y="251"/>
                </a:lnTo>
                <a:lnTo>
                  <a:pt x="879" y="251"/>
                </a:lnTo>
                <a:lnTo>
                  <a:pt x="876" y="230"/>
                </a:lnTo>
                <a:lnTo>
                  <a:pt x="870" y="210"/>
                </a:lnTo>
                <a:lnTo>
                  <a:pt x="863" y="190"/>
                </a:lnTo>
                <a:lnTo>
                  <a:pt x="854" y="172"/>
                </a:lnTo>
                <a:lnTo>
                  <a:pt x="846" y="154"/>
                </a:lnTo>
                <a:lnTo>
                  <a:pt x="836" y="138"/>
                </a:lnTo>
                <a:lnTo>
                  <a:pt x="826" y="123"/>
                </a:lnTo>
                <a:lnTo>
                  <a:pt x="817" y="110"/>
                </a:lnTo>
                <a:lnTo>
                  <a:pt x="817" y="110"/>
                </a:lnTo>
                <a:lnTo>
                  <a:pt x="821" y="128"/>
                </a:lnTo>
                <a:lnTo>
                  <a:pt x="825" y="147"/>
                </a:lnTo>
                <a:lnTo>
                  <a:pt x="827" y="168"/>
                </a:lnTo>
                <a:lnTo>
                  <a:pt x="827" y="177"/>
                </a:lnTo>
                <a:lnTo>
                  <a:pt x="827" y="187"/>
                </a:lnTo>
                <a:lnTo>
                  <a:pt x="827" y="187"/>
                </a:lnTo>
                <a:close/>
                <a:moveTo>
                  <a:pt x="308" y="116"/>
                </a:moveTo>
                <a:lnTo>
                  <a:pt x="308" y="116"/>
                </a:lnTo>
                <a:lnTo>
                  <a:pt x="307" y="114"/>
                </a:lnTo>
                <a:lnTo>
                  <a:pt x="305" y="114"/>
                </a:lnTo>
                <a:lnTo>
                  <a:pt x="303" y="113"/>
                </a:lnTo>
                <a:lnTo>
                  <a:pt x="302" y="112"/>
                </a:lnTo>
                <a:lnTo>
                  <a:pt x="302" y="112"/>
                </a:lnTo>
                <a:lnTo>
                  <a:pt x="298" y="105"/>
                </a:lnTo>
                <a:lnTo>
                  <a:pt x="293" y="97"/>
                </a:lnTo>
                <a:lnTo>
                  <a:pt x="288" y="92"/>
                </a:lnTo>
                <a:lnTo>
                  <a:pt x="281" y="86"/>
                </a:lnTo>
                <a:lnTo>
                  <a:pt x="275" y="82"/>
                </a:lnTo>
                <a:lnTo>
                  <a:pt x="267" y="78"/>
                </a:lnTo>
                <a:lnTo>
                  <a:pt x="260" y="76"/>
                </a:lnTo>
                <a:lnTo>
                  <a:pt x="251" y="74"/>
                </a:lnTo>
                <a:lnTo>
                  <a:pt x="243" y="72"/>
                </a:lnTo>
                <a:lnTo>
                  <a:pt x="234" y="72"/>
                </a:lnTo>
                <a:lnTo>
                  <a:pt x="227" y="72"/>
                </a:lnTo>
                <a:lnTo>
                  <a:pt x="218" y="75"/>
                </a:lnTo>
                <a:lnTo>
                  <a:pt x="211" y="77"/>
                </a:lnTo>
                <a:lnTo>
                  <a:pt x="203" y="79"/>
                </a:lnTo>
                <a:lnTo>
                  <a:pt x="197" y="83"/>
                </a:lnTo>
                <a:lnTo>
                  <a:pt x="191" y="87"/>
                </a:lnTo>
                <a:lnTo>
                  <a:pt x="191" y="87"/>
                </a:lnTo>
                <a:lnTo>
                  <a:pt x="189" y="89"/>
                </a:lnTo>
                <a:lnTo>
                  <a:pt x="186" y="90"/>
                </a:lnTo>
                <a:lnTo>
                  <a:pt x="183" y="91"/>
                </a:lnTo>
                <a:lnTo>
                  <a:pt x="181" y="92"/>
                </a:lnTo>
                <a:lnTo>
                  <a:pt x="181" y="92"/>
                </a:lnTo>
                <a:lnTo>
                  <a:pt x="173" y="101"/>
                </a:lnTo>
                <a:lnTo>
                  <a:pt x="167" y="111"/>
                </a:lnTo>
                <a:lnTo>
                  <a:pt x="164" y="123"/>
                </a:lnTo>
                <a:lnTo>
                  <a:pt x="160" y="133"/>
                </a:lnTo>
                <a:lnTo>
                  <a:pt x="157" y="158"/>
                </a:lnTo>
                <a:lnTo>
                  <a:pt x="156" y="170"/>
                </a:lnTo>
                <a:lnTo>
                  <a:pt x="154" y="183"/>
                </a:lnTo>
                <a:lnTo>
                  <a:pt x="154" y="183"/>
                </a:lnTo>
                <a:lnTo>
                  <a:pt x="162" y="205"/>
                </a:lnTo>
                <a:lnTo>
                  <a:pt x="171" y="225"/>
                </a:lnTo>
                <a:lnTo>
                  <a:pt x="180" y="245"/>
                </a:lnTo>
                <a:lnTo>
                  <a:pt x="183" y="256"/>
                </a:lnTo>
                <a:lnTo>
                  <a:pt x="185" y="268"/>
                </a:lnTo>
                <a:lnTo>
                  <a:pt x="185" y="268"/>
                </a:lnTo>
                <a:lnTo>
                  <a:pt x="190" y="273"/>
                </a:lnTo>
                <a:lnTo>
                  <a:pt x="197" y="276"/>
                </a:lnTo>
                <a:lnTo>
                  <a:pt x="210" y="282"/>
                </a:lnTo>
                <a:lnTo>
                  <a:pt x="222" y="290"/>
                </a:lnTo>
                <a:lnTo>
                  <a:pt x="228" y="294"/>
                </a:lnTo>
                <a:lnTo>
                  <a:pt x="233" y="299"/>
                </a:lnTo>
                <a:lnTo>
                  <a:pt x="233" y="299"/>
                </a:lnTo>
                <a:lnTo>
                  <a:pt x="232" y="305"/>
                </a:lnTo>
                <a:lnTo>
                  <a:pt x="230" y="310"/>
                </a:lnTo>
                <a:lnTo>
                  <a:pt x="227" y="313"/>
                </a:lnTo>
                <a:lnTo>
                  <a:pt x="223" y="317"/>
                </a:lnTo>
                <a:lnTo>
                  <a:pt x="220" y="320"/>
                </a:lnTo>
                <a:lnTo>
                  <a:pt x="218" y="323"/>
                </a:lnTo>
                <a:lnTo>
                  <a:pt x="217" y="327"/>
                </a:lnTo>
                <a:lnTo>
                  <a:pt x="216" y="333"/>
                </a:lnTo>
                <a:lnTo>
                  <a:pt x="216" y="333"/>
                </a:lnTo>
                <a:lnTo>
                  <a:pt x="218" y="338"/>
                </a:lnTo>
                <a:lnTo>
                  <a:pt x="221" y="342"/>
                </a:lnTo>
                <a:lnTo>
                  <a:pt x="226" y="347"/>
                </a:lnTo>
                <a:lnTo>
                  <a:pt x="232" y="351"/>
                </a:lnTo>
                <a:lnTo>
                  <a:pt x="243" y="358"/>
                </a:lnTo>
                <a:lnTo>
                  <a:pt x="248" y="363"/>
                </a:lnTo>
                <a:lnTo>
                  <a:pt x="251" y="368"/>
                </a:lnTo>
                <a:lnTo>
                  <a:pt x="251" y="368"/>
                </a:lnTo>
                <a:lnTo>
                  <a:pt x="247" y="381"/>
                </a:lnTo>
                <a:lnTo>
                  <a:pt x="242" y="392"/>
                </a:lnTo>
                <a:lnTo>
                  <a:pt x="238" y="403"/>
                </a:lnTo>
                <a:lnTo>
                  <a:pt x="237" y="410"/>
                </a:lnTo>
                <a:lnTo>
                  <a:pt x="237" y="417"/>
                </a:lnTo>
                <a:lnTo>
                  <a:pt x="237" y="417"/>
                </a:lnTo>
                <a:lnTo>
                  <a:pt x="242" y="422"/>
                </a:lnTo>
                <a:lnTo>
                  <a:pt x="247" y="425"/>
                </a:lnTo>
                <a:lnTo>
                  <a:pt x="258" y="429"/>
                </a:lnTo>
                <a:lnTo>
                  <a:pt x="264" y="431"/>
                </a:lnTo>
                <a:lnTo>
                  <a:pt x="268" y="434"/>
                </a:lnTo>
                <a:lnTo>
                  <a:pt x="273" y="439"/>
                </a:lnTo>
                <a:lnTo>
                  <a:pt x="277" y="444"/>
                </a:lnTo>
                <a:lnTo>
                  <a:pt x="277" y="444"/>
                </a:lnTo>
                <a:lnTo>
                  <a:pt x="271" y="451"/>
                </a:lnTo>
                <a:lnTo>
                  <a:pt x="266" y="459"/>
                </a:lnTo>
                <a:lnTo>
                  <a:pt x="263" y="469"/>
                </a:lnTo>
                <a:lnTo>
                  <a:pt x="262" y="479"/>
                </a:lnTo>
                <a:lnTo>
                  <a:pt x="262" y="479"/>
                </a:lnTo>
                <a:lnTo>
                  <a:pt x="266" y="486"/>
                </a:lnTo>
                <a:lnTo>
                  <a:pt x="272" y="490"/>
                </a:lnTo>
                <a:lnTo>
                  <a:pt x="278" y="493"/>
                </a:lnTo>
                <a:lnTo>
                  <a:pt x="284" y="496"/>
                </a:lnTo>
                <a:lnTo>
                  <a:pt x="297" y="500"/>
                </a:lnTo>
                <a:lnTo>
                  <a:pt x="312" y="503"/>
                </a:lnTo>
                <a:lnTo>
                  <a:pt x="312" y="503"/>
                </a:lnTo>
                <a:lnTo>
                  <a:pt x="311" y="509"/>
                </a:lnTo>
                <a:lnTo>
                  <a:pt x="310" y="516"/>
                </a:lnTo>
                <a:lnTo>
                  <a:pt x="304" y="528"/>
                </a:lnTo>
                <a:lnTo>
                  <a:pt x="302" y="534"/>
                </a:lnTo>
                <a:lnTo>
                  <a:pt x="298" y="541"/>
                </a:lnTo>
                <a:lnTo>
                  <a:pt x="297" y="548"/>
                </a:lnTo>
                <a:lnTo>
                  <a:pt x="297" y="554"/>
                </a:lnTo>
                <a:lnTo>
                  <a:pt x="297" y="554"/>
                </a:lnTo>
                <a:lnTo>
                  <a:pt x="304" y="556"/>
                </a:lnTo>
                <a:lnTo>
                  <a:pt x="309" y="559"/>
                </a:lnTo>
                <a:lnTo>
                  <a:pt x="313" y="562"/>
                </a:lnTo>
                <a:lnTo>
                  <a:pt x="320" y="563"/>
                </a:lnTo>
                <a:lnTo>
                  <a:pt x="320" y="563"/>
                </a:lnTo>
                <a:lnTo>
                  <a:pt x="326" y="555"/>
                </a:lnTo>
                <a:lnTo>
                  <a:pt x="333" y="548"/>
                </a:lnTo>
                <a:lnTo>
                  <a:pt x="340" y="543"/>
                </a:lnTo>
                <a:lnTo>
                  <a:pt x="348" y="537"/>
                </a:lnTo>
                <a:lnTo>
                  <a:pt x="357" y="533"/>
                </a:lnTo>
                <a:lnTo>
                  <a:pt x="366" y="529"/>
                </a:lnTo>
                <a:lnTo>
                  <a:pt x="385" y="521"/>
                </a:lnTo>
                <a:lnTo>
                  <a:pt x="404" y="514"/>
                </a:lnTo>
                <a:lnTo>
                  <a:pt x="423" y="505"/>
                </a:lnTo>
                <a:lnTo>
                  <a:pt x="431" y="500"/>
                </a:lnTo>
                <a:lnTo>
                  <a:pt x="439" y="494"/>
                </a:lnTo>
                <a:lnTo>
                  <a:pt x="445" y="488"/>
                </a:lnTo>
                <a:lnTo>
                  <a:pt x="452" y="479"/>
                </a:lnTo>
                <a:lnTo>
                  <a:pt x="452" y="479"/>
                </a:lnTo>
                <a:lnTo>
                  <a:pt x="448" y="476"/>
                </a:lnTo>
                <a:lnTo>
                  <a:pt x="447" y="472"/>
                </a:lnTo>
                <a:lnTo>
                  <a:pt x="445" y="461"/>
                </a:lnTo>
                <a:lnTo>
                  <a:pt x="445" y="461"/>
                </a:lnTo>
                <a:lnTo>
                  <a:pt x="439" y="461"/>
                </a:lnTo>
                <a:lnTo>
                  <a:pt x="432" y="462"/>
                </a:lnTo>
                <a:lnTo>
                  <a:pt x="422" y="468"/>
                </a:lnTo>
                <a:lnTo>
                  <a:pt x="415" y="470"/>
                </a:lnTo>
                <a:lnTo>
                  <a:pt x="411" y="471"/>
                </a:lnTo>
                <a:lnTo>
                  <a:pt x="405" y="470"/>
                </a:lnTo>
                <a:lnTo>
                  <a:pt x="401" y="468"/>
                </a:lnTo>
                <a:lnTo>
                  <a:pt x="401" y="468"/>
                </a:lnTo>
                <a:lnTo>
                  <a:pt x="404" y="462"/>
                </a:lnTo>
                <a:lnTo>
                  <a:pt x="408" y="459"/>
                </a:lnTo>
                <a:lnTo>
                  <a:pt x="412" y="455"/>
                </a:lnTo>
                <a:lnTo>
                  <a:pt x="416" y="453"/>
                </a:lnTo>
                <a:lnTo>
                  <a:pt x="427" y="448"/>
                </a:lnTo>
                <a:lnTo>
                  <a:pt x="439" y="444"/>
                </a:lnTo>
                <a:lnTo>
                  <a:pt x="439" y="444"/>
                </a:lnTo>
                <a:lnTo>
                  <a:pt x="439" y="441"/>
                </a:lnTo>
                <a:lnTo>
                  <a:pt x="438" y="439"/>
                </a:lnTo>
                <a:lnTo>
                  <a:pt x="437" y="435"/>
                </a:lnTo>
                <a:lnTo>
                  <a:pt x="437" y="432"/>
                </a:lnTo>
                <a:lnTo>
                  <a:pt x="437" y="432"/>
                </a:lnTo>
                <a:lnTo>
                  <a:pt x="430" y="433"/>
                </a:lnTo>
                <a:lnTo>
                  <a:pt x="424" y="437"/>
                </a:lnTo>
                <a:lnTo>
                  <a:pt x="411" y="444"/>
                </a:lnTo>
                <a:lnTo>
                  <a:pt x="404" y="447"/>
                </a:lnTo>
                <a:lnTo>
                  <a:pt x="398" y="448"/>
                </a:lnTo>
                <a:lnTo>
                  <a:pt x="395" y="447"/>
                </a:lnTo>
                <a:lnTo>
                  <a:pt x="392" y="447"/>
                </a:lnTo>
                <a:lnTo>
                  <a:pt x="389" y="445"/>
                </a:lnTo>
                <a:lnTo>
                  <a:pt x="386" y="443"/>
                </a:lnTo>
                <a:lnTo>
                  <a:pt x="386" y="443"/>
                </a:lnTo>
                <a:lnTo>
                  <a:pt x="408" y="429"/>
                </a:lnTo>
                <a:lnTo>
                  <a:pt x="418" y="423"/>
                </a:lnTo>
                <a:lnTo>
                  <a:pt x="430" y="417"/>
                </a:lnTo>
                <a:lnTo>
                  <a:pt x="430" y="417"/>
                </a:lnTo>
                <a:lnTo>
                  <a:pt x="430" y="414"/>
                </a:lnTo>
                <a:lnTo>
                  <a:pt x="428" y="410"/>
                </a:lnTo>
                <a:lnTo>
                  <a:pt x="427" y="407"/>
                </a:lnTo>
                <a:lnTo>
                  <a:pt x="426" y="403"/>
                </a:lnTo>
                <a:lnTo>
                  <a:pt x="426" y="403"/>
                </a:lnTo>
                <a:lnTo>
                  <a:pt x="419" y="403"/>
                </a:lnTo>
                <a:lnTo>
                  <a:pt x="414" y="404"/>
                </a:lnTo>
                <a:lnTo>
                  <a:pt x="402" y="409"/>
                </a:lnTo>
                <a:lnTo>
                  <a:pt x="397" y="411"/>
                </a:lnTo>
                <a:lnTo>
                  <a:pt x="392" y="412"/>
                </a:lnTo>
                <a:lnTo>
                  <a:pt x="386" y="413"/>
                </a:lnTo>
                <a:lnTo>
                  <a:pt x="381" y="411"/>
                </a:lnTo>
                <a:lnTo>
                  <a:pt x="381" y="411"/>
                </a:lnTo>
                <a:lnTo>
                  <a:pt x="383" y="405"/>
                </a:lnTo>
                <a:lnTo>
                  <a:pt x="386" y="401"/>
                </a:lnTo>
                <a:lnTo>
                  <a:pt x="389" y="398"/>
                </a:lnTo>
                <a:lnTo>
                  <a:pt x="395" y="395"/>
                </a:lnTo>
                <a:lnTo>
                  <a:pt x="405" y="390"/>
                </a:lnTo>
                <a:lnTo>
                  <a:pt x="416" y="386"/>
                </a:lnTo>
                <a:lnTo>
                  <a:pt x="416" y="386"/>
                </a:lnTo>
                <a:lnTo>
                  <a:pt x="416" y="383"/>
                </a:lnTo>
                <a:lnTo>
                  <a:pt x="415" y="380"/>
                </a:lnTo>
                <a:lnTo>
                  <a:pt x="413" y="375"/>
                </a:lnTo>
                <a:lnTo>
                  <a:pt x="411" y="371"/>
                </a:lnTo>
                <a:lnTo>
                  <a:pt x="410" y="366"/>
                </a:lnTo>
                <a:lnTo>
                  <a:pt x="410" y="366"/>
                </a:lnTo>
                <a:lnTo>
                  <a:pt x="398" y="368"/>
                </a:lnTo>
                <a:lnTo>
                  <a:pt x="387" y="371"/>
                </a:lnTo>
                <a:lnTo>
                  <a:pt x="367" y="378"/>
                </a:lnTo>
                <a:lnTo>
                  <a:pt x="346" y="384"/>
                </a:lnTo>
                <a:lnTo>
                  <a:pt x="334" y="386"/>
                </a:lnTo>
                <a:lnTo>
                  <a:pt x="322" y="388"/>
                </a:lnTo>
                <a:lnTo>
                  <a:pt x="322" y="388"/>
                </a:lnTo>
                <a:lnTo>
                  <a:pt x="321" y="386"/>
                </a:lnTo>
                <a:lnTo>
                  <a:pt x="320" y="384"/>
                </a:lnTo>
                <a:lnTo>
                  <a:pt x="319" y="381"/>
                </a:lnTo>
                <a:lnTo>
                  <a:pt x="318" y="378"/>
                </a:lnTo>
                <a:lnTo>
                  <a:pt x="318" y="378"/>
                </a:lnTo>
                <a:lnTo>
                  <a:pt x="340" y="369"/>
                </a:lnTo>
                <a:lnTo>
                  <a:pt x="363" y="360"/>
                </a:lnTo>
                <a:lnTo>
                  <a:pt x="401" y="347"/>
                </a:lnTo>
                <a:lnTo>
                  <a:pt x="401" y="347"/>
                </a:lnTo>
                <a:lnTo>
                  <a:pt x="397" y="336"/>
                </a:lnTo>
                <a:lnTo>
                  <a:pt x="390" y="326"/>
                </a:lnTo>
                <a:lnTo>
                  <a:pt x="390" y="326"/>
                </a:lnTo>
                <a:lnTo>
                  <a:pt x="387" y="327"/>
                </a:lnTo>
                <a:lnTo>
                  <a:pt x="382" y="329"/>
                </a:lnTo>
                <a:lnTo>
                  <a:pt x="371" y="335"/>
                </a:lnTo>
                <a:lnTo>
                  <a:pt x="366" y="336"/>
                </a:lnTo>
                <a:lnTo>
                  <a:pt x="362" y="336"/>
                </a:lnTo>
                <a:lnTo>
                  <a:pt x="359" y="335"/>
                </a:lnTo>
                <a:lnTo>
                  <a:pt x="358" y="334"/>
                </a:lnTo>
                <a:lnTo>
                  <a:pt x="356" y="332"/>
                </a:lnTo>
                <a:lnTo>
                  <a:pt x="355" y="328"/>
                </a:lnTo>
                <a:lnTo>
                  <a:pt x="355" y="328"/>
                </a:lnTo>
                <a:lnTo>
                  <a:pt x="359" y="325"/>
                </a:lnTo>
                <a:lnTo>
                  <a:pt x="365" y="322"/>
                </a:lnTo>
                <a:lnTo>
                  <a:pt x="374" y="317"/>
                </a:lnTo>
                <a:lnTo>
                  <a:pt x="379" y="313"/>
                </a:lnTo>
                <a:lnTo>
                  <a:pt x="382" y="310"/>
                </a:lnTo>
                <a:lnTo>
                  <a:pt x="383" y="305"/>
                </a:lnTo>
                <a:lnTo>
                  <a:pt x="383" y="299"/>
                </a:lnTo>
                <a:lnTo>
                  <a:pt x="383" y="299"/>
                </a:lnTo>
                <a:lnTo>
                  <a:pt x="378" y="299"/>
                </a:lnTo>
                <a:lnTo>
                  <a:pt x="372" y="301"/>
                </a:lnTo>
                <a:lnTo>
                  <a:pt x="362" y="304"/>
                </a:lnTo>
                <a:lnTo>
                  <a:pt x="352" y="306"/>
                </a:lnTo>
                <a:lnTo>
                  <a:pt x="348" y="307"/>
                </a:lnTo>
                <a:lnTo>
                  <a:pt x="343" y="305"/>
                </a:lnTo>
                <a:lnTo>
                  <a:pt x="343" y="305"/>
                </a:lnTo>
                <a:lnTo>
                  <a:pt x="342" y="303"/>
                </a:lnTo>
                <a:lnTo>
                  <a:pt x="341" y="302"/>
                </a:lnTo>
                <a:lnTo>
                  <a:pt x="341" y="302"/>
                </a:lnTo>
                <a:lnTo>
                  <a:pt x="343" y="297"/>
                </a:lnTo>
                <a:lnTo>
                  <a:pt x="348" y="294"/>
                </a:lnTo>
                <a:lnTo>
                  <a:pt x="352" y="292"/>
                </a:lnTo>
                <a:lnTo>
                  <a:pt x="357" y="290"/>
                </a:lnTo>
                <a:lnTo>
                  <a:pt x="367" y="287"/>
                </a:lnTo>
                <a:lnTo>
                  <a:pt x="371" y="283"/>
                </a:lnTo>
                <a:lnTo>
                  <a:pt x="374" y="280"/>
                </a:lnTo>
                <a:lnTo>
                  <a:pt x="374" y="280"/>
                </a:lnTo>
                <a:lnTo>
                  <a:pt x="373" y="277"/>
                </a:lnTo>
                <a:lnTo>
                  <a:pt x="371" y="275"/>
                </a:lnTo>
                <a:lnTo>
                  <a:pt x="370" y="274"/>
                </a:lnTo>
                <a:lnTo>
                  <a:pt x="368" y="273"/>
                </a:lnTo>
                <a:lnTo>
                  <a:pt x="363" y="274"/>
                </a:lnTo>
                <a:lnTo>
                  <a:pt x="357" y="276"/>
                </a:lnTo>
                <a:lnTo>
                  <a:pt x="346" y="280"/>
                </a:lnTo>
                <a:lnTo>
                  <a:pt x="339" y="281"/>
                </a:lnTo>
                <a:lnTo>
                  <a:pt x="337" y="281"/>
                </a:lnTo>
                <a:lnTo>
                  <a:pt x="335" y="280"/>
                </a:lnTo>
                <a:lnTo>
                  <a:pt x="335" y="280"/>
                </a:lnTo>
                <a:lnTo>
                  <a:pt x="335" y="277"/>
                </a:lnTo>
                <a:lnTo>
                  <a:pt x="336" y="274"/>
                </a:lnTo>
                <a:lnTo>
                  <a:pt x="337" y="271"/>
                </a:lnTo>
                <a:lnTo>
                  <a:pt x="339" y="268"/>
                </a:lnTo>
                <a:lnTo>
                  <a:pt x="343" y="266"/>
                </a:lnTo>
                <a:lnTo>
                  <a:pt x="350" y="264"/>
                </a:lnTo>
                <a:lnTo>
                  <a:pt x="355" y="262"/>
                </a:lnTo>
                <a:lnTo>
                  <a:pt x="361" y="259"/>
                </a:lnTo>
                <a:lnTo>
                  <a:pt x="362" y="257"/>
                </a:lnTo>
                <a:lnTo>
                  <a:pt x="364" y="254"/>
                </a:lnTo>
                <a:lnTo>
                  <a:pt x="364" y="251"/>
                </a:lnTo>
                <a:lnTo>
                  <a:pt x="364" y="247"/>
                </a:lnTo>
                <a:lnTo>
                  <a:pt x="364" y="247"/>
                </a:lnTo>
                <a:lnTo>
                  <a:pt x="358" y="248"/>
                </a:lnTo>
                <a:lnTo>
                  <a:pt x="353" y="251"/>
                </a:lnTo>
                <a:lnTo>
                  <a:pt x="342" y="257"/>
                </a:lnTo>
                <a:lnTo>
                  <a:pt x="338" y="259"/>
                </a:lnTo>
                <a:lnTo>
                  <a:pt x="333" y="261"/>
                </a:lnTo>
                <a:lnTo>
                  <a:pt x="327" y="262"/>
                </a:lnTo>
                <a:lnTo>
                  <a:pt x="322" y="262"/>
                </a:lnTo>
                <a:lnTo>
                  <a:pt x="322" y="262"/>
                </a:lnTo>
                <a:lnTo>
                  <a:pt x="324" y="257"/>
                </a:lnTo>
                <a:lnTo>
                  <a:pt x="327" y="251"/>
                </a:lnTo>
                <a:lnTo>
                  <a:pt x="331" y="246"/>
                </a:lnTo>
                <a:lnTo>
                  <a:pt x="335" y="243"/>
                </a:lnTo>
                <a:lnTo>
                  <a:pt x="339" y="239"/>
                </a:lnTo>
                <a:lnTo>
                  <a:pt x="344" y="237"/>
                </a:lnTo>
                <a:lnTo>
                  <a:pt x="350" y="236"/>
                </a:lnTo>
                <a:lnTo>
                  <a:pt x="355" y="236"/>
                </a:lnTo>
                <a:lnTo>
                  <a:pt x="355" y="236"/>
                </a:lnTo>
                <a:lnTo>
                  <a:pt x="354" y="230"/>
                </a:lnTo>
                <a:lnTo>
                  <a:pt x="352" y="223"/>
                </a:lnTo>
                <a:lnTo>
                  <a:pt x="351" y="217"/>
                </a:lnTo>
                <a:lnTo>
                  <a:pt x="350" y="210"/>
                </a:lnTo>
                <a:lnTo>
                  <a:pt x="350" y="210"/>
                </a:lnTo>
                <a:lnTo>
                  <a:pt x="336" y="212"/>
                </a:lnTo>
                <a:lnTo>
                  <a:pt x="324" y="216"/>
                </a:lnTo>
                <a:lnTo>
                  <a:pt x="313" y="221"/>
                </a:lnTo>
                <a:lnTo>
                  <a:pt x="303" y="227"/>
                </a:lnTo>
                <a:lnTo>
                  <a:pt x="282" y="237"/>
                </a:lnTo>
                <a:lnTo>
                  <a:pt x="273" y="243"/>
                </a:lnTo>
                <a:lnTo>
                  <a:pt x="262" y="245"/>
                </a:lnTo>
                <a:lnTo>
                  <a:pt x="262" y="245"/>
                </a:lnTo>
                <a:lnTo>
                  <a:pt x="264" y="238"/>
                </a:lnTo>
                <a:lnTo>
                  <a:pt x="267" y="233"/>
                </a:lnTo>
                <a:lnTo>
                  <a:pt x="271" y="229"/>
                </a:lnTo>
                <a:lnTo>
                  <a:pt x="275" y="225"/>
                </a:lnTo>
                <a:lnTo>
                  <a:pt x="284" y="217"/>
                </a:lnTo>
                <a:lnTo>
                  <a:pt x="295" y="211"/>
                </a:lnTo>
                <a:lnTo>
                  <a:pt x="319" y="201"/>
                </a:lnTo>
                <a:lnTo>
                  <a:pt x="331" y="196"/>
                </a:lnTo>
                <a:lnTo>
                  <a:pt x="341" y="189"/>
                </a:lnTo>
                <a:lnTo>
                  <a:pt x="341" y="189"/>
                </a:lnTo>
                <a:lnTo>
                  <a:pt x="332" y="171"/>
                </a:lnTo>
                <a:lnTo>
                  <a:pt x="323" y="152"/>
                </a:lnTo>
                <a:lnTo>
                  <a:pt x="308" y="116"/>
                </a:lnTo>
                <a:lnTo>
                  <a:pt x="308" y="116"/>
                </a:lnTo>
                <a:close/>
                <a:moveTo>
                  <a:pt x="1016" y="256"/>
                </a:moveTo>
                <a:lnTo>
                  <a:pt x="1016" y="256"/>
                </a:lnTo>
                <a:lnTo>
                  <a:pt x="1011" y="262"/>
                </a:lnTo>
                <a:lnTo>
                  <a:pt x="1008" y="268"/>
                </a:lnTo>
                <a:lnTo>
                  <a:pt x="1007" y="275"/>
                </a:lnTo>
                <a:lnTo>
                  <a:pt x="1006" y="282"/>
                </a:lnTo>
                <a:lnTo>
                  <a:pt x="1006" y="296"/>
                </a:lnTo>
                <a:lnTo>
                  <a:pt x="1006" y="303"/>
                </a:lnTo>
                <a:lnTo>
                  <a:pt x="1006" y="309"/>
                </a:lnTo>
                <a:lnTo>
                  <a:pt x="1006" y="309"/>
                </a:lnTo>
                <a:lnTo>
                  <a:pt x="1005" y="312"/>
                </a:lnTo>
                <a:lnTo>
                  <a:pt x="1003" y="316"/>
                </a:lnTo>
                <a:lnTo>
                  <a:pt x="1001" y="319"/>
                </a:lnTo>
                <a:lnTo>
                  <a:pt x="1000" y="322"/>
                </a:lnTo>
                <a:lnTo>
                  <a:pt x="1000" y="322"/>
                </a:lnTo>
                <a:lnTo>
                  <a:pt x="995" y="342"/>
                </a:lnTo>
                <a:lnTo>
                  <a:pt x="993" y="359"/>
                </a:lnTo>
                <a:lnTo>
                  <a:pt x="993" y="375"/>
                </a:lnTo>
                <a:lnTo>
                  <a:pt x="995" y="389"/>
                </a:lnTo>
                <a:lnTo>
                  <a:pt x="998" y="403"/>
                </a:lnTo>
                <a:lnTo>
                  <a:pt x="1001" y="418"/>
                </a:lnTo>
                <a:lnTo>
                  <a:pt x="1008" y="448"/>
                </a:lnTo>
                <a:lnTo>
                  <a:pt x="1008" y="448"/>
                </a:lnTo>
                <a:lnTo>
                  <a:pt x="1010" y="448"/>
                </a:lnTo>
                <a:lnTo>
                  <a:pt x="1011" y="449"/>
                </a:lnTo>
                <a:lnTo>
                  <a:pt x="1014" y="451"/>
                </a:lnTo>
                <a:lnTo>
                  <a:pt x="1016" y="454"/>
                </a:lnTo>
                <a:lnTo>
                  <a:pt x="1018" y="455"/>
                </a:lnTo>
                <a:lnTo>
                  <a:pt x="1018" y="455"/>
                </a:lnTo>
                <a:lnTo>
                  <a:pt x="1020" y="443"/>
                </a:lnTo>
                <a:lnTo>
                  <a:pt x="1022" y="431"/>
                </a:lnTo>
                <a:lnTo>
                  <a:pt x="1024" y="427"/>
                </a:lnTo>
                <a:lnTo>
                  <a:pt x="1026" y="423"/>
                </a:lnTo>
                <a:lnTo>
                  <a:pt x="1030" y="418"/>
                </a:lnTo>
                <a:lnTo>
                  <a:pt x="1033" y="415"/>
                </a:lnTo>
                <a:lnTo>
                  <a:pt x="1033" y="415"/>
                </a:lnTo>
                <a:lnTo>
                  <a:pt x="1035" y="420"/>
                </a:lnTo>
                <a:lnTo>
                  <a:pt x="1036" y="426"/>
                </a:lnTo>
                <a:lnTo>
                  <a:pt x="1037" y="430"/>
                </a:lnTo>
                <a:lnTo>
                  <a:pt x="1036" y="435"/>
                </a:lnTo>
                <a:lnTo>
                  <a:pt x="1035" y="446"/>
                </a:lnTo>
                <a:lnTo>
                  <a:pt x="1033" y="457"/>
                </a:lnTo>
                <a:lnTo>
                  <a:pt x="1033" y="457"/>
                </a:lnTo>
                <a:lnTo>
                  <a:pt x="1048" y="457"/>
                </a:lnTo>
                <a:lnTo>
                  <a:pt x="1048" y="457"/>
                </a:lnTo>
                <a:lnTo>
                  <a:pt x="1052" y="448"/>
                </a:lnTo>
                <a:lnTo>
                  <a:pt x="1055" y="440"/>
                </a:lnTo>
                <a:lnTo>
                  <a:pt x="1058" y="430"/>
                </a:lnTo>
                <a:lnTo>
                  <a:pt x="1062" y="422"/>
                </a:lnTo>
                <a:lnTo>
                  <a:pt x="1062" y="422"/>
                </a:lnTo>
                <a:lnTo>
                  <a:pt x="1065" y="426"/>
                </a:lnTo>
                <a:lnTo>
                  <a:pt x="1065" y="431"/>
                </a:lnTo>
                <a:lnTo>
                  <a:pt x="1065" y="437"/>
                </a:lnTo>
                <a:lnTo>
                  <a:pt x="1064" y="442"/>
                </a:lnTo>
                <a:lnTo>
                  <a:pt x="1062" y="453"/>
                </a:lnTo>
                <a:lnTo>
                  <a:pt x="1063" y="457"/>
                </a:lnTo>
                <a:lnTo>
                  <a:pt x="1064" y="459"/>
                </a:lnTo>
                <a:lnTo>
                  <a:pt x="1064" y="459"/>
                </a:lnTo>
                <a:lnTo>
                  <a:pt x="1074" y="455"/>
                </a:lnTo>
                <a:lnTo>
                  <a:pt x="1083" y="449"/>
                </a:lnTo>
                <a:lnTo>
                  <a:pt x="1091" y="442"/>
                </a:lnTo>
                <a:lnTo>
                  <a:pt x="1097" y="432"/>
                </a:lnTo>
                <a:lnTo>
                  <a:pt x="1103" y="422"/>
                </a:lnTo>
                <a:lnTo>
                  <a:pt x="1107" y="410"/>
                </a:lnTo>
                <a:lnTo>
                  <a:pt x="1111" y="398"/>
                </a:lnTo>
                <a:lnTo>
                  <a:pt x="1113" y="384"/>
                </a:lnTo>
                <a:lnTo>
                  <a:pt x="1115" y="370"/>
                </a:lnTo>
                <a:lnTo>
                  <a:pt x="1117" y="356"/>
                </a:lnTo>
                <a:lnTo>
                  <a:pt x="1117" y="327"/>
                </a:lnTo>
                <a:lnTo>
                  <a:pt x="1116" y="299"/>
                </a:lnTo>
                <a:lnTo>
                  <a:pt x="1114" y="274"/>
                </a:lnTo>
                <a:lnTo>
                  <a:pt x="1114" y="274"/>
                </a:lnTo>
                <a:lnTo>
                  <a:pt x="1107" y="273"/>
                </a:lnTo>
                <a:lnTo>
                  <a:pt x="1103" y="271"/>
                </a:lnTo>
                <a:lnTo>
                  <a:pt x="1098" y="269"/>
                </a:lnTo>
                <a:lnTo>
                  <a:pt x="1096" y="269"/>
                </a:lnTo>
                <a:lnTo>
                  <a:pt x="1093" y="269"/>
                </a:lnTo>
                <a:lnTo>
                  <a:pt x="1093" y="269"/>
                </a:lnTo>
                <a:lnTo>
                  <a:pt x="1092" y="278"/>
                </a:lnTo>
                <a:lnTo>
                  <a:pt x="1091" y="286"/>
                </a:lnTo>
                <a:lnTo>
                  <a:pt x="1091" y="301"/>
                </a:lnTo>
                <a:lnTo>
                  <a:pt x="1090" y="307"/>
                </a:lnTo>
                <a:lnTo>
                  <a:pt x="1089" y="313"/>
                </a:lnTo>
                <a:lnTo>
                  <a:pt x="1086" y="320"/>
                </a:lnTo>
                <a:lnTo>
                  <a:pt x="1083" y="324"/>
                </a:lnTo>
                <a:lnTo>
                  <a:pt x="1083" y="324"/>
                </a:lnTo>
                <a:lnTo>
                  <a:pt x="1080" y="321"/>
                </a:lnTo>
                <a:lnTo>
                  <a:pt x="1079" y="318"/>
                </a:lnTo>
                <a:lnTo>
                  <a:pt x="1077" y="309"/>
                </a:lnTo>
                <a:lnTo>
                  <a:pt x="1076" y="299"/>
                </a:lnTo>
                <a:lnTo>
                  <a:pt x="1077" y="290"/>
                </a:lnTo>
                <a:lnTo>
                  <a:pt x="1078" y="272"/>
                </a:lnTo>
                <a:lnTo>
                  <a:pt x="1078" y="265"/>
                </a:lnTo>
                <a:lnTo>
                  <a:pt x="1077" y="260"/>
                </a:lnTo>
                <a:lnTo>
                  <a:pt x="1077" y="260"/>
                </a:lnTo>
                <a:lnTo>
                  <a:pt x="1074" y="267"/>
                </a:lnTo>
                <a:lnTo>
                  <a:pt x="1070" y="276"/>
                </a:lnTo>
                <a:lnTo>
                  <a:pt x="1066" y="295"/>
                </a:lnTo>
                <a:lnTo>
                  <a:pt x="1064" y="316"/>
                </a:lnTo>
                <a:lnTo>
                  <a:pt x="1062" y="335"/>
                </a:lnTo>
                <a:lnTo>
                  <a:pt x="1062" y="335"/>
                </a:lnTo>
                <a:lnTo>
                  <a:pt x="1063" y="341"/>
                </a:lnTo>
                <a:lnTo>
                  <a:pt x="1063" y="349"/>
                </a:lnTo>
                <a:lnTo>
                  <a:pt x="1062" y="351"/>
                </a:lnTo>
                <a:lnTo>
                  <a:pt x="1061" y="354"/>
                </a:lnTo>
                <a:lnTo>
                  <a:pt x="1058" y="355"/>
                </a:lnTo>
                <a:lnTo>
                  <a:pt x="1053" y="355"/>
                </a:lnTo>
                <a:lnTo>
                  <a:pt x="1053" y="355"/>
                </a:lnTo>
                <a:lnTo>
                  <a:pt x="1050" y="351"/>
                </a:lnTo>
                <a:lnTo>
                  <a:pt x="1049" y="345"/>
                </a:lnTo>
                <a:lnTo>
                  <a:pt x="1048" y="339"/>
                </a:lnTo>
                <a:lnTo>
                  <a:pt x="1048" y="333"/>
                </a:lnTo>
                <a:lnTo>
                  <a:pt x="1049" y="320"/>
                </a:lnTo>
                <a:lnTo>
                  <a:pt x="1049" y="307"/>
                </a:lnTo>
                <a:lnTo>
                  <a:pt x="1049" y="307"/>
                </a:lnTo>
                <a:lnTo>
                  <a:pt x="1047" y="310"/>
                </a:lnTo>
                <a:lnTo>
                  <a:pt x="1045" y="313"/>
                </a:lnTo>
                <a:lnTo>
                  <a:pt x="1043" y="322"/>
                </a:lnTo>
                <a:lnTo>
                  <a:pt x="1041" y="333"/>
                </a:lnTo>
                <a:lnTo>
                  <a:pt x="1040" y="342"/>
                </a:lnTo>
                <a:lnTo>
                  <a:pt x="1040" y="352"/>
                </a:lnTo>
                <a:lnTo>
                  <a:pt x="1039" y="360"/>
                </a:lnTo>
                <a:lnTo>
                  <a:pt x="1037" y="365"/>
                </a:lnTo>
                <a:lnTo>
                  <a:pt x="1036" y="368"/>
                </a:lnTo>
                <a:lnTo>
                  <a:pt x="1034" y="370"/>
                </a:lnTo>
                <a:lnTo>
                  <a:pt x="1031" y="372"/>
                </a:lnTo>
                <a:lnTo>
                  <a:pt x="1031" y="372"/>
                </a:lnTo>
                <a:lnTo>
                  <a:pt x="1028" y="369"/>
                </a:lnTo>
                <a:lnTo>
                  <a:pt x="1025" y="366"/>
                </a:lnTo>
                <a:lnTo>
                  <a:pt x="1025" y="362"/>
                </a:lnTo>
                <a:lnTo>
                  <a:pt x="1025" y="357"/>
                </a:lnTo>
                <a:lnTo>
                  <a:pt x="1026" y="348"/>
                </a:lnTo>
                <a:lnTo>
                  <a:pt x="1029" y="339"/>
                </a:lnTo>
                <a:lnTo>
                  <a:pt x="1029" y="339"/>
                </a:lnTo>
                <a:lnTo>
                  <a:pt x="1033" y="294"/>
                </a:lnTo>
                <a:lnTo>
                  <a:pt x="1034" y="273"/>
                </a:lnTo>
                <a:lnTo>
                  <a:pt x="1037" y="256"/>
                </a:lnTo>
                <a:lnTo>
                  <a:pt x="1037" y="256"/>
                </a:lnTo>
                <a:lnTo>
                  <a:pt x="1016" y="256"/>
                </a:lnTo>
                <a:lnTo>
                  <a:pt x="1016" y="256"/>
                </a:lnTo>
                <a:close/>
                <a:moveTo>
                  <a:pt x="1049" y="305"/>
                </a:moveTo>
                <a:lnTo>
                  <a:pt x="1049" y="305"/>
                </a:lnTo>
                <a:lnTo>
                  <a:pt x="1050" y="297"/>
                </a:lnTo>
                <a:lnTo>
                  <a:pt x="1052" y="289"/>
                </a:lnTo>
                <a:lnTo>
                  <a:pt x="1053" y="281"/>
                </a:lnTo>
                <a:lnTo>
                  <a:pt x="1053" y="278"/>
                </a:lnTo>
                <a:lnTo>
                  <a:pt x="1051" y="274"/>
                </a:lnTo>
                <a:lnTo>
                  <a:pt x="1051" y="274"/>
                </a:lnTo>
                <a:lnTo>
                  <a:pt x="1049" y="281"/>
                </a:lnTo>
                <a:lnTo>
                  <a:pt x="1048" y="289"/>
                </a:lnTo>
                <a:lnTo>
                  <a:pt x="1047" y="298"/>
                </a:lnTo>
                <a:lnTo>
                  <a:pt x="1048" y="302"/>
                </a:lnTo>
                <a:lnTo>
                  <a:pt x="1049" y="305"/>
                </a:lnTo>
                <a:lnTo>
                  <a:pt x="1049" y="305"/>
                </a:lnTo>
                <a:close/>
                <a:moveTo>
                  <a:pt x="750" y="439"/>
                </a:moveTo>
                <a:lnTo>
                  <a:pt x="750" y="439"/>
                </a:lnTo>
                <a:lnTo>
                  <a:pt x="752" y="443"/>
                </a:lnTo>
                <a:lnTo>
                  <a:pt x="752" y="445"/>
                </a:lnTo>
                <a:lnTo>
                  <a:pt x="750" y="446"/>
                </a:lnTo>
                <a:lnTo>
                  <a:pt x="746" y="448"/>
                </a:lnTo>
                <a:lnTo>
                  <a:pt x="746" y="448"/>
                </a:lnTo>
                <a:lnTo>
                  <a:pt x="783" y="448"/>
                </a:lnTo>
                <a:lnTo>
                  <a:pt x="802" y="448"/>
                </a:lnTo>
                <a:lnTo>
                  <a:pt x="821" y="448"/>
                </a:lnTo>
                <a:lnTo>
                  <a:pt x="821" y="448"/>
                </a:lnTo>
                <a:lnTo>
                  <a:pt x="819" y="445"/>
                </a:lnTo>
                <a:lnTo>
                  <a:pt x="816" y="442"/>
                </a:lnTo>
                <a:lnTo>
                  <a:pt x="812" y="440"/>
                </a:lnTo>
                <a:lnTo>
                  <a:pt x="809" y="439"/>
                </a:lnTo>
                <a:lnTo>
                  <a:pt x="801" y="438"/>
                </a:lnTo>
                <a:lnTo>
                  <a:pt x="792" y="438"/>
                </a:lnTo>
                <a:lnTo>
                  <a:pt x="772" y="440"/>
                </a:lnTo>
                <a:lnTo>
                  <a:pt x="761" y="440"/>
                </a:lnTo>
                <a:lnTo>
                  <a:pt x="750" y="439"/>
                </a:lnTo>
                <a:lnTo>
                  <a:pt x="750" y="439"/>
                </a:lnTo>
                <a:close/>
                <a:moveTo>
                  <a:pt x="759" y="468"/>
                </a:moveTo>
                <a:lnTo>
                  <a:pt x="759" y="468"/>
                </a:lnTo>
                <a:lnTo>
                  <a:pt x="755" y="487"/>
                </a:lnTo>
                <a:lnTo>
                  <a:pt x="750" y="505"/>
                </a:lnTo>
                <a:lnTo>
                  <a:pt x="741" y="540"/>
                </a:lnTo>
                <a:lnTo>
                  <a:pt x="731" y="572"/>
                </a:lnTo>
                <a:lnTo>
                  <a:pt x="727" y="589"/>
                </a:lnTo>
                <a:lnTo>
                  <a:pt x="723" y="605"/>
                </a:lnTo>
                <a:lnTo>
                  <a:pt x="723" y="605"/>
                </a:lnTo>
                <a:lnTo>
                  <a:pt x="729" y="610"/>
                </a:lnTo>
                <a:lnTo>
                  <a:pt x="734" y="614"/>
                </a:lnTo>
                <a:lnTo>
                  <a:pt x="746" y="623"/>
                </a:lnTo>
                <a:lnTo>
                  <a:pt x="746" y="623"/>
                </a:lnTo>
                <a:lnTo>
                  <a:pt x="766" y="624"/>
                </a:lnTo>
                <a:lnTo>
                  <a:pt x="787" y="624"/>
                </a:lnTo>
                <a:lnTo>
                  <a:pt x="796" y="623"/>
                </a:lnTo>
                <a:lnTo>
                  <a:pt x="805" y="621"/>
                </a:lnTo>
                <a:lnTo>
                  <a:pt x="812" y="617"/>
                </a:lnTo>
                <a:lnTo>
                  <a:pt x="819" y="613"/>
                </a:lnTo>
                <a:lnTo>
                  <a:pt x="819" y="613"/>
                </a:lnTo>
                <a:lnTo>
                  <a:pt x="820" y="595"/>
                </a:lnTo>
                <a:lnTo>
                  <a:pt x="820" y="576"/>
                </a:lnTo>
                <a:lnTo>
                  <a:pt x="819" y="555"/>
                </a:lnTo>
                <a:lnTo>
                  <a:pt x="817" y="535"/>
                </a:lnTo>
                <a:lnTo>
                  <a:pt x="811" y="496"/>
                </a:lnTo>
                <a:lnTo>
                  <a:pt x="806" y="461"/>
                </a:lnTo>
                <a:lnTo>
                  <a:pt x="806" y="461"/>
                </a:lnTo>
                <a:lnTo>
                  <a:pt x="801" y="460"/>
                </a:lnTo>
                <a:lnTo>
                  <a:pt x="794" y="461"/>
                </a:lnTo>
                <a:lnTo>
                  <a:pt x="782" y="462"/>
                </a:lnTo>
                <a:lnTo>
                  <a:pt x="759" y="468"/>
                </a:lnTo>
                <a:lnTo>
                  <a:pt x="759" y="468"/>
                </a:lnTo>
                <a:close/>
                <a:moveTo>
                  <a:pt x="1020" y="479"/>
                </a:moveTo>
                <a:lnTo>
                  <a:pt x="1020" y="479"/>
                </a:lnTo>
                <a:lnTo>
                  <a:pt x="1022" y="483"/>
                </a:lnTo>
                <a:lnTo>
                  <a:pt x="1024" y="485"/>
                </a:lnTo>
                <a:lnTo>
                  <a:pt x="1032" y="489"/>
                </a:lnTo>
                <a:lnTo>
                  <a:pt x="1039" y="491"/>
                </a:lnTo>
                <a:lnTo>
                  <a:pt x="1048" y="492"/>
                </a:lnTo>
                <a:lnTo>
                  <a:pt x="1058" y="492"/>
                </a:lnTo>
                <a:lnTo>
                  <a:pt x="1066" y="491"/>
                </a:lnTo>
                <a:lnTo>
                  <a:pt x="1074" y="490"/>
                </a:lnTo>
                <a:lnTo>
                  <a:pt x="1079" y="488"/>
                </a:lnTo>
                <a:lnTo>
                  <a:pt x="1079" y="488"/>
                </a:lnTo>
                <a:lnTo>
                  <a:pt x="1077" y="485"/>
                </a:lnTo>
                <a:lnTo>
                  <a:pt x="1074" y="483"/>
                </a:lnTo>
                <a:lnTo>
                  <a:pt x="1068" y="478"/>
                </a:lnTo>
                <a:lnTo>
                  <a:pt x="1061" y="476"/>
                </a:lnTo>
                <a:lnTo>
                  <a:pt x="1053" y="476"/>
                </a:lnTo>
                <a:lnTo>
                  <a:pt x="1045" y="476"/>
                </a:lnTo>
                <a:lnTo>
                  <a:pt x="1036" y="477"/>
                </a:lnTo>
                <a:lnTo>
                  <a:pt x="1020" y="479"/>
                </a:lnTo>
                <a:lnTo>
                  <a:pt x="1020" y="479"/>
                </a:lnTo>
                <a:close/>
                <a:moveTo>
                  <a:pt x="960" y="660"/>
                </a:moveTo>
                <a:lnTo>
                  <a:pt x="960" y="660"/>
                </a:lnTo>
                <a:lnTo>
                  <a:pt x="963" y="665"/>
                </a:lnTo>
                <a:lnTo>
                  <a:pt x="967" y="668"/>
                </a:lnTo>
                <a:lnTo>
                  <a:pt x="971" y="670"/>
                </a:lnTo>
                <a:lnTo>
                  <a:pt x="975" y="673"/>
                </a:lnTo>
                <a:lnTo>
                  <a:pt x="975" y="673"/>
                </a:lnTo>
                <a:lnTo>
                  <a:pt x="979" y="663"/>
                </a:lnTo>
                <a:lnTo>
                  <a:pt x="985" y="653"/>
                </a:lnTo>
                <a:lnTo>
                  <a:pt x="988" y="649"/>
                </a:lnTo>
                <a:lnTo>
                  <a:pt x="991" y="644"/>
                </a:lnTo>
                <a:lnTo>
                  <a:pt x="995" y="642"/>
                </a:lnTo>
                <a:lnTo>
                  <a:pt x="1000" y="642"/>
                </a:lnTo>
                <a:lnTo>
                  <a:pt x="1000" y="642"/>
                </a:lnTo>
                <a:lnTo>
                  <a:pt x="1003" y="646"/>
                </a:lnTo>
                <a:lnTo>
                  <a:pt x="1005" y="652"/>
                </a:lnTo>
                <a:lnTo>
                  <a:pt x="1008" y="663"/>
                </a:lnTo>
                <a:lnTo>
                  <a:pt x="1010" y="676"/>
                </a:lnTo>
                <a:lnTo>
                  <a:pt x="1011" y="683"/>
                </a:lnTo>
                <a:lnTo>
                  <a:pt x="1015" y="688"/>
                </a:lnTo>
                <a:lnTo>
                  <a:pt x="1015" y="688"/>
                </a:lnTo>
                <a:lnTo>
                  <a:pt x="1025" y="687"/>
                </a:lnTo>
                <a:lnTo>
                  <a:pt x="1034" y="686"/>
                </a:lnTo>
                <a:lnTo>
                  <a:pt x="1043" y="686"/>
                </a:lnTo>
                <a:lnTo>
                  <a:pt x="1051" y="684"/>
                </a:lnTo>
                <a:lnTo>
                  <a:pt x="1051" y="684"/>
                </a:lnTo>
                <a:lnTo>
                  <a:pt x="1054" y="661"/>
                </a:lnTo>
                <a:lnTo>
                  <a:pt x="1056" y="639"/>
                </a:lnTo>
                <a:lnTo>
                  <a:pt x="1059" y="595"/>
                </a:lnTo>
                <a:lnTo>
                  <a:pt x="1061" y="551"/>
                </a:lnTo>
                <a:lnTo>
                  <a:pt x="1062" y="509"/>
                </a:lnTo>
                <a:lnTo>
                  <a:pt x="1062" y="509"/>
                </a:lnTo>
                <a:lnTo>
                  <a:pt x="1051" y="507"/>
                </a:lnTo>
                <a:lnTo>
                  <a:pt x="1038" y="506"/>
                </a:lnTo>
                <a:lnTo>
                  <a:pt x="1025" y="504"/>
                </a:lnTo>
                <a:lnTo>
                  <a:pt x="1019" y="503"/>
                </a:lnTo>
                <a:lnTo>
                  <a:pt x="1015" y="501"/>
                </a:lnTo>
                <a:lnTo>
                  <a:pt x="1015" y="501"/>
                </a:lnTo>
                <a:lnTo>
                  <a:pt x="1000" y="540"/>
                </a:lnTo>
                <a:lnTo>
                  <a:pt x="985" y="581"/>
                </a:lnTo>
                <a:lnTo>
                  <a:pt x="971" y="621"/>
                </a:lnTo>
                <a:lnTo>
                  <a:pt x="965" y="641"/>
                </a:lnTo>
                <a:lnTo>
                  <a:pt x="960" y="660"/>
                </a:lnTo>
                <a:lnTo>
                  <a:pt x="960" y="660"/>
                </a:lnTo>
                <a:close/>
                <a:moveTo>
                  <a:pt x="439" y="514"/>
                </a:moveTo>
                <a:lnTo>
                  <a:pt x="439" y="514"/>
                </a:lnTo>
                <a:lnTo>
                  <a:pt x="443" y="514"/>
                </a:lnTo>
                <a:lnTo>
                  <a:pt x="447" y="515"/>
                </a:lnTo>
                <a:lnTo>
                  <a:pt x="452" y="516"/>
                </a:lnTo>
                <a:lnTo>
                  <a:pt x="457" y="515"/>
                </a:lnTo>
                <a:lnTo>
                  <a:pt x="457" y="515"/>
                </a:lnTo>
                <a:lnTo>
                  <a:pt x="457" y="510"/>
                </a:lnTo>
                <a:lnTo>
                  <a:pt x="457" y="506"/>
                </a:lnTo>
                <a:lnTo>
                  <a:pt x="455" y="504"/>
                </a:lnTo>
                <a:lnTo>
                  <a:pt x="454" y="503"/>
                </a:lnTo>
                <a:lnTo>
                  <a:pt x="452" y="503"/>
                </a:lnTo>
                <a:lnTo>
                  <a:pt x="452" y="503"/>
                </a:lnTo>
                <a:lnTo>
                  <a:pt x="448" y="505"/>
                </a:lnTo>
                <a:lnTo>
                  <a:pt x="444" y="507"/>
                </a:lnTo>
                <a:lnTo>
                  <a:pt x="441" y="509"/>
                </a:lnTo>
                <a:lnTo>
                  <a:pt x="440" y="511"/>
                </a:lnTo>
                <a:lnTo>
                  <a:pt x="439" y="514"/>
                </a:lnTo>
                <a:lnTo>
                  <a:pt x="439" y="514"/>
                </a:lnTo>
                <a:close/>
                <a:moveTo>
                  <a:pt x="499" y="1095"/>
                </a:moveTo>
                <a:lnTo>
                  <a:pt x="499" y="1095"/>
                </a:lnTo>
                <a:lnTo>
                  <a:pt x="495" y="1095"/>
                </a:lnTo>
                <a:lnTo>
                  <a:pt x="495" y="1094"/>
                </a:lnTo>
                <a:lnTo>
                  <a:pt x="494" y="1093"/>
                </a:lnTo>
                <a:lnTo>
                  <a:pt x="495" y="1091"/>
                </a:lnTo>
                <a:lnTo>
                  <a:pt x="496" y="1089"/>
                </a:lnTo>
                <a:lnTo>
                  <a:pt x="496" y="1089"/>
                </a:lnTo>
                <a:lnTo>
                  <a:pt x="499" y="1088"/>
                </a:lnTo>
                <a:lnTo>
                  <a:pt x="496" y="1088"/>
                </a:lnTo>
                <a:lnTo>
                  <a:pt x="495" y="1088"/>
                </a:lnTo>
                <a:lnTo>
                  <a:pt x="495" y="1086"/>
                </a:lnTo>
                <a:lnTo>
                  <a:pt x="496" y="1084"/>
                </a:lnTo>
                <a:lnTo>
                  <a:pt x="496" y="1084"/>
                </a:lnTo>
                <a:lnTo>
                  <a:pt x="507" y="1080"/>
                </a:lnTo>
                <a:lnTo>
                  <a:pt x="516" y="1075"/>
                </a:lnTo>
                <a:lnTo>
                  <a:pt x="523" y="1069"/>
                </a:lnTo>
                <a:lnTo>
                  <a:pt x="531" y="1063"/>
                </a:lnTo>
                <a:lnTo>
                  <a:pt x="544" y="1049"/>
                </a:lnTo>
                <a:lnTo>
                  <a:pt x="558" y="1035"/>
                </a:lnTo>
                <a:lnTo>
                  <a:pt x="558" y="1035"/>
                </a:lnTo>
                <a:lnTo>
                  <a:pt x="563" y="1031"/>
                </a:lnTo>
                <a:lnTo>
                  <a:pt x="569" y="1026"/>
                </a:lnTo>
                <a:lnTo>
                  <a:pt x="577" y="1023"/>
                </a:lnTo>
                <a:lnTo>
                  <a:pt x="582" y="1018"/>
                </a:lnTo>
                <a:lnTo>
                  <a:pt x="582" y="1018"/>
                </a:lnTo>
                <a:lnTo>
                  <a:pt x="586" y="1013"/>
                </a:lnTo>
                <a:lnTo>
                  <a:pt x="591" y="1005"/>
                </a:lnTo>
                <a:lnTo>
                  <a:pt x="598" y="991"/>
                </a:lnTo>
                <a:lnTo>
                  <a:pt x="598" y="991"/>
                </a:lnTo>
                <a:lnTo>
                  <a:pt x="604" y="982"/>
                </a:lnTo>
                <a:lnTo>
                  <a:pt x="608" y="971"/>
                </a:lnTo>
                <a:lnTo>
                  <a:pt x="611" y="960"/>
                </a:lnTo>
                <a:lnTo>
                  <a:pt x="613" y="949"/>
                </a:lnTo>
                <a:lnTo>
                  <a:pt x="616" y="927"/>
                </a:lnTo>
                <a:lnTo>
                  <a:pt x="617" y="905"/>
                </a:lnTo>
                <a:lnTo>
                  <a:pt x="617" y="905"/>
                </a:lnTo>
                <a:lnTo>
                  <a:pt x="616" y="878"/>
                </a:lnTo>
                <a:lnTo>
                  <a:pt x="614" y="850"/>
                </a:lnTo>
                <a:lnTo>
                  <a:pt x="611" y="821"/>
                </a:lnTo>
                <a:lnTo>
                  <a:pt x="607" y="792"/>
                </a:lnTo>
                <a:lnTo>
                  <a:pt x="600" y="763"/>
                </a:lnTo>
                <a:lnTo>
                  <a:pt x="594" y="736"/>
                </a:lnTo>
                <a:lnTo>
                  <a:pt x="585" y="711"/>
                </a:lnTo>
                <a:lnTo>
                  <a:pt x="576" y="688"/>
                </a:lnTo>
                <a:lnTo>
                  <a:pt x="576" y="688"/>
                </a:lnTo>
                <a:lnTo>
                  <a:pt x="571" y="671"/>
                </a:lnTo>
                <a:lnTo>
                  <a:pt x="566" y="656"/>
                </a:lnTo>
                <a:lnTo>
                  <a:pt x="560" y="642"/>
                </a:lnTo>
                <a:lnTo>
                  <a:pt x="552" y="629"/>
                </a:lnTo>
                <a:lnTo>
                  <a:pt x="537" y="604"/>
                </a:lnTo>
                <a:lnTo>
                  <a:pt x="530" y="590"/>
                </a:lnTo>
                <a:lnTo>
                  <a:pt x="524" y="576"/>
                </a:lnTo>
                <a:lnTo>
                  <a:pt x="524" y="576"/>
                </a:lnTo>
                <a:lnTo>
                  <a:pt x="500" y="559"/>
                </a:lnTo>
                <a:lnTo>
                  <a:pt x="487" y="549"/>
                </a:lnTo>
                <a:lnTo>
                  <a:pt x="473" y="540"/>
                </a:lnTo>
                <a:lnTo>
                  <a:pt x="459" y="533"/>
                </a:lnTo>
                <a:lnTo>
                  <a:pt x="452" y="531"/>
                </a:lnTo>
                <a:lnTo>
                  <a:pt x="443" y="529"/>
                </a:lnTo>
                <a:lnTo>
                  <a:pt x="435" y="526"/>
                </a:lnTo>
                <a:lnTo>
                  <a:pt x="427" y="526"/>
                </a:lnTo>
                <a:lnTo>
                  <a:pt x="418" y="526"/>
                </a:lnTo>
                <a:lnTo>
                  <a:pt x="410" y="528"/>
                </a:lnTo>
                <a:lnTo>
                  <a:pt x="410" y="528"/>
                </a:lnTo>
                <a:lnTo>
                  <a:pt x="402" y="530"/>
                </a:lnTo>
                <a:lnTo>
                  <a:pt x="396" y="533"/>
                </a:lnTo>
                <a:lnTo>
                  <a:pt x="389" y="537"/>
                </a:lnTo>
                <a:lnTo>
                  <a:pt x="384" y="541"/>
                </a:lnTo>
                <a:lnTo>
                  <a:pt x="372" y="550"/>
                </a:lnTo>
                <a:lnTo>
                  <a:pt x="366" y="554"/>
                </a:lnTo>
                <a:lnTo>
                  <a:pt x="357" y="556"/>
                </a:lnTo>
                <a:lnTo>
                  <a:pt x="357" y="556"/>
                </a:lnTo>
                <a:lnTo>
                  <a:pt x="343" y="571"/>
                </a:lnTo>
                <a:lnTo>
                  <a:pt x="329" y="587"/>
                </a:lnTo>
                <a:lnTo>
                  <a:pt x="318" y="604"/>
                </a:lnTo>
                <a:lnTo>
                  <a:pt x="308" y="620"/>
                </a:lnTo>
                <a:lnTo>
                  <a:pt x="299" y="638"/>
                </a:lnTo>
                <a:lnTo>
                  <a:pt x="293" y="656"/>
                </a:lnTo>
                <a:lnTo>
                  <a:pt x="289" y="676"/>
                </a:lnTo>
                <a:lnTo>
                  <a:pt x="288" y="687"/>
                </a:lnTo>
                <a:lnTo>
                  <a:pt x="287" y="698"/>
                </a:lnTo>
                <a:lnTo>
                  <a:pt x="287" y="698"/>
                </a:lnTo>
                <a:lnTo>
                  <a:pt x="287" y="712"/>
                </a:lnTo>
                <a:lnTo>
                  <a:pt x="288" y="726"/>
                </a:lnTo>
                <a:lnTo>
                  <a:pt x="290" y="741"/>
                </a:lnTo>
                <a:lnTo>
                  <a:pt x="292" y="756"/>
                </a:lnTo>
                <a:lnTo>
                  <a:pt x="298" y="786"/>
                </a:lnTo>
                <a:lnTo>
                  <a:pt x="306" y="814"/>
                </a:lnTo>
                <a:lnTo>
                  <a:pt x="306" y="814"/>
                </a:lnTo>
                <a:lnTo>
                  <a:pt x="317" y="852"/>
                </a:lnTo>
                <a:lnTo>
                  <a:pt x="328" y="888"/>
                </a:lnTo>
                <a:lnTo>
                  <a:pt x="352" y="956"/>
                </a:lnTo>
                <a:lnTo>
                  <a:pt x="352" y="956"/>
                </a:lnTo>
                <a:lnTo>
                  <a:pt x="359" y="983"/>
                </a:lnTo>
                <a:lnTo>
                  <a:pt x="359" y="983"/>
                </a:lnTo>
                <a:lnTo>
                  <a:pt x="367" y="1008"/>
                </a:lnTo>
                <a:lnTo>
                  <a:pt x="376" y="1034"/>
                </a:lnTo>
                <a:lnTo>
                  <a:pt x="384" y="1059"/>
                </a:lnTo>
                <a:lnTo>
                  <a:pt x="394" y="1083"/>
                </a:lnTo>
                <a:lnTo>
                  <a:pt x="414" y="1132"/>
                </a:lnTo>
                <a:lnTo>
                  <a:pt x="434" y="1180"/>
                </a:lnTo>
                <a:lnTo>
                  <a:pt x="434" y="1180"/>
                </a:lnTo>
                <a:lnTo>
                  <a:pt x="435" y="1186"/>
                </a:lnTo>
                <a:lnTo>
                  <a:pt x="437" y="1191"/>
                </a:lnTo>
                <a:lnTo>
                  <a:pt x="439" y="1197"/>
                </a:lnTo>
                <a:lnTo>
                  <a:pt x="439" y="1203"/>
                </a:lnTo>
                <a:lnTo>
                  <a:pt x="439" y="1203"/>
                </a:lnTo>
                <a:lnTo>
                  <a:pt x="440" y="1205"/>
                </a:lnTo>
                <a:lnTo>
                  <a:pt x="443" y="1206"/>
                </a:lnTo>
                <a:lnTo>
                  <a:pt x="445" y="1207"/>
                </a:lnTo>
                <a:lnTo>
                  <a:pt x="447" y="1210"/>
                </a:lnTo>
                <a:lnTo>
                  <a:pt x="447" y="1210"/>
                </a:lnTo>
                <a:lnTo>
                  <a:pt x="455" y="1243"/>
                </a:lnTo>
                <a:lnTo>
                  <a:pt x="459" y="1259"/>
                </a:lnTo>
                <a:lnTo>
                  <a:pt x="464" y="1274"/>
                </a:lnTo>
                <a:lnTo>
                  <a:pt x="470" y="1289"/>
                </a:lnTo>
                <a:lnTo>
                  <a:pt x="477" y="1303"/>
                </a:lnTo>
                <a:lnTo>
                  <a:pt x="485" y="1314"/>
                </a:lnTo>
                <a:lnTo>
                  <a:pt x="494" y="1325"/>
                </a:lnTo>
                <a:lnTo>
                  <a:pt x="494" y="1325"/>
                </a:lnTo>
                <a:lnTo>
                  <a:pt x="498" y="1323"/>
                </a:lnTo>
                <a:lnTo>
                  <a:pt x="501" y="1322"/>
                </a:lnTo>
                <a:lnTo>
                  <a:pt x="508" y="1320"/>
                </a:lnTo>
                <a:lnTo>
                  <a:pt x="518" y="1319"/>
                </a:lnTo>
                <a:lnTo>
                  <a:pt x="528" y="1317"/>
                </a:lnTo>
                <a:lnTo>
                  <a:pt x="528" y="1317"/>
                </a:lnTo>
                <a:lnTo>
                  <a:pt x="524" y="1304"/>
                </a:lnTo>
                <a:lnTo>
                  <a:pt x="520" y="1290"/>
                </a:lnTo>
                <a:lnTo>
                  <a:pt x="510" y="1263"/>
                </a:lnTo>
                <a:lnTo>
                  <a:pt x="500" y="1234"/>
                </a:lnTo>
                <a:lnTo>
                  <a:pt x="491" y="1206"/>
                </a:lnTo>
                <a:lnTo>
                  <a:pt x="488" y="1192"/>
                </a:lnTo>
                <a:lnTo>
                  <a:pt x="485" y="1179"/>
                </a:lnTo>
                <a:lnTo>
                  <a:pt x="484" y="1165"/>
                </a:lnTo>
                <a:lnTo>
                  <a:pt x="483" y="1150"/>
                </a:lnTo>
                <a:lnTo>
                  <a:pt x="485" y="1136"/>
                </a:lnTo>
                <a:lnTo>
                  <a:pt x="487" y="1122"/>
                </a:lnTo>
                <a:lnTo>
                  <a:pt x="492" y="1109"/>
                </a:lnTo>
                <a:lnTo>
                  <a:pt x="499" y="1095"/>
                </a:lnTo>
                <a:lnTo>
                  <a:pt x="499" y="1095"/>
                </a:lnTo>
                <a:close/>
                <a:moveTo>
                  <a:pt x="721" y="615"/>
                </a:moveTo>
                <a:lnTo>
                  <a:pt x="721" y="615"/>
                </a:lnTo>
                <a:lnTo>
                  <a:pt x="713" y="625"/>
                </a:lnTo>
                <a:lnTo>
                  <a:pt x="710" y="629"/>
                </a:lnTo>
                <a:lnTo>
                  <a:pt x="706" y="636"/>
                </a:lnTo>
                <a:lnTo>
                  <a:pt x="706" y="636"/>
                </a:lnTo>
                <a:lnTo>
                  <a:pt x="707" y="639"/>
                </a:lnTo>
                <a:lnTo>
                  <a:pt x="708" y="640"/>
                </a:lnTo>
                <a:lnTo>
                  <a:pt x="712" y="643"/>
                </a:lnTo>
                <a:lnTo>
                  <a:pt x="715" y="646"/>
                </a:lnTo>
                <a:lnTo>
                  <a:pt x="716" y="649"/>
                </a:lnTo>
                <a:lnTo>
                  <a:pt x="717" y="651"/>
                </a:lnTo>
                <a:lnTo>
                  <a:pt x="717" y="651"/>
                </a:lnTo>
                <a:lnTo>
                  <a:pt x="748" y="654"/>
                </a:lnTo>
                <a:lnTo>
                  <a:pt x="765" y="655"/>
                </a:lnTo>
                <a:lnTo>
                  <a:pt x="781" y="656"/>
                </a:lnTo>
                <a:lnTo>
                  <a:pt x="796" y="655"/>
                </a:lnTo>
                <a:lnTo>
                  <a:pt x="804" y="654"/>
                </a:lnTo>
                <a:lnTo>
                  <a:pt x="810" y="653"/>
                </a:lnTo>
                <a:lnTo>
                  <a:pt x="817" y="650"/>
                </a:lnTo>
                <a:lnTo>
                  <a:pt x="823" y="646"/>
                </a:lnTo>
                <a:lnTo>
                  <a:pt x="828" y="643"/>
                </a:lnTo>
                <a:lnTo>
                  <a:pt x="834" y="638"/>
                </a:lnTo>
                <a:lnTo>
                  <a:pt x="834" y="638"/>
                </a:lnTo>
                <a:lnTo>
                  <a:pt x="819" y="636"/>
                </a:lnTo>
                <a:lnTo>
                  <a:pt x="803" y="636"/>
                </a:lnTo>
                <a:lnTo>
                  <a:pt x="773" y="636"/>
                </a:lnTo>
                <a:lnTo>
                  <a:pt x="758" y="635"/>
                </a:lnTo>
                <a:lnTo>
                  <a:pt x="751" y="634"/>
                </a:lnTo>
                <a:lnTo>
                  <a:pt x="744" y="631"/>
                </a:lnTo>
                <a:lnTo>
                  <a:pt x="737" y="629"/>
                </a:lnTo>
                <a:lnTo>
                  <a:pt x="732" y="625"/>
                </a:lnTo>
                <a:lnTo>
                  <a:pt x="727" y="621"/>
                </a:lnTo>
                <a:lnTo>
                  <a:pt x="721" y="615"/>
                </a:lnTo>
                <a:lnTo>
                  <a:pt x="721" y="615"/>
                </a:lnTo>
                <a:close/>
                <a:moveTo>
                  <a:pt x="434" y="1252"/>
                </a:moveTo>
                <a:lnTo>
                  <a:pt x="434" y="1252"/>
                </a:lnTo>
                <a:lnTo>
                  <a:pt x="432" y="1236"/>
                </a:lnTo>
                <a:lnTo>
                  <a:pt x="429" y="1221"/>
                </a:lnTo>
                <a:lnTo>
                  <a:pt x="425" y="1206"/>
                </a:lnTo>
                <a:lnTo>
                  <a:pt x="419" y="1191"/>
                </a:lnTo>
                <a:lnTo>
                  <a:pt x="409" y="1164"/>
                </a:lnTo>
                <a:lnTo>
                  <a:pt x="397" y="1136"/>
                </a:lnTo>
                <a:lnTo>
                  <a:pt x="384" y="1108"/>
                </a:lnTo>
                <a:lnTo>
                  <a:pt x="372" y="1080"/>
                </a:lnTo>
                <a:lnTo>
                  <a:pt x="367" y="1066"/>
                </a:lnTo>
                <a:lnTo>
                  <a:pt x="363" y="1051"/>
                </a:lnTo>
                <a:lnTo>
                  <a:pt x="358" y="1036"/>
                </a:lnTo>
                <a:lnTo>
                  <a:pt x="355" y="1020"/>
                </a:lnTo>
                <a:lnTo>
                  <a:pt x="355" y="1020"/>
                </a:lnTo>
                <a:lnTo>
                  <a:pt x="350" y="1009"/>
                </a:lnTo>
                <a:lnTo>
                  <a:pt x="344" y="999"/>
                </a:lnTo>
                <a:lnTo>
                  <a:pt x="341" y="985"/>
                </a:lnTo>
                <a:lnTo>
                  <a:pt x="339" y="970"/>
                </a:lnTo>
                <a:lnTo>
                  <a:pt x="339" y="970"/>
                </a:lnTo>
                <a:lnTo>
                  <a:pt x="319" y="918"/>
                </a:lnTo>
                <a:lnTo>
                  <a:pt x="309" y="893"/>
                </a:lnTo>
                <a:lnTo>
                  <a:pt x="301" y="866"/>
                </a:lnTo>
                <a:lnTo>
                  <a:pt x="292" y="838"/>
                </a:lnTo>
                <a:lnTo>
                  <a:pt x="286" y="809"/>
                </a:lnTo>
                <a:lnTo>
                  <a:pt x="280" y="778"/>
                </a:lnTo>
                <a:lnTo>
                  <a:pt x="277" y="746"/>
                </a:lnTo>
                <a:lnTo>
                  <a:pt x="277" y="746"/>
                </a:lnTo>
                <a:lnTo>
                  <a:pt x="270" y="740"/>
                </a:lnTo>
                <a:lnTo>
                  <a:pt x="263" y="732"/>
                </a:lnTo>
                <a:lnTo>
                  <a:pt x="257" y="723"/>
                </a:lnTo>
                <a:lnTo>
                  <a:pt x="251" y="715"/>
                </a:lnTo>
                <a:lnTo>
                  <a:pt x="242" y="697"/>
                </a:lnTo>
                <a:lnTo>
                  <a:pt x="236" y="688"/>
                </a:lnTo>
                <a:lnTo>
                  <a:pt x="231" y="680"/>
                </a:lnTo>
                <a:lnTo>
                  <a:pt x="231" y="680"/>
                </a:lnTo>
                <a:lnTo>
                  <a:pt x="219" y="668"/>
                </a:lnTo>
                <a:lnTo>
                  <a:pt x="205" y="657"/>
                </a:lnTo>
                <a:lnTo>
                  <a:pt x="191" y="649"/>
                </a:lnTo>
                <a:lnTo>
                  <a:pt x="175" y="642"/>
                </a:lnTo>
                <a:lnTo>
                  <a:pt x="167" y="640"/>
                </a:lnTo>
                <a:lnTo>
                  <a:pt x="158" y="638"/>
                </a:lnTo>
                <a:lnTo>
                  <a:pt x="150" y="637"/>
                </a:lnTo>
                <a:lnTo>
                  <a:pt x="141" y="637"/>
                </a:lnTo>
                <a:lnTo>
                  <a:pt x="131" y="637"/>
                </a:lnTo>
                <a:lnTo>
                  <a:pt x="122" y="638"/>
                </a:lnTo>
                <a:lnTo>
                  <a:pt x="112" y="639"/>
                </a:lnTo>
                <a:lnTo>
                  <a:pt x="102" y="642"/>
                </a:lnTo>
                <a:lnTo>
                  <a:pt x="102" y="642"/>
                </a:lnTo>
                <a:lnTo>
                  <a:pt x="93" y="646"/>
                </a:lnTo>
                <a:lnTo>
                  <a:pt x="83" y="651"/>
                </a:lnTo>
                <a:lnTo>
                  <a:pt x="76" y="656"/>
                </a:lnTo>
                <a:lnTo>
                  <a:pt x="67" y="661"/>
                </a:lnTo>
                <a:lnTo>
                  <a:pt x="61" y="668"/>
                </a:lnTo>
                <a:lnTo>
                  <a:pt x="54" y="674"/>
                </a:lnTo>
                <a:lnTo>
                  <a:pt x="48" y="682"/>
                </a:lnTo>
                <a:lnTo>
                  <a:pt x="43" y="689"/>
                </a:lnTo>
                <a:lnTo>
                  <a:pt x="37" y="698"/>
                </a:lnTo>
                <a:lnTo>
                  <a:pt x="33" y="706"/>
                </a:lnTo>
                <a:lnTo>
                  <a:pt x="25" y="725"/>
                </a:lnTo>
                <a:lnTo>
                  <a:pt x="20" y="744"/>
                </a:lnTo>
                <a:lnTo>
                  <a:pt x="16" y="764"/>
                </a:lnTo>
                <a:lnTo>
                  <a:pt x="14" y="786"/>
                </a:lnTo>
                <a:lnTo>
                  <a:pt x="13" y="808"/>
                </a:lnTo>
                <a:lnTo>
                  <a:pt x="13" y="832"/>
                </a:lnTo>
                <a:lnTo>
                  <a:pt x="14" y="854"/>
                </a:lnTo>
                <a:lnTo>
                  <a:pt x="16" y="878"/>
                </a:lnTo>
                <a:lnTo>
                  <a:pt x="19" y="901"/>
                </a:lnTo>
                <a:lnTo>
                  <a:pt x="28" y="947"/>
                </a:lnTo>
                <a:lnTo>
                  <a:pt x="28" y="947"/>
                </a:lnTo>
                <a:lnTo>
                  <a:pt x="31" y="960"/>
                </a:lnTo>
                <a:lnTo>
                  <a:pt x="35" y="974"/>
                </a:lnTo>
                <a:lnTo>
                  <a:pt x="44" y="1002"/>
                </a:lnTo>
                <a:lnTo>
                  <a:pt x="44" y="1002"/>
                </a:lnTo>
                <a:lnTo>
                  <a:pt x="49" y="1014"/>
                </a:lnTo>
                <a:lnTo>
                  <a:pt x="54" y="1026"/>
                </a:lnTo>
                <a:lnTo>
                  <a:pt x="60" y="1038"/>
                </a:lnTo>
                <a:lnTo>
                  <a:pt x="67" y="1049"/>
                </a:lnTo>
                <a:lnTo>
                  <a:pt x="75" y="1061"/>
                </a:lnTo>
                <a:lnTo>
                  <a:pt x="82" y="1071"/>
                </a:lnTo>
                <a:lnTo>
                  <a:pt x="91" y="1081"/>
                </a:lnTo>
                <a:lnTo>
                  <a:pt x="99" y="1091"/>
                </a:lnTo>
                <a:lnTo>
                  <a:pt x="109" y="1099"/>
                </a:lnTo>
                <a:lnTo>
                  <a:pt x="120" y="1108"/>
                </a:lnTo>
                <a:lnTo>
                  <a:pt x="130" y="1116"/>
                </a:lnTo>
                <a:lnTo>
                  <a:pt x="141" y="1124"/>
                </a:lnTo>
                <a:lnTo>
                  <a:pt x="153" y="1130"/>
                </a:lnTo>
                <a:lnTo>
                  <a:pt x="165" y="1137"/>
                </a:lnTo>
                <a:lnTo>
                  <a:pt x="176" y="1142"/>
                </a:lnTo>
                <a:lnTo>
                  <a:pt x="189" y="1146"/>
                </a:lnTo>
                <a:lnTo>
                  <a:pt x="189" y="1146"/>
                </a:lnTo>
                <a:lnTo>
                  <a:pt x="196" y="1143"/>
                </a:lnTo>
                <a:lnTo>
                  <a:pt x="203" y="1140"/>
                </a:lnTo>
                <a:lnTo>
                  <a:pt x="210" y="1138"/>
                </a:lnTo>
                <a:lnTo>
                  <a:pt x="217" y="1136"/>
                </a:lnTo>
                <a:lnTo>
                  <a:pt x="232" y="1135"/>
                </a:lnTo>
                <a:lnTo>
                  <a:pt x="247" y="1135"/>
                </a:lnTo>
                <a:lnTo>
                  <a:pt x="262" y="1136"/>
                </a:lnTo>
                <a:lnTo>
                  <a:pt x="279" y="1138"/>
                </a:lnTo>
                <a:lnTo>
                  <a:pt x="312" y="1142"/>
                </a:lnTo>
                <a:lnTo>
                  <a:pt x="312" y="1142"/>
                </a:lnTo>
                <a:lnTo>
                  <a:pt x="324" y="1152"/>
                </a:lnTo>
                <a:lnTo>
                  <a:pt x="336" y="1162"/>
                </a:lnTo>
                <a:lnTo>
                  <a:pt x="348" y="1173"/>
                </a:lnTo>
                <a:lnTo>
                  <a:pt x="358" y="1185"/>
                </a:lnTo>
                <a:lnTo>
                  <a:pt x="368" y="1197"/>
                </a:lnTo>
                <a:lnTo>
                  <a:pt x="378" y="1210"/>
                </a:lnTo>
                <a:lnTo>
                  <a:pt x="395" y="1236"/>
                </a:lnTo>
                <a:lnTo>
                  <a:pt x="395" y="1236"/>
                </a:lnTo>
                <a:lnTo>
                  <a:pt x="397" y="1244"/>
                </a:lnTo>
                <a:lnTo>
                  <a:pt x="399" y="1252"/>
                </a:lnTo>
                <a:lnTo>
                  <a:pt x="402" y="1261"/>
                </a:lnTo>
                <a:lnTo>
                  <a:pt x="407" y="1268"/>
                </a:lnTo>
                <a:lnTo>
                  <a:pt x="424" y="1301"/>
                </a:lnTo>
                <a:lnTo>
                  <a:pt x="424" y="1301"/>
                </a:lnTo>
                <a:lnTo>
                  <a:pt x="422" y="1306"/>
                </a:lnTo>
                <a:lnTo>
                  <a:pt x="420" y="1312"/>
                </a:lnTo>
                <a:lnTo>
                  <a:pt x="422" y="1319"/>
                </a:lnTo>
                <a:lnTo>
                  <a:pt x="425" y="1324"/>
                </a:lnTo>
                <a:lnTo>
                  <a:pt x="428" y="1331"/>
                </a:lnTo>
                <a:lnTo>
                  <a:pt x="431" y="1336"/>
                </a:lnTo>
                <a:lnTo>
                  <a:pt x="439" y="1344"/>
                </a:lnTo>
                <a:lnTo>
                  <a:pt x="439" y="1344"/>
                </a:lnTo>
                <a:lnTo>
                  <a:pt x="442" y="1342"/>
                </a:lnTo>
                <a:lnTo>
                  <a:pt x="446" y="1340"/>
                </a:lnTo>
                <a:lnTo>
                  <a:pt x="454" y="1338"/>
                </a:lnTo>
                <a:lnTo>
                  <a:pt x="457" y="1337"/>
                </a:lnTo>
                <a:lnTo>
                  <a:pt x="460" y="1335"/>
                </a:lnTo>
                <a:lnTo>
                  <a:pt x="463" y="1332"/>
                </a:lnTo>
                <a:lnTo>
                  <a:pt x="465" y="1327"/>
                </a:lnTo>
                <a:lnTo>
                  <a:pt x="465" y="1327"/>
                </a:lnTo>
                <a:lnTo>
                  <a:pt x="460" y="1311"/>
                </a:lnTo>
                <a:lnTo>
                  <a:pt x="454" y="1291"/>
                </a:lnTo>
                <a:lnTo>
                  <a:pt x="449" y="1281"/>
                </a:lnTo>
                <a:lnTo>
                  <a:pt x="445" y="1271"/>
                </a:lnTo>
                <a:lnTo>
                  <a:pt x="440" y="1261"/>
                </a:lnTo>
                <a:lnTo>
                  <a:pt x="434" y="1252"/>
                </a:lnTo>
                <a:lnTo>
                  <a:pt x="434" y="1252"/>
                </a:lnTo>
                <a:close/>
                <a:moveTo>
                  <a:pt x="971" y="715"/>
                </a:moveTo>
                <a:lnTo>
                  <a:pt x="971" y="715"/>
                </a:lnTo>
                <a:lnTo>
                  <a:pt x="978" y="716"/>
                </a:lnTo>
                <a:lnTo>
                  <a:pt x="984" y="718"/>
                </a:lnTo>
                <a:lnTo>
                  <a:pt x="995" y="723"/>
                </a:lnTo>
                <a:lnTo>
                  <a:pt x="995" y="723"/>
                </a:lnTo>
                <a:lnTo>
                  <a:pt x="997" y="721"/>
                </a:lnTo>
                <a:lnTo>
                  <a:pt x="998" y="719"/>
                </a:lnTo>
                <a:lnTo>
                  <a:pt x="999" y="714"/>
                </a:lnTo>
                <a:lnTo>
                  <a:pt x="1000" y="712"/>
                </a:lnTo>
                <a:lnTo>
                  <a:pt x="1001" y="710"/>
                </a:lnTo>
                <a:lnTo>
                  <a:pt x="1003" y="708"/>
                </a:lnTo>
                <a:lnTo>
                  <a:pt x="1006" y="708"/>
                </a:lnTo>
                <a:lnTo>
                  <a:pt x="1006" y="708"/>
                </a:lnTo>
                <a:lnTo>
                  <a:pt x="1004" y="703"/>
                </a:lnTo>
                <a:lnTo>
                  <a:pt x="1002" y="698"/>
                </a:lnTo>
                <a:lnTo>
                  <a:pt x="1000" y="685"/>
                </a:lnTo>
                <a:lnTo>
                  <a:pt x="998" y="673"/>
                </a:lnTo>
                <a:lnTo>
                  <a:pt x="995" y="668"/>
                </a:lnTo>
                <a:lnTo>
                  <a:pt x="993" y="662"/>
                </a:lnTo>
                <a:lnTo>
                  <a:pt x="993" y="662"/>
                </a:lnTo>
                <a:lnTo>
                  <a:pt x="988" y="675"/>
                </a:lnTo>
                <a:lnTo>
                  <a:pt x="983" y="689"/>
                </a:lnTo>
                <a:lnTo>
                  <a:pt x="976" y="702"/>
                </a:lnTo>
                <a:lnTo>
                  <a:pt x="971" y="715"/>
                </a:lnTo>
                <a:lnTo>
                  <a:pt x="971" y="715"/>
                </a:lnTo>
                <a:close/>
                <a:moveTo>
                  <a:pt x="717" y="689"/>
                </a:moveTo>
                <a:lnTo>
                  <a:pt x="717" y="689"/>
                </a:lnTo>
                <a:lnTo>
                  <a:pt x="712" y="703"/>
                </a:lnTo>
                <a:lnTo>
                  <a:pt x="707" y="717"/>
                </a:lnTo>
                <a:lnTo>
                  <a:pt x="705" y="732"/>
                </a:lnTo>
                <a:lnTo>
                  <a:pt x="703" y="746"/>
                </a:lnTo>
                <a:lnTo>
                  <a:pt x="702" y="775"/>
                </a:lnTo>
                <a:lnTo>
                  <a:pt x="700" y="790"/>
                </a:lnTo>
                <a:lnTo>
                  <a:pt x="699" y="804"/>
                </a:lnTo>
                <a:lnTo>
                  <a:pt x="699" y="804"/>
                </a:lnTo>
                <a:lnTo>
                  <a:pt x="697" y="811"/>
                </a:lnTo>
                <a:lnTo>
                  <a:pt x="695" y="819"/>
                </a:lnTo>
                <a:lnTo>
                  <a:pt x="691" y="825"/>
                </a:lnTo>
                <a:lnTo>
                  <a:pt x="690" y="833"/>
                </a:lnTo>
                <a:lnTo>
                  <a:pt x="690" y="833"/>
                </a:lnTo>
                <a:lnTo>
                  <a:pt x="690" y="843"/>
                </a:lnTo>
                <a:lnTo>
                  <a:pt x="690" y="854"/>
                </a:lnTo>
                <a:lnTo>
                  <a:pt x="692" y="865"/>
                </a:lnTo>
                <a:lnTo>
                  <a:pt x="692" y="874"/>
                </a:lnTo>
                <a:lnTo>
                  <a:pt x="692" y="874"/>
                </a:lnTo>
                <a:lnTo>
                  <a:pt x="690" y="888"/>
                </a:lnTo>
                <a:lnTo>
                  <a:pt x="687" y="901"/>
                </a:lnTo>
                <a:lnTo>
                  <a:pt x="684" y="915"/>
                </a:lnTo>
                <a:lnTo>
                  <a:pt x="682" y="929"/>
                </a:lnTo>
                <a:lnTo>
                  <a:pt x="682" y="929"/>
                </a:lnTo>
                <a:lnTo>
                  <a:pt x="683" y="932"/>
                </a:lnTo>
                <a:lnTo>
                  <a:pt x="684" y="937"/>
                </a:lnTo>
                <a:lnTo>
                  <a:pt x="685" y="941"/>
                </a:lnTo>
                <a:lnTo>
                  <a:pt x="686" y="945"/>
                </a:lnTo>
                <a:lnTo>
                  <a:pt x="686" y="945"/>
                </a:lnTo>
                <a:lnTo>
                  <a:pt x="685" y="950"/>
                </a:lnTo>
                <a:lnTo>
                  <a:pt x="683" y="956"/>
                </a:lnTo>
                <a:lnTo>
                  <a:pt x="681" y="961"/>
                </a:lnTo>
                <a:lnTo>
                  <a:pt x="680" y="967"/>
                </a:lnTo>
                <a:lnTo>
                  <a:pt x="680" y="967"/>
                </a:lnTo>
                <a:lnTo>
                  <a:pt x="677" y="995"/>
                </a:lnTo>
                <a:lnTo>
                  <a:pt x="675" y="1025"/>
                </a:lnTo>
                <a:lnTo>
                  <a:pt x="675" y="1056"/>
                </a:lnTo>
                <a:lnTo>
                  <a:pt x="676" y="1070"/>
                </a:lnTo>
                <a:lnTo>
                  <a:pt x="677" y="1084"/>
                </a:lnTo>
                <a:lnTo>
                  <a:pt x="677" y="1084"/>
                </a:lnTo>
                <a:lnTo>
                  <a:pt x="674" y="1127"/>
                </a:lnTo>
                <a:lnTo>
                  <a:pt x="671" y="1168"/>
                </a:lnTo>
                <a:lnTo>
                  <a:pt x="667" y="1249"/>
                </a:lnTo>
                <a:lnTo>
                  <a:pt x="665" y="1331"/>
                </a:lnTo>
                <a:lnTo>
                  <a:pt x="664" y="1417"/>
                </a:lnTo>
                <a:lnTo>
                  <a:pt x="664" y="1417"/>
                </a:lnTo>
                <a:lnTo>
                  <a:pt x="662" y="1425"/>
                </a:lnTo>
                <a:lnTo>
                  <a:pt x="660" y="1432"/>
                </a:lnTo>
                <a:lnTo>
                  <a:pt x="658" y="1440"/>
                </a:lnTo>
                <a:lnTo>
                  <a:pt x="657" y="1448"/>
                </a:lnTo>
                <a:lnTo>
                  <a:pt x="657" y="1448"/>
                </a:lnTo>
                <a:lnTo>
                  <a:pt x="656" y="1462"/>
                </a:lnTo>
                <a:lnTo>
                  <a:pt x="657" y="1476"/>
                </a:lnTo>
                <a:lnTo>
                  <a:pt x="659" y="1504"/>
                </a:lnTo>
                <a:lnTo>
                  <a:pt x="662" y="1531"/>
                </a:lnTo>
                <a:lnTo>
                  <a:pt x="666" y="1559"/>
                </a:lnTo>
                <a:lnTo>
                  <a:pt x="666" y="1559"/>
                </a:lnTo>
                <a:lnTo>
                  <a:pt x="673" y="1560"/>
                </a:lnTo>
                <a:lnTo>
                  <a:pt x="682" y="1560"/>
                </a:lnTo>
                <a:lnTo>
                  <a:pt x="701" y="1556"/>
                </a:lnTo>
                <a:lnTo>
                  <a:pt x="719" y="1553"/>
                </a:lnTo>
                <a:lnTo>
                  <a:pt x="728" y="1552"/>
                </a:lnTo>
                <a:lnTo>
                  <a:pt x="735" y="1552"/>
                </a:lnTo>
                <a:lnTo>
                  <a:pt x="735" y="1552"/>
                </a:lnTo>
                <a:lnTo>
                  <a:pt x="738" y="1529"/>
                </a:lnTo>
                <a:lnTo>
                  <a:pt x="738" y="1509"/>
                </a:lnTo>
                <a:lnTo>
                  <a:pt x="737" y="1473"/>
                </a:lnTo>
                <a:lnTo>
                  <a:pt x="737" y="1473"/>
                </a:lnTo>
                <a:lnTo>
                  <a:pt x="738" y="1420"/>
                </a:lnTo>
                <a:lnTo>
                  <a:pt x="737" y="1366"/>
                </a:lnTo>
                <a:lnTo>
                  <a:pt x="736" y="1253"/>
                </a:lnTo>
                <a:lnTo>
                  <a:pt x="734" y="1142"/>
                </a:lnTo>
                <a:lnTo>
                  <a:pt x="735" y="1090"/>
                </a:lnTo>
                <a:lnTo>
                  <a:pt x="735" y="1040"/>
                </a:lnTo>
                <a:lnTo>
                  <a:pt x="735" y="1040"/>
                </a:lnTo>
                <a:lnTo>
                  <a:pt x="732" y="1037"/>
                </a:lnTo>
                <a:lnTo>
                  <a:pt x="731" y="1033"/>
                </a:lnTo>
                <a:lnTo>
                  <a:pt x="730" y="1028"/>
                </a:lnTo>
                <a:lnTo>
                  <a:pt x="731" y="1022"/>
                </a:lnTo>
                <a:lnTo>
                  <a:pt x="731" y="1011"/>
                </a:lnTo>
                <a:lnTo>
                  <a:pt x="731" y="1007"/>
                </a:lnTo>
                <a:lnTo>
                  <a:pt x="730" y="1003"/>
                </a:lnTo>
                <a:lnTo>
                  <a:pt x="730" y="1003"/>
                </a:lnTo>
                <a:lnTo>
                  <a:pt x="736" y="992"/>
                </a:lnTo>
                <a:lnTo>
                  <a:pt x="742" y="977"/>
                </a:lnTo>
                <a:lnTo>
                  <a:pt x="748" y="961"/>
                </a:lnTo>
                <a:lnTo>
                  <a:pt x="753" y="943"/>
                </a:lnTo>
                <a:lnTo>
                  <a:pt x="765" y="907"/>
                </a:lnTo>
                <a:lnTo>
                  <a:pt x="772" y="888"/>
                </a:lnTo>
                <a:lnTo>
                  <a:pt x="777" y="872"/>
                </a:lnTo>
                <a:lnTo>
                  <a:pt x="777" y="872"/>
                </a:lnTo>
                <a:lnTo>
                  <a:pt x="780" y="866"/>
                </a:lnTo>
                <a:lnTo>
                  <a:pt x="785" y="861"/>
                </a:lnTo>
                <a:lnTo>
                  <a:pt x="788" y="855"/>
                </a:lnTo>
                <a:lnTo>
                  <a:pt x="790" y="850"/>
                </a:lnTo>
                <a:lnTo>
                  <a:pt x="790" y="850"/>
                </a:lnTo>
                <a:lnTo>
                  <a:pt x="792" y="837"/>
                </a:lnTo>
                <a:lnTo>
                  <a:pt x="794" y="826"/>
                </a:lnTo>
                <a:lnTo>
                  <a:pt x="796" y="822"/>
                </a:lnTo>
                <a:lnTo>
                  <a:pt x="798" y="819"/>
                </a:lnTo>
                <a:lnTo>
                  <a:pt x="803" y="817"/>
                </a:lnTo>
                <a:lnTo>
                  <a:pt x="808" y="817"/>
                </a:lnTo>
                <a:lnTo>
                  <a:pt x="808" y="817"/>
                </a:lnTo>
                <a:lnTo>
                  <a:pt x="813" y="818"/>
                </a:lnTo>
                <a:lnTo>
                  <a:pt x="817" y="819"/>
                </a:lnTo>
                <a:lnTo>
                  <a:pt x="820" y="822"/>
                </a:lnTo>
                <a:lnTo>
                  <a:pt x="822" y="825"/>
                </a:lnTo>
                <a:lnTo>
                  <a:pt x="826" y="833"/>
                </a:lnTo>
                <a:lnTo>
                  <a:pt x="828" y="837"/>
                </a:lnTo>
                <a:lnTo>
                  <a:pt x="832" y="839"/>
                </a:lnTo>
                <a:lnTo>
                  <a:pt x="832" y="839"/>
                </a:lnTo>
                <a:lnTo>
                  <a:pt x="831" y="796"/>
                </a:lnTo>
                <a:lnTo>
                  <a:pt x="828" y="753"/>
                </a:lnTo>
                <a:lnTo>
                  <a:pt x="823" y="669"/>
                </a:lnTo>
                <a:lnTo>
                  <a:pt x="823" y="669"/>
                </a:lnTo>
                <a:lnTo>
                  <a:pt x="807" y="672"/>
                </a:lnTo>
                <a:lnTo>
                  <a:pt x="792" y="673"/>
                </a:lnTo>
                <a:lnTo>
                  <a:pt x="779" y="673"/>
                </a:lnTo>
                <a:lnTo>
                  <a:pt x="765" y="673"/>
                </a:lnTo>
                <a:lnTo>
                  <a:pt x="740" y="670"/>
                </a:lnTo>
                <a:lnTo>
                  <a:pt x="715" y="667"/>
                </a:lnTo>
                <a:lnTo>
                  <a:pt x="715" y="667"/>
                </a:lnTo>
                <a:lnTo>
                  <a:pt x="716" y="670"/>
                </a:lnTo>
                <a:lnTo>
                  <a:pt x="716" y="672"/>
                </a:lnTo>
                <a:lnTo>
                  <a:pt x="715" y="677"/>
                </a:lnTo>
                <a:lnTo>
                  <a:pt x="715" y="683"/>
                </a:lnTo>
                <a:lnTo>
                  <a:pt x="715" y="686"/>
                </a:lnTo>
                <a:lnTo>
                  <a:pt x="717" y="689"/>
                </a:lnTo>
                <a:lnTo>
                  <a:pt x="717" y="689"/>
                </a:lnTo>
                <a:close/>
                <a:moveTo>
                  <a:pt x="938" y="680"/>
                </a:moveTo>
                <a:lnTo>
                  <a:pt x="938" y="680"/>
                </a:lnTo>
                <a:lnTo>
                  <a:pt x="938" y="683"/>
                </a:lnTo>
                <a:lnTo>
                  <a:pt x="937" y="686"/>
                </a:lnTo>
                <a:lnTo>
                  <a:pt x="935" y="688"/>
                </a:lnTo>
                <a:lnTo>
                  <a:pt x="935" y="691"/>
                </a:lnTo>
                <a:lnTo>
                  <a:pt x="935" y="691"/>
                </a:lnTo>
                <a:lnTo>
                  <a:pt x="941" y="698"/>
                </a:lnTo>
                <a:lnTo>
                  <a:pt x="946" y="702"/>
                </a:lnTo>
                <a:lnTo>
                  <a:pt x="954" y="706"/>
                </a:lnTo>
                <a:lnTo>
                  <a:pt x="962" y="708"/>
                </a:lnTo>
                <a:lnTo>
                  <a:pt x="962" y="708"/>
                </a:lnTo>
                <a:lnTo>
                  <a:pt x="962" y="704"/>
                </a:lnTo>
                <a:lnTo>
                  <a:pt x="963" y="701"/>
                </a:lnTo>
                <a:lnTo>
                  <a:pt x="967" y="693"/>
                </a:lnTo>
                <a:lnTo>
                  <a:pt x="969" y="687"/>
                </a:lnTo>
                <a:lnTo>
                  <a:pt x="970" y="684"/>
                </a:lnTo>
                <a:lnTo>
                  <a:pt x="969" y="682"/>
                </a:lnTo>
                <a:lnTo>
                  <a:pt x="969" y="682"/>
                </a:lnTo>
                <a:lnTo>
                  <a:pt x="965" y="681"/>
                </a:lnTo>
                <a:lnTo>
                  <a:pt x="962" y="680"/>
                </a:lnTo>
                <a:lnTo>
                  <a:pt x="955" y="676"/>
                </a:lnTo>
                <a:lnTo>
                  <a:pt x="950" y="675"/>
                </a:lnTo>
                <a:lnTo>
                  <a:pt x="946" y="675"/>
                </a:lnTo>
                <a:lnTo>
                  <a:pt x="942" y="676"/>
                </a:lnTo>
                <a:lnTo>
                  <a:pt x="938" y="680"/>
                </a:lnTo>
                <a:lnTo>
                  <a:pt x="938" y="680"/>
                </a:lnTo>
                <a:close/>
                <a:moveTo>
                  <a:pt x="1018" y="702"/>
                </a:moveTo>
                <a:lnTo>
                  <a:pt x="1018" y="702"/>
                </a:lnTo>
                <a:lnTo>
                  <a:pt x="1017" y="703"/>
                </a:lnTo>
                <a:lnTo>
                  <a:pt x="1016" y="705"/>
                </a:lnTo>
                <a:lnTo>
                  <a:pt x="1017" y="708"/>
                </a:lnTo>
                <a:lnTo>
                  <a:pt x="1019" y="712"/>
                </a:lnTo>
                <a:lnTo>
                  <a:pt x="1019" y="714"/>
                </a:lnTo>
                <a:lnTo>
                  <a:pt x="1018" y="717"/>
                </a:lnTo>
                <a:lnTo>
                  <a:pt x="1018" y="717"/>
                </a:lnTo>
                <a:lnTo>
                  <a:pt x="1024" y="716"/>
                </a:lnTo>
                <a:lnTo>
                  <a:pt x="1031" y="715"/>
                </a:lnTo>
                <a:lnTo>
                  <a:pt x="1046" y="714"/>
                </a:lnTo>
                <a:lnTo>
                  <a:pt x="1052" y="713"/>
                </a:lnTo>
                <a:lnTo>
                  <a:pt x="1058" y="711"/>
                </a:lnTo>
                <a:lnTo>
                  <a:pt x="1062" y="707"/>
                </a:lnTo>
                <a:lnTo>
                  <a:pt x="1063" y="705"/>
                </a:lnTo>
                <a:lnTo>
                  <a:pt x="1064" y="702"/>
                </a:lnTo>
                <a:lnTo>
                  <a:pt x="1064" y="702"/>
                </a:lnTo>
                <a:lnTo>
                  <a:pt x="1059" y="701"/>
                </a:lnTo>
                <a:lnTo>
                  <a:pt x="1052" y="701"/>
                </a:lnTo>
                <a:lnTo>
                  <a:pt x="1039" y="701"/>
                </a:lnTo>
                <a:lnTo>
                  <a:pt x="1028" y="702"/>
                </a:lnTo>
                <a:lnTo>
                  <a:pt x="1018" y="702"/>
                </a:lnTo>
                <a:lnTo>
                  <a:pt x="1018" y="702"/>
                </a:lnTo>
                <a:close/>
                <a:moveTo>
                  <a:pt x="931" y="764"/>
                </a:moveTo>
                <a:lnTo>
                  <a:pt x="931" y="764"/>
                </a:lnTo>
                <a:lnTo>
                  <a:pt x="933" y="759"/>
                </a:lnTo>
                <a:lnTo>
                  <a:pt x="937" y="752"/>
                </a:lnTo>
                <a:lnTo>
                  <a:pt x="943" y="743"/>
                </a:lnTo>
                <a:lnTo>
                  <a:pt x="949" y="732"/>
                </a:lnTo>
                <a:lnTo>
                  <a:pt x="953" y="726"/>
                </a:lnTo>
                <a:lnTo>
                  <a:pt x="954" y="719"/>
                </a:lnTo>
                <a:lnTo>
                  <a:pt x="954" y="719"/>
                </a:lnTo>
                <a:lnTo>
                  <a:pt x="949" y="719"/>
                </a:lnTo>
                <a:lnTo>
                  <a:pt x="946" y="718"/>
                </a:lnTo>
                <a:lnTo>
                  <a:pt x="940" y="717"/>
                </a:lnTo>
                <a:lnTo>
                  <a:pt x="940" y="717"/>
                </a:lnTo>
                <a:lnTo>
                  <a:pt x="935" y="729"/>
                </a:lnTo>
                <a:lnTo>
                  <a:pt x="933" y="741"/>
                </a:lnTo>
                <a:lnTo>
                  <a:pt x="932" y="753"/>
                </a:lnTo>
                <a:lnTo>
                  <a:pt x="931" y="764"/>
                </a:lnTo>
                <a:lnTo>
                  <a:pt x="931" y="764"/>
                </a:lnTo>
                <a:close/>
                <a:moveTo>
                  <a:pt x="1022" y="729"/>
                </a:moveTo>
                <a:lnTo>
                  <a:pt x="1022" y="729"/>
                </a:lnTo>
                <a:lnTo>
                  <a:pt x="1032" y="763"/>
                </a:lnTo>
                <a:lnTo>
                  <a:pt x="1036" y="778"/>
                </a:lnTo>
                <a:lnTo>
                  <a:pt x="1041" y="793"/>
                </a:lnTo>
                <a:lnTo>
                  <a:pt x="1041" y="793"/>
                </a:lnTo>
                <a:lnTo>
                  <a:pt x="1043" y="782"/>
                </a:lnTo>
                <a:lnTo>
                  <a:pt x="1044" y="773"/>
                </a:lnTo>
                <a:lnTo>
                  <a:pt x="1048" y="758"/>
                </a:lnTo>
                <a:lnTo>
                  <a:pt x="1052" y="743"/>
                </a:lnTo>
                <a:lnTo>
                  <a:pt x="1054" y="734"/>
                </a:lnTo>
                <a:lnTo>
                  <a:pt x="1055" y="725"/>
                </a:lnTo>
                <a:lnTo>
                  <a:pt x="1055" y="725"/>
                </a:lnTo>
                <a:lnTo>
                  <a:pt x="1047" y="726"/>
                </a:lnTo>
                <a:lnTo>
                  <a:pt x="1039" y="728"/>
                </a:lnTo>
                <a:lnTo>
                  <a:pt x="1032" y="729"/>
                </a:lnTo>
                <a:lnTo>
                  <a:pt x="1022" y="729"/>
                </a:lnTo>
                <a:lnTo>
                  <a:pt x="1022" y="729"/>
                </a:lnTo>
                <a:close/>
                <a:moveTo>
                  <a:pt x="993" y="744"/>
                </a:moveTo>
                <a:lnTo>
                  <a:pt x="993" y="744"/>
                </a:lnTo>
                <a:lnTo>
                  <a:pt x="991" y="741"/>
                </a:lnTo>
                <a:lnTo>
                  <a:pt x="988" y="738"/>
                </a:lnTo>
                <a:lnTo>
                  <a:pt x="980" y="736"/>
                </a:lnTo>
                <a:lnTo>
                  <a:pt x="972" y="734"/>
                </a:lnTo>
                <a:lnTo>
                  <a:pt x="964" y="731"/>
                </a:lnTo>
                <a:lnTo>
                  <a:pt x="964" y="731"/>
                </a:lnTo>
                <a:lnTo>
                  <a:pt x="962" y="742"/>
                </a:lnTo>
                <a:lnTo>
                  <a:pt x="958" y="751"/>
                </a:lnTo>
                <a:lnTo>
                  <a:pt x="953" y="760"/>
                </a:lnTo>
                <a:lnTo>
                  <a:pt x="947" y="767"/>
                </a:lnTo>
                <a:lnTo>
                  <a:pt x="942" y="776"/>
                </a:lnTo>
                <a:lnTo>
                  <a:pt x="938" y="783"/>
                </a:lnTo>
                <a:lnTo>
                  <a:pt x="934" y="792"/>
                </a:lnTo>
                <a:lnTo>
                  <a:pt x="933" y="802"/>
                </a:lnTo>
                <a:lnTo>
                  <a:pt x="933" y="802"/>
                </a:lnTo>
                <a:lnTo>
                  <a:pt x="938" y="802"/>
                </a:lnTo>
                <a:lnTo>
                  <a:pt x="941" y="803"/>
                </a:lnTo>
                <a:lnTo>
                  <a:pt x="943" y="805"/>
                </a:lnTo>
                <a:lnTo>
                  <a:pt x="945" y="807"/>
                </a:lnTo>
                <a:lnTo>
                  <a:pt x="948" y="812"/>
                </a:lnTo>
                <a:lnTo>
                  <a:pt x="950" y="819"/>
                </a:lnTo>
                <a:lnTo>
                  <a:pt x="953" y="834"/>
                </a:lnTo>
                <a:lnTo>
                  <a:pt x="955" y="840"/>
                </a:lnTo>
                <a:lnTo>
                  <a:pt x="956" y="843"/>
                </a:lnTo>
                <a:lnTo>
                  <a:pt x="958" y="846"/>
                </a:lnTo>
                <a:lnTo>
                  <a:pt x="958" y="846"/>
                </a:lnTo>
                <a:lnTo>
                  <a:pt x="961" y="833"/>
                </a:lnTo>
                <a:lnTo>
                  <a:pt x="962" y="826"/>
                </a:lnTo>
                <a:lnTo>
                  <a:pt x="965" y="821"/>
                </a:lnTo>
                <a:lnTo>
                  <a:pt x="968" y="817"/>
                </a:lnTo>
                <a:lnTo>
                  <a:pt x="972" y="812"/>
                </a:lnTo>
                <a:lnTo>
                  <a:pt x="978" y="810"/>
                </a:lnTo>
                <a:lnTo>
                  <a:pt x="985" y="810"/>
                </a:lnTo>
                <a:lnTo>
                  <a:pt x="985" y="810"/>
                </a:lnTo>
                <a:lnTo>
                  <a:pt x="989" y="813"/>
                </a:lnTo>
                <a:lnTo>
                  <a:pt x="991" y="817"/>
                </a:lnTo>
                <a:lnTo>
                  <a:pt x="995" y="825"/>
                </a:lnTo>
                <a:lnTo>
                  <a:pt x="997" y="829"/>
                </a:lnTo>
                <a:lnTo>
                  <a:pt x="999" y="834"/>
                </a:lnTo>
                <a:lnTo>
                  <a:pt x="1002" y="837"/>
                </a:lnTo>
                <a:lnTo>
                  <a:pt x="1006" y="839"/>
                </a:lnTo>
                <a:lnTo>
                  <a:pt x="1006" y="839"/>
                </a:lnTo>
                <a:lnTo>
                  <a:pt x="1011" y="835"/>
                </a:lnTo>
                <a:lnTo>
                  <a:pt x="1016" y="829"/>
                </a:lnTo>
                <a:lnTo>
                  <a:pt x="1019" y="823"/>
                </a:lnTo>
                <a:lnTo>
                  <a:pt x="1021" y="817"/>
                </a:lnTo>
                <a:lnTo>
                  <a:pt x="1023" y="810"/>
                </a:lnTo>
                <a:lnTo>
                  <a:pt x="1024" y="803"/>
                </a:lnTo>
                <a:lnTo>
                  <a:pt x="1024" y="788"/>
                </a:lnTo>
                <a:lnTo>
                  <a:pt x="1022" y="773"/>
                </a:lnTo>
                <a:lnTo>
                  <a:pt x="1018" y="757"/>
                </a:lnTo>
                <a:lnTo>
                  <a:pt x="1014" y="743"/>
                </a:lnTo>
                <a:lnTo>
                  <a:pt x="1008" y="729"/>
                </a:lnTo>
                <a:lnTo>
                  <a:pt x="1008" y="729"/>
                </a:lnTo>
                <a:lnTo>
                  <a:pt x="1008" y="733"/>
                </a:lnTo>
                <a:lnTo>
                  <a:pt x="1007" y="735"/>
                </a:lnTo>
                <a:lnTo>
                  <a:pt x="1006" y="737"/>
                </a:lnTo>
                <a:lnTo>
                  <a:pt x="1004" y="740"/>
                </a:lnTo>
                <a:lnTo>
                  <a:pt x="999" y="742"/>
                </a:lnTo>
                <a:lnTo>
                  <a:pt x="993" y="744"/>
                </a:lnTo>
                <a:lnTo>
                  <a:pt x="993" y="744"/>
                </a:lnTo>
                <a:close/>
                <a:moveTo>
                  <a:pt x="1004" y="868"/>
                </a:moveTo>
                <a:lnTo>
                  <a:pt x="1004" y="868"/>
                </a:lnTo>
                <a:lnTo>
                  <a:pt x="1001" y="868"/>
                </a:lnTo>
                <a:lnTo>
                  <a:pt x="998" y="868"/>
                </a:lnTo>
                <a:lnTo>
                  <a:pt x="993" y="865"/>
                </a:lnTo>
                <a:lnTo>
                  <a:pt x="991" y="861"/>
                </a:lnTo>
                <a:lnTo>
                  <a:pt x="989" y="855"/>
                </a:lnTo>
                <a:lnTo>
                  <a:pt x="988" y="850"/>
                </a:lnTo>
                <a:lnTo>
                  <a:pt x="986" y="844"/>
                </a:lnTo>
                <a:lnTo>
                  <a:pt x="982" y="840"/>
                </a:lnTo>
                <a:lnTo>
                  <a:pt x="979" y="839"/>
                </a:lnTo>
                <a:lnTo>
                  <a:pt x="977" y="837"/>
                </a:lnTo>
                <a:lnTo>
                  <a:pt x="977" y="837"/>
                </a:lnTo>
                <a:lnTo>
                  <a:pt x="973" y="842"/>
                </a:lnTo>
                <a:lnTo>
                  <a:pt x="971" y="848"/>
                </a:lnTo>
                <a:lnTo>
                  <a:pt x="967" y="859"/>
                </a:lnTo>
                <a:lnTo>
                  <a:pt x="963" y="865"/>
                </a:lnTo>
                <a:lnTo>
                  <a:pt x="960" y="869"/>
                </a:lnTo>
                <a:lnTo>
                  <a:pt x="956" y="872"/>
                </a:lnTo>
                <a:lnTo>
                  <a:pt x="949" y="874"/>
                </a:lnTo>
                <a:lnTo>
                  <a:pt x="949" y="874"/>
                </a:lnTo>
                <a:lnTo>
                  <a:pt x="946" y="867"/>
                </a:lnTo>
                <a:lnTo>
                  <a:pt x="943" y="858"/>
                </a:lnTo>
                <a:lnTo>
                  <a:pt x="939" y="840"/>
                </a:lnTo>
                <a:lnTo>
                  <a:pt x="937" y="831"/>
                </a:lnTo>
                <a:lnTo>
                  <a:pt x="933" y="822"/>
                </a:lnTo>
                <a:lnTo>
                  <a:pt x="930" y="814"/>
                </a:lnTo>
                <a:lnTo>
                  <a:pt x="925" y="808"/>
                </a:lnTo>
                <a:lnTo>
                  <a:pt x="925" y="808"/>
                </a:lnTo>
                <a:lnTo>
                  <a:pt x="917" y="843"/>
                </a:lnTo>
                <a:lnTo>
                  <a:pt x="909" y="881"/>
                </a:lnTo>
                <a:lnTo>
                  <a:pt x="902" y="919"/>
                </a:lnTo>
                <a:lnTo>
                  <a:pt x="900" y="941"/>
                </a:lnTo>
                <a:lnTo>
                  <a:pt x="898" y="962"/>
                </a:lnTo>
                <a:lnTo>
                  <a:pt x="898" y="962"/>
                </a:lnTo>
                <a:lnTo>
                  <a:pt x="897" y="964"/>
                </a:lnTo>
                <a:lnTo>
                  <a:pt x="896" y="965"/>
                </a:lnTo>
                <a:lnTo>
                  <a:pt x="892" y="968"/>
                </a:lnTo>
                <a:lnTo>
                  <a:pt x="887" y="970"/>
                </a:lnTo>
                <a:lnTo>
                  <a:pt x="885" y="972"/>
                </a:lnTo>
                <a:lnTo>
                  <a:pt x="885" y="974"/>
                </a:lnTo>
                <a:lnTo>
                  <a:pt x="885" y="974"/>
                </a:lnTo>
                <a:lnTo>
                  <a:pt x="889" y="980"/>
                </a:lnTo>
                <a:lnTo>
                  <a:pt x="892" y="987"/>
                </a:lnTo>
                <a:lnTo>
                  <a:pt x="895" y="999"/>
                </a:lnTo>
                <a:lnTo>
                  <a:pt x="896" y="1010"/>
                </a:lnTo>
                <a:lnTo>
                  <a:pt x="896" y="1022"/>
                </a:lnTo>
                <a:lnTo>
                  <a:pt x="896" y="1022"/>
                </a:lnTo>
                <a:lnTo>
                  <a:pt x="894" y="1046"/>
                </a:lnTo>
                <a:lnTo>
                  <a:pt x="892" y="1069"/>
                </a:lnTo>
                <a:lnTo>
                  <a:pt x="889" y="1120"/>
                </a:lnTo>
                <a:lnTo>
                  <a:pt x="889" y="1171"/>
                </a:lnTo>
                <a:lnTo>
                  <a:pt x="889" y="1223"/>
                </a:lnTo>
                <a:lnTo>
                  <a:pt x="891" y="1327"/>
                </a:lnTo>
                <a:lnTo>
                  <a:pt x="889" y="1378"/>
                </a:lnTo>
                <a:lnTo>
                  <a:pt x="887" y="1425"/>
                </a:lnTo>
                <a:lnTo>
                  <a:pt x="887" y="1425"/>
                </a:lnTo>
                <a:lnTo>
                  <a:pt x="895" y="1403"/>
                </a:lnTo>
                <a:lnTo>
                  <a:pt x="902" y="1380"/>
                </a:lnTo>
                <a:lnTo>
                  <a:pt x="909" y="1356"/>
                </a:lnTo>
                <a:lnTo>
                  <a:pt x="914" y="1332"/>
                </a:lnTo>
                <a:lnTo>
                  <a:pt x="918" y="1306"/>
                </a:lnTo>
                <a:lnTo>
                  <a:pt x="923" y="1281"/>
                </a:lnTo>
                <a:lnTo>
                  <a:pt x="925" y="1256"/>
                </a:lnTo>
                <a:lnTo>
                  <a:pt x="927" y="1230"/>
                </a:lnTo>
                <a:lnTo>
                  <a:pt x="927" y="1230"/>
                </a:lnTo>
                <a:lnTo>
                  <a:pt x="944" y="1202"/>
                </a:lnTo>
                <a:lnTo>
                  <a:pt x="960" y="1174"/>
                </a:lnTo>
                <a:lnTo>
                  <a:pt x="960" y="1174"/>
                </a:lnTo>
                <a:lnTo>
                  <a:pt x="969" y="1160"/>
                </a:lnTo>
                <a:lnTo>
                  <a:pt x="977" y="1146"/>
                </a:lnTo>
                <a:lnTo>
                  <a:pt x="987" y="1132"/>
                </a:lnTo>
                <a:lnTo>
                  <a:pt x="990" y="1125"/>
                </a:lnTo>
                <a:lnTo>
                  <a:pt x="993" y="1117"/>
                </a:lnTo>
                <a:lnTo>
                  <a:pt x="993" y="1117"/>
                </a:lnTo>
                <a:lnTo>
                  <a:pt x="995" y="1109"/>
                </a:lnTo>
                <a:lnTo>
                  <a:pt x="998" y="1099"/>
                </a:lnTo>
                <a:lnTo>
                  <a:pt x="999" y="1078"/>
                </a:lnTo>
                <a:lnTo>
                  <a:pt x="999" y="1054"/>
                </a:lnTo>
                <a:lnTo>
                  <a:pt x="999" y="1043"/>
                </a:lnTo>
                <a:lnTo>
                  <a:pt x="1000" y="1031"/>
                </a:lnTo>
                <a:lnTo>
                  <a:pt x="1000" y="1031"/>
                </a:lnTo>
                <a:lnTo>
                  <a:pt x="1011" y="930"/>
                </a:lnTo>
                <a:lnTo>
                  <a:pt x="1018" y="882"/>
                </a:lnTo>
                <a:lnTo>
                  <a:pt x="1026" y="835"/>
                </a:lnTo>
                <a:lnTo>
                  <a:pt x="1026" y="835"/>
                </a:lnTo>
                <a:lnTo>
                  <a:pt x="1022" y="847"/>
                </a:lnTo>
                <a:lnTo>
                  <a:pt x="1018" y="857"/>
                </a:lnTo>
                <a:lnTo>
                  <a:pt x="1015" y="862"/>
                </a:lnTo>
                <a:lnTo>
                  <a:pt x="1013" y="865"/>
                </a:lnTo>
                <a:lnTo>
                  <a:pt x="1008" y="867"/>
                </a:lnTo>
                <a:lnTo>
                  <a:pt x="1004" y="868"/>
                </a:lnTo>
                <a:lnTo>
                  <a:pt x="1004" y="868"/>
                </a:lnTo>
                <a:close/>
                <a:moveTo>
                  <a:pt x="783" y="908"/>
                </a:moveTo>
                <a:lnTo>
                  <a:pt x="783" y="908"/>
                </a:lnTo>
                <a:lnTo>
                  <a:pt x="788" y="909"/>
                </a:lnTo>
                <a:lnTo>
                  <a:pt x="790" y="910"/>
                </a:lnTo>
                <a:lnTo>
                  <a:pt x="792" y="912"/>
                </a:lnTo>
                <a:lnTo>
                  <a:pt x="796" y="912"/>
                </a:lnTo>
                <a:lnTo>
                  <a:pt x="796" y="912"/>
                </a:lnTo>
                <a:lnTo>
                  <a:pt x="800" y="909"/>
                </a:lnTo>
                <a:lnTo>
                  <a:pt x="802" y="904"/>
                </a:lnTo>
                <a:lnTo>
                  <a:pt x="807" y="897"/>
                </a:lnTo>
                <a:lnTo>
                  <a:pt x="810" y="895"/>
                </a:lnTo>
                <a:lnTo>
                  <a:pt x="814" y="893"/>
                </a:lnTo>
                <a:lnTo>
                  <a:pt x="819" y="892"/>
                </a:lnTo>
                <a:lnTo>
                  <a:pt x="825" y="894"/>
                </a:lnTo>
                <a:lnTo>
                  <a:pt x="825" y="894"/>
                </a:lnTo>
                <a:lnTo>
                  <a:pt x="826" y="897"/>
                </a:lnTo>
                <a:lnTo>
                  <a:pt x="827" y="900"/>
                </a:lnTo>
                <a:lnTo>
                  <a:pt x="828" y="903"/>
                </a:lnTo>
                <a:lnTo>
                  <a:pt x="832" y="905"/>
                </a:lnTo>
                <a:lnTo>
                  <a:pt x="832" y="905"/>
                </a:lnTo>
                <a:lnTo>
                  <a:pt x="827" y="888"/>
                </a:lnTo>
                <a:lnTo>
                  <a:pt x="822" y="873"/>
                </a:lnTo>
                <a:lnTo>
                  <a:pt x="816" y="859"/>
                </a:lnTo>
                <a:lnTo>
                  <a:pt x="806" y="848"/>
                </a:lnTo>
                <a:lnTo>
                  <a:pt x="806" y="848"/>
                </a:lnTo>
                <a:lnTo>
                  <a:pt x="802" y="865"/>
                </a:lnTo>
                <a:lnTo>
                  <a:pt x="795" y="880"/>
                </a:lnTo>
                <a:lnTo>
                  <a:pt x="789" y="894"/>
                </a:lnTo>
                <a:lnTo>
                  <a:pt x="783" y="908"/>
                </a:lnTo>
                <a:lnTo>
                  <a:pt x="783" y="908"/>
                </a:lnTo>
                <a:close/>
                <a:moveTo>
                  <a:pt x="1084" y="887"/>
                </a:moveTo>
                <a:lnTo>
                  <a:pt x="1084" y="887"/>
                </a:lnTo>
                <a:lnTo>
                  <a:pt x="1088" y="888"/>
                </a:lnTo>
                <a:lnTo>
                  <a:pt x="1092" y="888"/>
                </a:lnTo>
                <a:lnTo>
                  <a:pt x="1100" y="887"/>
                </a:lnTo>
                <a:lnTo>
                  <a:pt x="1109" y="885"/>
                </a:lnTo>
                <a:lnTo>
                  <a:pt x="1116" y="881"/>
                </a:lnTo>
                <a:lnTo>
                  <a:pt x="1116" y="881"/>
                </a:lnTo>
                <a:lnTo>
                  <a:pt x="1112" y="864"/>
                </a:lnTo>
                <a:lnTo>
                  <a:pt x="1108" y="848"/>
                </a:lnTo>
                <a:lnTo>
                  <a:pt x="1108" y="848"/>
                </a:lnTo>
                <a:lnTo>
                  <a:pt x="1106" y="853"/>
                </a:lnTo>
                <a:lnTo>
                  <a:pt x="1103" y="857"/>
                </a:lnTo>
                <a:lnTo>
                  <a:pt x="1095" y="867"/>
                </a:lnTo>
                <a:lnTo>
                  <a:pt x="1089" y="876"/>
                </a:lnTo>
                <a:lnTo>
                  <a:pt x="1086" y="881"/>
                </a:lnTo>
                <a:lnTo>
                  <a:pt x="1084" y="887"/>
                </a:lnTo>
                <a:lnTo>
                  <a:pt x="1084" y="887"/>
                </a:lnTo>
                <a:close/>
                <a:moveTo>
                  <a:pt x="1077" y="899"/>
                </a:moveTo>
                <a:lnTo>
                  <a:pt x="1077" y="899"/>
                </a:lnTo>
                <a:lnTo>
                  <a:pt x="1066" y="917"/>
                </a:lnTo>
                <a:lnTo>
                  <a:pt x="1055" y="935"/>
                </a:lnTo>
                <a:lnTo>
                  <a:pt x="1050" y="944"/>
                </a:lnTo>
                <a:lnTo>
                  <a:pt x="1043" y="952"/>
                </a:lnTo>
                <a:lnTo>
                  <a:pt x="1034" y="958"/>
                </a:lnTo>
                <a:lnTo>
                  <a:pt x="1024" y="962"/>
                </a:lnTo>
                <a:lnTo>
                  <a:pt x="1024" y="962"/>
                </a:lnTo>
                <a:lnTo>
                  <a:pt x="1024" y="983"/>
                </a:lnTo>
                <a:lnTo>
                  <a:pt x="1024" y="983"/>
                </a:lnTo>
                <a:lnTo>
                  <a:pt x="1029" y="982"/>
                </a:lnTo>
                <a:lnTo>
                  <a:pt x="1031" y="983"/>
                </a:lnTo>
                <a:lnTo>
                  <a:pt x="1033" y="984"/>
                </a:lnTo>
                <a:lnTo>
                  <a:pt x="1034" y="986"/>
                </a:lnTo>
                <a:lnTo>
                  <a:pt x="1036" y="989"/>
                </a:lnTo>
                <a:lnTo>
                  <a:pt x="1038" y="990"/>
                </a:lnTo>
                <a:lnTo>
                  <a:pt x="1041" y="991"/>
                </a:lnTo>
                <a:lnTo>
                  <a:pt x="1041" y="991"/>
                </a:lnTo>
                <a:lnTo>
                  <a:pt x="1045" y="989"/>
                </a:lnTo>
                <a:lnTo>
                  <a:pt x="1047" y="986"/>
                </a:lnTo>
                <a:lnTo>
                  <a:pt x="1051" y="980"/>
                </a:lnTo>
                <a:lnTo>
                  <a:pt x="1053" y="977"/>
                </a:lnTo>
                <a:lnTo>
                  <a:pt x="1056" y="975"/>
                </a:lnTo>
                <a:lnTo>
                  <a:pt x="1060" y="973"/>
                </a:lnTo>
                <a:lnTo>
                  <a:pt x="1064" y="972"/>
                </a:lnTo>
                <a:lnTo>
                  <a:pt x="1064" y="972"/>
                </a:lnTo>
                <a:lnTo>
                  <a:pt x="1068" y="975"/>
                </a:lnTo>
                <a:lnTo>
                  <a:pt x="1070" y="979"/>
                </a:lnTo>
                <a:lnTo>
                  <a:pt x="1076" y="987"/>
                </a:lnTo>
                <a:lnTo>
                  <a:pt x="1081" y="996"/>
                </a:lnTo>
                <a:lnTo>
                  <a:pt x="1083" y="1000"/>
                </a:lnTo>
                <a:lnTo>
                  <a:pt x="1086" y="1003"/>
                </a:lnTo>
                <a:lnTo>
                  <a:pt x="1086" y="1003"/>
                </a:lnTo>
                <a:lnTo>
                  <a:pt x="1091" y="1000"/>
                </a:lnTo>
                <a:lnTo>
                  <a:pt x="1093" y="995"/>
                </a:lnTo>
                <a:lnTo>
                  <a:pt x="1095" y="986"/>
                </a:lnTo>
                <a:lnTo>
                  <a:pt x="1097" y="983"/>
                </a:lnTo>
                <a:lnTo>
                  <a:pt x="1098" y="978"/>
                </a:lnTo>
                <a:lnTo>
                  <a:pt x="1101" y="976"/>
                </a:lnTo>
                <a:lnTo>
                  <a:pt x="1106" y="974"/>
                </a:lnTo>
                <a:lnTo>
                  <a:pt x="1106" y="974"/>
                </a:lnTo>
                <a:lnTo>
                  <a:pt x="1111" y="974"/>
                </a:lnTo>
                <a:lnTo>
                  <a:pt x="1114" y="975"/>
                </a:lnTo>
                <a:lnTo>
                  <a:pt x="1117" y="977"/>
                </a:lnTo>
                <a:lnTo>
                  <a:pt x="1121" y="980"/>
                </a:lnTo>
                <a:lnTo>
                  <a:pt x="1127" y="987"/>
                </a:lnTo>
                <a:lnTo>
                  <a:pt x="1131" y="989"/>
                </a:lnTo>
                <a:lnTo>
                  <a:pt x="1137" y="991"/>
                </a:lnTo>
                <a:lnTo>
                  <a:pt x="1137" y="991"/>
                </a:lnTo>
                <a:lnTo>
                  <a:pt x="1134" y="969"/>
                </a:lnTo>
                <a:lnTo>
                  <a:pt x="1129" y="944"/>
                </a:lnTo>
                <a:lnTo>
                  <a:pt x="1124" y="919"/>
                </a:lnTo>
                <a:lnTo>
                  <a:pt x="1120" y="908"/>
                </a:lnTo>
                <a:lnTo>
                  <a:pt x="1116" y="897"/>
                </a:lnTo>
                <a:lnTo>
                  <a:pt x="1116" y="897"/>
                </a:lnTo>
                <a:lnTo>
                  <a:pt x="1107" y="900"/>
                </a:lnTo>
                <a:lnTo>
                  <a:pt x="1096" y="903"/>
                </a:lnTo>
                <a:lnTo>
                  <a:pt x="1091" y="903"/>
                </a:lnTo>
                <a:lnTo>
                  <a:pt x="1085" y="903"/>
                </a:lnTo>
                <a:lnTo>
                  <a:pt x="1080" y="902"/>
                </a:lnTo>
                <a:lnTo>
                  <a:pt x="1077" y="899"/>
                </a:lnTo>
                <a:lnTo>
                  <a:pt x="1077" y="899"/>
                </a:lnTo>
                <a:close/>
                <a:moveTo>
                  <a:pt x="840" y="934"/>
                </a:moveTo>
                <a:lnTo>
                  <a:pt x="840" y="934"/>
                </a:lnTo>
                <a:lnTo>
                  <a:pt x="835" y="933"/>
                </a:lnTo>
                <a:lnTo>
                  <a:pt x="832" y="931"/>
                </a:lnTo>
                <a:lnTo>
                  <a:pt x="828" y="929"/>
                </a:lnTo>
                <a:lnTo>
                  <a:pt x="826" y="926"/>
                </a:lnTo>
                <a:lnTo>
                  <a:pt x="822" y="918"/>
                </a:lnTo>
                <a:lnTo>
                  <a:pt x="819" y="916"/>
                </a:lnTo>
                <a:lnTo>
                  <a:pt x="814" y="914"/>
                </a:lnTo>
                <a:lnTo>
                  <a:pt x="814" y="914"/>
                </a:lnTo>
                <a:lnTo>
                  <a:pt x="813" y="920"/>
                </a:lnTo>
                <a:lnTo>
                  <a:pt x="809" y="925"/>
                </a:lnTo>
                <a:lnTo>
                  <a:pt x="805" y="928"/>
                </a:lnTo>
                <a:lnTo>
                  <a:pt x="800" y="929"/>
                </a:lnTo>
                <a:lnTo>
                  <a:pt x="794" y="929"/>
                </a:lnTo>
                <a:lnTo>
                  <a:pt x="789" y="928"/>
                </a:lnTo>
                <a:lnTo>
                  <a:pt x="783" y="925"/>
                </a:lnTo>
                <a:lnTo>
                  <a:pt x="779" y="920"/>
                </a:lnTo>
                <a:lnTo>
                  <a:pt x="779" y="920"/>
                </a:lnTo>
                <a:lnTo>
                  <a:pt x="776" y="930"/>
                </a:lnTo>
                <a:lnTo>
                  <a:pt x="773" y="941"/>
                </a:lnTo>
                <a:lnTo>
                  <a:pt x="764" y="960"/>
                </a:lnTo>
                <a:lnTo>
                  <a:pt x="760" y="970"/>
                </a:lnTo>
                <a:lnTo>
                  <a:pt x="756" y="979"/>
                </a:lnTo>
                <a:lnTo>
                  <a:pt x="753" y="989"/>
                </a:lnTo>
                <a:lnTo>
                  <a:pt x="752" y="1000"/>
                </a:lnTo>
                <a:lnTo>
                  <a:pt x="752" y="1000"/>
                </a:lnTo>
                <a:lnTo>
                  <a:pt x="762" y="999"/>
                </a:lnTo>
                <a:lnTo>
                  <a:pt x="773" y="1000"/>
                </a:lnTo>
                <a:lnTo>
                  <a:pt x="773" y="1000"/>
                </a:lnTo>
                <a:lnTo>
                  <a:pt x="778" y="1008"/>
                </a:lnTo>
                <a:lnTo>
                  <a:pt x="780" y="1013"/>
                </a:lnTo>
                <a:lnTo>
                  <a:pt x="783" y="1016"/>
                </a:lnTo>
                <a:lnTo>
                  <a:pt x="783" y="1016"/>
                </a:lnTo>
                <a:lnTo>
                  <a:pt x="790" y="1011"/>
                </a:lnTo>
                <a:lnTo>
                  <a:pt x="797" y="1009"/>
                </a:lnTo>
                <a:lnTo>
                  <a:pt x="804" y="1009"/>
                </a:lnTo>
                <a:lnTo>
                  <a:pt x="809" y="1011"/>
                </a:lnTo>
                <a:lnTo>
                  <a:pt x="814" y="1016"/>
                </a:lnTo>
                <a:lnTo>
                  <a:pt x="820" y="1020"/>
                </a:lnTo>
                <a:lnTo>
                  <a:pt x="824" y="1026"/>
                </a:lnTo>
                <a:lnTo>
                  <a:pt x="827" y="1033"/>
                </a:lnTo>
                <a:lnTo>
                  <a:pt x="827" y="1033"/>
                </a:lnTo>
                <a:lnTo>
                  <a:pt x="828" y="1026"/>
                </a:lnTo>
                <a:lnTo>
                  <a:pt x="832" y="1020"/>
                </a:lnTo>
                <a:lnTo>
                  <a:pt x="836" y="1016"/>
                </a:lnTo>
                <a:lnTo>
                  <a:pt x="841" y="1011"/>
                </a:lnTo>
                <a:lnTo>
                  <a:pt x="848" y="1010"/>
                </a:lnTo>
                <a:lnTo>
                  <a:pt x="854" y="1010"/>
                </a:lnTo>
                <a:lnTo>
                  <a:pt x="861" y="1013"/>
                </a:lnTo>
                <a:lnTo>
                  <a:pt x="864" y="1015"/>
                </a:lnTo>
                <a:lnTo>
                  <a:pt x="867" y="1018"/>
                </a:lnTo>
                <a:lnTo>
                  <a:pt x="867" y="1018"/>
                </a:lnTo>
                <a:lnTo>
                  <a:pt x="865" y="1011"/>
                </a:lnTo>
                <a:lnTo>
                  <a:pt x="865" y="1006"/>
                </a:lnTo>
                <a:lnTo>
                  <a:pt x="866" y="1001"/>
                </a:lnTo>
                <a:lnTo>
                  <a:pt x="868" y="995"/>
                </a:lnTo>
                <a:lnTo>
                  <a:pt x="871" y="987"/>
                </a:lnTo>
                <a:lnTo>
                  <a:pt x="872" y="983"/>
                </a:lnTo>
                <a:lnTo>
                  <a:pt x="873" y="978"/>
                </a:lnTo>
                <a:lnTo>
                  <a:pt x="873" y="978"/>
                </a:lnTo>
                <a:lnTo>
                  <a:pt x="871" y="972"/>
                </a:lnTo>
                <a:lnTo>
                  <a:pt x="869" y="965"/>
                </a:lnTo>
                <a:lnTo>
                  <a:pt x="862" y="953"/>
                </a:lnTo>
                <a:lnTo>
                  <a:pt x="857" y="946"/>
                </a:lnTo>
                <a:lnTo>
                  <a:pt x="853" y="940"/>
                </a:lnTo>
                <a:lnTo>
                  <a:pt x="851" y="933"/>
                </a:lnTo>
                <a:lnTo>
                  <a:pt x="850" y="927"/>
                </a:lnTo>
                <a:lnTo>
                  <a:pt x="850" y="927"/>
                </a:lnTo>
                <a:lnTo>
                  <a:pt x="847" y="932"/>
                </a:lnTo>
                <a:lnTo>
                  <a:pt x="843" y="934"/>
                </a:lnTo>
                <a:lnTo>
                  <a:pt x="840" y="934"/>
                </a:lnTo>
                <a:lnTo>
                  <a:pt x="840" y="934"/>
                </a:lnTo>
                <a:close/>
                <a:moveTo>
                  <a:pt x="1016" y="1064"/>
                </a:moveTo>
                <a:lnTo>
                  <a:pt x="1016" y="1064"/>
                </a:lnTo>
                <a:lnTo>
                  <a:pt x="1022" y="1052"/>
                </a:lnTo>
                <a:lnTo>
                  <a:pt x="1026" y="1046"/>
                </a:lnTo>
                <a:lnTo>
                  <a:pt x="1031" y="1040"/>
                </a:lnTo>
                <a:lnTo>
                  <a:pt x="1036" y="1037"/>
                </a:lnTo>
                <a:lnTo>
                  <a:pt x="1038" y="1035"/>
                </a:lnTo>
                <a:lnTo>
                  <a:pt x="1041" y="1035"/>
                </a:lnTo>
                <a:lnTo>
                  <a:pt x="1045" y="1035"/>
                </a:lnTo>
                <a:lnTo>
                  <a:pt x="1048" y="1036"/>
                </a:lnTo>
                <a:lnTo>
                  <a:pt x="1050" y="1038"/>
                </a:lnTo>
                <a:lnTo>
                  <a:pt x="1053" y="1040"/>
                </a:lnTo>
                <a:lnTo>
                  <a:pt x="1053" y="1040"/>
                </a:lnTo>
                <a:lnTo>
                  <a:pt x="1052" y="1067"/>
                </a:lnTo>
                <a:lnTo>
                  <a:pt x="1052" y="1094"/>
                </a:lnTo>
                <a:lnTo>
                  <a:pt x="1053" y="1120"/>
                </a:lnTo>
                <a:lnTo>
                  <a:pt x="1054" y="1146"/>
                </a:lnTo>
                <a:lnTo>
                  <a:pt x="1058" y="1174"/>
                </a:lnTo>
                <a:lnTo>
                  <a:pt x="1062" y="1200"/>
                </a:lnTo>
                <a:lnTo>
                  <a:pt x="1066" y="1227"/>
                </a:lnTo>
                <a:lnTo>
                  <a:pt x="1073" y="1252"/>
                </a:lnTo>
                <a:lnTo>
                  <a:pt x="1073" y="1252"/>
                </a:lnTo>
                <a:lnTo>
                  <a:pt x="1060" y="1289"/>
                </a:lnTo>
                <a:lnTo>
                  <a:pt x="1050" y="1325"/>
                </a:lnTo>
                <a:lnTo>
                  <a:pt x="1043" y="1361"/>
                </a:lnTo>
                <a:lnTo>
                  <a:pt x="1035" y="1396"/>
                </a:lnTo>
                <a:lnTo>
                  <a:pt x="1022" y="1467"/>
                </a:lnTo>
                <a:lnTo>
                  <a:pt x="1015" y="1502"/>
                </a:lnTo>
                <a:lnTo>
                  <a:pt x="1006" y="1537"/>
                </a:lnTo>
                <a:lnTo>
                  <a:pt x="1006" y="1537"/>
                </a:lnTo>
                <a:lnTo>
                  <a:pt x="1013" y="1537"/>
                </a:lnTo>
                <a:lnTo>
                  <a:pt x="1019" y="1536"/>
                </a:lnTo>
                <a:lnTo>
                  <a:pt x="1033" y="1532"/>
                </a:lnTo>
                <a:lnTo>
                  <a:pt x="1046" y="1525"/>
                </a:lnTo>
                <a:lnTo>
                  <a:pt x="1053" y="1522"/>
                </a:lnTo>
                <a:lnTo>
                  <a:pt x="1060" y="1521"/>
                </a:lnTo>
                <a:lnTo>
                  <a:pt x="1060" y="1521"/>
                </a:lnTo>
                <a:lnTo>
                  <a:pt x="1070" y="1461"/>
                </a:lnTo>
                <a:lnTo>
                  <a:pt x="1080" y="1399"/>
                </a:lnTo>
                <a:lnTo>
                  <a:pt x="1099" y="1271"/>
                </a:lnTo>
                <a:lnTo>
                  <a:pt x="1117" y="1141"/>
                </a:lnTo>
                <a:lnTo>
                  <a:pt x="1137" y="1011"/>
                </a:lnTo>
                <a:lnTo>
                  <a:pt x="1137" y="1011"/>
                </a:lnTo>
                <a:lnTo>
                  <a:pt x="1132" y="1011"/>
                </a:lnTo>
                <a:lnTo>
                  <a:pt x="1128" y="1010"/>
                </a:lnTo>
                <a:lnTo>
                  <a:pt x="1125" y="1008"/>
                </a:lnTo>
                <a:lnTo>
                  <a:pt x="1121" y="1005"/>
                </a:lnTo>
                <a:lnTo>
                  <a:pt x="1114" y="999"/>
                </a:lnTo>
                <a:lnTo>
                  <a:pt x="1108" y="991"/>
                </a:lnTo>
                <a:lnTo>
                  <a:pt x="1108" y="991"/>
                </a:lnTo>
                <a:lnTo>
                  <a:pt x="1108" y="998"/>
                </a:lnTo>
                <a:lnTo>
                  <a:pt x="1108" y="1003"/>
                </a:lnTo>
                <a:lnTo>
                  <a:pt x="1106" y="1007"/>
                </a:lnTo>
                <a:lnTo>
                  <a:pt x="1104" y="1011"/>
                </a:lnTo>
                <a:lnTo>
                  <a:pt x="1100" y="1014"/>
                </a:lnTo>
                <a:lnTo>
                  <a:pt x="1096" y="1016"/>
                </a:lnTo>
                <a:lnTo>
                  <a:pt x="1092" y="1017"/>
                </a:lnTo>
                <a:lnTo>
                  <a:pt x="1088" y="1017"/>
                </a:lnTo>
                <a:lnTo>
                  <a:pt x="1083" y="1017"/>
                </a:lnTo>
                <a:lnTo>
                  <a:pt x="1079" y="1015"/>
                </a:lnTo>
                <a:lnTo>
                  <a:pt x="1075" y="1013"/>
                </a:lnTo>
                <a:lnTo>
                  <a:pt x="1071" y="1009"/>
                </a:lnTo>
                <a:lnTo>
                  <a:pt x="1068" y="1006"/>
                </a:lnTo>
                <a:lnTo>
                  <a:pt x="1067" y="1002"/>
                </a:lnTo>
                <a:lnTo>
                  <a:pt x="1066" y="996"/>
                </a:lnTo>
                <a:lnTo>
                  <a:pt x="1066" y="991"/>
                </a:lnTo>
                <a:lnTo>
                  <a:pt x="1066" y="991"/>
                </a:lnTo>
                <a:lnTo>
                  <a:pt x="1061" y="996"/>
                </a:lnTo>
                <a:lnTo>
                  <a:pt x="1054" y="1001"/>
                </a:lnTo>
                <a:lnTo>
                  <a:pt x="1048" y="1004"/>
                </a:lnTo>
                <a:lnTo>
                  <a:pt x="1041" y="1005"/>
                </a:lnTo>
                <a:lnTo>
                  <a:pt x="1041" y="1005"/>
                </a:lnTo>
                <a:lnTo>
                  <a:pt x="1037" y="1005"/>
                </a:lnTo>
                <a:lnTo>
                  <a:pt x="1035" y="1005"/>
                </a:lnTo>
                <a:lnTo>
                  <a:pt x="1030" y="1002"/>
                </a:lnTo>
                <a:lnTo>
                  <a:pt x="1025" y="999"/>
                </a:lnTo>
                <a:lnTo>
                  <a:pt x="1020" y="998"/>
                </a:lnTo>
                <a:lnTo>
                  <a:pt x="1020" y="998"/>
                </a:lnTo>
                <a:lnTo>
                  <a:pt x="1021" y="1006"/>
                </a:lnTo>
                <a:lnTo>
                  <a:pt x="1020" y="1015"/>
                </a:lnTo>
                <a:lnTo>
                  <a:pt x="1019" y="1033"/>
                </a:lnTo>
                <a:lnTo>
                  <a:pt x="1017" y="1050"/>
                </a:lnTo>
                <a:lnTo>
                  <a:pt x="1016" y="1058"/>
                </a:lnTo>
                <a:lnTo>
                  <a:pt x="1016" y="1064"/>
                </a:lnTo>
                <a:lnTo>
                  <a:pt x="1016" y="1064"/>
                </a:lnTo>
                <a:close/>
                <a:moveTo>
                  <a:pt x="589" y="1038"/>
                </a:moveTo>
                <a:lnTo>
                  <a:pt x="589" y="1038"/>
                </a:lnTo>
                <a:lnTo>
                  <a:pt x="595" y="1037"/>
                </a:lnTo>
                <a:lnTo>
                  <a:pt x="600" y="1035"/>
                </a:lnTo>
                <a:lnTo>
                  <a:pt x="606" y="1033"/>
                </a:lnTo>
                <a:lnTo>
                  <a:pt x="609" y="1029"/>
                </a:lnTo>
                <a:lnTo>
                  <a:pt x="609" y="1029"/>
                </a:lnTo>
                <a:lnTo>
                  <a:pt x="607" y="1028"/>
                </a:lnTo>
                <a:lnTo>
                  <a:pt x="606" y="1026"/>
                </a:lnTo>
                <a:lnTo>
                  <a:pt x="606" y="1021"/>
                </a:lnTo>
                <a:lnTo>
                  <a:pt x="605" y="1017"/>
                </a:lnTo>
                <a:lnTo>
                  <a:pt x="605" y="1015"/>
                </a:lnTo>
                <a:lnTo>
                  <a:pt x="602" y="1014"/>
                </a:lnTo>
                <a:lnTo>
                  <a:pt x="602" y="1014"/>
                </a:lnTo>
                <a:lnTo>
                  <a:pt x="594" y="1025"/>
                </a:lnTo>
                <a:lnTo>
                  <a:pt x="591" y="1031"/>
                </a:lnTo>
                <a:lnTo>
                  <a:pt x="589" y="1038"/>
                </a:lnTo>
                <a:lnTo>
                  <a:pt x="589" y="1038"/>
                </a:lnTo>
                <a:close/>
                <a:moveTo>
                  <a:pt x="763" y="1020"/>
                </a:moveTo>
                <a:lnTo>
                  <a:pt x="763" y="1020"/>
                </a:lnTo>
                <a:lnTo>
                  <a:pt x="762" y="1022"/>
                </a:lnTo>
                <a:lnTo>
                  <a:pt x="760" y="1022"/>
                </a:lnTo>
                <a:lnTo>
                  <a:pt x="758" y="1023"/>
                </a:lnTo>
                <a:lnTo>
                  <a:pt x="757" y="1024"/>
                </a:lnTo>
                <a:lnTo>
                  <a:pt x="757" y="1024"/>
                </a:lnTo>
                <a:lnTo>
                  <a:pt x="755" y="1049"/>
                </a:lnTo>
                <a:lnTo>
                  <a:pt x="753" y="1078"/>
                </a:lnTo>
                <a:lnTo>
                  <a:pt x="753" y="1109"/>
                </a:lnTo>
                <a:lnTo>
                  <a:pt x="755" y="1143"/>
                </a:lnTo>
                <a:lnTo>
                  <a:pt x="757" y="1214"/>
                </a:lnTo>
                <a:lnTo>
                  <a:pt x="759" y="1286"/>
                </a:lnTo>
                <a:lnTo>
                  <a:pt x="759" y="1286"/>
                </a:lnTo>
                <a:lnTo>
                  <a:pt x="758" y="1343"/>
                </a:lnTo>
                <a:lnTo>
                  <a:pt x="756" y="1399"/>
                </a:lnTo>
                <a:lnTo>
                  <a:pt x="755" y="1453"/>
                </a:lnTo>
                <a:lnTo>
                  <a:pt x="755" y="1479"/>
                </a:lnTo>
                <a:lnTo>
                  <a:pt x="755" y="1504"/>
                </a:lnTo>
                <a:lnTo>
                  <a:pt x="755" y="1504"/>
                </a:lnTo>
                <a:lnTo>
                  <a:pt x="764" y="1501"/>
                </a:lnTo>
                <a:lnTo>
                  <a:pt x="774" y="1499"/>
                </a:lnTo>
                <a:lnTo>
                  <a:pt x="783" y="1497"/>
                </a:lnTo>
                <a:lnTo>
                  <a:pt x="792" y="1497"/>
                </a:lnTo>
                <a:lnTo>
                  <a:pt x="802" y="1497"/>
                </a:lnTo>
                <a:lnTo>
                  <a:pt x="810" y="1498"/>
                </a:lnTo>
                <a:lnTo>
                  <a:pt x="818" y="1499"/>
                </a:lnTo>
                <a:lnTo>
                  <a:pt x="825" y="1501"/>
                </a:lnTo>
                <a:lnTo>
                  <a:pt x="833" y="1504"/>
                </a:lnTo>
                <a:lnTo>
                  <a:pt x="839" y="1507"/>
                </a:lnTo>
                <a:lnTo>
                  <a:pt x="844" y="1512"/>
                </a:lnTo>
                <a:lnTo>
                  <a:pt x="849" y="1517"/>
                </a:lnTo>
                <a:lnTo>
                  <a:pt x="852" y="1522"/>
                </a:lnTo>
                <a:lnTo>
                  <a:pt x="855" y="1528"/>
                </a:lnTo>
                <a:lnTo>
                  <a:pt x="856" y="1534"/>
                </a:lnTo>
                <a:lnTo>
                  <a:pt x="856" y="1541"/>
                </a:lnTo>
                <a:lnTo>
                  <a:pt x="856" y="1541"/>
                </a:lnTo>
                <a:lnTo>
                  <a:pt x="871" y="1504"/>
                </a:lnTo>
                <a:lnTo>
                  <a:pt x="878" y="1485"/>
                </a:lnTo>
                <a:lnTo>
                  <a:pt x="880" y="1475"/>
                </a:lnTo>
                <a:lnTo>
                  <a:pt x="881" y="1464"/>
                </a:lnTo>
                <a:lnTo>
                  <a:pt x="881" y="1464"/>
                </a:lnTo>
                <a:lnTo>
                  <a:pt x="882" y="1455"/>
                </a:lnTo>
                <a:lnTo>
                  <a:pt x="881" y="1445"/>
                </a:lnTo>
                <a:lnTo>
                  <a:pt x="878" y="1426"/>
                </a:lnTo>
                <a:lnTo>
                  <a:pt x="874" y="1407"/>
                </a:lnTo>
                <a:lnTo>
                  <a:pt x="873" y="1397"/>
                </a:lnTo>
                <a:lnTo>
                  <a:pt x="873" y="1387"/>
                </a:lnTo>
                <a:lnTo>
                  <a:pt x="873" y="1387"/>
                </a:lnTo>
                <a:lnTo>
                  <a:pt x="873" y="1382"/>
                </a:lnTo>
                <a:lnTo>
                  <a:pt x="874" y="1378"/>
                </a:lnTo>
                <a:lnTo>
                  <a:pt x="877" y="1367"/>
                </a:lnTo>
                <a:lnTo>
                  <a:pt x="877" y="1367"/>
                </a:lnTo>
                <a:lnTo>
                  <a:pt x="879" y="1348"/>
                </a:lnTo>
                <a:lnTo>
                  <a:pt x="879" y="1327"/>
                </a:lnTo>
                <a:lnTo>
                  <a:pt x="879" y="1286"/>
                </a:lnTo>
                <a:lnTo>
                  <a:pt x="878" y="1243"/>
                </a:lnTo>
                <a:lnTo>
                  <a:pt x="876" y="1200"/>
                </a:lnTo>
                <a:lnTo>
                  <a:pt x="874" y="1158"/>
                </a:lnTo>
                <a:lnTo>
                  <a:pt x="873" y="1116"/>
                </a:lnTo>
                <a:lnTo>
                  <a:pt x="874" y="1077"/>
                </a:lnTo>
                <a:lnTo>
                  <a:pt x="876" y="1058"/>
                </a:lnTo>
                <a:lnTo>
                  <a:pt x="877" y="1038"/>
                </a:lnTo>
                <a:lnTo>
                  <a:pt x="877" y="1038"/>
                </a:lnTo>
                <a:lnTo>
                  <a:pt x="869" y="1037"/>
                </a:lnTo>
                <a:lnTo>
                  <a:pt x="862" y="1034"/>
                </a:lnTo>
                <a:lnTo>
                  <a:pt x="855" y="1031"/>
                </a:lnTo>
                <a:lnTo>
                  <a:pt x="850" y="1026"/>
                </a:lnTo>
                <a:lnTo>
                  <a:pt x="850" y="1026"/>
                </a:lnTo>
                <a:lnTo>
                  <a:pt x="849" y="1032"/>
                </a:lnTo>
                <a:lnTo>
                  <a:pt x="848" y="1037"/>
                </a:lnTo>
                <a:lnTo>
                  <a:pt x="846" y="1041"/>
                </a:lnTo>
                <a:lnTo>
                  <a:pt x="842" y="1045"/>
                </a:lnTo>
                <a:lnTo>
                  <a:pt x="839" y="1047"/>
                </a:lnTo>
                <a:lnTo>
                  <a:pt x="836" y="1049"/>
                </a:lnTo>
                <a:lnTo>
                  <a:pt x="832" y="1050"/>
                </a:lnTo>
                <a:lnTo>
                  <a:pt x="828" y="1050"/>
                </a:lnTo>
                <a:lnTo>
                  <a:pt x="824" y="1049"/>
                </a:lnTo>
                <a:lnTo>
                  <a:pt x="820" y="1048"/>
                </a:lnTo>
                <a:lnTo>
                  <a:pt x="817" y="1046"/>
                </a:lnTo>
                <a:lnTo>
                  <a:pt x="813" y="1044"/>
                </a:lnTo>
                <a:lnTo>
                  <a:pt x="810" y="1040"/>
                </a:lnTo>
                <a:lnTo>
                  <a:pt x="807" y="1036"/>
                </a:lnTo>
                <a:lnTo>
                  <a:pt x="806" y="1032"/>
                </a:lnTo>
                <a:lnTo>
                  <a:pt x="805" y="1026"/>
                </a:lnTo>
                <a:lnTo>
                  <a:pt x="805" y="1026"/>
                </a:lnTo>
                <a:lnTo>
                  <a:pt x="798" y="1031"/>
                </a:lnTo>
                <a:lnTo>
                  <a:pt x="793" y="1035"/>
                </a:lnTo>
                <a:lnTo>
                  <a:pt x="790" y="1037"/>
                </a:lnTo>
                <a:lnTo>
                  <a:pt x="787" y="1038"/>
                </a:lnTo>
                <a:lnTo>
                  <a:pt x="783" y="1039"/>
                </a:lnTo>
                <a:lnTo>
                  <a:pt x="779" y="1038"/>
                </a:lnTo>
                <a:lnTo>
                  <a:pt x="779" y="1038"/>
                </a:lnTo>
                <a:lnTo>
                  <a:pt x="777" y="1037"/>
                </a:lnTo>
                <a:lnTo>
                  <a:pt x="775" y="1034"/>
                </a:lnTo>
                <a:lnTo>
                  <a:pt x="772" y="1029"/>
                </a:lnTo>
                <a:lnTo>
                  <a:pt x="771" y="1025"/>
                </a:lnTo>
                <a:lnTo>
                  <a:pt x="768" y="1023"/>
                </a:lnTo>
                <a:lnTo>
                  <a:pt x="766" y="1021"/>
                </a:lnTo>
                <a:lnTo>
                  <a:pt x="763" y="1020"/>
                </a:lnTo>
                <a:lnTo>
                  <a:pt x="763" y="1020"/>
                </a:lnTo>
                <a:close/>
                <a:moveTo>
                  <a:pt x="593" y="1053"/>
                </a:moveTo>
                <a:lnTo>
                  <a:pt x="593" y="1053"/>
                </a:lnTo>
                <a:lnTo>
                  <a:pt x="594" y="1055"/>
                </a:lnTo>
                <a:lnTo>
                  <a:pt x="595" y="1058"/>
                </a:lnTo>
                <a:lnTo>
                  <a:pt x="597" y="1064"/>
                </a:lnTo>
                <a:lnTo>
                  <a:pt x="599" y="1068"/>
                </a:lnTo>
                <a:lnTo>
                  <a:pt x="600" y="1070"/>
                </a:lnTo>
                <a:lnTo>
                  <a:pt x="602" y="1073"/>
                </a:lnTo>
                <a:lnTo>
                  <a:pt x="602" y="1073"/>
                </a:lnTo>
                <a:lnTo>
                  <a:pt x="606" y="1069"/>
                </a:lnTo>
                <a:lnTo>
                  <a:pt x="608" y="1068"/>
                </a:lnTo>
                <a:lnTo>
                  <a:pt x="615" y="1066"/>
                </a:lnTo>
                <a:lnTo>
                  <a:pt x="615" y="1066"/>
                </a:lnTo>
                <a:lnTo>
                  <a:pt x="615" y="1061"/>
                </a:lnTo>
                <a:lnTo>
                  <a:pt x="616" y="1056"/>
                </a:lnTo>
                <a:lnTo>
                  <a:pt x="617" y="1052"/>
                </a:lnTo>
                <a:lnTo>
                  <a:pt x="617" y="1047"/>
                </a:lnTo>
                <a:lnTo>
                  <a:pt x="617" y="1047"/>
                </a:lnTo>
                <a:lnTo>
                  <a:pt x="612" y="1046"/>
                </a:lnTo>
                <a:lnTo>
                  <a:pt x="605" y="1047"/>
                </a:lnTo>
                <a:lnTo>
                  <a:pt x="597" y="1050"/>
                </a:lnTo>
                <a:lnTo>
                  <a:pt x="593" y="1053"/>
                </a:lnTo>
                <a:lnTo>
                  <a:pt x="593" y="1053"/>
                </a:lnTo>
                <a:close/>
                <a:moveTo>
                  <a:pt x="520" y="1117"/>
                </a:moveTo>
                <a:lnTo>
                  <a:pt x="520" y="1117"/>
                </a:lnTo>
                <a:lnTo>
                  <a:pt x="530" y="1136"/>
                </a:lnTo>
                <a:lnTo>
                  <a:pt x="533" y="1144"/>
                </a:lnTo>
                <a:lnTo>
                  <a:pt x="536" y="1153"/>
                </a:lnTo>
                <a:lnTo>
                  <a:pt x="536" y="1153"/>
                </a:lnTo>
                <a:lnTo>
                  <a:pt x="548" y="1190"/>
                </a:lnTo>
                <a:lnTo>
                  <a:pt x="560" y="1226"/>
                </a:lnTo>
                <a:lnTo>
                  <a:pt x="573" y="1261"/>
                </a:lnTo>
                <a:lnTo>
                  <a:pt x="586" y="1295"/>
                </a:lnTo>
                <a:lnTo>
                  <a:pt x="614" y="1363"/>
                </a:lnTo>
                <a:lnTo>
                  <a:pt x="642" y="1431"/>
                </a:lnTo>
                <a:lnTo>
                  <a:pt x="642" y="1431"/>
                </a:lnTo>
                <a:lnTo>
                  <a:pt x="644" y="1398"/>
                </a:lnTo>
                <a:lnTo>
                  <a:pt x="645" y="1362"/>
                </a:lnTo>
                <a:lnTo>
                  <a:pt x="646" y="1324"/>
                </a:lnTo>
                <a:lnTo>
                  <a:pt x="649" y="1288"/>
                </a:lnTo>
                <a:lnTo>
                  <a:pt x="649" y="1288"/>
                </a:lnTo>
                <a:lnTo>
                  <a:pt x="643" y="1283"/>
                </a:lnTo>
                <a:lnTo>
                  <a:pt x="641" y="1281"/>
                </a:lnTo>
                <a:lnTo>
                  <a:pt x="640" y="1278"/>
                </a:lnTo>
                <a:lnTo>
                  <a:pt x="640" y="1278"/>
                </a:lnTo>
                <a:lnTo>
                  <a:pt x="623" y="1219"/>
                </a:lnTo>
                <a:lnTo>
                  <a:pt x="608" y="1160"/>
                </a:lnTo>
                <a:lnTo>
                  <a:pt x="592" y="1104"/>
                </a:lnTo>
                <a:lnTo>
                  <a:pt x="583" y="1075"/>
                </a:lnTo>
                <a:lnTo>
                  <a:pt x="574" y="1047"/>
                </a:lnTo>
                <a:lnTo>
                  <a:pt x="574" y="1047"/>
                </a:lnTo>
                <a:lnTo>
                  <a:pt x="546" y="1082"/>
                </a:lnTo>
                <a:lnTo>
                  <a:pt x="533" y="1099"/>
                </a:lnTo>
                <a:lnTo>
                  <a:pt x="520" y="1117"/>
                </a:lnTo>
                <a:lnTo>
                  <a:pt x="520" y="1117"/>
                </a:lnTo>
                <a:close/>
                <a:moveTo>
                  <a:pt x="1010" y="1106"/>
                </a:moveTo>
                <a:lnTo>
                  <a:pt x="1010" y="1106"/>
                </a:lnTo>
                <a:lnTo>
                  <a:pt x="1013" y="1113"/>
                </a:lnTo>
                <a:lnTo>
                  <a:pt x="1015" y="1120"/>
                </a:lnTo>
                <a:lnTo>
                  <a:pt x="1017" y="1123"/>
                </a:lnTo>
                <a:lnTo>
                  <a:pt x="1020" y="1125"/>
                </a:lnTo>
                <a:lnTo>
                  <a:pt x="1023" y="1127"/>
                </a:lnTo>
                <a:lnTo>
                  <a:pt x="1026" y="1128"/>
                </a:lnTo>
                <a:lnTo>
                  <a:pt x="1026" y="1128"/>
                </a:lnTo>
                <a:lnTo>
                  <a:pt x="1026" y="1126"/>
                </a:lnTo>
                <a:lnTo>
                  <a:pt x="1026" y="1125"/>
                </a:lnTo>
                <a:lnTo>
                  <a:pt x="1030" y="1124"/>
                </a:lnTo>
                <a:lnTo>
                  <a:pt x="1033" y="1123"/>
                </a:lnTo>
                <a:lnTo>
                  <a:pt x="1034" y="1123"/>
                </a:lnTo>
                <a:lnTo>
                  <a:pt x="1035" y="1122"/>
                </a:lnTo>
                <a:lnTo>
                  <a:pt x="1035" y="1122"/>
                </a:lnTo>
                <a:lnTo>
                  <a:pt x="1033" y="1095"/>
                </a:lnTo>
                <a:lnTo>
                  <a:pt x="1031" y="1082"/>
                </a:lnTo>
                <a:lnTo>
                  <a:pt x="1029" y="1074"/>
                </a:lnTo>
                <a:lnTo>
                  <a:pt x="1029" y="1074"/>
                </a:lnTo>
                <a:lnTo>
                  <a:pt x="1020" y="1090"/>
                </a:lnTo>
                <a:lnTo>
                  <a:pt x="1010" y="1106"/>
                </a:lnTo>
                <a:lnTo>
                  <a:pt x="1010" y="1106"/>
                </a:lnTo>
                <a:close/>
                <a:moveTo>
                  <a:pt x="605" y="1084"/>
                </a:moveTo>
                <a:lnTo>
                  <a:pt x="605" y="1084"/>
                </a:lnTo>
                <a:lnTo>
                  <a:pt x="606" y="1092"/>
                </a:lnTo>
                <a:lnTo>
                  <a:pt x="607" y="1098"/>
                </a:lnTo>
                <a:lnTo>
                  <a:pt x="611" y="1109"/>
                </a:lnTo>
                <a:lnTo>
                  <a:pt x="611" y="1109"/>
                </a:lnTo>
                <a:lnTo>
                  <a:pt x="616" y="1108"/>
                </a:lnTo>
                <a:lnTo>
                  <a:pt x="621" y="1106"/>
                </a:lnTo>
                <a:lnTo>
                  <a:pt x="624" y="1101"/>
                </a:lnTo>
                <a:lnTo>
                  <a:pt x="626" y="1097"/>
                </a:lnTo>
                <a:lnTo>
                  <a:pt x="627" y="1092"/>
                </a:lnTo>
                <a:lnTo>
                  <a:pt x="627" y="1086"/>
                </a:lnTo>
                <a:lnTo>
                  <a:pt x="625" y="1081"/>
                </a:lnTo>
                <a:lnTo>
                  <a:pt x="622" y="1076"/>
                </a:lnTo>
                <a:lnTo>
                  <a:pt x="622" y="1076"/>
                </a:lnTo>
                <a:lnTo>
                  <a:pt x="619" y="1079"/>
                </a:lnTo>
                <a:lnTo>
                  <a:pt x="614" y="1082"/>
                </a:lnTo>
                <a:lnTo>
                  <a:pt x="610" y="1083"/>
                </a:lnTo>
                <a:lnTo>
                  <a:pt x="605" y="1084"/>
                </a:lnTo>
                <a:lnTo>
                  <a:pt x="605" y="1084"/>
                </a:lnTo>
                <a:close/>
                <a:moveTo>
                  <a:pt x="615" y="1122"/>
                </a:moveTo>
                <a:lnTo>
                  <a:pt x="615" y="1122"/>
                </a:lnTo>
                <a:lnTo>
                  <a:pt x="615" y="1128"/>
                </a:lnTo>
                <a:lnTo>
                  <a:pt x="616" y="1135"/>
                </a:lnTo>
                <a:lnTo>
                  <a:pt x="619" y="1139"/>
                </a:lnTo>
                <a:lnTo>
                  <a:pt x="620" y="1141"/>
                </a:lnTo>
                <a:lnTo>
                  <a:pt x="622" y="1142"/>
                </a:lnTo>
                <a:lnTo>
                  <a:pt x="622" y="1142"/>
                </a:lnTo>
                <a:lnTo>
                  <a:pt x="630" y="1138"/>
                </a:lnTo>
                <a:lnTo>
                  <a:pt x="640" y="1135"/>
                </a:lnTo>
                <a:lnTo>
                  <a:pt x="640" y="1135"/>
                </a:lnTo>
                <a:lnTo>
                  <a:pt x="637" y="1123"/>
                </a:lnTo>
                <a:lnTo>
                  <a:pt x="631" y="1113"/>
                </a:lnTo>
                <a:lnTo>
                  <a:pt x="631" y="1113"/>
                </a:lnTo>
                <a:lnTo>
                  <a:pt x="629" y="1116"/>
                </a:lnTo>
                <a:lnTo>
                  <a:pt x="625" y="1119"/>
                </a:lnTo>
                <a:lnTo>
                  <a:pt x="615" y="1122"/>
                </a:lnTo>
                <a:lnTo>
                  <a:pt x="615" y="1122"/>
                </a:lnTo>
                <a:close/>
                <a:moveTo>
                  <a:pt x="973" y="1257"/>
                </a:moveTo>
                <a:lnTo>
                  <a:pt x="973" y="1257"/>
                </a:lnTo>
                <a:lnTo>
                  <a:pt x="978" y="1255"/>
                </a:lnTo>
                <a:lnTo>
                  <a:pt x="983" y="1251"/>
                </a:lnTo>
                <a:lnTo>
                  <a:pt x="986" y="1247"/>
                </a:lnTo>
                <a:lnTo>
                  <a:pt x="988" y="1242"/>
                </a:lnTo>
                <a:lnTo>
                  <a:pt x="990" y="1236"/>
                </a:lnTo>
                <a:lnTo>
                  <a:pt x="992" y="1232"/>
                </a:lnTo>
                <a:lnTo>
                  <a:pt x="995" y="1228"/>
                </a:lnTo>
                <a:lnTo>
                  <a:pt x="1000" y="1226"/>
                </a:lnTo>
                <a:lnTo>
                  <a:pt x="1000" y="1226"/>
                </a:lnTo>
                <a:lnTo>
                  <a:pt x="1004" y="1226"/>
                </a:lnTo>
                <a:lnTo>
                  <a:pt x="1007" y="1226"/>
                </a:lnTo>
                <a:lnTo>
                  <a:pt x="1009" y="1227"/>
                </a:lnTo>
                <a:lnTo>
                  <a:pt x="1011" y="1228"/>
                </a:lnTo>
                <a:lnTo>
                  <a:pt x="1015" y="1232"/>
                </a:lnTo>
                <a:lnTo>
                  <a:pt x="1017" y="1237"/>
                </a:lnTo>
                <a:lnTo>
                  <a:pt x="1019" y="1244"/>
                </a:lnTo>
                <a:lnTo>
                  <a:pt x="1022" y="1250"/>
                </a:lnTo>
                <a:lnTo>
                  <a:pt x="1026" y="1256"/>
                </a:lnTo>
                <a:lnTo>
                  <a:pt x="1030" y="1258"/>
                </a:lnTo>
                <a:lnTo>
                  <a:pt x="1033" y="1259"/>
                </a:lnTo>
                <a:lnTo>
                  <a:pt x="1033" y="1259"/>
                </a:lnTo>
                <a:lnTo>
                  <a:pt x="1037" y="1253"/>
                </a:lnTo>
                <a:lnTo>
                  <a:pt x="1040" y="1247"/>
                </a:lnTo>
                <a:lnTo>
                  <a:pt x="1043" y="1241"/>
                </a:lnTo>
                <a:lnTo>
                  <a:pt x="1044" y="1233"/>
                </a:lnTo>
                <a:lnTo>
                  <a:pt x="1045" y="1219"/>
                </a:lnTo>
                <a:lnTo>
                  <a:pt x="1044" y="1204"/>
                </a:lnTo>
                <a:lnTo>
                  <a:pt x="1039" y="1174"/>
                </a:lnTo>
                <a:lnTo>
                  <a:pt x="1037" y="1160"/>
                </a:lnTo>
                <a:lnTo>
                  <a:pt x="1037" y="1146"/>
                </a:lnTo>
                <a:lnTo>
                  <a:pt x="1037" y="1146"/>
                </a:lnTo>
                <a:lnTo>
                  <a:pt x="1031" y="1146"/>
                </a:lnTo>
                <a:lnTo>
                  <a:pt x="1024" y="1145"/>
                </a:lnTo>
                <a:lnTo>
                  <a:pt x="1020" y="1144"/>
                </a:lnTo>
                <a:lnTo>
                  <a:pt x="1015" y="1142"/>
                </a:lnTo>
                <a:lnTo>
                  <a:pt x="1007" y="1137"/>
                </a:lnTo>
                <a:lnTo>
                  <a:pt x="1003" y="1134"/>
                </a:lnTo>
                <a:lnTo>
                  <a:pt x="998" y="1132"/>
                </a:lnTo>
                <a:lnTo>
                  <a:pt x="998" y="1132"/>
                </a:lnTo>
                <a:lnTo>
                  <a:pt x="994" y="1140"/>
                </a:lnTo>
                <a:lnTo>
                  <a:pt x="991" y="1146"/>
                </a:lnTo>
                <a:lnTo>
                  <a:pt x="983" y="1162"/>
                </a:lnTo>
                <a:lnTo>
                  <a:pt x="973" y="1179"/>
                </a:lnTo>
                <a:lnTo>
                  <a:pt x="964" y="1195"/>
                </a:lnTo>
                <a:lnTo>
                  <a:pt x="960" y="1203"/>
                </a:lnTo>
                <a:lnTo>
                  <a:pt x="958" y="1211"/>
                </a:lnTo>
                <a:lnTo>
                  <a:pt x="956" y="1219"/>
                </a:lnTo>
                <a:lnTo>
                  <a:pt x="956" y="1227"/>
                </a:lnTo>
                <a:lnTo>
                  <a:pt x="957" y="1234"/>
                </a:lnTo>
                <a:lnTo>
                  <a:pt x="960" y="1243"/>
                </a:lnTo>
                <a:lnTo>
                  <a:pt x="965" y="1249"/>
                </a:lnTo>
                <a:lnTo>
                  <a:pt x="973" y="1257"/>
                </a:lnTo>
                <a:lnTo>
                  <a:pt x="973" y="1257"/>
                </a:lnTo>
                <a:close/>
                <a:moveTo>
                  <a:pt x="624" y="1155"/>
                </a:moveTo>
                <a:lnTo>
                  <a:pt x="624" y="1155"/>
                </a:lnTo>
                <a:lnTo>
                  <a:pt x="626" y="1165"/>
                </a:lnTo>
                <a:lnTo>
                  <a:pt x="628" y="1173"/>
                </a:lnTo>
                <a:lnTo>
                  <a:pt x="631" y="1182"/>
                </a:lnTo>
                <a:lnTo>
                  <a:pt x="634" y="1190"/>
                </a:lnTo>
                <a:lnTo>
                  <a:pt x="634" y="1190"/>
                </a:lnTo>
                <a:lnTo>
                  <a:pt x="638" y="1189"/>
                </a:lnTo>
                <a:lnTo>
                  <a:pt x="641" y="1188"/>
                </a:lnTo>
                <a:lnTo>
                  <a:pt x="644" y="1186"/>
                </a:lnTo>
                <a:lnTo>
                  <a:pt x="646" y="1184"/>
                </a:lnTo>
                <a:lnTo>
                  <a:pt x="650" y="1179"/>
                </a:lnTo>
                <a:lnTo>
                  <a:pt x="650" y="1172"/>
                </a:lnTo>
                <a:lnTo>
                  <a:pt x="650" y="1166"/>
                </a:lnTo>
                <a:lnTo>
                  <a:pt x="649" y="1159"/>
                </a:lnTo>
                <a:lnTo>
                  <a:pt x="646" y="1149"/>
                </a:lnTo>
                <a:lnTo>
                  <a:pt x="646" y="1149"/>
                </a:lnTo>
                <a:lnTo>
                  <a:pt x="639" y="1150"/>
                </a:lnTo>
                <a:lnTo>
                  <a:pt x="635" y="1152"/>
                </a:lnTo>
                <a:lnTo>
                  <a:pt x="624" y="1155"/>
                </a:lnTo>
                <a:lnTo>
                  <a:pt x="624" y="1155"/>
                </a:lnTo>
                <a:close/>
                <a:moveTo>
                  <a:pt x="547" y="1307"/>
                </a:moveTo>
                <a:lnTo>
                  <a:pt x="547" y="1307"/>
                </a:lnTo>
                <a:lnTo>
                  <a:pt x="552" y="1312"/>
                </a:lnTo>
                <a:lnTo>
                  <a:pt x="558" y="1319"/>
                </a:lnTo>
                <a:lnTo>
                  <a:pt x="562" y="1326"/>
                </a:lnTo>
                <a:lnTo>
                  <a:pt x="565" y="1335"/>
                </a:lnTo>
                <a:lnTo>
                  <a:pt x="573" y="1354"/>
                </a:lnTo>
                <a:lnTo>
                  <a:pt x="578" y="1373"/>
                </a:lnTo>
                <a:lnTo>
                  <a:pt x="578" y="1373"/>
                </a:lnTo>
                <a:lnTo>
                  <a:pt x="605" y="1469"/>
                </a:lnTo>
                <a:lnTo>
                  <a:pt x="630" y="1561"/>
                </a:lnTo>
                <a:lnTo>
                  <a:pt x="630" y="1561"/>
                </a:lnTo>
                <a:lnTo>
                  <a:pt x="630" y="1559"/>
                </a:lnTo>
                <a:lnTo>
                  <a:pt x="631" y="1559"/>
                </a:lnTo>
                <a:lnTo>
                  <a:pt x="635" y="1558"/>
                </a:lnTo>
                <a:lnTo>
                  <a:pt x="639" y="1559"/>
                </a:lnTo>
                <a:lnTo>
                  <a:pt x="642" y="1559"/>
                </a:lnTo>
                <a:lnTo>
                  <a:pt x="642" y="1559"/>
                </a:lnTo>
                <a:lnTo>
                  <a:pt x="642" y="1544"/>
                </a:lnTo>
                <a:lnTo>
                  <a:pt x="643" y="1531"/>
                </a:lnTo>
                <a:lnTo>
                  <a:pt x="644" y="1518"/>
                </a:lnTo>
                <a:lnTo>
                  <a:pt x="644" y="1504"/>
                </a:lnTo>
                <a:lnTo>
                  <a:pt x="644" y="1504"/>
                </a:lnTo>
                <a:lnTo>
                  <a:pt x="643" y="1498"/>
                </a:lnTo>
                <a:lnTo>
                  <a:pt x="640" y="1491"/>
                </a:lnTo>
                <a:lnTo>
                  <a:pt x="637" y="1485"/>
                </a:lnTo>
                <a:lnTo>
                  <a:pt x="634" y="1477"/>
                </a:lnTo>
                <a:lnTo>
                  <a:pt x="634" y="1477"/>
                </a:lnTo>
                <a:lnTo>
                  <a:pt x="629" y="1459"/>
                </a:lnTo>
                <a:lnTo>
                  <a:pt x="622" y="1439"/>
                </a:lnTo>
                <a:lnTo>
                  <a:pt x="614" y="1417"/>
                </a:lnTo>
                <a:lnTo>
                  <a:pt x="605" y="1396"/>
                </a:lnTo>
                <a:lnTo>
                  <a:pt x="605" y="1396"/>
                </a:lnTo>
                <a:lnTo>
                  <a:pt x="589" y="1362"/>
                </a:lnTo>
                <a:lnTo>
                  <a:pt x="581" y="1344"/>
                </a:lnTo>
                <a:lnTo>
                  <a:pt x="576" y="1327"/>
                </a:lnTo>
                <a:lnTo>
                  <a:pt x="576" y="1327"/>
                </a:lnTo>
                <a:lnTo>
                  <a:pt x="573" y="1314"/>
                </a:lnTo>
                <a:lnTo>
                  <a:pt x="568" y="1303"/>
                </a:lnTo>
                <a:lnTo>
                  <a:pt x="559" y="1281"/>
                </a:lnTo>
                <a:lnTo>
                  <a:pt x="549" y="1260"/>
                </a:lnTo>
                <a:lnTo>
                  <a:pt x="540" y="1238"/>
                </a:lnTo>
                <a:lnTo>
                  <a:pt x="540" y="1238"/>
                </a:lnTo>
                <a:lnTo>
                  <a:pt x="525" y="1196"/>
                </a:lnTo>
                <a:lnTo>
                  <a:pt x="517" y="1175"/>
                </a:lnTo>
                <a:lnTo>
                  <a:pt x="509" y="1157"/>
                </a:lnTo>
                <a:lnTo>
                  <a:pt x="509" y="1157"/>
                </a:lnTo>
                <a:lnTo>
                  <a:pt x="509" y="1168"/>
                </a:lnTo>
                <a:lnTo>
                  <a:pt x="509" y="1179"/>
                </a:lnTo>
                <a:lnTo>
                  <a:pt x="513" y="1198"/>
                </a:lnTo>
                <a:lnTo>
                  <a:pt x="517" y="1216"/>
                </a:lnTo>
                <a:lnTo>
                  <a:pt x="523" y="1234"/>
                </a:lnTo>
                <a:lnTo>
                  <a:pt x="536" y="1270"/>
                </a:lnTo>
                <a:lnTo>
                  <a:pt x="543" y="1288"/>
                </a:lnTo>
                <a:lnTo>
                  <a:pt x="547" y="1307"/>
                </a:lnTo>
                <a:lnTo>
                  <a:pt x="547" y="1307"/>
                </a:lnTo>
                <a:close/>
                <a:moveTo>
                  <a:pt x="649" y="1238"/>
                </a:moveTo>
                <a:lnTo>
                  <a:pt x="649" y="1238"/>
                </a:lnTo>
                <a:lnTo>
                  <a:pt x="649" y="1199"/>
                </a:lnTo>
                <a:lnTo>
                  <a:pt x="649" y="1199"/>
                </a:lnTo>
                <a:lnTo>
                  <a:pt x="645" y="1200"/>
                </a:lnTo>
                <a:lnTo>
                  <a:pt x="642" y="1201"/>
                </a:lnTo>
                <a:lnTo>
                  <a:pt x="640" y="1202"/>
                </a:lnTo>
                <a:lnTo>
                  <a:pt x="639" y="1204"/>
                </a:lnTo>
                <a:lnTo>
                  <a:pt x="638" y="1210"/>
                </a:lnTo>
                <a:lnTo>
                  <a:pt x="639" y="1215"/>
                </a:lnTo>
                <a:lnTo>
                  <a:pt x="641" y="1221"/>
                </a:lnTo>
                <a:lnTo>
                  <a:pt x="643" y="1228"/>
                </a:lnTo>
                <a:lnTo>
                  <a:pt x="649" y="1238"/>
                </a:lnTo>
                <a:lnTo>
                  <a:pt x="649" y="1238"/>
                </a:lnTo>
                <a:close/>
                <a:moveTo>
                  <a:pt x="328" y="1234"/>
                </a:moveTo>
                <a:lnTo>
                  <a:pt x="328" y="1234"/>
                </a:lnTo>
                <a:lnTo>
                  <a:pt x="328" y="1246"/>
                </a:lnTo>
                <a:lnTo>
                  <a:pt x="326" y="1259"/>
                </a:lnTo>
                <a:lnTo>
                  <a:pt x="321" y="1285"/>
                </a:lnTo>
                <a:lnTo>
                  <a:pt x="320" y="1296"/>
                </a:lnTo>
                <a:lnTo>
                  <a:pt x="319" y="1308"/>
                </a:lnTo>
                <a:lnTo>
                  <a:pt x="319" y="1319"/>
                </a:lnTo>
                <a:lnTo>
                  <a:pt x="321" y="1323"/>
                </a:lnTo>
                <a:lnTo>
                  <a:pt x="322" y="1327"/>
                </a:lnTo>
                <a:lnTo>
                  <a:pt x="322" y="1327"/>
                </a:lnTo>
                <a:lnTo>
                  <a:pt x="325" y="1328"/>
                </a:lnTo>
                <a:lnTo>
                  <a:pt x="328" y="1327"/>
                </a:lnTo>
                <a:lnTo>
                  <a:pt x="333" y="1325"/>
                </a:lnTo>
                <a:lnTo>
                  <a:pt x="337" y="1322"/>
                </a:lnTo>
                <a:lnTo>
                  <a:pt x="341" y="1318"/>
                </a:lnTo>
                <a:lnTo>
                  <a:pt x="344" y="1312"/>
                </a:lnTo>
                <a:lnTo>
                  <a:pt x="349" y="1308"/>
                </a:lnTo>
                <a:lnTo>
                  <a:pt x="354" y="1305"/>
                </a:lnTo>
                <a:lnTo>
                  <a:pt x="359" y="1303"/>
                </a:lnTo>
                <a:lnTo>
                  <a:pt x="359" y="1303"/>
                </a:lnTo>
                <a:lnTo>
                  <a:pt x="364" y="1305"/>
                </a:lnTo>
                <a:lnTo>
                  <a:pt x="367" y="1307"/>
                </a:lnTo>
                <a:lnTo>
                  <a:pt x="373" y="1313"/>
                </a:lnTo>
                <a:lnTo>
                  <a:pt x="377" y="1317"/>
                </a:lnTo>
                <a:lnTo>
                  <a:pt x="380" y="1319"/>
                </a:lnTo>
                <a:lnTo>
                  <a:pt x="383" y="1320"/>
                </a:lnTo>
                <a:lnTo>
                  <a:pt x="386" y="1319"/>
                </a:lnTo>
                <a:lnTo>
                  <a:pt x="386" y="1319"/>
                </a:lnTo>
                <a:lnTo>
                  <a:pt x="388" y="1312"/>
                </a:lnTo>
                <a:lnTo>
                  <a:pt x="389" y="1306"/>
                </a:lnTo>
                <a:lnTo>
                  <a:pt x="389" y="1301"/>
                </a:lnTo>
                <a:lnTo>
                  <a:pt x="388" y="1294"/>
                </a:lnTo>
                <a:lnTo>
                  <a:pt x="385" y="1283"/>
                </a:lnTo>
                <a:lnTo>
                  <a:pt x="379" y="1273"/>
                </a:lnTo>
                <a:lnTo>
                  <a:pt x="367" y="1251"/>
                </a:lnTo>
                <a:lnTo>
                  <a:pt x="362" y="1241"/>
                </a:lnTo>
                <a:lnTo>
                  <a:pt x="357" y="1230"/>
                </a:lnTo>
                <a:lnTo>
                  <a:pt x="357" y="1230"/>
                </a:lnTo>
                <a:lnTo>
                  <a:pt x="349" y="1230"/>
                </a:lnTo>
                <a:lnTo>
                  <a:pt x="341" y="1231"/>
                </a:lnTo>
                <a:lnTo>
                  <a:pt x="328" y="1234"/>
                </a:lnTo>
                <a:lnTo>
                  <a:pt x="328" y="1234"/>
                </a:lnTo>
                <a:close/>
                <a:moveTo>
                  <a:pt x="873" y="1556"/>
                </a:moveTo>
                <a:lnTo>
                  <a:pt x="873" y="1556"/>
                </a:lnTo>
                <a:lnTo>
                  <a:pt x="888" y="1556"/>
                </a:lnTo>
                <a:lnTo>
                  <a:pt x="898" y="1556"/>
                </a:lnTo>
                <a:lnTo>
                  <a:pt x="910" y="1556"/>
                </a:lnTo>
                <a:lnTo>
                  <a:pt x="929" y="1556"/>
                </a:lnTo>
                <a:lnTo>
                  <a:pt x="929" y="1556"/>
                </a:lnTo>
                <a:lnTo>
                  <a:pt x="934" y="1540"/>
                </a:lnTo>
                <a:lnTo>
                  <a:pt x="939" y="1524"/>
                </a:lnTo>
                <a:lnTo>
                  <a:pt x="947" y="1489"/>
                </a:lnTo>
                <a:lnTo>
                  <a:pt x="955" y="1452"/>
                </a:lnTo>
                <a:lnTo>
                  <a:pt x="961" y="1412"/>
                </a:lnTo>
                <a:lnTo>
                  <a:pt x="968" y="1373"/>
                </a:lnTo>
                <a:lnTo>
                  <a:pt x="974" y="1335"/>
                </a:lnTo>
                <a:lnTo>
                  <a:pt x="982" y="1297"/>
                </a:lnTo>
                <a:lnTo>
                  <a:pt x="991" y="1263"/>
                </a:lnTo>
                <a:lnTo>
                  <a:pt x="991" y="1263"/>
                </a:lnTo>
                <a:lnTo>
                  <a:pt x="986" y="1264"/>
                </a:lnTo>
                <a:lnTo>
                  <a:pt x="980" y="1266"/>
                </a:lnTo>
                <a:lnTo>
                  <a:pt x="975" y="1268"/>
                </a:lnTo>
                <a:lnTo>
                  <a:pt x="969" y="1270"/>
                </a:lnTo>
                <a:lnTo>
                  <a:pt x="969" y="1270"/>
                </a:lnTo>
                <a:lnTo>
                  <a:pt x="964" y="1267"/>
                </a:lnTo>
                <a:lnTo>
                  <a:pt x="961" y="1263"/>
                </a:lnTo>
                <a:lnTo>
                  <a:pt x="956" y="1255"/>
                </a:lnTo>
                <a:lnTo>
                  <a:pt x="953" y="1250"/>
                </a:lnTo>
                <a:lnTo>
                  <a:pt x="950" y="1247"/>
                </a:lnTo>
                <a:lnTo>
                  <a:pt x="947" y="1245"/>
                </a:lnTo>
                <a:lnTo>
                  <a:pt x="944" y="1245"/>
                </a:lnTo>
                <a:lnTo>
                  <a:pt x="944" y="1245"/>
                </a:lnTo>
                <a:lnTo>
                  <a:pt x="938" y="1281"/>
                </a:lnTo>
                <a:lnTo>
                  <a:pt x="929" y="1321"/>
                </a:lnTo>
                <a:lnTo>
                  <a:pt x="920" y="1362"/>
                </a:lnTo>
                <a:lnTo>
                  <a:pt x="911" y="1402"/>
                </a:lnTo>
                <a:lnTo>
                  <a:pt x="891" y="1483"/>
                </a:lnTo>
                <a:lnTo>
                  <a:pt x="873" y="1556"/>
                </a:lnTo>
                <a:lnTo>
                  <a:pt x="873" y="1556"/>
                </a:lnTo>
                <a:close/>
                <a:moveTo>
                  <a:pt x="954" y="1552"/>
                </a:moveTo>
                <a:lnTo>
                  <a:pt x="954" y="1552"/>
                </a:lnTo>
                <a:lnTo>
                  <a:pt x="973" y="1548"/>
                </a:lnTo>
                <a:lnTo>
                  <a:pt x="983" y="1546"/>
                </a:lnTo>
                <a:lnTo>
                  <a:pt x="991" y="1544"/>
                </a:lnTo>
                <a:lnTo>
                  <a:pt x="991" y="1544"/>
                </a:lnTo>
                <a:lnTo>
                  <a:pt x="998" y="1507"/>
                </a:lnTo>
                <a:lnTo>
                  <a:pt x="1004" y="1473"/>
                </a:lnTo>
                <a:lnTo>
                  <a:pt x="1019" y="1406"/>
                </a:lnTo>
                <a:lnTo>
                  <a:pt x="1035" y="1338"/>
                </a:lnTo>
                <a:lnTo>
                  <a:pt x="1043" y="1304"/>
                </a:lnTo>
                <a:lnTo>
                  <a:pt x="1049" y="1267"/>
                </a:lnTo>
                <a:lnTo>
                  <a:pt x="1049" y="1267"/>
                </a:lnTo>
                <a:lnTo>
                  <a:pt x="1044" y="1270"/>
                </a:lnTo>
                <a:lnTo>
                  <a:pt x="1038" y="1274"/>
                </a:lnTo>
                <a:lnTo>
                  <a:pt x="1035" y="1275"/>
                </a:lnTo>
                <a:lnTo>
                  <a:pt x="1032" y="1276"/>
                </a:lnTo>
                <a:lnTo>
                  <a:pt x="1028" y="1276"/>
                </a:lnTo>
                <a:lnTo>
                  <a:pt x="1022" y="1276"/>
                </a:lnTo>
                <a:lnTo>
                  <a:pt x="1022" y="1276"/>
                </a:lnTo>
                <a:lnTo>
                  <a:pt x="1020" y="1272"/>
                </a:lnTo>
                <a:lnTo>
                  <a:pt x="1018" y="1268"/>
                </a:lnTo>
                <a:lnTo>
                  <a:pt x="1015" y="1264"/>
                </a:lnTo>
                <a:lnTo>
                  <a:pt x="1013" y="1261"/>
                </a:lnTo>
                <a:lnTo>
                  <a:pt x="1013" y="1261"/>
                </a:lnTo>
                <a:lnTo>
                  <a:pt x="994" y="1334"/>
                </a:lnTo>
                <a:lnTo>
                  <a:pt x="978" y="1403"/>
                </a:lnTo>
                <a:lnTo>
                  <a:pt x="965" y="1475"/>
                </a:lnTo>
                <a:lnTo>
                  <a:pt x="954" y="1552"/>
                </a:lnTo>
                <a:lnTo>
                  <a:pt x="954" y="1552"/>
                </a:lnTo>
                <a:close/>
                <a:moveTo>
                  <a:pt x="372" y="1334"/>
                </a:moveTo>
                <a:lnTo>
                  <a:pt x="372" y="1334"/>
                </a:lnTo>
                <a:lnTo>
                  <a:pt x="381" y="1361"/>
                </a:lnTo>
                <a:lnTo>
                  <a:pt x="389" y="1387"/>
                </a:lnTo>
                <a:lnTo>
                  <a:pt x="408" y="1440"/>
                </a:lnTo>
                <a:lnTo>
                  <a:pt x="416" y="1467"/>
                </a:lnTo>
                <a:lnTo>
                  <a:pt x="425" y="1493"/>
                </a:lnTo>
                <a:lnTo>
                  <a:pt x="431" y="1520"/>
                </a:lnTo>
                <a:lnTo>
                  <a:pt x="437" y="1548"/>
                </a:lnTo>
                <a:lnTo>
                  <a:pt x="437" y="1548"/>
                </a:lnTo>
                <a:lnTo>
                  <a:pt x="442" y="1550"/>
                </a:lnTo>
                <a:lnTo>
                  <a:pt x="447" y="1551"/>
                </a:lnTo>
                <a:lnTo>
                  <a:pt x="454" y="1552"/>
                </a:lnTo>
                <a:lnTo>
                  <a:pt x="457" y="1551"/>
                </a:lnTo>
                <a:lnTo>
                  <a:pt x="459" y="1550"/>
                </a:lnTo>
                <a:lnTo>
                  <a:pt x="459" y="1550"/>
                </a:lnTo>
                <a:lnTo>
                  <a:pt x="452" y="1513"/>
                </a:lnTo>
                <a:lnTo>
                  <a:pt x="446" y="1497"/>
                </a:lnTo>
                <a:lnTo>
                  <a:pt x="443" y="1489"/>
                </a:lnTo>
                <a:lnTo>
                  <a:pt x="439" y="1482"/>
                </a:lnTo>
                <a:lnTo>
                  <a:pt x="439" y="1482"/>
                </a:lnTo>
                <a:lnTo>
                  <a:pt x="440" y="1477"/>
                </a:lnTo>
                <a:lnTo>
                  <a:pt x="441" y="1472"/>
                </a:lnTo>
                <a:lnTo>
                  <a:pt x="441" y="1462"/>
                </a:lnTo>
                <a:lnTo>
                  <a:pt x="440" y="1450"/>
                </a:lnTo>
                <a:lnTo>
                  <a:pt x="438" y="1439"/>
                </a:lnTo>
                <a:lnTo>
                  <a:pt x="430" y="1415"/>
                </a:lnTo>
                <a:lnTo>
                  <a:pt x="424" y="1392"/>
                </a:lnTo>
                <a:lnTo>
                  <a:pt x="424" y="1392"/>
                </a:lnTo>
                <a:lnTo>
                  <a:pt x="423" y="1385"/>
                </a:lnTo>
                <a:lnTo>
                  <a:pt x="423" y="1378"/>
                </a:lnTo>
                <a:lnTo>
                  <a:pt x="422" y="1371"/>
                </a:lnTo>
                <a:lnTo>
                  <a:pt x="420" y="1367"/>
                </a:lnTo>
                <a:lnTo>
                  <a:pt x="420" y="1367"/>
                </a:lnTo>
                <a:lnTo>
                  <a:pt x="418" y="1366"/>
                </a:lnTo>
                <a:lnTo>
                  <a:pt x="415" y="1365"/>
                </a:lnTo>
                <a:lnTo>
                  <a:pt x="413" y="1364"/>
                </a:lnTo>
                <a:lnTo>
                  <a:pt x="412" y="1363"/>
                </a:lnTo>
                <a:lnTo>
                  <a:pt x="412" y="1363"/>
                </a:lnTo>
                <a:lnTo>
                  <a:pt x="410" y="1357"/>
                </a:lnTo>
                <a:lnTo>
                  <a:pt x="409" y="1352"/>
                </a:lnTo>
                <a:lnTo>
                  <a:pt x="409" y="1340"/>
                </a:lnTo>
                <a:lnTo>
                  <a:pt x="408" y="1336"/>
                </a:lnTo>
                <a:lnTo>
                  <a:pt x="405" y="1331"/>
                </a:lnTo>
                <a:lnTo>
                  <a:pt x="403" y="1326"/>
                </a:lnTo>
                <a:lnTo>
                  <a:pt x="399" y="1323"/>
                </a:lnTo>
                <a:lnTo>
                  <a:pt x="399" y="1323"/>
                </a:lnTo>
                <a:lnTo>
                  <a:pt x="397" y="1327"/>
                </a:lnTo>
                <a:lnTo>
                  <a:pt x="395" y="1331"/>
                </a:lnTo>
                <a:lnTo>
                  <a:pt x="392" y="1334"/>
                </a:lnTo>
                <a:lnTo>
                  <a:pt x="388" y="1336"/>
                </a:lnTo>
                <a:lnTo>
                  <a:pt x="385" y="1337"/>
                </a:lnTo>
                <a:lnTo>
                  <a:pt x="381" y="1337"/>
                </a:lnTo>
                <a:lnTo>
                  <a:pt x="377" y="1336"/>
                </a:lnTo>
                <a:lnTo>
                  <a:pt x="372" y="1334"/>
                </a:lnTo>
                <a:lnTo>
                  <a:pt x="372" y="1334"/>
                </a:lnTo>
                <a:close/>
                <a:moveTo>
                  <a:pt x="324" y="1344"/>
                </a:moveTo>
                <a:lnTo>
                  <a:pt x="324" y="1344"/>
                </a:lnTo>
                <a:lnTo>
                  <a:pt x="333" y="1364"/>
                </a:lnTo>
                <a:lnTo>
                  <a:pt x="339" y="1383"/>
                </a:lnTo>
                <a:lnTo>
                  <a:pt x="352" y="1424"/>
                </a:lnTo>
                <a:lnTo>
                  <a:pt x="359" y="1443"/>
                </a:lnTo>
                <a:lnTo>
                  <a:pt x="366" y="1462"/>
                </a:lnTo>
                <a:lnTo>
                  <a:pt x="374" y="1482"/>
                </a:lnTo>
                <a:lnTo>
                  <a:pt x="385" y="1500"/>
                </a:lnTo>
                <a:lnTo>
                  <a:pt x="385" y="1500"/>
                </a:lnTo>
                <a:lnTo>
                  <a:pt x="382" y="1503"/>
                </a:lnTo>
                <a:lnTo>
                  <a:pt x="382" y="1505"/>
                </a:lnTo>
                <a:lnTo>
                  <a:pt x="383" y="1508"/>
                </a:lnTo>
                <a:lnTo>
                  <a:pt x="384" y="1513"/>
                </a:lnTo>
                <a:lnTo>
                  <a:pt x="386" y="1516"/>
                </a:lnTo>
                <a:lnTo>
                  <a:pt x="387" y="1520"/>
                </a:lnTo>
                <a:lnTo>
                  <a:pt x="388" y="1525"/>
                </a:lnTo>
                <a:lnTo>
                  <a:pt x="386" y="1531"/>
                </a:lnTo>
                <a:lnTo>
                  <a:pt x="386" y="1531"/>
                </a:lnTo>
                <a:lnTo>
                  <a:pt x="392" y="1532"/>
                </a:lnTo>
                <a:lnTo>
                  <a:pt x="397" y="1534"/>
                </a:lnTo>
                <a:lnTo>
                  <a:pt x="404" y="1538"/>
                </a:lnTo>
                <a:lnTo>
                  <a:pt x="413" y="1543"/>
                </a:lnTo>
                <a:lnTo>
                  <a:pt x="417" y="1545"/>
                </a:lnTo>
                <a:lnTo>
                  <a:pt x="422" y="1546"/>
                </a:lnTo>
                <a:lnTo>
                  <a:pt x="422" y="1546"/>
                </a:lnTo>
                <a:lnTo>
                  <a:pt x="408" y="1489"/>
                </a:lnTo>
                <a:lnTo>
                  <a:pt x="392" y="1433"/>
                </a:lnTo>
                <a:lnTo>
                  <a:pt x="383" y="1406"/>
                </a:lnTo>
                <a:lnTo>
                  <a:pt x="374" y="1379"/>
                </a:lnTo>
                <a:lnTo>
                  <a:pt x="364" y="1352"/>
                </a:lnTo>
                <a:lnTo>
                  <a:pt x="353" y="1325"/>
                </a:lnTo>
                <a:lnTo>
                  <a:pt x="353" y="1325"/>
                </a:lnTo>
                <a:lnTo>
                  <a:pt x="352" y="1329"/>
                </a:lnTo>
                <a:lnTo>
                  <a:pt x="349" y="1333"/>
                </a:lnTo>
                <a:lnTo>
                  <a:pt x="346" y="1336"/>
                </a:lnTo>
                <a:lnTo>
                  <a:pt x="342" y="1338"/>
                </a:lnTo>
                <a:lnTo>
                  <a:pt x="334" y="1341"/>
                </a:lnTo>
                <a:lnTo>
                  <a:pt x="324" y="1344"/>
                </a:lnTo>
                <a:lnTo>
                  <a:pt x="324" y="1344"/>
                </a:lnTo>
                <a:close/>
                <a:moveTo>
                  <a:pt x="439" y="1371"/>
                </a:moveTo>
                <a:lnTo>
                  <a:pt x="439" y="1371"/>
                </a:lnTo>
                <a:lnTo>
                  <a:pt x="443" y="1383"/>
                </a:lnTo>
                <a:lnTo>
                  <a:pt x="446" y="1396"/>
                </a:lnTo>
                <a:lnTo>
                  <a:pt x="448" y="1408"/>
                </a:lnTo>
                <a:lnTo>
                  <a:pt x="449" y="1419"/>
                </a:lnTo>
                <a:lnTo>
                  <a:pt x="450" y="1431"/>
                </a:lnTo>
                <a:lnTo>
                  <a:pt x="453" y="1443"/>
                </a:lnTo>
                <a:lnTo>
                  <a:pt x="457" y="1454"/>
                </a:lnTo>
                <a:lnTo>
                  <a:pt x="460" y="1458"/>
                </a:lnTo>
                <a:lnTo>
                  <a:pt x="463" y="1462"/>
                </a:lnTo>
                <a:lnTo>
                  <a:pt x="463" y="1462"/>
                </a:lnTo>
                <a:lnTo>
                  <a:pt x="471" y="1469"/>
                </a:lnTo>
                <a:lnTo>
                  <a:pt x="479" y="1474"/>
                </a:lnTo>
                <a:lnTo>
                  <a:pt x="489" y="1479"/>
                </a:lnTo>
                <a:lnTo>
                  <a:pt x="499" y="1484"/>
                </a:lnTo>
                <a:lnTo>
                  <a:pt x="519" y="1492"/>
                </a:lnTo>
                <a:lnTo>
                  <a:pt x="528" y="1497"/>
                </a:lnTo>
                <a:lnTo>
                  <a:pt x="536" y="1502"/>
                </a:lnTo>
                <a:lnTo>
                  <a:pt x="536" y="1502"/>
                </a:lnTo>
                <a:lnTo>
                  <a:pt x="543" y="1507"/>
                </a:lnTo>
                <a:lnTo>
                  <a:pt x="548" y="1513"/>
                </a:lnTo>
                <a:lnTo>
                  <a:pt x="558" y="1525"/>
                </a:lnTo>
                <a:lnTo>
                  <a:pt x="566" y="1539"/>
                </a:lnTo>
                <a:lnTo>
                  <a:pt x="574" y="1554"/>
                </a:lnTo>
                <a:lnTo>
                  <a:pt x="574" y="1554"/>
                </a:lnTo>
                <a:lnTo>
                  <a:pt x="582" y="1556"/>
                </a:lnTo>
                <a:lnTo>
                  <a:pt x="590" y="1558"/>
                </a:lnTo>
                <a:lnTo>
                  <a:pt x="609" y="1559"/>
                </a:lnTo>
                <a:lnTo>
                  <a:pt x="609" y="1559"/>
                </a:lnTo>
                <a:lnTo>
                  <a:pt x="596" y="1505"/>
                </a:lnTo>
                <a:lnTo>
                  <a:pt x="581" y="1449"/>
                </a:lnTo>
                <a:lnTo>
                  <a:pt x="574" y="1422"/>
                </a:lnTo>
                <a:lnTo>
                  <a:pt x="564" y="1393"/>
                </a:lnTo>
                <a:lnTo>
                  <a:pt x="554" y="1366"/>
                </a:lnTo>
                <a:lnTo>
                  <a:pt x="543" y="1338"/>
                </a:lnTo>
                <a:lnTo>
                  <a:pt x="543" y="1338"/>
                </a:lnTo>
                <a:lnTo>
                  <a:pt x="528" y="1342"/>
                </a:lnTo>
                <a:lnTo>
                  <a:pt x="514" y="1346"/>
                </a:lnTo>
                <a:lnTo>
                  <a:pt x="487" y="1352"/>
                </a:lnTo>
                <a:lnTo>
                  <a:pt x="474" y="1355"/>
                </a:lnTo>
                <a:lnTo>
                  <a:pt x="462" y="1358"/>
                </a:lnTo>
                <a:lnTo>
                  <a:pt x="450" y="1364"/>
                </a:lnTo>
                <a:lnTo>
                  <a:pt x="439" y="1371"/>
                </a:lnTo>
                <a:lnTo>
                  <a:pt x="439" y="1371"/>
                </a:lnTo>
                <a:close/>
                <a:moveTo>
                  <a:pt x="476" y="1552"/>
                </a:moveTo>
                <a:lnTo>
                  <a:pt x="476" y="1552"/>
                </a:lnTo>
                <a:lnTo>
                  <a:pt x="516" y="1553"/>
                </a:lnTo>
                <a:lnTo>
                  <a:pt x="534" y="1553"/>
                </a:lnTo>
                <a:lnTo>
                  <a:pt x="555" y="1552"/>
                </a:lnTo>
                <a:lnTo>
                  <a:pt x="555" y="1552"/>
                </a:lnTo>
                <a:lnTo>
                  <a:pt x="548" y="1539"/>
                </a:lnTo>
                <a:lnTo>
                  <a:pt x="539" y="1528"/>
                </a:lnTo>
                <a:lnTo>
                  <a:pt x="530" y="1518"/>
                </a:lnTo>
                <a:lnTo>
                  <a:pt x="519" y="1509"/>
                </a:lnTo>
                <a:lnTo>
                  <a:pt x="507" y="1502"/>
                </a:lnTo>
                <a:lnTo>
                  <a:pt x="494" y="1494"/>
                </a:lnTo>
                <a:lnTo>
                  <a:pt x="480" y="1489"/>
                </a:lnTo>
                <a:lnTo>
                  <a:pt x="465" y="1484"/>
                </a:lnTo>
                <a:lnTo>
                  <a:pt x="465" y="1484"/>
                </a:lnTo>
                <a:lnTo>
                  <a:pt x="465" y="1492"/>
                </a:lnTo>
                <a:lnTo>
                  <a:pt x="468" y="1501"/>
                </a:lnTo>
                <a:lnTo>
                  <a:pt x="474" y="1519"/>
                </a:lnTo>
                <a:lnTo>
                  <a:pt x="476" y="1529"/>
                </a:lnTo>
                <a:lnTo>
                  <a:pt x="478" y="1537"/>
                </a:lnTo>
                <a:lnTo>
                  <a:pt x="478" y="1545"/>
                </a:lnTo>
                <a:lnTo>
                  <a:pt x="477" y="1549"/>
                </a:lnTo>
                <a:lnTo>
                  <a:pt x="476" y="1552"/>
                </a:lnTo>
                <a:lnTo>
                  <a:pt x="476" y="1552"/>
                </a:lnTo>
                <a:close/>
                <a:moveTo>
                  <a:pt x="836" y="1645"/>
                </a:moveTo>
                <a:lnTo>
                  <a:pt x="836" y="1645"/>
                </a:lnTo>
                <a:lnTo>
                  <a:pt x="834" y="1654"/>
                </a:lnTo>
                <a:lnTo>
                  <a:pt x="834" y="1662"/>
                </a:lnTo>
                <a:lnTo>
                  <a:pt x="835" y="1680"/>
                </a:lnTo>
                <a:lnTo>
                  <a:pt x="839" y="1714"/>
                </a:lnTo>
                <a:lnTo>
                  <a:pt x="840" y="1729"/>
                </a:lnTo>
                <a:lnTo>
                  <a:pt x="840" y="1737"/>
                </a:lnTo>
                <a:lnTo>
                  <a:pt x="839" y="1744"/>
                </a:lnTo>
                <a:lnTo>
                  <a:pt x="837" y="1751"/>
                </a:lnTo>
                <a:lnTo>
                  <a:pt x="833" y="1758"/>
                </a:lnTo>
                <a:lnTo>
                  <a:pt x="827" y="1764"/>
                </a:lnTo>
                <a:lnTo>
                  <a:pt x="821" y="1770"/>
                </a:lnTo>
                <a:lnTo>
                  <a:pt x="821" y="1770"/>
                </a:lnTo>
                <a:lnTo>
                  <a:pt x="814" y="1771"/>
                </a:lnTo>
                <a:lnTo>
                  <a:pt x="808" y="1773"/>
                </a:lnTo>
                <a:lnTo>
                  <a:pt x="793" y="1780"/>
                </a:lnTo>
                <a:lnTo>
                  <a:pt x="786" y="1781"/>
                </a:lnTo>
                <a:lnTo>
                  <a:pt x="782" y="1782"/>
                </a:lnTo>
                <a:lnTo>
                  <a:pt x="779" y="1782"/>
                </a:lnTo>
                <a:lnTo>
                  <a:pt x="776" y="1781"/>
                </a:lnTo>
                <a:lnTo>
                  <a:pt x="774" y="1779"/>
                </a:lnTo>
                <a:lnTo>
                  <a:pt x="772" y="1776"/>
                </a:lnTo>
                <a:lnTo>
                  <a:pt x="770" y="1772"/>
                </a:lnTo>
                <a:lnTo>
                  <a:pt x="770" y="1772"/>
                </a:lnTo>
                <a:lnTo>
                  <a:pt x="768" y="1751"/>
                </a:lnTo>
                <a:lnTo>
                  <a:pt x="768" y="1729"/>
                </a:lnTo>
                <a:lnTo>
                  <a:pt x="768" y="1707"/>
                </a:lnTo>
                <a:lnTo>
                  <a:pt x="767" y="1685"/>
                </a:lnTo>
                <a:lnTo>
                  <a:pt x="767" y="1685"/>
                </a:lnTo>
                <a:lnTo>
                  <a:pt x="766" y="1679"/>
                </a:lnTo>
                <a:lnTo>
                  <a:pt x="767" y="1672"/>
                </a:lnTo>
                <a:lnTo>
                  <a:pt x="768" y="1668"/>
                </a:lnTo>
                <a:lnTo>
                  <a:pt x="771" y="1662"/>
                </a:lnTo>
                <a:lnTo>
                  <a:pt x="773" y="1659"/>
                </a:lnTo>
                <a:lnTo>
                  <a:pt x="775" y="1657"/>
                </a:lnTo>
                <a:lnTo>
                  <a:pt x="778" y="1655"/>
                </a:lnTo>
                <a:lnTo>
                  <a:pt x="781" y="1654"/>
                </a:lnTo>
                <a:lnTo>
                  <a:pt x="786" y="1653"/>
                </a:lnTo>
                <a:lnTo>
                  <a:pt x="790" y="1653"/>
                </a:lnTo>
                <a:lnTo>
                  <a:pt x="793" y="1654"/>
                </a:lnTo>
                <a:lnTo>
                  <a:pt x="797" y="1656"/>
                </a:lnTo>
                <a:lnTo>
                  <a:pt x="802" y="1659"/>
                </a:lnTo>
                <a:lnTo>
                  <a:pt x="805" y="1662"/>
                </a:lnTo>
                <a:lnTo>
                  <a:pt x="809" y="1667"/>
                </a:lnTo>
                <a:lnTo>
                  <a:pt x="812" y="1672"/>
                </a:lnTo>
                <a:lnTo>
                  <a:pt x="812" y="1672"/>
                </a:lnTo>
                <a:lnTo>
                  <a:pt x="807" y="1692"/>
                </a:lnTo>
                <a:lnTo>
                  <a:pt x="805" y="1703"/>
                </a:lnTo>
                <a:lnTo>
                  <a:pt x="804" y="1714"/>
                </a:lnTo>
                <a:lnTo>
                  <a:pt x="804" y="1725"/>
                </a:lnTo>
                <a:lnTo>
                  <a:pt x="805" y="1735"/>
                </a:lnTo>
                <a:lnTo>
                  <a:pt x="807" y="1746"/>
                </a:lnTo>
                <a:lnTo>
                  <a:pt x="810" y="1756"/>
                </a:lnTo>
                <a:lnTo>
                  <a:pt x="810" y="1756"/>
                </a:lnTo>
                <a:lnTo>
                  <a:pt x="813" y="1750"/>
                </a:lnTo>
                <a:lnTo>
                  <a:pt x="816" y="1746"/>
                </a:lnTo>
                <a:lnTo>
                  <a:pt x="819" y="1734"/>
                </a:lnTo>
                <a:lnTo>
                  <a:pt x="819" y="1720"/>
                </a:lnTo>
                <a:lnTo>
                  <a:pt x="819" y="1706"/>
                </a:lnTo>
                <a:lnTo>
                  <a:pt x="818" y="1676"/>
                </a:lnTo>
                <a:lnTo>
                  <a:pt x="818" y="1661"/>
                </a:lnTo>
                <a:lnTo>
                  <a:pt x="819" y="1647"/>
                </a:lnTo>
                <a:lnTo>
                  <a:pt x="819" y="1647"/>
                </a:lnTo>
                <a:lnTo>
                  <a:pt x="816" y="1643"/>
                </a:lnTo>
                <a:lnTo>
                  <a:pt x="810" y="1639"/>
                </a:lnTo>
                <a:lnTo>
                  <a:pt x="805" y="1637"/>
                </a:lnTo>
                <a:lnTo>
                  <a:pt x="800" y="1634"/>
                </a:lnTo>
                <a:lnTo>
                  <a:pt x="786" y="1630"/>
                </a:lnTo>
                <a:lnTo>
                  <a:pt x="771" y="1629"/>
                </a:lnTo>
                <a:lnTo>
                  <a:pt x="771" y="1629"/>
                </a:lnTo>
                <a:lnTo>
                  <a:pt x="763" y="1640"/>
                </a:lnTo>
                <a:lnTo>
                  <a:pt x="758" y="1645"/>
                </a:lnTo>
                <a:lnTo>
                  <a:pt x="752" y="1650"/>
                </a:lnTo>
                <a:lnTo>
                  <a:pt x="752" y="1650"/>
                </a:lnTo>
                <a:lnTo>
                  <a:pt x="752" y="1664"/>
                </a:lnTo>
                <a:lnTo>
                  <a:pt x="752" y="1680"/>
                </a:lnTo>
                <a:lnTo>
                  <a:pt x="751" y="1716"/>
                </a:lnTo>
                <a:lnTo>
                  <a:pt x="750" y="1734"/>
                </a:lnTo>
                <a:lnTo>
                  <a:pt x="751" y="1751"/>
                </a:lnTo>
                <a:lnTo>
                  <a:pt x="752" y="1766"/>
                </a:lnTo>
                <a:lnTo>
                  <a:pt x="755" y="1778"/>
                </a:lnTo>
                <a:lnTo>
                  <a:pt x="755" y="1778"/>
                </a:lnTo>
                <a:lnTo>
                  <a:pt x="757" y="1783"/>
                </a:lnTo>
                <a:lnTo>
                  <a:pt x="761" y="1789"/>
                </a:lnTo>
                <a:lnTo>
                  <a:pt x="765" y="1792"/>
                </a:lnTo>
                <a:lnTo>
                  <a:pt x="770" y="1795"/>
                </a:lnTo>
                <a:lnTo>
                  <a:pt x="776" y="1797"/>
                </a:lnTo>
                <a:lnTo>
                  <a:pt x="781" y="1798"/>
                </a:lnTo>
                <a:lnTo>
                  <a:pt x="788" y="1800"/>
                </a:lnTo>
                <a:lnTo>
                  <a:pt x="795" y="1800"/>
                </a:lnTo>
                <a:lnTo>
                  <a:pt x="808" y="1797"/>
                </a:lnTo>
                <a:lnTo>
                  <a:pt x="821" y="1793"/>
                </a:lnTo>
                <a:lnTo>
                  <a:pt x="826" y="1791"/>
                </a:lnTo>
                <a:lnTo>
                  <a:pt x="832" y="1788"/>
                </a:lnTo>
                <a:lnTo>
                  <a:pt x="836" y="1785"/>
                </a:lnTo>
                <a:lnTo>
                  <a:pt x="840" y="1780"/>
                </a:lnTo>
                <a:lnTo>
                  <a:pt x="840" y="1780"/>
                </a:lnTo>
                <a:lnTo>
                  <a:pt x="842" y="1762"/>
                </a:lnTo>
                <a:lnTo>
                  <a:pt x="844" y="1741"/>
                </a:lnTo>
                <a:lnTo>
                  <a:pt x="844" y="1730"/>
                </a:lnTo>
                <a:lnTo>
                  <a:pt x="843" y="1719"/>
                </a:lnTo>
                <a:lnTo>
                  <a:pt x="842" y="1710"/>
                </a:lnTo>
                <a:lnTo>
                  <a:pt x="840" y="1701"/>
                </a:lnTo>
                <a:lnTo>
                  <a:pt x="840" y="1701"/>
                </a:lnTo>
                <a:lnTo>
                  <a:pt x="842" y="1699"/>
                </a:lnTo>
                <a:lnTo>
                  <a:pt x="843" y="1696"/>
                </a:lnTo>
                <a:lnTo>
                  <a:pt x="844" y="1692"/>
                </a:lnTo>
                <a:lnTo>
                  <a:pt x="843" y="1689"/>
                </a:lnTo>
                <a:lnTo>
                  <a:pt x="842" y="1683"/>
                </a:lnTo>
                <a:lnTo>
                  <a:pt x="841" y="1676"/>
                </a:lnTo>
                <a:lnTo>
                  <a:pt x="841" y="1676"/>
                </a:lnTo>
                <a:lnTo>
                  <a:pt x="842" y="1655"/>
                </a:lnTo>
                <a:lnTo>
                  <a:pt x="842" y="1634"/>
                </a:lnTo>
                <a:lnTo>
                  <a:pt x="843" y="1612"/>
                </a:lnTo>
                <a:lnTo>
                  <a:pt x="843" y="1592"/>
                </a:lnTo>
                <a:lnTo>
                  <a:pt x="842" y="1571"/>
                </a:lnTo>
                <a:lnTo>
                  <a:pt x="839" y="1553"/>
                </a:lnTo>
                <a:lnTo>
                  <a:pt x="837" y="1544"/>
                </a:lnTo>
                <a:lnTo>
                  <a:pt x="834" y="1535"/>
                </a:lnTo>
                <a:lnTo>
                  <a:pt x="829" y="1527"/>
                </a:lnTo>
                <a:lnTo>
                  <a:pt x="825" y="1519"/>
                </a:lnTo>
                <a:lnTo>
                  <a:pt x="825" y="1519"/>
                </a:lnTo>
                <a:lnTo>
                  <a:pt x="819" y="1518"/>
                </a:lnTo>
                <a:lnTo>
                  <a:pt x="813" y="1518"/>
                </a:lnTo>
                <a:lnTo>
                  <a:pt x="801" y="1515"/>
                </a:lnTo>
                <a:lnTo>
                  <a:pt x="788" y="1512"/>
                </a:lnTo>
                <a:lnTo>
                  <a:pt x="781" y="1512"/>
                </a:lnTo>
                <a:lnTo>
                  <a:pt x="775" y="1513"/>
                </a:lnTo>
                <a:lnTo>
                  <a:pt x="775" y="1513"/>
                </a:lnTo>
                <a:lnTo>
                  <a:pt x="768" y="1515"/>
                </a:lnTo>
                <a:lnTo>
                  <a:pt x="764" y="1518"/>
                </a:lnTo>
                <a:lnTo>
                  <a:pt x="760" y="1522"/>
                </a:lnTo>
                <a:lnTo>
                  <a:pt x="757" y="1528"/>
                </a:lnTo>
                <a:lnTo>
                  <a:pt x="752" y="1540"/>
                </a:lnTo>
                <a:lnTo>
                  <a:pt x="748" y="1554"/>
                </a:lnTo>
                <a:lnTo>
                  <a:pt x="748" y="1554"/>
                </a:lnTo>
                <a:lnTo>
                  <a:pt x="751" y="1554"/>
                </a:lnTo>
                <a:lnTo>
                  <a:pt x="755" y="1554"/>
                </a:lnTo>
                <a:lnTo>
                  <a:pt x="760" y="1556"/>
                </a:lnTo>
                <a:lnTo>
                  <a:pt x="765" y="1559"/>
                </a:lnTo>
                <a:lnTo>
                  <a:pt x="768" y="1559"/>
                </a:lnTo>
                <a:lnTo>
                  <a:pt x="773" y="1559"/>
                </a:lnTo>
                <a:lnTo>
                  <a:pt x="773" y="1559"/>
                </a:lnTo>
                <a:lnTo>
                  <a:pt x="775" y="1549"/>
                </a:lnTo>
                <a:lnTo>
                  <a:pt x="778" y="1540"/>
                </a:lnTo>
                <a:lnTo>
                  <a:pt x="781" y="1535"/>
                </a:lnTo>
                <a:lnTo>
                  <a:pt x="786" y="1531"/>
                </a:lnTo>
                <a:lnTo>
                  <a:pt x="792" y="1529"/>
                </a:lnTo>
                <a:lnTo>
                  <a:pt x="798" y="1528"/>
                </a:lnTo>
                <a:lnTo>
                  <a:pt x="805" y="1528"/>
                </a:lnTo>
                <a:lnTo>
                  <a:pt x="812" y="1529"/>
                </a:lnTo>
                <a:lnTo>
                  <a:pt x="812" y="1529"/>
                </a:lnTo>
                <a:lnTo>
                  <a:pt x="809" y="1533"/>
                </a:lnTo>
                <a:lnTo>
                  <a:pt x="810" y="1533"/>
                </a:lnTo>
                <a:lnTo>
                  <a:pt x="811" y="1534"/>
                </a:lnTo>
                <a:lnTo>
                  <a:pt x="816" y="1535"/>
                </a:lnTo>
                <a:lnTo>
                  <a:pt x="817" y="1536"/>
                </a:lnTo>
                <a:lnTo>
                  <a:pt x="819" y="1537"/>
                </a:lnTo>
                <a:lnTo>
                  <a:pt x="819" y="1537"/>
                </a:lnTo>
                <a:lnTo>
                  <a:pt x="818" y="1540"/>
                </a:lnTo>
                <a:lnTo>
                  <a:pt x="818" y="1544"/>
                </a:lnTo>
                <a:lnTo>
                  <a:pt x="819" y="1547"/>
                </a:lnTo>
                <a:lnTo>
                  <a:pt x="821" y="1550"/>
                </a:lnTo>
                <a:lnTo>
                  <a:pt x="825" y="1556"/>
                </a:lnTo>
                <a:lnTo>
                  <a:pt x="829" y="1562"/>
                </a:lnTo>
                <a:lnTo>
                  <a:pt x="829" y="1562"/>
                </a:lnTo>
                <a:lnTo>
                  <a:pt x="826" y="1571"/>
                </a:lnTo>
                <a:lnTo>
                  <a:pt x="825" y="1580"/>
                </a:lnTo>
                <a:lnTo>
                  <a:pt x="826" y="1589"/>
                </a:lnTo>
                <a:lnTo>
                  <a:pt x="827" y="1598"/>
                </a:lnTo>
                <a:lnTo>
                  <a:pt x="828" y="1608"/>
                </a:lnTo>
                <a:lnTo>
                  <a:pt x="828" y="1616"/>
                </a:lnTo>
                <a:lnTo>
                  <a:pt x="828" y="1626"/>
                </a:lnTo>
                <a:lnTo>
                  <a:pt x="825" y="1635"/>
                </a:lnTo>
                <a:lnTo>
                  <a:pt x="825" y="1635"/>
                </a:lnTo>
                <a:lnTo>
                  <a:pt x="832" y="1639"/>
                </a:lnTo>
                <a:lnTo>
                  <a:pt x="834" y="1642"/>
                </a:lnTo>
                <a:lnTo>
                  <a:pt x="836" y="1645"/>
                </a:lnTo>
                <a:lnTo>
                  <a:pt x="836" y="1645"/>
                </a:lnTo>
                <a:close/>
                <a:moveTo>
                  <a:pt x="598" y="1616"/>
                </a:moveTo>
                <a:lnTo>
                  <a:pt x="598" y="1616"/>
                </a:lnTo>
                <a:lnTo>
                  <a:pt x="609" y="1615"/>
                </a:lnTo>
                <a:lnTo>
                  <a:pt x="619" y="1615"/>
                </a:lnTo>
                <a:lnTo>
                  <a:pt x="627" y="1616"/>
                </a:lnTo>
                <a:lnTo>
                  <a:pt x="635" y="1620"/>
                </a:lnTo>
                <a:lnTo>
                  <a:pt x="642" y="1623"/>
                </a:lnTo>
                <a:lnTo>
                  <a:pt x="650" y="1628"/>
                </a:lnTo>
                <a:lnTo>
                  <a:pt x="656" y="1634"/>
                </a:lnTo>
                <a:lnTo>
                  <a:pt x="661" y="1640"/>
                </a:lnTo>
                <a:lnTo>
                  <a:pt x="672" y="1654"/>
                </a:lnTo>
                <a:lnTo>
                  <a:pt x="681" y="1670"/>
                </a:lnTo>
                <a:lnTo>
                  <a:pt x="697" y="1701"/>
                </a:lnTo>
                <a:lnTo>
                  <a:pt x="697" y="1701"/>
                </a:lnTo>
                <a:lnTo>
                  <a:pt x="694" y="1705"/>
                </a:lnTo>
                <a:lnTo>
                  <a:pt x="694" y="1707"/>
                </a:lnTo>
                <a:lnTo>
                  <a:pt x="692" y="1711"/>
                </a:lnTo>
                <a:lnTo>
                  <a:pt x="690" y="1714"/>
                </a:lnTo>
                <a:lnTo>
                  <a:pt x="690" y="1714"/>
                </a:lnTo>
                <a:lnTo>
                  <a:pt x="690" y="1716"/>
                </a:lnTo>
                <a:lnTo>
                  <a:pt x="692" y="1716"/>
                </a:lnTo>
                <a:lnTo>
                  <a:pt x="692" y="1716"/>
                </a:lnTo>
                <a:lnTo>
                  <a:pt x="702" y="1707"/>
                </a:lnTo>
                <a:lnTo>
                  <a:pt x="712" y="1698"/>
                </a:lnTo>
                <a:lnTo>
                  <a:pt x="717" y="1694"/>
                </a:lnTo>
                <a:lnTo>
                  <a:pt x="722" y="1690"/>
                </a:lnTo>
                <a:lnTo>
                  <a:pt x="729" y="1689"/>
                </a:lnTo>
                <a:lnTo>
                  <a:pt x="735" y="1689"/>
                </a:lnTo>
                <a:lnTo>
                  <a:pt x="735" y="1689"/>
                </a:lnTo>
                <a:lnTo>
                  <a:pt x="735" y="1680"/>
                </a:lnTo>
                <a:lnTo>
                  <a:pt x="735" y="1671"/>
                </a:lnTo>
                <a:lnTo>
                  <a:pt x="735" y="1662"/>
                </a:lnTo>
                <a:lnTo>
                  <a:pt x="737" y="1655"/>
                </a:lnTo>
                <a:lnTo>
                  <a:pt x="740" y="1647"/>
                </a:lnTo>
                <a:lnTo>
                  <a:pt x="743" y="1641"/>
                </a:lnTo>
                <a:lnTo>
                  <a:pt x="746" y="1636"/>
                </a:lnTo>
                <a:lnTo>
                  <a:pt x="750" y="1630"/>
                </a:lnTo>
                <a:lnTo>
                  <a:pt x="756" y="1626"/>
                </a:lnTo>
                <a:lnTo>
                  <a:pt x="761" y="1623"/>
                </a:lnTo>
                <a:lnTo>
                  <a:pt x="767" y="1620"/>
                </a:lnTo>
                <a:lnTo>
                  <a:pt x="774" y="1619"/>
                </a:lnTo>
                <a:lnTo>
                  <a:pt x="781" y="1618"/>
                </a:lnTo>
                <a:lnTo>
                  <a:pt x="790" y="1618"/>
                </a:lnTo>
                <a:lnTo>
                  <a:pt x="800" y="1619"/>
                </a:lnTo>
                <a:lnTo>
                  <a:pt x="808" y="1621"/>
                </a:lnTo>
                <a:lnTo>
                  <a:pt x="808" y="1621"/>
                </a:lnTo>
                <a:lnTo>
                  <a:pt x="808" y="1609"/>
                </a:lnTo>
                <a:lnTo>
                  <a:pt x="809" y="1599"/>
                </a:lnTo>
                <a:lnTo>
                  <a:pt x="809" y="1591"/>
                </a:lnTo>
                <a:lnTo>
                  <a:pt x="806" y="1579"/>
                </a:lnTo>
                <a:lnTo>
                  <a:pt x="806" y="1579"/>
                </a:lnTo>
                <a:lnTo>
                  <a:pt x="792" y="1577"/>
                </a:lnTo>
                <a:lnTo>
                  <a:pt x="776" y="1575"/>
                </a:lnTo>
                <a:lnTo>
                  <a:pt x="759" y="1575"/>
                </a:lnTo>
                <a:lnTo>
                  <a:pt x="741" y="1575"/>
                </a:lnTo>
                <a:lnTo>
                  <a:pt x="702" y="1575"/>
                </a:lnTo>
                <a:lnTo>
                  <a:pt x="661" y="1575"/>
                </a:lnTo>
                <a:lnTo>
                  <a:pt x="661" y="1575"/>
                </a:lnTo>
                <a:lnTo>
                  <a:pt x="611" y="1573"/>
                </a:lnTo>
                <a:lnTo>
                  <a:pt x="560" y="1568"/>
                </a:lnTo>
                <a:lnTo>
                  <a:pt x="511" y="1566"/>
                </a:lnTo>
                <a:lnTo>
                  <a:pt x="488" y="1566"/>
                </a:lnTo>
                <a:lnTo>
                  <a:pt x="465" y="1566"/>
                </a:lnTo>
                <a:lnTo>
                  <a:pt x="465" y="1566"/>
                </a:lnTo>
                <a:lnTo>
                  <a:pt x="441" y="1563"/>
                </a:lnTo>
                <a:lnTo>
                  <a:pt x="414" y="1556"/>
                </a:lnTo>
                <a:lnTo>
                  <a:pt x="387" y="1549"/>
                </a:lnTo>
                <a:lnTo>
                  <a:pt x="362" y="1539"/>
                </a:lnTo>
                <a:lnTo>
                  <a:pt x="362" y="1539"/>
                </a:lnTo>
                <a:lnTo>
                  <a:pt x="359" y="1555"/>
                </a:lnTo>
                <a:lnTo>
                  <a:pt x="357" y="1573"/>
                </a:lnTo>
                <a:lnTo>
                  <a:pt x="357" y="1589"/>
                </a:lnTo>
                <a:lnTo>
                  <a:pt x="358" y="1606"/>
                </a:lnTo>
                <a:lnTo>
                  <a:pt x="362" y="1642"/>
                </a:lnTo>
                <a:lnTo>
                  <a:pt x="366" y="1679"/>
                </a:lnTo>
                <a:lnTo>
                  <a:pt x="366" y="1679"/>
                </a:lnTo>
                <a:lnTo>
                  <a:pt x="372" y="1741"/>
                </a:lnTo>
                <a:lnTo>
                  <a:pt x="381" y="1805"/>
                </a:lnTo>
                <a:lnTo>
                  <a:pt x="381" y="1805"/>
                </a:lnTo>
                <a:lnTo>
                  <a:pt x="383" y="1833"/>
                </a:lnTo>
                <a:lnTo>
                  <a:pt x="385" y="1862"/>
                </a:lnTo>
                <a:lnTo>
                  <a:pt x="388" y="1919"/>
                </a:lnTo>
                <a:lnTo>
                  <a:pt x="390" y="1948"/>
                </a:lnTo>
                <a:lnTo>
                  <a:pt x="393" y="1976"/>
                </a:lnTo>
                <a:lnTo>
                  <a:pt x="397" y="2003"/>
                </a:lnTo>
                <a:lnTo>
                  <a:pt x="401" y="2028"/>
                </a:lnTo>
                <a:lnTo>
                  <a:pt x="401" y="2028"/>
                </a:lnTo>
                <a:lnTo>
                  <a:pt x="399" y="2036"/>
                </a:lnTo>
                <a:lnTo>
                  <a:pt x="399" y="2044"/>
                </a:lnTo>
                <a:lnTo>
                  <a:pt x="399" y="2052"/>
                </a:lnTo>
                <a:lnTo>
                  <a:pt x="400" y="2060"/>
                </a:lnTo>
                <a:lnTo>
                  <a:pt x="404" y="2075"/>
                </a:lnTo>
                <a:lnTo>
                  <a:pt x="407" y="2082"/>
                </a:lnTo>
                <a:lnTo>
                  <a:pt x="408" y="2090"/>
                </a:lnTo>
                <a:lnTo>
                  <a:pt x="408" y="2090"/>
                </a:lnTo>
                <a:lnTo>
                  <a:pt x="413" y="2144"/>
                </a:lnTo>
                <a:lnTo>
                  <a:pt x="417" y="2199"/>
                </a:lnTo>
                <a:lnTo>
                  <a:pt x="423" y="2255"/>
                </a:lnTo>
                <a:lnTo>
                  <a:pt x="426" y="2283"/>
                </a:lnTo>
                <a:lnTo>
                  <a:pt x="430" y="2312"/>
                </a:lnTo>
                <a:lnTo>
                  <a:pt x="430" y="2312"/>
                </a:lnTo>
                <a:lnTo>
                  <a:pt x="441" y="2318"/>
                </a:lnTo>
                <a:lnTo>
                  <a:pt x="452" y="2321"/>
                </a:lnTo>
                <a:lnTo>
                  <a:pt x="474" y="2328"/>
                </a:lnTo>
                <a:lnTo>
                  <a:pt x="494" y="2335"/>
                </a:lnTo>
                <a:lnTo>
                  <a:pt x="505" y="2339"/>
                </a:lnTo>
                <a:lnTo>
                  <a:pt x="514" y="2343"/>
                </a:lnTo>
                <a:lnTo>
                  <a:pt x="514" y="2343"/>
                </a:lnTo>
                <a:lnTo>
                  <a:pt x="556" y="2349"/>
                </a:lnTo>
                <a:lnTo>
                  <a:pt x="599" y="2355"/>
                </a:lnTo>
                <a:lnTo>
                  <a:pt x="642" y="2361"/>
                </a:lnTo>
                <a:lnTo>
                  <a:pt x="664" y="2363"/>
                </a:lnTo>
                <a:lnTo>
                  <a:pt x="686" y="2364"/>
                </a:lnTo>
                <a:lnTo>
                  <a:pt x="686" y="2364"/>
                </a:lnTo>
                <a:lnTo>
                  <a:pt x="713" y="2366"/>
                </a:lnTo>
                <a:lnTo>
                  <a:pt x="740" y="2369"/>
                </a:lnTo>
                <a:lnTo>
                  <a:pt x="765" y="2370"/>
                </a:lnTo>
                <a:lnTo>
                  <a:pt x="779" y="2371"/>
                </a:lnTo>
                <a:lnTo>
                  <a:pt x="792" y="2370"/>
                </a:lnTo>
                <a:lnTo>
                  <a:pt x="792" y="2370"/>
                </a:lnTo>
                <a:lnTo>
                  <a:pt x="817" y="2368"/>
                </a:lnTo>
                <a:lnTo>
                  <a:pt x="841" y="2364"/>
                </a:lnTo>
                <a:lnTo>
                  <a:pt x="865" y="2357"/>
                </a:lnTo>
                <a:lnTo>
                  <a:pt x="889" y="2351"/>
                </a:lnTo>
                <a:lnTo>
                  <a:pt x="938" y="2336"/>
                </a:lnTo>
                <a:lnTo>
                  <a:pt x="963" y="2330"/>
                </a:lnTo>
                <a:lnTo>
                  <a:pt x="989" y="2323"/>
                </a:lnTo>
                <a:lnTo>
                  <a:pt x="989" y="2323"/>
                </a:lnTo>
                <a:lnTo>
                  <a:pt x="1013" y="2306"/>
                </a:lnTo>
                <a:lnTo>
                  <a:pt x="1024" y="2298"/>
                </a:lnTo>
                <a:lnTo>
                  <a:pt x="1035" y="2290"/>
                </a:lnTo>
                <a:lnTo>
                  <a:pt x="1035" y="2290"/>
                </a:lnTo>
                <a:lnTo>
                  <a:pt x="1039" y="2262"/>
                </a:lnTo>
                <a:lnTo>
                  <a:pt x="1043" y="2235"/>
                </a:lnTo>
                <a:lnTo>
                  <a:pt x="1048" y="2179"/>
                </a:lnTo>
                <a:lnTo>
                  <a:pt x="1053" y="2124"/>
                </a:lnTo>
                <a:lnTo>
                  <a:pt x="1060" y="2071"/>
                </a:lnTo>
                <a:lnTo>
                  <a:pt x="1060" y="2071"/>
                </a:lnTo>
                <a:lnTo>
                  <a:pt x="1063" y="2042"/>
                </a:lnTo>
                <a:lnTo>
                  <a:pt x="1065" y="2013"/>
                </a:lnTo>
                <a:lnTo>
                  <a:pt x="1066" y="1983"/>
                </a:lnTo>
                <a:lnTo>
                  <a:pt x="1068" y="1953"/>
                </a:lnTo>
                <a:lnTo>
                  <a:pt x="1068" y="1953"/>
                </a:lnTo>
                <a:lnTo>
                  <a:pt x="1068" y="1940"/>
                </a:lnTo>
                <a:lnTo>
                  <a:pt x="1067" y="1927"/>
                </a:lnTo>
                <a:lnTo>
                  <a:pt x="1066" y="1914"/>
                </a:lnTo>
                <a:lnTo>
                  <a:pt x="1066" y="1901"/>
                </a:lnTo>
                <a:lnTo>
                  <a:pt x="1066" y="1901"/>
                </a:lnTo>
                <a:lnTo>
                  <a:pt x="1067" y="1894"/>
                </a:lnTo>
                <a:lnTo>
                  <a:pt x="1069" y="1886"/>
                </a:lnTo>
                <a:lnTo>
                  <a:pt x="1071" y="1880"/>
                </a:lnTo>
                <a:lnTo>
                  <a:pt x="1073" y="1872"/>
                </a:lnTo>
                <a:lnTo>
                  <a:pt x="1073" y="1872"/>
                </a:lnTo>
                <a:lnTo>
                  <a:pt x="1074" y="1852"/>
                </a:lnTo>
                <a:lnTo>
                  <a:pt x="1074" y="1832"/>
                </a:lnTo>
                <a:lnTo>
                  <a:pt x="1073" y="1789"/>
                </a:lnTo>
                <a:lnTo>
                  <a:pt x="1073" y="1743"/>
                </a:lnTo>
                <a:lnTo>
                  <a:pt x="1073" y="1719"/>
                </a:lnTo>
                <a:lnTo>
                  <a:pt x="1075" y="1696"/>
                </a:lnTo>
                <a:lnTo>
                  <a:pt x="1075" y="1696"/>
                </a:lnTo>
                <a:lnTo>
                  <a:pt x="1077" y="1681"/>
                </a:lnTo>
                <a:lnTo>
                  <a:pt x="1079" y="1667"/>
                </a:lnTo>
                <a:lnTo>
                  <a:pt x="1082" y="1655"/>
                </a:lnTo>
                <a:lnTo>
                  <a:pt x="1084" y="1643"/>
                </a:lnTo>
                <a:lnTo>
                  <a:pt x="1084" y="1643"/>
                </a:lnTo>
                <a:lnTo>
                  <a:pt x="1086" y="1628"/>
                </a:lnTo>
                <a:lnTo>
                  <a:pt x="1088" y="1614"/>
                </a:lnTo>
                <a:lnTo>
                  <a:pt x="1088" y="1584"/>
                </a:lnTo>
                <a:lnTo>
                  <a:pt x="1089" y="1555"/>
                </a:lnTo>
                <a:lnTo>
                  <a:pt x="1091" y="1540"/>
                </a:lnTo>
                <a:lnTo>
                  <a:pt x="1093" y="1525"/>
                </a:lnTo>
                <a:lnTo>
                  <a:pt x="1093" y="1525"/>
                </a:lnTo>
                <a:lnTo>
                  <a:pt x="1075" y="1532"/>
                </a:lnTo>
                <a:lnTo>
                  <a:pt x="1055" y="1539"/>
                </a:lnTo>
                <a:lnTo>
                  <a:pt x="1019" y="1550"/>
                </a:lnTo>
                <a:lnTo>
                  <a:pt x="940" y="1573"/>
                </a:lnTo>
                <a:lnTo>
                  <a:pt x="940" y="1573"/>
                </a:lnTo>
                <a:lnTo>
                  <a:pt x="931" y="1571"/>
                </a:lnTo>
                <a:lnTo>
                  <a:pt x="922" y="1570"/>
                </a:lnTo>
                <a:lnTo>
                  <a:pt x="900" y="1570"/>
                </a:lnTo>
                <a:lnTo>
                  <a:pt x="861" y="1573"/>
                </a:lnTo>
                <a:lnTo>
                  <a:pt x="861" y="1573"/>
                </a:lnTo>
                <a:lnTo>
                  <a:pt x="858" y="1606"/>
                </a:lnTo>
                <a:lnTo>
                  <a:pt x="857" y="1635"/>
                </a:lnTo>
                <a:lnTo>
                  <a:pt x="858" y="1694"/>
                </a:lnTo>
                <a:lnTo>
                  <a:pt x="858" y="1694"/>
                </a:lnTo>
                <a:lnTo>
                  <a:pt x="872" y="1702"/>
                </a:lnTo>
                <a:lnTo>
                  <a:pt x="885" y="1713"/>
                </a:lnTo>
                <a:lnTo>
                  <a:pt x="896" y="1724"/>
                </a:lnTo>
                <a:lnTo>
                  <a:pt x="904" y="1734"/>
                </a:lnTo>
                <a:lnTo>
                  <a:pt x="912" y="1747"/>
                </a:lnTo>
                <a:lnTo>
                  <a:pt x="918" y="1760"/>
                </a:lnTo>
                <a:lnTo>
                  <a:pt x="925" y="1774"/>
                </a:lnTo>
                <a:lnTo>
                  <a:pt x="929" y="1789"/>
                </a:lnTo>
                <a:lnTo>
                  <a:pt x="929" y="1789"/>
                </a:lnTo>
                <a:lnTo>
                  <a:pt x="926" y="1790"/>
                </a:lnTo>
                <a:lnTo>
                  <a:pt x="926" y="1792"/>
                </a:lnTo>
                <a:lnTo>
                  <a:pt x="926" y="1792"/>
                </a:lnTo>
                <a:lnTo>
                  <a:pt x="929" y="1791"/>
                </a:lnTo>
                <a:lnTo>
                  <a:pt x="929" y="1791"/>
                </a:lnTo>
                <a:lnTo>
                  <a:pt x="923" y="1835"/>
                </a:lnTo>
                <a:lnTo>
                  <a:pt x="919" y="1856"/>
                </a:lnTo>
                <a:lnTo>
                  <a:pt x="914" y="1878"/>
                </a:lnTo>
                <a:lnTo>
                  <a:pt x="914" y="1878"/>
                </a:lnTo>
                <a:lnTo>
                  <a:pt x="911" y="1893"/>
                </a:lnTo>
                <a:lnTo>
                  <a:pt x="907" y="1907"/>
                </a:lnTo>
                <a:lnTo>
                  <a:pt x="901" y="1921"/>
                </a:lnTo>
                <a:lnTo>
                  <a:pt x="897" y="1932"/>
                </a:lnTo>
                <a:lnTo>
                  <a:pt x="885" y="1956"/>
                </a:lnTo>
                <a:lnTo>
                  <a:pt x="872" y="1976"/>
                </a:lnTo>
                <a:lnTo>
                  <a:pt x="858" y="1995"/>
                </a:lnTo>
                <a:lnTo>
                  <a:pt x="843" y="2015"/>
                </a:lnTo>
                <a:lnTo>
                  <a:pt x="810" y="2050"/>
                </a:lnTo>
                <a:lnTo>
                  <a:pt x="810" y="2050"/>
                </a:lnTo>
                <a:lnTo>
                  <a:pt x="800" y="2062"/>
                </a:lnTo>
                <a:lnTo>
                  <a:pt x="788" y="2073"/>
                </a:lnTo>
                <a:lnTo>
                  <a:pt x="764" y="2095"/>
                </a:lnTo>
                <a:lnTo>
                  <a:pt x="753" y="2106"/>
                </a:lnTo>
                <a:lnTo>
                  <a:pt x="744" y="2118"/>
                </a:lnTo>
                <a:lnTo>
                  <a:pt x="735" y="2129"/>
                </a:lnTo>
                <a:lnTo>
                  <a:pt x="728" y="2142"/>
                </a:lnTo>
                <a:lnTo>
                  <a:pt x="728" y="2142"/>
                </a:lnTo>
                <a:lnTo>
                  <a:pt x="725" y="2149"/>
                </a:lnTo>
                <a:lnTo>
                  <a:pt x="723" y="2156"/>
                </a:lnTo>
                <a:lnTo>
                  <a:pt x="719" y="2172"/>
                </a:lnTo>
                <a:lnTo>
                  <a:pt x="717" y="2180"/>
                </a:lnTo>
                <a:lnTo>
                  <a:pt x="713" y="2187"/>
                </a:lnTo>
                <a:lnTo>
                  <a:pt x="707" y="2192"/>
                </a:lnTo>
                <a:lnTo>
                  <a:pt x="704" y="2195"/>
                </a:lnTo>
                <a:lnTo>
                  <a:pt x="700" y="2196"/>
                </a:lnTo>
                <a:lnTo>
                  <a:pt x="700" y="2196"/>
                </a:lnTo>
                <a:lnTo>
                  <a:pt x="674" y="2173"/>
                </a:lnTo>
                <a:lnTo>
                  <a:pt x="649" y="2148"/>
                </a:lnTo>
                <a:lnTo>
                  <a:pt x="623" y="2121"/>
                </a:lnTo>
                <a:lnTo>
                  <a:pt x="598" y="2092"/>
                </a:lnTo>
                <a:lnTo>
                  <a:pt x="598" y="2092"/>
                </a:lnTo>
                <a:lnTo>
                  <a:pt x="582" y="2071"/>
                </a:lnTo>
                <a:lnTo>
                  <a:pt x="574" y="2060"/>
                </a:lnTo>
                <a:lnTo>
                  <a:pt x="567" y="2049"/>
                </a:lnTo>
                <a:lnTo>
                  <a:pt x="567" y="2049"/>
                </a:lnTo>
                <a:lnTo>
                  <a:pt x="563" y="2037"/>
                </a:lnTo>
                <a:lnTo>
                  <a:pt x="561" y="2024"/>
                </a:lnTo>
                <a:lnTo>
                  <a:pt x="560" y="2010"/>
                </a:lnTo>
                <a:lnTo>
                  <a:pt x="560" y="1997"/>
                </a:lnTo>
                <a:lnTo>
                  <a:pt x="561" y="1969"/>
                </a:lnTo>
                <a:lnTo>
                  <a:pt x="563" y="1943"/>
                </a:lnTo>
                <a:lnTo>
                  <a:pt x="563" y="1943"/>
                </a:lnTo>
                <a:lnTo>
                  <a:pt x="563" y="1934"/>
                </a:lnTo>
                <a:lnTo>
                  <a:pt x="562" y="1927"/>
                </a:lnTo>
                <a:lnTo>
                  <a:pt x="562" y="1919"/>
                </a:lnTo>
                <a:lnTo>
                  <a:pt x="561" y="1911"/>
                </a:lnTo>
                <a:lnTo>
                  <a:pt x="561" y="1911"/>
                </a:lnTo>
                <a:lnTo>
                  <a:pt x="563" y="1897"/>
                </a:lnTo>
                <a:lnTo>
                  <a:pt x="565" y="1884"/>
                </a:lnTo>
                <a:lnTo>
                  <a:pt x="569" y="1870"/>
                </a:lnTo>
                <a:lnTo>
                  <a:pt x="574" y="1857"/>
                </a:lnTo>
                <a:lnTo>
                  <a:pt x="579" y="1845"/>
                </a:lnTo>
                <a:lnTo>
                  <a:pt x="584" y="1833"/>
                </a:lnTo>
                <a:lnTo>
                  <a:pt x="591" y="1821"/>
                </a:lnTo>
                <a:lnTo>
                  <a:pt x="598" y="1809"/>
                </a:lnTo>
                <a:lnTo>
                  <a:pt x="606" y="1798"/>
                </a:lnTo>
                <a:lnTo>
                  <a:pt x="614" y="1789"/>
                </a:lnTo>
                <a:lnTo>
                  <a:pt x="623" y="1778"/>
                </a:lnTo>
                <a:lnTo>
                  <a:pt x="631" y="1770"/>
                </a:lnTo>
                <a:lnTo>
                  <a:pt x="650" y="1752"/>
                </a:lnTo>
                <a:lnTo>
                  <a:pt x="669" y="1739"/>
                </a:lnTo>
                <a:lnTo>
                  <a:pt x="669" y="1739"/>
                </a:lnTo>
                <a:lnTo>
                  <a:pt x="662" y="1725"/>
                </a:lnTo>
                <a:lnTo>
                  <a:pt x="655" y="1711"/>
                </a:lnTo>
                <a:lnTo>
                  <a:pt x="645" y="1699"/>
                </a:lnTo>
                <a:lnTo>
                  <a:pt x="634" y="1689"/>
                </a:lnTo>
                <a:lnTo>
                  <a:pt x="622" y="1680"/>
                </a:lnTo>
                <a:lnTo>
                  <a:pt x="610" y="1671"/>
                </a:lnTo>
                <a:lnTo>
                  <a:pt x="597" y="1664"/>
                </a:lnTo>
                <a:lnTo>
                  <a:pt x="584" y="1658"/>
                </a:lnTo>
                <a:lnTo>
                  <a:pt x="584" y="1658"/>
                </a:lnTo>
                <a:lnTo>
                  <a:pt x="585" y="1652"/>
                </a:lnTo>
                <a:lnTo>
                  <a:pt x="588" y="1647"/>
                </a:lnTo>
                <a:lnTo>
                  <a:pt x="592" y="1638"/>
                </a:lnTo>
                <a:lnTo>
                  <a:pt x="596" y="1628"/>
                </a:lnTo>
                <a:lnTo>
                  <a:pt x="598" y="1623"/>
                </a:lnTo>
                <a:lnTo>
                  <a:pt x="598" y="1616"/>
                </a:lnTo>
                <a:lnTo>
                  <a:pt x="598" y="1616"/>
                </a:lnTo>
                <a:close/>
                <a:moveTo>
                  <a:pt x="605" y="1647"/>
                </a:moveTo>
                <a:lnTo>
                  <a:pt x="605" y="1647"/>
                </a:lnTo>
                <a:lnTo>
                  <a:pt x="624" y="1661"/>
                </a:lnTo>
                <a:lnTo>
                  <a:pt x="642" y="1676"/>
                </a:lnTo>
                <a:lnTo>
                  <a:pt x="658" y="1692"/>
                </a:lnTo>
                <a:lnTo>
                  <a:pt x="673" y="1710"/>
                </a:lnTo>
                <a:lnTo>
                  <a:pt x="673" y="1710"/>
                </a:lnTo>
                <a:lnTo>
                  <a:pt x="674" y="1704"/>
                </a:lnTo>
                <a:lnTo>
                  <a:pt x="673" y="1699"/>
                </a:lnTo>
                <a:lnTo>
                  <a:pt x="672" y="1694"/>
                </a:lnTo>
                <a:lnTo>
                  <a:pt x="670" y="1687"/>
                </a:lnTo>
                <a:lnTo>
                  <a:pt x="664" y="1674"/>
                </a:lnTo>
                <a:lnTo>
                  <a:pt x="655" y="1662"/>
                </a:lnTo>
                <a:lnTo>
                  <a:pt x="644" y="1651"/>
                </a:lnTo>
                <a:lnTo>
                  <a:pt x="634" y="1640"/>
                </a:lnTo>
                <a:lnTo>
                  <a:pt x="622" y="1633"/>
                </a:lnTo>
                <a:lnTo>
                  <a:pt x="616" y="1630"/>
                </a:lnTo>
                <a:lnTo>
                  <a:pt x="611" y="1629"/>
                </a:lnTo>
                <a:lnTo>
                  <a:pt x="611" y="1629"/>
                </a:lnTo>
                <a:lnTo>
                  <a:pt x="611" y="1631"/>
                </a:lnTo>
                <a:lnTo>
                  <a:pt x="610" y="1635"/>
                </a:lnTo>
                <a:lnTo>
                  <a:pt x="608" y="1638"/>
                </a:lnTo>
                <a:lnTo>
                  <a:pt x="606" y="1642"/>
                </a:lnTo>
                <a:lnTo>
                  <a:pt x="605" y="1644"/>
                </a:lnTo>
                <a:lnTo>
                  <a:pt x="605" y="1647"/>
                </a:lnTo>
                <a:lnTo>
                  <a:pt x="605" y="1647"/>
                </a:lnTo>
                <a:close/>
                <a:moveTo>
                  <a:pt x="790" y="1729"/>
                </a:moveTo>
                <a:lnTo>
                  <a:pt x="790" y="1729"/>
                </a:lnTo>
                <a:lnTo>
                  <a:pt x="792" y="1715"/>
                </a:lnTo>
                <a:lnTo>
                  <a:pt x="793" y="1701"/>
                </a:lnTo>
                <a:lnTo>
                  <a:pt x="793" y="1695"/>
                </a:lnTo>
                <a:lnTo>
                  <a:pt x="791" y="1688"/>
                </a:lnTo>
                <a:lnTo>
                  <a:pt x="789" y="1683"/>
                </a:lnTo>
                <a:lnTo>
                  <a:pt x="786" y="1679"/>
                </a:lnTo>
                <a:lnTo>
                  <a:pt x="786" y="1679"/>
                </a:lnTo>
                <a:lnTo>
                  <a:pt x="787" y="1686"/>
                </a:lnTo>
                <a:lnTo>
                  <a:pt x="788" y="1692"/>
                </a:lnTo>
                <a:lnTo>
                  <a:pt x="787" y="1705"/>
                </a:lnTo>
                <a:lnTo>
                  <a:pt x="787" y="1711"/>
                </a:lnTo>
                <a:lnTo>
                  <a:pt x="787" y="1717"/>
                </a:lnTo>
                <a:lnTo>
                  <a:pt x="788" y="1722"/>
                </a:lnTo>
                <a:lnTo>
                  <a:pt x="790" y="1729"/>
                </a:lnTo>
                <a:lnTo>
                  <a:pt x="790" y="1729"/>
                </a:lnTo>
                <a:close/>
                <a:moveTo>
                  <a:pt x="861" y="1770"/>
                </a:moveTo>
                <a:lnTo>
                  <a:pt x="861" y="1770"/>
                </a:lnTo>
                <a:lnTo>
                  <a:pt x="853" y="1785"/>
                </a:lnTo>
                <a:lnTo>
                  <a:pt x="848" y="1791"/>
                </a:lnTo>
                <a:lnTo>
                  <a:pt x="842" y="1797"/>
                </a:lnTo>
                <a:lnTo>
                  <a:pt x="836" y="1803"/>
                </a:lnTo>
                <a:lnTo>
                  <a:pt x="828" y="1808"/>
                </a:lnTo>
                <a:lnTo>
                  <a:pt x="820" y="1811"/>
                </a:lnTo>
                <a:lnTo>
                  <a:pt x="810" y="1813"/>
                </a:lnTo>
                <a:lnTo>
                  <a:pt x="810" y="1813"/>
                </a:lnTo>
                <a:lnTo>
                  <a:pt x="797" y="1815"/>
                </a:lnTo>
                <a:lnTo>
                  <a:pt x="787" y="1815"/>
                </a:lnTo>
                <a:lnTo>
                  <a:pt x="776" y="1812"/>
                </a:lnTo>
                <a:lnTo>
                  <a:pt x="767" y="1809"/>
                </a:lnTo>
                <a:lnTo>
                  <a:pt x="760" y="1805"/>
                </a:lnTo>
                <a:lnTo>
                  <a:pt x="755" y="1800"/>
                </a:lnTo>
                <a:lnTo>
                  <a:pt x="749" y="1793"/>
                </a:lnTo>
                <a:lnTo>
                  <a:pt x="745" y="1786"/>
                </a:lnTo>
                <a:lnTo>
                  <a:pt x="742" y="1777"/>
                </a:lnTo>
                <a:lnTo>
                  <a:pt x="740" y="1768"/>
                </a:lnTo>
                <a:lnTo>
                  <a:pt x="737" y="1759"/>
                </a:lnTo>
                <a:lnTo>
                  <a:pt x="736" y="1748"/>
                </a:lnTo>
                <a:lnTo>
                  <a:pt x="736" y="1727"/>
                </a:lnTo>
                <a:lnTo>
                  <a:pt x="737" y="1703"/>
                </a:lnTo>
                <a:lnTo>
                  <a:pt x="737" y="1703"/>
                </a:lnTo>
                <a:lnTo>
                  <a:pt x="736" y="1703"/>
                </a:lnTo>
                <a:lnTo>
                  <a:pt x="735" y="1702"/>
                </a:lnTo>
                <a:lnTo>
                  <a:pt x="733" y="1702"/>
                </a:lnTo>
                <a:lnTo>
                  <a:pt x="732" y="1701"/>
                </a:lnTo>
                <a:lnTo>
                  <a:pt x="732" y="1701"/>
                </a:lnTo>
                <a:lnTo>
                  <a:pt x="718" y="1715"/>
                </a:lnTo>
                <a:lnTo>
                  <a:pt x="706" y="1729"/>
                </a:lnTo>
                <a:lnTo>
                  <a:pt x="697" y="1744"/>
                </a:lnTo>
                <a:lnTo>
                  <a:pt x="689" y="1760"/>
                </a:lnTo>
                <a:lnTo>
                  <a:pt x="684" y="1777"/>
                </a:lnTo>
                <a:lnTo>
                  <a:pt x="680" y="1795"/>
                </a:lnTo>
                <a:lnTo>
                  <a:pt x="676" y="1815"/>
                </a:lnTo>
                <a:lnTo>
                  <a:pt x="674" y="1833"/>
                </a:lnTo>
                <a:lnTo>
                  <a:pt x="674" y="1853"/>
                </a:lnTo>
                <a:lnTo>
                  <a:pt x="675" y="1872"/>
                </a:lnTo>
                <a:lnTo>
                  <a:pt x="677" y="1893"/>
                </a:lnTo>
                <a:lnTo>
                  <a:pt x="680" y="1912"/>
                </a:lnTo>
                <a:lnTo>
                  <a:pt x="683" y="1932"/>
                </a:lnTo>
                <a:lnTo>
                  <a:pt x="687" y="1952"/>
                </a:lnTo>
                <a:lnTo>
                  <a:pt x="697" y="1990"/>
                </a:lnTo>
                <a:lnTo>
                  <a:pt x="697" y="1990"/>
                </a:lnTo>
                <a:lnTo>
                  <a:pt x="689" y="1984"/>
                </a:lnTo>
                <a:lnTo>
                  <a:pt x="684" y="1976"/>
                </a:lnTo>
                <a:lnTo>
                  <a:pt x="679" y="1967"/>
                </a:lnTo>
                <a:lnTo>
                  <a:pt x="673" y="1957"/>
                </a:lnTo>
                <a:lnTo>
                  <a:pt x="669" y="1946"/>
                </a:lnTo>
                <a:lnTo>
                  <a:pt x="666" y="1936"/>
                </a:lnTo>
                <a:lnTo>
                  <a:pt x="661" y="1915"/>
                </a:lnTo>
                <a:lnTo>
                  <a:pt x="661" y="1915"/>
                </a:lnTo>
                <a:lnTo>
                  <a:pt x="658" y="1896"/>
                </a:lnTo>
                <a:lnTo>
                  <a:pt x="656" y="1876"/>
                </a:lnTo>
                <a:lnTo>
                  <a:pt x="656" y="1856"/>
                </a:lnTo>
                <a:lnTo>
                  <a:pt x="657" y="1837"/>
                </a:lnTo>
                <a:lnTo>
                  <a:pt x="659" y="1818"/>
                </a:lnTo>
                <a:lnTo>
                  <a:pt x="661" y="1798"/>
                </a:lnTo>
                <a:lnTo>
                  <a:pt x="666" y="1780"/>
                </a:lnTo>
                <a:lnTo>
                  <a:pt x="669" y="1762"/>
                </a:lnTo>
                <a:lnTo>
                  <a:pt x="669" y="1762"/>
                </a:lnTo>
                <a:lnTo>
                  <a:pt x="661" y="1764"/>
                </a:lnTo>
                <a:lnTo>
                  <a:pt x="654" y="1767"/>
                </a:lnTo>
                <a:lnTo>
                  <a:pt x="649" y="1772"/>
                </a:lnTo>
                <a:lnTo>
                  <a:pt x="642" y="1777"/>
                </a:lnTo>
                <a:lnTo>
                  <a:pt x="638" y="1782"/>
                </a:lnTo>
                <a:lnTo>
                  <a:pt x="635" y="1789"/>
                </a:lnTo>
                <a:lnTo>
                  <a:pt x="632" y="1796"/>
                </a:lnTo>
                <a:lnTo>
                  <a:pt x="631" y="1804"/>
                </a:lnTo>
                <a:lnTo>
                  <a:pt x="631" y="1804"/>
                </a:lnTo>
                <a:lnTo>
                  <a:pt x="624" y="1812"/>
                </a:lnTo>
                <a:lnTo>
                  <a:pt x="616" y="1823"/>
                </a:lnTo>
                <a:lnTo>
                  <a:pt x="610" y="1834"/>
                </a:lnTo>
                <a:lnTo>
                  <a:pt x="604" y="1847"/>
                </a:lnTo>
                <a:lnTo>
                  <a:pt x="598" y="1858"/>
                </a:lnTo>
                <a:lnTo>
                  <a:pt x="593" y="1872"/>
                </a:lnTo>
                <a:lnTo>
                  <a:pt x="590" y="1885"/>
                </a:lnTo>
                <a:lnTo>
                  <a:pt x="585" y="1899"/>
                </a:lnTo>
                <a:lnTo>
                  <a:pt x="583" y="1913"/>
                </a:lnTo>
                <a:lnTo>
                  <a:pt x="581" y="1928"/>
                </a:lnTo>
                <a:lnTo>
                  <a:pt x="579" y="1942"/>
                </a:lnTo>
                <a:lnTo>
                  <a:pt x="579" y="1957"/>
                </a:lnTo>
                <a:lnTo>
                  <a:pt x="578" y="1971"/>
                </a:lnTo>
                <a:lnTo>
                  <a:pt x="579" y="1986"/>
                </a:lnTo>
                <a:lnTo>
                  <a:pt x="580" y="2000"/>
                </a:lnTo>
                <a:lnTo>
                  <a:pt x="582" y="2014"/>
                </a:lnTo>
                <a:lnTo>
                  <a:pt x="582" y="2014"/>
                </a:lnTo>
                <a:lnTo>
                  <a:pt x="580" y="2016"/>
                </a:lnTo>
                <a:lnTo>
                  <a:pt x="578" y="2019"/>
                </a:lnTo>
                <a:lnTo>
                  <a:pt x="577" y="2021"/>
                </a:lnTo>
                <a:lnTo>
                  <a:pt x="576" y="2025"/>
                </a:lnTo>
                <a:lnTo>
                  <a:pt x="576" y="2025"/>
                </a:lnTo>
                <a:lnTo>
                  <a:pt x="588" y="2048"/>
                </a:lnTo>
                <a:lnTo>
                  <a:pt x="601" y="2069"/>
                </a:lnTo>
                <a:lnTo>
                  <a:pt x="616" y="2090"/>
                </a:lnTo>
                <a:lnTo>
                  <a:pt x="632" y="2109"/>
                </a:lnTo>
                <a:lnTo>
                  <a:pt x="649" y="2126"/>
                </a:lnTo>
                <a:lnTo>
                  <a:pt x="667" y="2143"/>
                </a:lnTo>
                <a:lnTo>
                  <a:pt x="685" y="2159"/>
                </a:lnTo>
                <a:lnTo>
                  <a:pt x="704" y="2175"/>
                </a:lnTo>
                <a:lnTo>
                  <a:pt x="704" y="2175"/>
                </a:lnTo>
                <a:lnTo>
                  <a:pt x="708" y="2156"/>
                </a:lnTo>
                <a:lnTo>
                  <a:pt x="715" y="2138"/>
                </a:lnTo>
                <a:lnTo>
                  <a:pt x="722" y="2123"/>
                </a:lnTo>
                <a:lnTo>
                  <a:pt x="732" y="2108"/>
                </a:lnTo>
                <a:lnTo>
                  <a:pt x="742" y="2094"/>
                </a:lnTo>
                <a:lnTo>
                  <a:pt x="753" y="2081"/>
                </a:lnTo>
                <a:lnTo>
                  <a:pt x="765" y="2069"/>
                </a:lnTo>
                <a:lnTo>
                  <a:pt x="777" y="2058"/>
                </a:lnTo>
                <a:lnTo>
                  <a:pt x="803" y="2036"/>
                </a:lnTo>
                <a:lnTo>
                  <a:pt x="816" y="2024"/>
                </a:lnTo>
                <a:lnTo>
                  <a:pt x="827" y="2013"/>
                </a:lnTo>
                <a:lnTo>
                  <a:pt x="839" y="2001"/>
                </a:lnTo>
                <a:lnTo>
                  <a:pt x="850" y="1988"/>
                </a:lnTo>
                <a:lnTo>
                  <a:pt x="858" y="1974"/>
                </a:lnTo>
                <a:lnTo>
                  <a:pt x="867" y="1959"/>
                </a:lnTo>
                <a:lnTo>
                  <a:pt x="867" y="1959"/>
                </a:lnTo>
                <a:lnTo>
                  <a:pt x="877" y="1939"/>
                </a:lnTo>
                <a:lnTo>
                  <a:pt x="885" y="1915"/>
                </a:lnTo>
                <a:lnTo>
                  <a:pt x="895" y="1891"/>
                </a:lnTo>
                <a:lnTo>
                  <a:pt x="901" y="1865"/>
                </a:lnTo>
                <a:lnTo>
                  <a:pt x="904" y="1851"/>
                </a:lnTo>
                <a:lnTo>
                  <a:pt x="907" y="1837"/>
                </a:lnTo>
                <a:lnTo>
                  <a:pt x="908" y="1823"/>
                </a:lnTo>
                <a:lnTo>
                  <a:pt x="909" y="1809"/>
                </a:lnTo>
                <a:lnTo>
                  <a:pt x="909" y="1795"/>
                </a:lnTo>
                <a:lnTo>
                  <a:pt x="907" y="1780"/>
                </a:lnTo>
                <a:lnTo>
                  <a:pt x="904" y="1766"/>
                </a:lnTo>
                <a:lnTo>
                  <a:pt x="900" y="1751"/>
                </a:lnTo>
                <a:lnTo>
                  <a:pt x="900" y="1751"/>
                </a:lnTo>
                <a:lnTo>
                  <a:pt x="895" y="1747"/>
                </a:lnTo>
                <a:lnTo>
                  <a:pt x="891" y="1743"/>
                </a:lnTo>
                <a:lnTo>
                  <a:pt x="883" y="1732"/>
                </a:lnTo>
                <a:lnTo>
                  <a:pt x="879" y="1728"/>
                </a:lnTo>
                <a:lnTo>
                  <a:pt x="873" y="1724"/>
                </a:lnTo>
                <a:lnTo>
                  <a:pt x="867" y="1721"/>
                </a:lnTo>
                <a:lnTo>
                  <a:pt x="858" y="1720"/>
                </a:lnTo>
                <a:lnTo>
                  <a:pt x="858" y="1720"/>
                </a:lnTo>
                <a:lnTo>
                  <a:pt x="859" y="1734"/>
                </a:lnTo>
                <a:lnTo>
                  <a:pt x="859" y="1747"/>
                </a:lnTo>
                <a:lnTo>
                  <a:pt x="859" y="1758"/>
                </a:lnTo>
                <a:lnTo>
                  <a:pt x="859" y="1764"/>
                </a:lnTo>
                <a:lnTo>
                  <a:pt x="861" y="1770"/>
                </a:lnTo>
                <a:lnTo>
                  <a:pt x="861" y="17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1285852" y="3803866"/>
            <a:ext cx="938213" cy="833439"/>
            <a:chOff x="4087813" y="0"/>
            <a:chExt cx="938213" cy="690563"/>
          </a:xfrm>
        </p:grpSpPr>
        <p:sp>
          <p:nvSpPr>
            <p:cNvPr id="77" name="Freeform 28"/>
            <p:cNvSpPr>
              <a:spLocks/>
            </p:cNvSpPr>
            <p:nvPr/>
          </p:nvSpPr>
          <p:spPr bwMode="auto">
            <a:xfrm>
              <a:off x="4689476" y="66675"/>
              <a:ext cx="15875" cy="381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4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7" y="13"/>
                </a:cxn>
                <a:cxn ang="0">
                  <a:pos x="18" y="23"/>
                </a:cxn>
                <a:cxn ang="0">
                  <a:pos x="24" y="41"/>
                </a:cxn>
                <a:cxn ang="0">
                  <a:pos x="26" y="50"/>
                </a:cxn>
                <a:cxn ang="0">
                  <a:pos x="27" y="57"/>
                </a:cxn>
                <a:cxn ang="0">
                  <a:pos x="28" y="65"/>
                </a:cxn>
                <a:cxn ang="0">
                  <a:pos x="27" y="71"/>
                </a:cxn>
                <a:cxn ang="0">
                  <a:pos x="27" y="71"/>
                </a:cxn>
                <a:cxn ang="0">
                  <a:pos x="24" y="69"/>
                </a:cxn>
                <a:cxn ang="0">
                  <a:pos x="21" y="66"/>
                </a:cxn>
                <a:cxn ang="0">
                  <a:pos x="17" y="58"/>
                </a:cxn>
                <a:cxn ang="0">
                  <a:pos x="14" y="51"/>
                </a:cxn>
                <a:cxn ang="0">
                  <a:pos x="12" y="41"/>
                </a:cxn>
                <a:cxn ang="0">
                  <a:pos x="8" y="24"/>
                </a:cxn>
                <a:cxn ang="0">
                  <a:pos x="5" y="15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8" h="71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7" y="13"/>
                  </a:lnTo>
                  <a:lnTo>
                    <a:pt x="18" y="23"/>
                  </a:lnTo>
                  <a:lnTo>
                    <a:pt x="24" y="41"/>
                  </a:lnTo>
                  <a:lnTo>
                    <a:pt x="26" y="50"/>
                  </a:lnTo>
                  <a:lnTo>
                    <a:pt x="27" y="57"/>
                  </a:lnTo>
                  <a:lnTo>
                    <a:pt x="28" y="65"/>
                  </a:lnTo>
                  <a:lnTo>
                    <a:pt x="27" y="71"/>
                  </a:lnTo>
                  <a:lnTo>
                    <a:pt x="27" y="71"/>
                  </a:lnTo>
                  <a:lnTo>
                    <a:pt x="24" y="69"/>
                  </a:lnTo>
                  <a:lnTo>
                    <a:pt x="21" y="66"/>
                  </a:lnTo>
                  <a:lnTo>
                    <a:pt x="17" y="58"/>
                  </a:lnTo>
                  <a:lnTo>
                    <a:pt x="14" y="51"/>
                  </a:lnTo>
                  <a:lnTo>
                    <a:pt x="12" y="41"/>
                  </a:lnTo>
                  <a:lnTo>
                    <a:pt x="8" y="24"/>
                  </a:lnTo>
                  <a:lnTo>
                    <a:pt x="5" y="1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9"/>
            <p:cNvSpPr>
              <a:spLocks/>
            </p:cNvSpPr>
            <p:nvPr/>
          </p:nvSpPr>
          <p:spPr bwMode="auto">
            <a:xfrm>
              <a:off x="4714876" y="68263"/>
              <a:ext cx="9525" cy="30163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16" y="11"/>
                </a:cxn>
                <a:cxn ang="0">
                  <a:pos x="17" y="19"/>
                </a:cxn>
                <a:cxn ang="0">
                  <a:pos x="18" y="33"/>
                </a:cxn>
                <a:cxn ang="0">
                  <a:pos x="18" y="39"/>
                </a:cxn>
                <a:cxn ang="0">
                  <a:pos x="18" y="45"/>
                </a:cxn>
                <a:cxn ang="0">
                  <a:pos x="17" y="51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11" y="52"/>
                </a:cxn>
                <a:cxn ang="0">
                  <a:pos x="8" y="46"/>
                </a:cxn>
                <a:cxn ang="0">
                  <a:pos x="6" y="39"/>
                </a:cxn>
                <a:cxn ang="0">
                  <a:pos x="6" y="32"/>
                </a:cxn>
                <a:cxn ang="0">
                  <a:pos x="3" y="16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18" h="56">
                  <a:moveTo>
                    <a:pt x="16" y="4"/>
                  </a:moveTo>
                  <a:lnTo>
                    <a:pt x="16" y="4"/>
                  </a:lnTo>
                  <a:lnTo>
                    <a:pt x="16" y="11"/>
                  </a:lnTo>
                  <a:lnTo>
                    <a:pt x="17" y="19"/>
                  </a:lnTo>
                  <a:lnTo>
                    <a:pt x="18" y="33"/>
                  </a:lnTo>
                  <a:lnTo>
                    <a:pt x="18" y="39"/>
                  </a:lnTo>
                  <a:lnTo>
                    <a:pt x="18" y="45"/>
                  </a:lnTo>
                  <a:lnTo>
                    <a:pt x="17" y="51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11" y="52"/>
                  </a:lnTo>
                  <a:lnTo>
                    <a:pt x="8" y="46"/>
                  </a:lnTo>
                  <a:lnTo>
                    <a:pt x="6" y="39"/>
                  </a:lnTo>
                  <a:lnTo>
                    <a:pt x="6" y="32"/>
                  </a:lnTo>
                  <a:lnTo>
                    <a:pt x="3" y="16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0"/>
            <p:cNvSpPr>
              <a:spLocks/>
            </p:cNvSpPr>
            <p:nvPr/>
          </p:nvSpPr>
          <p:spPr bwMode="auto">
            <a:xfrm>
              <a:off x="4775201" y="74613"/>
              <a:ext cx="7938" cy="285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8"/>
                </a:cxn>
                <a:cxn ang="0">
                  <a:pos x="14" y="15"/>
                </a:cxn>
                <a:cxn ang="0">
                  <a:pos x="14" y="28"/>
                </a:cxn>
                <a:cxn ang="0">
                  <a:pos x="10" y="56"/>
                </a:cxn>
                <a:cxn ang="0">
                  <a:pos x="10" y="56"/>
                </a:cxn>
                <a:cxn ang="0">
                  <a:pos x="6" y="55"/>
                </a:cxn>
                <a:cxn ang="0">
                  <a:pos x="4" y="54"/>
                </a:cxn>
                <a:cxn ang="0">
                  <a:pos x="2" y="52"/>
                </a:cxn>
                <a:cxn ang="0">
                  <a:pos x="1" y="48"/>
                </a:cxn>
                <a:cxn ang="0">
                  <a:pos x="0" y="42"/>
                </a:cxn>
                <a:cxn ang="0">
                  <a:pos x="0" y="33"/>
                </a:cxn>
                <a:cxn ang="0">
                  <a:pos x="2" y="15"/>
                </a:cxn>
                <a:cxn ang="0">
                  <a:pos x="3" y="7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56">
                  <a:moveTo>
                    <a:pt x="4" y="0"/>
                  </a:move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8"/>
                  </a:lnTo>
                  <a:lnTo>
                    <a:pt x="14" y="15"/>
                  </a:lnTo>
                  <a:lnTo>
                    <a:pt x="14" y="28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6" y="55"/>
                  </a:lnTo>
                  <a:lnTo>
                    <a:pt x="4" y="54"/>
                  </a:lnTo>
                  <a:lnTo>
                    <a:pt x="2" y="52"/>
                  </a:lnTo>
                  <a:lnTo>
                    <a:pt x="1" y="48"/>
                  </a:lnTo>
                  <a:lnTo>
                    <a:pt x="0" y="42"/>
                  </a:lnTo>
                  <a:lnTo>
                    <a:pt x="0" y="33"/>
                  </a:lnTo>
                  <a:lnTo>
                    <a:pt x="2" y="15"/>
                  </a:lnTo>
                  <a:lnTo>
                    <a:pt x="3" y="7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>
              <a:off x="4672013" y="76200"/>
              <a:ext cx="14288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11" y="8"/>
                </a:cxn>
                <a:cxn ang="0">
                  <a:pos x="14" y="15"/>
                </a:cxn>
                <a:cxn ang="0">
                  <a:pos x="21" y="29"/>
                </a:cxn>
                <a:cxn ang="0">
                  <a:pos x="25" y="37"/>
                </a:cxn>
                <a:cxn ang="0">
                  <a:pos x="27" y="44"/>
                </a:cxn>
                <a:cxn ang="0">
                  <a:pos x="28" y="51"/>
                </a:cxn>
                <a:cxn ang="0">
                  <a:pos x="26" y="57"/>
                </a:cxn>
                <a:cxn ang="0">
                  <a:pos x="26" y="57"/>
                </a:cxn>
                <a:cxn ang="0">
                  <a:pos x="24" y="56"/>
                </a:cxn>
                <a:cxn ang="0">
                  <a:pos x="22" y="56"/>
                </a:cxn>
                <a:cxn ang="0">
                  <a:pos x="22" y="57"/>
                </a:cxn>
                <a:cxn ang="0">
                  <a:pos x="22" y="57"/>
                </a:cxn>
                <a:cxn ang="0">
                  <a:pos x="15" y="44"/>
                </a:cxn>
                <a:cxn ang="0">
                  <a:pos x="7" y="30"/>
                </a:cxn>
                <a:cxn ang="0">
                  <a:pos x="4" y="23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8" h="57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8"/>
                  </a:lnTo>
                  <a:lnTo>
                    <a:pt x="14" y="15"/>
                  </a:lnTo>
                  <a:lnTo>
                    <a:pt x="21" y="29"/>
                  </a:lnTo>
                  <a:lnTo>
                    <a:pt x="25" y="37"/>
                  </a:lnTo>
                  <a:lnTo>
                    <a:pt x="27" y="44"/>
                  </a:lnTo>
                  <a:lnTo>
                    <a:pt x="28" y="51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24" y="56"/>
                  </a:lnTo>
                  <a:lnTo>
                    <a:pt x="22" y="56"/>
                  </a:lnTo>
                  <a:lnTo>
                    <a:pt x="22" y="57"/>
                  </a:lnTo>
                  <a:lnTo>
                    <a:pt x="22" y="57"/>
                  </a:lnTo>
                  <a:lnTo>
                    <a:pt x="15" y="44"/>
                  </a:lnTo>
                  <a:lnTo>
                    <a:pt x="7" y="30"/>
                  </a:lnTo>
                  <a:lnTo>
                    <a:pt x="4" y="23"/>
                  </a:lnTo>
                  <a:lnTo>
                    <a:pt x="1" y="15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2"/>
            <p:cNvSpPr>
              <a:spLocks/>
            </p:cNvSpPr>
            <p:nvPr/>
          </p:nvSpPr>
          <p:spPr bwMode="auto">
            <a:xfrm>
              <a:off x="4792663" y="77788"/>
              <a:ext cx="11113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16"/>
                </a:cxn>
                <a:cxn ang="0">
                  <a:pos x="19" y="24"/>
                </a:cxn>
                <a:cxn ang="0">
                  <a:pos x="18" y="33"/>
                </a:cxn>
                <a:cxn ang="0">
                  <a:pos x="15" y="40"/>
                </a:cxn>
                <a:cxn ang="0">
                  <a:pos x="12" y="47"/>
                </a:cxn>
                <a:cxn ang="0">
                  <a:pos x="6" y="51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48"/>
                </a:cxn>
                <a:cxn ang="0">
                  <a:pos x="1" y="42"/>
                </a:cxn>
                <a:cxn ang="0">
                  <a:pos x="5" y="30"/>
                </a:cxn>
                <a:cxn ang="0">
                  <a:pos x="9" y="16"/>
                </a:cxn>
                <a:cxn ang="0">
                  <a:pos x="10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0" h="54">
                  <a:moveTo>
                    <a:pt x="10" y="0"/>
                  </a:moveTo>
                  <a:lnTo>
                    <a:pt x="1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6"/>
                  </a:lnTo>
                  <a:lnTo>
                    <a:pt x="19" y="24"/>
                  </a:lnTo>
                  <a:lnTo>
                    <a:pt x="18" y="33"/>
                  </a:lnTo>
                  <a:lnTo>
                    <a:pt x="15" y="40"/>
                  </a:lnTo>
                  <a:lnTo>
                    <a:pt x="12" y="47"/>
                  </a:lnTo>
                  <a:lnTo>
                    <a:pt x="6" y="51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8"/>
                  </a:lnTo>
                  <a:lnTo>
                    <a:pt x="1" y="42"/>
                  </a:lnTo>
                  <a:lnTo>
                    <a:pt x="5" y="30"/>
                  </a:lnTo>
                  <a:lnTo>
                    <a:pt x="9" y="16"/>
                  </a:lnTo>
                  <a:lnTo>
                    <a:pt x="10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3"/>
            <p:cNvSpPr>
              <a:spLocks/>
            </p:cNvSpPr>
            <p:nvPr/>
          </p:nvSpPr>
          <p:spPr bwMode="auto">
            <a:xfrm>
              <a:off x="4656138" y="82550"/>
              <a:ext cx="14288" cy="238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13" y="10"/>
                </a:cxn>
                <a:cxn ang="0">
                  <a:pos x="18" y="16"/>
                </a:cxn>
                <a:cxn ang="0">
                  <a:pos x="21" y="23"/>
                </a:cxn>
                <a:cxn ang="0">
                  <a:pos x="25" y="29"/>
                </a:cxn>
                <a:cxn ang="0">
                  <a:pos x="25" y="35"/>
                </a:cxn>
                <a:cxn ang="0">
                  <a:pos x="24" y="38"/>
                </a:cxn>
                <a:cxn ang="0">
                  <a:pos x="23" y="40"/>
                </a:cxn>
                <a:cxn ang="0">
                  <a:pos x="20" y="42"/>
                </a:cxn>
                <a:cxn ang="0">
                  <a:pos x="17" y="43"/>
                </a:cxn>
                <a:cxn ang="0">
                  <a:pos x="17" y="43"/>
                </a:cxn>
                <a:cxn ang="0">
                  <a:pos x="11" y="35"/>
                </a:cxn>
                <a:cxn ang="0">
                  <a:pos x="4" y="24"/>
                </a:cxn>
                <a:cxn ang="0">
                  <a:pos x="2" y="19"/>
                </a:cxn>
                <a:cxn ang="0">
                  <a:pos x="1" y="12"/>
                </a:cxn>
                <a:cxn ang="0">
                  <a:pos x="0" y="7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43">
                  <a:moveTo>
                    <a:pt x="1" y="0"/>
                  </a:moveTo>
                  <a:lnTo>
                    <a:pt x="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3" y="10"/>
                  </a:lnTo>
                  <a:lnTo>
                    <a:pt x="18" y="16"/>
                  </a:lnTo>
                  <a:lnTo>
                    <a:pt x="21" y="23"/>
                  </a:lnTo>
                  <a:lnTo>
                    <a:pt x="25" y="29"/>
                  </a:lnTo>
                  <a:lnTo>
                    <a:pt x="25" y="35"/>
                  </a:lnTo>
                  <a:lnTo>
                    <a:pt x="24" y="38"/>
                  </a:lnTo>
                  <a:lnTo>
                    <a:pt x="23" y="40"/>
                  </a:lnTo>
                  <a:lnTo>
                    <a:pt x="20" y="42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1" y="35"/>
                  </a:lnTo>
                  <a:lnTo>
                    <a:pt x="4" y="24"/>
                  </a:lnTo>
                  <a:lnTo>
                    <a:pt x="2" y="19"/>
                  </a:lnTo>
                  <a:lnTo>
                    <a:pt x="1" y="12"/>
                  </a:lnTo>
                  <a:lnTo>
                    <a:pt x="0" y="7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4"/>
            <p:cNvSpPr>
              <a:spLocks/>
            </p:cNvSpPr>
            <p:nvPr/>
          </p:nvSpPr>
          <p:spPr bwMode="auto">
            <a:xfrm>
              <a:off x="4810126" y="84138"/>
              <a:ext cx="11113" cy="2698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1" y="0"/>
                </a:cxn>
                <a:cxn ang="0">
                  <a:pos x="23" y="6"/>
                </a:cxn>
                <a:cxn ang="0">
                  <a:pos x="23" y="13"/>
                </a:cxn>
                <a:cxn ang="0">
                  <a:pos x="23" y="22"/>
                </a:cxn>
                <a:cxn ang="0">
                  <a:pos x="21" y="31"/>
                </a:cxn>
                <a:cxn ang="0">
                  <a:pos x="17" y="38"/>
                </a:cxn>
                <a:cxn ang="0">
                  <a:pos x="13" y="45"/>
                </a:cxn>
                <a:cxn ang="0">
                  <a:pos x="10" y="47"/>
                </a:cxn>
                <a:cxn ang="0">
                  <a:pos x="8" y="49"/>
                </a:cxn>
                <a:cxn ang="0">
                  <a:pos x="3" y="50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3" y="45"/>
                </a:cxn>
                <a:cxn ang="0">
                  <a:pos x="6" y="38"/>
                </a:cxn>
                <a:cxn ang="0">
                  <a:pos x="9" y="24"/>
                </a:cxn>
                <a:cxn ang="0">
                  <a:pos x="13" y="10"/>
                </a:cxn>
                <a:cxn ang="0">
                  <a:pos x="16" y="5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3" h="50">
                  <a:moveTo>
                    <a:pt x="21" y="0"/>
                  </a:moveTo>
                  <a:lnTo>
                    <a:pt x="21" y="0"/>
                  </a:lnTo>
                  <a:lnTo>
                    <a:pt x="23" y="6"/>
                  </a:lnTo>
                  <a:lnTo>
                    <a:pt x="23" y="13"/>
                  </a:lnTo>
                  <a:lnTo>
                    <a:pt x="23" y="22"/>
                  </a:lnTo>
                  <a:lnTo>
                    <a:pt x="21" y="31"/>
                  </a:lnTo>
                  <a:lnTo>
                    <a:pt x="17" y="38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8" y="49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3" y="45"/>
                  </a:lnTo>
                  <a:lnTo>
                    <a:pt x="6" y="38"/>
                  </a:lnTo>
                  <a:lnTo>
                    <a:pt x="9" y="24"/>
                  </a:lnTo>
                  <a:lnTo>
                    <a:pt x="13" y="10"/>
                  </a:lnTo>
                  <a:lnTo>
                    <a:pt x="16" y="5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5"/>
            <p:cNvSpPr>
              <a:spLocks/>
            </p:cNvSpPr>
            <p:nvPr/>
          </p:nvSpPr>
          <p:spPr bwMode="auto">
            <a:xfrm>
              <a:off x="4827588" y="90488"/>
              <a:ext cx="17463" cy="2698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3" y="0"/>
                </a:cxn>
                <a:cxn ang="0">
                  <a:pos x="31" y="9"/>
                </a:cxn>
                <a:cxn ang="0">
                  <a:pos x="28" y="16"/>
                </a:cxn>
                <a:cxn ang="0">
                  <a:pos x="25" y="24"/>
                </a:cxn>
                <a:cxn ang="0">
                  <a:pos x="22" y="30"/>
                </a:cxn>
                <a:cxn ang="0">
                  <a:pos x="18" y="37"/>
                </a:cxn>
                <a:cxn ang="0">
                  <a:pos x="12" y="42"/>
                </a:cxn>
                <a:cxn ang="0">
                  <a:pos x="7" y="46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6" y="35"/>
                </a:cxn>
                <a:cxn ang="0">
                  <a:pos x="9" y="26"/>
                </a:cxn>
                <a:cxn ang="0">
                  <a:pos x="12" y="19"/>
                </a:cxn>
                <a:cxn ang="0">
                  <a:pos x="16" y="12"/>
                </a:cxn>
                <a:cxn ang="0">
                  <a:pos x="22" y="7"/>
                </a:cxn>
                <a:cxn ang="0">
                  <a:pos x="27" y="3"/>
                </a:cxn>
                <a:cxn ang="0">
                  <a:pos x="33" y="0"/>
                </a:cxn>
                <a:cxn ang="0">
                  <a:pos x="33" y="0"/>
                </a:cxn>
              </a:cxnLst>
              <a:rect l="0" t="0" r="r" b="b"/>
              <a:pathLst>
                <a:path w="33" h="51">
                  <a:moveTo>
                    <a:pt x="33" y="0"/>
                  </a:moveTo>
                  <a:lnTo>
                    <a:pt x="33" y="0"/>
                  </a:lnTo>
                  <a:lnTo>
                    <a:pt x="31" y="9"/>
                  </a:lnTo>
                  <a:lnTo>
                    <a:pt x="28" y="16"/>
                  </a:lnTo>
                  <a:lnTo>
                    <a:pt x="25" y="24"/>
                  </a:lnTo>
                  <a:lnTo>
                    <a:pt x="22" y="30"/>
                  </a:lnTo>
                  <a:lnTo>
                    <a:pt x="18" y="37"/>
                  </a:lnTo>
                  <a:lnTo>
                    <a:pt x="12" y="42"/>
                  </a:lnTo>
                  <a:lnTo>
                    <a:pt x="7" y="4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6" y="35"/>
                  </a:lnTo>
                  <a:lnTo>
                    <a:pt x="9" y="26"/>
                  </a:lnTo>
                  <a:lnTo>
                    <a:pt x="12" y="19"/>
                  </a:lnTo>
                  <a:lnTo>
                    <a:pt x="16" y="12"/>
                  </a:lnTo>
                  <a:lnTo>
                    <a:pt x="22" y="7"/>
                  </a:lnTo>
                  <a:lnTo>
                    <a:pt x="27" y="3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36"/>
            <p:cNvSpPr>
              <a:spLocks/>
            </p:cNvSpPr>
            <p:nvPr/>
          </p:nvSpPr>
          <p:spPr bwMode="auto">
            <a:xfrm>
              <a:off x="4605338" y="92075"/>
              <a:ext cx="22225" cy="285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30" y="25"/>
                </a:cxn>
                <a:cxn ang="0">
                  <a:pos x="37" y="38"/>
                </a:cxn>
                <a:cxn ang="0">
                  <a:pos x="39" y="44"/>
                </a:cxn>
                <a:cxn ang="0">
                  <a:pos x="40" y="52"/>
                </a:cxn>
                <a:cxn ang="0">
                  <a:pos x="40" y="52"/>
                </a:cxn>
                <a:cxn ang="0">
                  <a:pos x="34" y="48"/>
                </a:cxn>
                <a:cxn ang="0">
                  <a:pos x="28" y="42"/>
                </a:cxn>
                <a:cxn ang="0">
                  <a:pos x="22" y="37"/>
                </a:cxn>
                <a:cxn ang="0">
                  <a:pos x="18" y="31"/>
                </a:cxn>
                <a:cxn ang="0">
                  <a:pos x="9" y="1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40" h="52">
                  <a:moveTo>
                    <a:pt x="14" y="0"/>
                  </a:moveTo>
                  <a:lnTo>
                    <a:pt x="14" y="0"/>
                  </a:lnTo>
                  <a:lnTo>
                    <a:pt x="21" y="12"/>
                  </a:lnTo>
                  <a:lnTo>
                    <a:pt x="30" y="25"/>
                  </a:lnTo>
                  <a:lnTo>
                    <a:pt x="37" y="38"/>
                  </a:lnTo>
                  <a:lnTo>
                    <a:pt x="39" y="44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34" y="48"/>
                  </a:lnTo>
                  <a:lnTo>
                    <a:pt x="28" y="42"/>
                  </a:lnTo>
                  <a:lnTo>
                    <a:pt x="22" y="37"/>
                  </a:lnTo>
                  <a:lnTo>
                    <a:pt x="18" y="31"/>
                  </a:lnTo>
                  <a:lnTo>
                    <a:pt x="9" y="18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37"/>
            <p:cNvSpPr>
              <a:spLocks/>
            </p:cNvSpPr>
            <p:nvPr/>
          </p:nvSpPr>
          <p:spPr bwMode="auto">
            <a:xfrm>
              <a:off x="4591051" y="107950"/>
              <a:ext cx="17463" cy="19050"/>
            </a:xfrm>
            <a:custGeom>
              <a:avLst/>
              <a:gdLst/>
              <a:ahLst/>
              <a:cxnLst>
                <a:cxn ang="0">
                  <a:pos x="34" y="34"/>
                </a:cxn>
                <a:cxn ang="0">
                  <a:pos x="34" y="34"/>
                </a:cxn>
                <a:cxn ang="0">
                  <a:pos x="30" y="33"/>
                </a:cxn>
                <a:cxn ang="0">
                  <a:pos x="24" y="31"/>
                </a:cxn>
                <a:cxn ang="0">
                  <a:pos x="18" y="27"/>
                </a:cxn>
                <a:cxn ang="0">
                  <a:pos x="13" y="24"/>
                </a:cxn>
                <a:cxn ang="0">
                  <a:pos x="7" y="20"/>
                </a:cxn>
                <a:cxn ang="0">
                  <a:pos x="3" y="1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18" y="7"/>
                </a:cxn>
                <a:cxn ang="0">
                  <a:pos x="24" y="13"/>
                </a:cxn>
                <a:cxn ang="0">
                  <a:pos x="30" y="21"/>
                </a:cxn>
                <a:cxn ang="0">
                  <a:pos x="33" y="28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4" y="34"/>
                </a:cxn>
              </a:cxnLst>
              <a:rect l="0" t="0" r="r" b="b"/>
              <a:pathLst>
                <a:path w="34" h="34">
                  <a:moveTo>
                    <a:pt x="34" y="34"/>
                  </a:moveTo>
                  <a:lnTo>
                    <a:pt x="34" y="34"/>
                  </a:lnTo>
                  <a:lnTo>
                    <a:pt x="30" y="33"/>
                  </a:lnTo>
                  <a:lnTo>
                    <a:pt x="24" y="31"/>
                  </a:lnTo>
                  <a:lnTo>
                    <a:pt x="18" y="27"/>
                  </a:lnTo>
                  <a:lnTo>
                    <a:pt x="13" y="24"/>
                  </a:lnTo>
                  <a:lnTo>
                    <a:pt x="7" y="20"/>
                  </a:lnTo>
                  <a:lnTo>
                    <a:pt x="3" y="1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8" y="7"/>
                  </a:lnTo>
                  <a:lnTo>
                    <a:pt x="24" y="13"/>
                  </a:lnTo>
                  <a:lnTo>
                    <a:pt x="30" y="21"/>
                  </a:lnTo>
                  <a:lnTo>
                    <a:pt x="33" y="28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38"/>
            <p:cNvSpPr>
              <a:spLocks/>
            </p:cNvSpPr>
            <p:nvPr/>
          </p:nvSpPr>
          <p:spPr bwMode="auto">
            <a:xfrm>
              <a:off x="4575176" y="119063"/>
              <a:ext cx="22225" cy="19050"/>
            </a:xfrm>
            <a:custGeom>
              <a:avLst/>
              <a:gdLst/>
              <a:ahLst/>
              <a:cxnLst>
                <a:cxn ang="0">
                  <a:pos x="42" y="37"/>
                </a:cxn>
                <a:cxn ang="0">
                  <a:pos x="42" y="37"/>
                </a:cxn>
                <a:cxn ang="0">
                  <a:pos x="35" y="36"/>
                </a:cxn>
                <a:cxn ang="0">
                  <a:pos x="29" y="34"/>
                </a:cxn>
                <a:cxn ang="0">
                  <a:pos x="23" y="30"/>
                </a:cxn>
                <a:cxn ang="0">
                  <a:pos x="18" y="25"/>
                </a:cxn>
                <a:cxn ang="0">
                  <a:pos x="8" y="1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6" y="2"/>
                </a:cxn>
                <a:cxn ang="0">
                  <a:pos x="19" y="4"/>
                </a:cxn>
                <a:cxn ang="0">
                  <a:pos x="25" y="9"/>
                </a:cxn>
                <a:cxn ang="0">
                  <a:pos x="30" y="16"/>
                </a:cxn>
                <a:cxn ang="0">
                  <a:pos x="34" y="23"/>
                </a:cxn>
                <a:cxn ang="0">
                  <a:pos x="42" y="37"/>
                </a:cxn>
                <a:cxn ang="0">
                  <a:pos x="42" y="37"/>
                </a:cxn>
              </a:cxnLst>
              <a:rect l="0" t="0" r="r" b="b"/>
              <a:pathLst>
                <a:path w="42" h="37">
                  <a:moveTo>
                    <a:pt x="42" y="37"/>
                  </a:moveTo>
                  <a:lnTo>
                    <a:pt x="42" y="37"/>
                  </a:lnTo>
                  <a:lnTo>
                    <a:pt x="35" y="36"/>
                  </a:lnTo>
                  <a:lnTo>
                    <a:pt x="29" y="34"/>
                  </a:lnTo>
                  <a:lnTo>
                    <a:pt x="23" y="30"/>
                  </a:lnTo>
                  <a:lnTo>
                    <a:pt x="18" y="25"/>
                  </a:lnTo>
                  <a:lnTo>
                    <a:pt x="8" y="15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5" y="9"/>
                  </a:lnTo>
                  <a:lnTo>
                    <a:pt x="30" y="16"/>
                  </a:lnTo>
                  <a:lnTo>
                    <a:pt x="34" y="23"/>
                  </a:lnTo>
                  <a:lnTo>
                    <a:pt x="42" y="37"/>
                  </a:lnTo>
                  <a:lnTo>
                    <a:pt x="42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39"/>
            <p:cNvSpPr>
              <a:spLocks/>
            </p:cNvSpPr>
            <p:nvPr/>
          </p:nvSpPr>
          <p:spPr bwMode="auto">
            <a:xfrm>
              <a:off x="4864101" y="119063"/>
              <a:ext cx="20638" cy="26988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38" y="7"/>
                </a:cxn>
                <a:cxn ang="0">
                  <a:pos x="36" y="15"/>
                </a:cxn>
                <a:cxn ang="0">
                  <a:pos x="32" y="21"/>
                </a:cxn>
                <a:cxn ang="0">
                  <a:pos x="27" y="28"/>
                </a:cxn>
                <a:cxn ang="0">
                  <a:pos x="20" y="34"/>
                </a:cxn>
                <a:cxn ang="0">
                  <a:pos x="14" y="39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5" y="35"/>
                </a:cxn>
                <a:cxn ang="0">
                  <a:pos x="9" y="28"/>
                </a:cxn>
                <a:cxn ang="0">
                  <a:pos x="13" y="20"/>
                </a:cxn>
                <a:cxn ang="0">
                  <a:pos x="17" y="13"/>
                </a:cxn>
                <a:cxn ang="0">
                  <a:pos x="24" y="7"/>
                </a:cxn>
                <a:cxn ang="0">
                  <a:pos x="30" y="2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50">
                  <a:moveTo>
                    <a:pt x="38" y="0"/>
                  </a:moveTo>
                  <a:lnTo>
                    <a:pt x="38" y="0"/>
                  </a:lnTo>
                  <a:lnTo>
                    <a:pt x="38" y="7"/>
                  </a:lnTo>
                  <a:lnTo>
                    <a:pt x="36" y="15"/>
                  </a:lnTo>
                  <a:lnTo>
                    <a:pt x="32" y="21"/>
                  </a:lnTo>
                  <a:lnTo>
                    <a:pt x="27" y="28"/>
                  </a:lnTo>
                  <a:lnTo>
                    <a:pt x="20" y="34"/>
                  </a:lnTo>
                  <a:lnTo>
                    <a:pt x="14" y="3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5" y="35"/>
                  </a:lnTo>
                  <a:lnTo>
                    <a:pt x="9" y="28"/>
                  </a:lnTo>
                  <a:lnTo>
                    <a:pt x="13" y="20"/>
                  </a:lnTo>
                  <a:lnTo>
                    <a:pt x="17" y="13"/>
                  </a:lnTo>
                  <a:lnTo>
                    <a:pt x="24" y="7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0"/>
            <p:cNvSpPr>
              <a:spLocks/>
            </p:cNvSpPr>
            <p:nvPr/>
          </p:nvSpPr>
          <p:spPr bwMode="auto">
            <a:xfrm>
              <a:off x="4564063" y="127000"/>
              <a:ext cx="23813" cy="20638"/>
            </a:xfrm>
            <a:custGeom>
              <a:avLst/>
              <a:gdLst/>
              <a:ahLst/>
              <a:cxnLst>
                <a:cxn ang="0">
                  <a:pos x="43" y="40"/>
                </a:cxn>
                <a:cxn ang="0">
                  <a:pos x="43" y="40"/>
                </a:cxn>
                <a:cxn ang="0">
                  <a:pos x="37" y="38"/>
                </a:cxn>
                <a:cxn ang="0">
                  <a:pos x="31" y="35"/>
                </a:cxn>
                <a:cxn ang="0">
                  <a:pos x="25" y="32"/>
                </a:cxn>
                <a:cxn ang="0">
                  <a:pos x="19" y="27"/>
                </a:cxn>
                <a:cxn ang="0">
                  <a:pos x="13" y="21"/>
                </a:cxn>
                <a:cxn ang="0">
                  <a:pos x="8" y="16"/>
                </a:cxn>
                <a:cxn ang="0">
                  <a:pos x="3" y="9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12" y="2"/>
                </a:cxn>
                <a:cxn ang="0">
                  <a:pos x="19" y="6"/>
                </a:cxn>
                <a:cxn ang="0">
                  <a:pos x="25" y="12"/>
                </a:cxn>
                <a:cxn ang="0">
                  <a:pos x="31" y="17"/>
                </a:cxn>
                <a:cxn ang="0">
                  <a:pos x="35" y="22"/>
                </a:cxn>
                <a:cxn ang="0">
                  <a:pos x="38" y="29"/>
                </a:cxn>
                <a:cxn ang="0">
                  <a:pos x="41" y="34"/>
                </a:cxn>
                <a:cxn ang="0">
                  <a:pos x="43" y="40"/>
                </a:cxn>
                <a:cxn ang="0">
                  <a:pos x="43" y="40"/>
                </a:cxn>
              </a:cxnLst>
              <a:rect l="0" t="0" r="r" b="b"/>
              <a:pathLst>
                <a:path w="43" h="40">
                  <a:moveTo>
                    <a:pt x="43" y="40"/>
                  </a:moveTo>
                  <a:lnTo>
                    <a:pt x="43" y="40"/>
                  </a:lnTo>
                  <a:lnTo>
                    <a:pt x="37" y="38"/>
                  </a:lnTo>
                  <a:lnTo>
                    <a:pt x="31" y="35"/>
                  </a:lnTo>
                  <a:lnTo>
                    <a:pt x="25" y="32"/>
                  </a:lnTo>
                  <a:lnTo>
                    <a:pt x="19" y="27"/>
                  </a:lnTo>
                  <a:lnTo>
                    <a:pt x="13" y="21"/>
                  </a:lnTo>
                  <a:lnTo>
                    <a:pt x="8" y="16"/>
                  </a:lnTo>
                  <a:lnTo>
                    <a:pt x="3" y="9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12" y="2"/>
                  </a:lnTo>
                  <a:lnTo>
                    <a:pt x="19" y="6"/>
                  </a:lnTo>
                  <a:lnTo>
                    <a:pt x="25" y="12"/>
                  </a:lnTo>
                  <a:lnTo>
                    <a:pt x="31" y="17"/>
                  </a:lnTo>
                  <a:lnTo>
                    <a:pt x="35" y="22"/>
                  </a:lnTo>
                  <a:lnTo>
                    <a:pt x="38" y="29"/>
                  </a:lnTo>
                  <a:lnTo>
                    <a:pt x="41" y="34"/>
                  </a:lnTo>
                  <a:lnTo>
                    <a:pt x="43" y="40"/>
                  </a:lnTo>
                  <a:lnTo>
                    <a:pt x="43" y="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auto">
            <a:xfrm>
              <a:off x="4881563" y="136525"/>
              <a:ext cx="22225" cy="23813"/>
            </a:xfrm>
            <a:custGeom>
              <a:avLst/>
              <a:gdLst/>
              <a:ahLst/>
              <a:cxnLst>
                <a:cxn ang="0">
                  <a:pos x="43" y="7"/>
                </a:cxn>
                <a:cxn ang="0">
                  <a:pos x="43" y="7"/>
                </a:cxn>
                <a:cxn ang="0">
                  <a:pos x="35" y="21"/>
                </a:cxn>
                <a:cxn ang="0">
                  <a:pos x="31" y="28"/>
                </a:cxn>
                <a:cxn ang="0">
                  <a:pos x="26" y="33"/>
                </a:cxn>
                <a:cxn ang="0">
                  <a:pos x="19" y="39"/>
                </a:cxn>
                <a:cxn ang="0">
                  <a:pos x="14" y="43"/>
                </a:cxn>
                <a:cxn ang="0">
                  <a:pos x="8" y="45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2" y="41"/>
                </a:cxn>
                <a:cxn ang="0">
                  <a:pos x="6" y="35"/>
                </a:cxn>
                <a:cxn ang="0">
                  <a:pos x="15" y="24"/>
                </a:cxn>
                <a:cxn ang="0">
                  <a:pos x="24" y="12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6" y="1"/>
                </a:cxn>
                <a:cxn ang="0">
                  <a:pos x="39" y="2"/>
                </a:cxn>
                <a:cxn ang="0">
                  <a:pos x="43" y="7"/>
                </a:cxn>
                <a:cxn ang="0">
                  <a:pos x="43" y="7"/>
                </a:cxn>
              </a:cxnLst>
              <a:rect l="0" t="0" r="r" b="b"/>
              <a:pathLst>
                <a:path w="43" h="46">
                  <a:moveTo>
                    <a:pt x="43" y="7"/>
                  </a:moveTo>
                  <a:lnTo>
                    <a:pt x="43" y="7"/>
                  </a:lnTo>
                  <a:lnTo>
                    <a:pt x="35" y="21"/>
                  </a:lnTo>
                  <a:lnTo>
                    <a:pt x="31" y="28"/>
                  </a:lnTo>
                  <a:lnTo>
                    <a:pt x="26" y="33"/>
                  </a:lnTo>
                  <a:lnTo>
                    <a:pt x="19" y="39"/>
                  </a:lnTo>
                  <a:lnTo>
                    <a:pt x="14" y="43"/>
                  </a:lnTo>
                  <a:lnTo>
                    <a:pt x="8" y="45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41"/>
                  </a:lnTo>
                  <a:lnTo>
                    <a:pt x="6" y="35"/>
                  </a:lnTo>
                  <a:lnTo>
                    <a:pt x="15" y="24"/>
                  </a:lnTo>
                  <a:lnTo>
                    <a:pt x="24" y="1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39" y="2"/>
                  </a:lnTo>
                  <a:lnTo>
                    <a:pt x="43" y="7"/>
                  </a:lnTo>
                  <a:lnTo>
                    <a:pt x="4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2"/>
            <p:cNvSpPr>
              <a:spLocks noEditPoints="1"/>
            </p:cNvSpPr>
            <p:nvPr/>
          </p:nvSpPr>
          <p:spPr bwMode="auto">
            <a:xfrm>
              <a:off x="4592638" y="139700"/>
              <a:ext cx="298450" cy="228600"/>
            </a:xfrm>
            <a:custGeom>
              <a:avLst/>
              <a:gdLst/>
              <a:ahLst/>
              <a:cxnLst>
                <a:cxn ang="0">
                  <a:pos x="493" y="423"/>
                </a:cxn>
                <a:cxn ang="0">
                  <a:pos x="432" y="388"/>
                </a:cxn>
                <a:cxn ang="0">
                  <a:pos x="318" y="335"/>
                </a:cxn>
                <a:cxn ang="0">
                  <a:pos x="229" y="285"/>
                </a:cxn>
                <a:cxn ang="0">
                  <a:pos x="175" y="261"/>
                </a:cxn>
                <a:cxn ang="0">
                  <a:pos x="152" y="244"/>
                </a:cxn>
                <a:cxn ang="0">
                  <a:pos x="105" y="224"/>
                </a:cxn>
                <a:cxn ang="0">
                  <a:pos x="73" y="203"/>
                </a:cxn>
                <a:cxn ang="0">
                  <a:pos x="50" y="196"/>
                </a:cxn>
                <a:cxn ang="0">
                  <a:pos x="27" y="181"/>
                </a:cxn>
                <a:cxn ang="0">
                  <a:pos x="14" y="176"/>
                </a:cxn>
                <a:cxn ang="0">
                  <a:pos x="0" y="176"/>
                </a:cxn>
                <a:cxn ang="0">
                  <a:pos x="7" y="153"/>
                </a:cxn>
                <a:cxn ang="0">
                  <a:pos x="33" y="120"/>
                </a:cxn>
                <a:cxn ang="0">
                  <a:pos x="76" y="71"/>
                </a:cxn>
                <a:cxn ang="0">
                  <a:pos x="131" y="34"/>
                </a:cxn>
                <a:cxn ang="0">
                  <a:pos x="196" y="11"/>
                </a:cxn>
                <a:cxn ang="0">
                  <a:pos x="252" y="7"/>
                </a:cxn>
                <a:cxn ang="0">
                  <a:pos x="260" y="0"/>
                </a:cxn>
                <a:cxn ang="0">
                  <a:pos x="325" y="6"/>
                </a:cxn>
                <a:cxn ang="0">
                  <a:pos x="401" y="25"/>
                </a:cxn>
                <a:cxn ang="0">
                  <a:pos x="422" y="38"/>
                </a:cxn>
                <a:cxn ang="0">
                  <a:pos x="440" y="52"/>
                </a:cxn>
                <a:cxn ang="0">
                  <a:pos x="495" y="99"/>
                </a:cxn>
                <a:cxn ang="0">
                  <a:pos x="538" y="159"/>
                </a:cxn>
                <a:cxn ang="0">
                  <a:pos x="562" y="229"/>
                </a:cxn>
                <a:cxn ang="0">
                  <a:pos x="562" y="285"/>
                </a:cxn>
                <a:cxn ang="0">
                  <a:pos x="546" y="359"/>
                </a:cxn>
                <a:cxn ang="0">
                  <a:pos x="516" y="431"/>
                </a:cxn>
                <a:cxn ang="0">
                  <a:pos x="541" y="305"/>
                </a:cxn>
                <a:cxn ang="0">
                  <a:pos x="547" y="245"/>
                </a:cxn>
                <a:cxn ang="0">
                  <a:pos x="541" y="210"/>
                </a:cxn>
                <a:cxn ang="0">
                  <a:pos x="532" y="199"/>
                </a:cxn>
                <a:cxn ang="0">
                  <a:pos x="523" y="166"/>
                </a:cxn>
                <a:cxn ang="0">
                  <a:pos x="501" y="133"/>
                </a:cxn>
                <a:cxn ang="0">
                  <a:pos x="464" y="93"/>
                </a:cxn>
                <a:cxn ang="0">
                  <a:pos x="434" y="75"/>
                </a:cxn>
                <a:cxn ang="0">
                  <a:pos x="404" y="59"/>
                </a:cxn>
                <a:cxn ang="0">
                  <a:pos x="377" y="41"/>
                </a:cxn>
                <a:cxn ang="0">
                  <a:pos x="314" y="28"/>
                </a:cxn>
                <a:cxn ang="0">
                  <a:pos x="244" y="27"/>
                </a:cxn>
                <a:cxn ang="0">
                  <a:pos x="200" y="35"/>
                </a:cxn>
                <a:cxn ang="0">
                  <a:pos x="105" y="75"/>
                </a:cxn>
                <a:cxn ang="0">
                  <a:pos x="53" y="121"/>
                </a:cxn>
                <a:cxn ang="0">
                  <a:pos x="45" y="174"/>
                </a:cxn>
                <a:cxn ang="0">
                  <a:pos x="144" y="223"/>
                </a:cxn>
                <a:cxn ang="0">
                  <a:pos x="191" y="247"/>
                </a:cxn>
                <a:cxn ang="0">
                  <a:pos x="237" y="269"/>
                </a:cxn>
                <a:cxn ang="0">
                  <a:pos x="284" y="294"/>
                </a:cxn>
                <a:cxn ang="0">
                  <a:pos x="328" y="320"/>
                </a:cxn>
                <a:cxn ang="0">
                  <a:pos x="375" y="340"/>
                </a:cxn>
                <a:cxn ang="0">
                  <a:pos x="389" y="352"/>
                </a:cxn>
                <a:cxn ang="0">
                  <a:pos x="410" y="357"/>
                </a:cxn>
                <a:cxn ang="0">
                  <a:pos x="427" y="368"/>
                </a:cxn>
                <a:cxn ang="0">
                  <a:pos x="441" y="377"/>
                </a:cxn>
                <a:cxn ang="0">
                  <a:pos x="454" y="381"/>
                </a:cxn>
                <a:cxn ang="0">
                  <a:pos x="502" y="407"/>
                </a:cxn>
                <a:cxn ang="0">
                  <a:pos x="526" y="373"/>
                </a:cxn>
                <a:cxn ang="0">
                  <a:pos x="532" y="331"/>
                </a:cxn>
              </a:cxnLst>
              <a:rect l="0" t="0" r="r" b="b"/>
              <a:pathLst>
                <a:path w="564" h="431">
                  <a:moveTo>
                    <a:pt x="516" y="431"/>
                  </a:moveTo>
                  <a:lnTo>
                    <a:pt x="516" y="431"/>
                  </a:lnTo>
                  <a:lnTo>
                    <a:pt x="504" y="428"/>
                  </a:lnTo>
                  <a:lnTo>
                    <a:pt x="493" y="423"/>
                  </a:lnTo>
                  <a:lnTo>
                    <a:pt x="482" y="418"/>
                  </a:lnTo>
                  <a:lnTo>
                    <a:pt x="472" y="413"/>
                  </a:lnTo>
                  <a:lnTo>
                    <a:pt x="452" y="400"/>
                  </a:lnTo>
                  <a:lnTo>
                    <a:pt x="432" y="388"/>
                  </a:lnTo>
                  <a:lnTo>
                    <a:pt x="432" y="388"/>
                  </a:lnTo>
                  <a:lnTo>
                    <a:pt x="394" y="370"/>
                  </a:lnTo>
                  <a:lnTo>
                    <a:pt x="356" y="353"/>
                  </a:lnTo>
                  <a:lnTo>
                    <a:pt x="318" y="335"/>
                  </a:lnTo>
                  <a:lnTo>
                    <a:pt x="280" y="315"/>
                  </a:lnTo>
                  <a:lnTo>
                    <a:pt x="280" y="315"/>
                  </a:lnTo>
                  <a:lnTo>
                    <a:pt x="255" y="300"/>
                  </a:lnTo>
                  <a:lnTo>
                    <a:pt x="229" y="285"/>
                  </a:lnTo>
                  <a:lnTo>
                    <a:pt x="216" y="278"/>
                  </a:lnTo>
                  <a:lnTo>
                    <a:pt x="204" y="271"/>
                  </a:lnTo>
                  <a:lnTo>
                    <a:pt x="190" y="265"/>
                  </a:lnTo>
                  <a:lnTo>
                    <a:pt x="175" y="261"/>
                  </a:lnTo>
                  <a:lnTo>
                    <a:pt x="175" y="261"/>
                  </a:lnTo>
                  <a:lnTo>
                    <a:pt x="168" y="254"/>
                  </a:lnTo>
                  <a:lnTo>
                    <a:pt x="161" y="249"/>
                  </a:lnTo>
                  <a:lnTo>
                    <a:pt x="152" y="244"/>
                  </a:lnTo>
                  <a:lnTo>
                    <a:pt x="143" y="240"/>
                  </a:lnTo>
                  <a:lnTo>
                    <a:pt x="123" y="233"/>
                  </a:lnTo>
                  <a:lnTo>
                    <a:pt x="114" y="230"/>
                  </a:lnTo>
                  <a:lnTo>
                    <a:pt x="105" y="224"/>
                  </a:lnTo>
                  <a:lnTo>
                    <a:pt x="105" y="224"/>
                  </a:lnTo>
                  <a:lnTo>
                    <a:pt x="92" y="217"/>
                  </a:lnTo>
                  <a:lnTo>
                    <a:pt x="79" y="207"/>
                  </a:lnTo>
                  <a:lnTo>
                    <a:pt x="73" y="203"/>
                  </a:lnTo>
                  <a:lnTo>
                    <a:pt x="65" y="200"/>
                  </a:lnTo>
                  <a:lnTo>
                    <a:pt x="58" y="197"/>
                  </a:lnTo>
                  <a:lnTo>
                    <a:pt x="50" y="196"/>
                  </a:lnTo>
                  <a:lnTo>
                    <a:pt x="50" y="196"/>
                  </a:lnTo>
                  <a:lnTo>
                    <a:pt x="47" y="193"/>
                  </a:lnTo>
                  <a:lnTo>
                    <a:pt x="44" y="190"/>
                  </a:lnTo>
                  <a:lnTo>
                    <a:pt x="35" y="186"/>
                  </a:lnTo>
                  <a:lnTo>
                    <a:pt x="27" y="181"/>
                  </a:lnTo>
                  <a:lnTo>
                    <a:pt x="24" y="179"/>
                  </a:lnTo>
                  <a:lnTo>
                    <a:pt x="19" y="176"/>
                  </a:lnTo>
                  <a:lnTo>
                    <a:pt x="19" y="176"/>
                  </a:lnTo>
                  <a:lnTo>
                    <a:pt x="14" y="176"/>
                  </a:lnTo>
                  <a:lnTo>
                    <a:pt x="9" y="177"/>
                  </a:lnTo>
                  <a:lnTo>
                    <a:pt x="4" y="178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70"/>
                  </a:lnTo>
                  <a:lnTo>
                    <a:pt x="1" y="163"/>
                  </a:lnTo>
                  <a:lnTo>
                    <a:pt x="3" y="158"/>
                  </a:lnTo>
                  <a:lnTo>
                    <a:pt x="7" y="153"/>
                  </a:lnTo>
                  <a:lnTo>
                    <a:pt x="15" y="143"/>
                  </a:lnTo>
                  <a:lnTo>
                    <a:pt x="24" y="134"/>
                  </a:lnTo>
                  <a:lnTo>
                    <a:pt x="24" y="134"/>
                  </a:lnTo>
                  <a:lnTo>
                    <a:pt x="33" y="120"/>
                  </a:lnTo>
                  <a:lnTo>
                    <a:pt x="43" y="108"/>
                  </a:lnTo>
                  <a:lnTo>
                    <a:pt x="53" y="95"/>
                  </a:lnTo>
                  <a:lnTo>
                    <a:pt x="64" y="83"/>
                  </a:lnTo>
                  <a:lnTo>
                    <a:pt x="76" y="71"/>
                  </a:lnTo>
                  <a:lnTo>
                    <a:pt x="89" y="61"/>
                  </a:lnTo>
                  <a:lnTo>
                    <a:pt x="102" y="51"/>
                  </a:lnTo>
                  <a:lnTo>
                    <a:pt x="116" y="42"/>
                  </a:lnTo>
                  <a:lnTo>
                    <a:pt x="131" y="34"/>
                  </a:lnTo>
                  <a:lnTo>
                    <a:pt x="146" y="27"/>
                  </a:lnTo>
                  <a:lnTo>
                    <a:pt x="162" y="21"/>
                  </a:lnTo>
                  <a:lnTo>
                    <a:pt x="179" y="15"/>
                  </a:lnTo>
                  <a:lnTo>
                    <a:pt x="196" y="11"/>
                  </a:lnTo>
                  <a:lnTo>
                    <a:pt x="214" y="9"/>
                  </a:lnTo>
                  <a:lnTo>
                    <a:pt x="232" y="7"/>
                  </a:lnTo>
                  <a:lnTo>
                    <a:pt x="252" y="7"/>
                  </a:lnTo>
                  <a:lnTo>
                    <a:pt x="252" y="7"/>
                  </a:lnTo>
                  <a:lnTo>
                    <a:pt x="254" y="6"/>
                  </a:lnTo>
                  <a:lnTo>
                    <a:pt x="256" y="4"/>
                  </a:lnTo>
                  <a:lnTo>
                    <a:pt x="257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83" y="2"/>
                  </a:lnTo>
                  <a:lnTo>
                    <a:pt x="304" y="4"/>
                  </a:lnTo>
                  <a:lnTo>
                    <a:pt x="325" y="6"/>
                  </a:lnTo>
                  <a:lnTo>
                    <a:pt x="344" y="9"/>
                  </a:lnTo>
                  <a:lnTo>
                    <a:pt x="363" y="13"/>
                  </a:lnTo>
                  <a:lnTo>
                    <a:pt x="381" y="19"/>
                  </a:lnTo>
                  <a:lnTo>
                    <a:pt x="401" y="25"/>
                  </a:lnTo>
                  <a:lnTo>
                    <a:pt x="419" y="33"/>
                  </a:lnTo>
                  <a:lnTo>
                    <a:pt x="419" y="33"/>
                  </a:lnTo>
                  <a:lnTo>
                    <a:pt x="421" y="36"/>
                  </a:lnTo>
                  <a:lnTo>
                    <a:pt x="422" y="38"/>
                  </a:lnTo>
                  <a:lnTo>
                    <a:pt x="423" y="41"/>
                  </a:lnTo>
                  <a:lnTo>
                    <a:pt x="425" y="43"/>
                  </a:lnTo>
                  <a:lnTo>
                    <a:pt x="425" y="43"/>
                  </a:lnTo>
                  <a:lnTo>
                    <a:pt x="440" y="52"/>
                  </a:lnTo>
                  <a:lnTo>
                    <a:pt x="454" y="63"/>
                  </a:lnTo>
                  <a:lnTo>
                    <a:pt x="468" y="73"/>
                  </a:lnTo>
                  <a:lnTo>
                    <a:pt x="482" y="86"/>
                  </a:lnTo>
                  <a:lnTo>
                    <a:pt x="495" y="99"/>
                  </a:lnTo>
                  <a:lnTo>
                    <a:pt x="508" y="113"/>
                  </a:lnTo>
                  <a:lnTo>
                    <a:pt x="518" y="128"/>
                  </a:lnTo>
                  <a:lnTo>
                    <a:pt x="529" y="143"/>
                  </a:lnTo>
                  <a:lnTo>
                    <a:pt x="538" y="159"/>
                  </a:lnTo>
                  <a:lnTo>
                    <a:pt x="546" y="176"/>
                  </a:lnTo>
                  <a:lnTo>
                    <a:pt x="553" y="193"/>
                  </a:lnTo>
                  <a:lnTo>
                    <a:pt x="558" y="210"/>
                  </a:lnTo>
                  <a:lnTo>
                    <a:pt x="562" y="229"/>
                  </a:lnTo>
                  <a:lnTo>
                    <a:pt x="564" y="248"/>
                  </a:lnTo>
                  <a:lnTo>
                    <a:pt x="564" y="266"/>
                  </a:lnTo>
                  <a:lnTo>
                    <a:pt x="562" y="285"/>
                  </a:lnTo>
                  <a:lnTo>
                    <a:pt x="562" y="285"/>
                  </a:lnTo>
                  <a:lnTo>
                    <a:pt x="560" y="303"/>
                  </a:lnTo>
                  <a:lnTo>
                    <a:pt x="556" y="322"/>
                  </a:lnTo>
                  <a:lnTo>
                    <a:pt x="552" y="341"/>
                  </a:lnTo>
                  <a:lnTo>
                    <a:pt x="546" y="359"/>
                  </a:lnTo>
                  <a:lnTo>
                    <a:pt x="540" y="377"/>
                  </a:lnTo>
                  <a:lnTo>
                    <a:pt x="533" y="396"/>
                  </a:lnTo>
                  <a:lnTo>
                    <a:pt x="525" y="414"/>
                  </a:lnTo>
                  <a:lnTo>
                    <a:pt x="516" y="431"/>
                  </a:lnTo>
                  <a:lnTo>
                    <a:pt x="516" y="431"/>
                  </a:lnTo>
                  <a:close/>
                  <a:moveTo>
                    <a:pt x="532" y="331"/>
                  </a:moveTo>
                  <a:lnTo>
                    <a:pt x="532" y="331"/>
                  </a:lnTo>
                  <a:lnTo>
                    <a:pt x="541" y="305"/>
                  </a:lnTo>
                  <a:lnTo>
                    <a:pt x="544" y="290"/>
                  </a:lnTo>
                  <a:lnTo>
                    <a:pt x="546" y="275"/>
                  </a:lnTo>
                  <a:lnTo>
                    <a:pt x="547" y="260"/>
                  </a:lnTo>
                  <a:lnTo>
                    <a:pt x="547" y="245"/>
                  </a:lnTo>
                  <a:lnTo>
                    <a:pt x="546" y="230"/>
                  </a:lnTo>
                  <a:lnTo>
                    <a:pt x="542" y="215"/>
                  </a:lnTo>
                  <a:lnTo>
                    <a:pt x="542" y="215"/>
                  </a:lnTo>
                  <a:lnTo>
                    <a:pt x="541" y="210"/>
                  </a:lnTo>
                  <a:lnTo>
                    <a:pt x="538" y="206"/>
                  </a:lnTo>
                  <a:lnTo>
                    <a:pt x="534" y="203"/>
                  </a:lnTo>
                  <a:lnTo>
                    <a:pt x="532" y="199"/>
                  </a:lnTo>
                  <a:lnTo>
                    <a:pt x="532" y="199"/>
                  </a:lnTo>
                  <a:lnTo>
                    <a:pt x="529" y="191"/>
                  </a:lnTo>
                  <a:lnTo>
                    <a:pt x="528" y="182"/>
                  </a:lnTo>
                  <a:lnTo>
                    <a:pt x="526" y="174"/>
                  </a:lnTo>
                  <a:lnTo>
                    <a:pt x="523" y="166"/>
                  </a:lnTo>
                  <a:lnTo>
                    <a:pt x="523" y="166"/>
                  </a:lnTo>
                  <a:lnTo>
                    <a:pt x="516" y="156"/>
                  </a:lnTo>
                  <a:lnTo>
                    <a:pt x="509" y="144"/>
                  </a:lnTo>
                  <a:lnTo>
                    <a:pt x="501" y="133"/>
                  </a:lnTo>
                  <a:lnTo>
                    <a:pt x="492" y="121"/>
                  </a:lnTo>
                  <a:lnTo>
                    <a:pt x="483" y="111"/>
                  </a:lnTo>
                  <a:lnTo>
                    <a:pt x="473" y="101"/>
                  </a:lnTo>
                  <a:lnTo>
                    <a:pt x="464" y="93"/>
                  </a:lnTo>
                  <a:lnTo>
                    <a:pt x="454" y="85"/>
                  </a:lnTo>
                  <a:lnTo>
                    <a:pt x="454" y="85"/>
                  </a:lnTo>
                  <a:lnTo>
                    <a:pt x="444" y="81"/>
                  </a:lnTo>
                  <a:lnTo>
                    <a:pt x="434" y="75"/>
                  </a:lnTo>
                  <a:lnTo>
                    <a:pt x="423" y="71"/>
                  </a:lnTo>
                  <a:lnTo>
                    <a:pt x="413" y="66"/>
                  </a:lnTo>
                  <a:lnTo>
                    <a:pt x="413" y="66"/>
                  </a:lnTo>
                  <a:lnTo>
                    <a:pt x="404" y="59"/>
                  </a:lnTo>
                  <a:lnTo>
                    <a:pt x="395" y="52"/>
                  </a:lnTo>
                  <a:lnTo>
                    <a:pt x="386" y="45"/>
                  </a:lnTo>
                  <a:lnTo>
                    <a:pt x="377" y="41"/>
                  </a:lnTo>
                  <a:lnTo>
                    <a:pt x="377" y="41"/>
                  </a:lnTo>
                  <a:lnTo>
                    <a:pt x="364" y="37"/>
                  </a:lnTo>
                  <a:lnTo>
                    <a:pt x="349" y="34"/>
                  </a:lnTo>
                  <a:lnTo>
                    <a:pt x="332" y="30"/>
                  </a:lnTo>
                  <a:lnTo>
                    <a:pt x="314" y="28"/>
                  </a:lnTo>
                  <a:lnTo>
                    <a:pt x="296" y="27"/>
                  </a:lnTo>
                  <a:lnTo>
                    <a:pt x="277" y="26"/>
                  </a:lnTo>
                  <a:lnTo>
                    <a:pt x="260" y="26"/>
                  </a:lnTo>
                  <a:lnTo>
                    <a:pt x="244" y="27"/>
                  </a:lnTo>
                  <a:lnTo>
                    <a:pt x="244" y="27"/>
                  </a:lnTo>
                  <a:lnTo>
                    <a:pt x="232" y="28"/>
                  </a:lnTo>
                  <a:lnTo>
                    <a:pt x="222" y="29"/>
                  </a:lnTo>
                  <a:lnTo>
                    <a:pt x="200" y="35"/>
                  </a:lnTo>
                  <a:lnTo>
                    <a:pt x="180" y="41"/>
                  </a:lnTo>
                  <a:lnTo>
                    <a:pt x="161" y="50"/>
                  </a:lnTo>
                  <a:lnTo>
                    <a:pt x="123" y="67"/>
                  </a:lnTo>
                  <a:lnTo>
                    <a:pt x="105" y="75"/>
                  </a:lnTo>
                  <a:lnTo>
                    <a:pt x="87" y="84"/>
                  </a:lnTo>
                  <a:lnTo>
                    <a:pt x="87" y="84"/>
                  </a:lnTo>
                  <a:lnTo>
                    <a:pt x="69" y="102"/>
                  </a:lnTo>
                  <a:lnTo>
                    <a:pt x="53" y="121"/>
                  </a:lnTo>
                  <a:lnTo>
                    <a:pt x="38" y="143"/>
                  </a:lnTo>
                  <a:lnTo>
                    <a:pt x="24" y="166"/>
                  </a:lnTo>
                  <a:lnTo>
                    <a:pt x="24" y="166"/>
                  </a:lnTo>
                  <a:lnTo>
                    <a:pt x="45" y="174"/>
                  </a:lnTo>
                  <a:lnTo>
                    <a:pt x="65" y="184"/>
                  </a:lnTo>
                  <a:lnTo>
                    <a:pt x="104" y="204"/>
                  </a:lnTo>
                  <a:lnTo>
                    <a:pt x="124" y="215"/>
                  </a:lnTo>
                  <a:lnTo>
                    <a:pt x="144" y="223"/>
                  </a:lnTo>
                  <a:lnTo>
                    <a:pt x="163" y="232"/>
                  </a:lnTo>
                  <a:lnTo>
                    <a:pt x="183" y="239"/>
                  </a:lnTo>
                  <a:lnTo>
                    <a:pt x="183" y="239"/>
                  </a:lnTo>
                  <a:lnTo>
                    <a:pt x="191" y="247"/>
                  </a:lnTo>
                  <a:lnTo>
                    <a:pt x="199" y="252"/>
                  </a:lnTo>
                  <a:lnTo>
                    <a:pt x="208" y="257"/>
                  </a:lnTo>
                  <a:lnTo>
                    <a:pt x="218" y="262"/>
                  </a:lnTo>
                  <a:lnTo>
                    <a:pt x="237" y="269"/>
                  </a:lnTo>
                  <a:lnTo>
                    <a:pt x="256" y="277"/>
                  </a:lnTo>
                  <a:lnTo>
                    <a:pt x="256" y="277"/>
                  </a:lnTo>
                  <a:lnTo>
                    <a:pt x="270" y="285"/>
                  </a:lnTo>
                  <a:lnTo>
                    <a:pt x="284" y="294"/>
                  </a:lnTo>
                  <a:lnTo>
                    <a:pt x="298" y="302"/>
                  </a:lnTo>
                  <a:lnTo>
                    <a:pt x="313" y="311"/>
                  </a:lnTo>
                  <a:lnTo>
                    <a:pt x="313" y="311"/>
                  </a:lnTo>
                  <a:lnTo>
                    <a:pt x="328" y="320"/>
                  </a:lnTo>
                  <a:lnTo>
                    <a:pt x="344" y="326"/>
                  </a:lnTo>
                  <a:lnTo>
                    <a:pt x="360" y="332"/>
                  </a:lnTo>
                  <a:lnTo>
                    <a:pt x="375" y="340"/>
                  </a:lnTo>
                  <a:lnTo>
                    <a:pt x="375" y="340"/>
                  </a:lnTo>
                  <a:lnTo>
                    <a:pt x="378" y="342"/>
                  </a:lnTo>
                  <a:lnTo>
                    <a:pt x="381" y="346"/>
                  </a:lnTo>
                  <a:lnTo>
                    <a:pt x="386" y="350"/>
                  </a:lnTo>
                  <a:lnTo>
                    <a:pt x="389" y="352"/>
                  </a:lnTo>
                  <a:lnTo>
                    <a:pt x="389" y="352"/>
                  </a:lnTo>
                  <a:lnTo>
                    <a:pt x="396" y="354"/>
                  </a:lnTo>
                  <a:lnTo>
                    <a:pt x="403" y="356"/>
                  </a:lnTo>
                  <a:lnTo>
                    <a:pt x="410" y="357"/>
                  </a:lnTo>
                  <a:lnTo>
                    <a:pt x="418" y="360"/>
                  </a:lnTo>
                  <a:lnTo>
                    <a:pt x="418" y="360"/>
                  </a:lnTo>
                  <a:lnTo>
                    <a:pt x="422" y="363"/>
                  </a:lnTo>
                  <a:lnTo>
                    <a:pt x="427" y="368"/>
                  </a:lnTo>
                  <a:lnTo>
                    <a:pt x="432" y="372"/>
                  </a:lnTo>
                  <a:lnTo>
                    <a:pt x="437" y="376"/>
                  </a:lnTo>
                  <a:lnTo>
                    <a:pt x="437" y="376"/>
                  </a:lnTo>
                  <a:lnTo>
                    <a:pt x="441" y="377"/>
                  </a:lnTo>
                  <a:lnTo>
                    <a:pt x="446" y="378"/>
                  </a:lnTo>
                  <a:lnTo>
                    <a:pt x="450" y="378"/>
                  </a:lnTo>
                  <a:lnTo>
                    <a:pt x="454" y="381"/>
                  </a:lnTo>
                  <a:lnTo>
                    <a:pt x="454" y="381"/>
                  </a:lnTo>
                  <a:lnTo>
                    <a:pt x="468" y="388"/>
                  </a:lnTo>
                  <a:lnTo>
                    <a:pt x="482" y="397"/>
                  </a:lnTo>
                  <a:lnTo>
                    <a:pt x="496" y="404"/>
                  </a:lnTo>
                  <a:lnTo>
                    <a:pt x="502" y="407"/>
                  </a:lnTo>
                  <a:lnTo>
                    <a:pt x="510" y="411"/>
                  </a:lnTo>
                  <a:lnTo>
                    <a:pt x="510" y="411"/>
                  </a:lnTo>
                  <a:lnTo>
                    <a:pt x="517" y="392"/>
                  </a:lnTo>
                  <a:lnTo>
                    <a:pt x="526" y="373"/>
                  </a:lnTo>
                  <a:lnTo>
                    <a:pt x="529" y="363"/>
                  </a:lnTo>
                  <a:lnTo>
                    <a:pt x="531" y="354"/>
                  </a:lnTo>
                  <a:lnTo>
                    <a:pt x="532" y="343"/>
                  </a:lnTo>
                  <a:lnTo>
                    <a:pt x="532" y="331"/>
                  </a:lnTo>
                  <a:lnTo>
                    <a:pt x="532" y="3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3"/>
            <p:cNvSpPr>
              <a:spLocks/>
            </p:cNvSpPr>
            <p:nvPr/>
          </p:nvSpPr>
          <p:spPr bwMode="auto">
            <a:xfrm>
              <a:off x="4532313" y="152400"/>
              <a:ext cx="20638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1"/>
                </a:cxn>
                <a:cxn ang="0">
                  <a:pos x="12" y="3"/>
                </a:cxn>
                <a:cxn ang="0">
                  <a:pos x="18" y="6"/>
                </a:cxn>
                <a:cxn ang="0">
                  <a:pos x="23" y="10"/>
                </a:cxn>
                <a:cxn ang="0">
                  <a:pos x="32" y="16"/>
                </a:cxn>
                <a:cxn ang="0">
                  <a:pos x="40" y="25"/>
                </a:cxn>
                <a:cxn ang="0">
                  <a:pos x="40" y="25"/>
                </a:cxn>
                <a:cxn ang="0">
                  <a:pos x="35" y="26"/>
                </a:cxn>
                <a:cxn ang="0">
                  <a:pos x="29" y="26"/>
                </a:cxn>
                <a:cxn ang="0">
                  <a:pos x="23" y="22"/>
                </a:cxn>
                <a:cxn ang="0">
                  <a:pos x="18" y="19"/>
                </a:cxn>
                <a:cxn ang="0">
                  <a:pos x="12" y="15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0" h="26">
                  <a:moveTo>
                    <a:pt x="0" y="0"/>
                  </a:moveTo>
                  <a:lnTo>
                    <a:pt x="0" y="0"/>
                  </a:lnTo>
                  <a:lnTo>
                    <a:pt x="6" y="1"/>
                  </a:lnTo>
                  <a:lnTo>
                    <a:pt x="12" y="3"/>
                  </a:lnTo>
                  <a:lnTo>
                    <a:pt x="18" y="6"/>
                  </a:lnTo>
                  <a:lnTo>
                    <a:pt x="23" y="10"/>
                  </a:lnTo>
                  <a:lnTo>
                    <a:pt x="32" y="16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35" y="26"/>
                  </a:lnTo>
                  <a:lnTo>
                    <a:pt x="29" y="26"/>
                  </a:lnTo>
                  <a:lnTo>
                    <a:pt x="23" y="22"/>
                  </a:lnTo>
                  <a:lnTo>
                    <a:pt x="18" y="19"/>
                  </a:lnTo>
                  <a:lnTo>
                    <a:pt x="12" y="15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44"/>
            <p:cNvSpPr>
              <a:spLocks/>
            </p:cNvSpPr>
            <p:nvPr/>
          </p:nvSpPr>
          <p:spPr bwMode="auto">
            <a:xfrm>
              <a:off x="4897438" y="152400"/>
              <a:ext cx="20638" cy="206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11"/>
                </a:cxn>
                <a:cxn ang="0">
                  <a:pos x="33" y="18"/>
                </a:cxn>
                <a:cxn ang="0">
                  <a:pos x="29" y="24"/>
                </a:cxn>
                <a:cxn ang="0">
                  <a:pos x="24" y="29"/>
                </a:cxn>
                <a:cxn ang="0">
                  <a:pos x="18" y="33"/>
                </a:cxn>
                <a:cxn ang="0">
                  <a:pos x="13" y="36"/>
                </a:cxn>
                <a:cxn ang="0">
                  <a:pos x="7" y="38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2" y="32"/>
                </a:cxn>
                <a:cxn ang="0">
                  <a:pos x="5" y="27"/>
                </a:cxn>
                <a:cxn ang="0">
                  <a:pos x="13" y="18"/>
                </a:cxn>
                <a:cxn ang="0">
                  <a:pos x="20" y="1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4" y="1"/>
                </a:cxn>
                <a:cxn ang="0">
                  <a:pos x="35" y="3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38" h="39">
                  <a:moveTo>
                    <a:pt x="38" y="4"/>
                  </a:moveTo>
                  <a:lnTo>
                    <a:pt x="38" y="4"/>
                  </a:lnTo>
                  <a:lnTo>
                    <a:pt x="37" y="11"/>
                  </a:lnTo>
                  <a:lnTo>
                    <a:pt x="33" y="18"/>
                  </a:lnTo>
                  <a:lnTo>
                    <a:pt x="29" y="24"/>
                  </a:lnTo>
                  <a:lnTo>
                    <a:pt x="24" y="29"/>
                  </a:lnTo>
                  <a:lnTo>
                    <a:pt x="18" y="33"/>
                  </a:lnTo>
                  <a:lnTo>
                    <a:pt x="13" y="36"/>
                  </a:lnTo>
                  <a:lnTo>
                    <a:pt x="7" y="3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2"/>
                  </a:lnTo>
                  <a:lnTo>
                    <a:pt x="5" y="27"/>
                  </a:lnTo>
                  <a:lnTo>
                    <a:pt x="13" y="18"/>
                  </a:lnTo>
                  <a:lnTo>
                    <a:pt x="20" y="1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4" y="1"/>
                  </a:lnTo>
                  <a:lnTo>
                    <a:pt x="35" y="3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45"/>
            <p:cNvSpPr>
              <a:spLocks/>
            </p:cNvSpPr>
            <p:nvPr/>
          </p:nvSpPr>
          <p:spPr bwMode="auto">
            <a:xfrm>
              <a:off x="4527551" y="165100"/>
              <a:ext cx="20638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2" y="2"/>
                </a:cxn>
                <a:cxn ang="0">
                  <a:pos x="23" y="6"/>
                </a:cxn>
                <a:cxn ang="0">
                  <a:pos x="28" y="9"/>
                </a:cxn>
                <a:cxn ang="0">
                  <a:pos x="32" y="12"/>
                </a:cxn>
                <a:cxn ang="0">
                  <a:pos x="35" y="17"/>
                </a:cxn>
                <a:cxn ang="0">
                  <a:pos x="37" y="21"/>
                </a:cxn>
                <a:cxn ang="0">
                  <a:pos x="37" y="21"/>
                </a:cxn>
                <a:cxn ang="0">
                  <a:pos x="32" y="22"/>
                </a:cxn>
                <a:cxn ang="0">
                  <a:pos x="27" y="21"/>
                </a:cxn>
                <a:cxn ang="0">
                  <a:pos x="21" y="19"/>
                </a:cxn>
                <a:cxn ang="0">
                  <a:pos x="16" y="16"/>
                </a:cxn>
                <a:cxn ang="0">
                  <a:pos x="11" y="12"/>
                </a:cxn>
                <a:cxn ang="0">
                  <a:pos x="6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7" h="2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23" y="6"/>
                  </a:lnTo>
                  <a:lnTo>
                    <a:pt x="28" y="9"/>
                  </a:lnTo>
                  <a:lnTo>
                    <a:pt x="32" y="12"/>
                  </a:lnTo>
                  <a:lnTo>
                    <a:pt x="35" y="17"/>
                  </a:lnTo>
                  <a:lnTo>
                    <a:pt x="37" y="21"/>
                  </a:lnTo>
                  <a:lnTo>
                    <a:pt x="37" y="21"/>
                  </a:lnTo>
                  <a:lnTo>
                    <a:pt x="32" y="22"/>
                  </a:lnTo>
                  <a:lnTo>
                    <a:pt x="27" y="21"/>
                  </a:lnTo>
                  <a:lnTo>
                    <a:pt x="21" y="19"/>
                  </a:lnTo>
                  <a:lnTo>
                    <a:pt x="16" y="16"/>
                  </a:lnTo>
                  <a:lnTo>
                    <a:pt x="11" y="12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46"/>
            <p:cNvSpPr>
              <a:spLocks/>
            </p:cNvSpPr>
            <p:nvPr/>
          </p:nvSpPr>
          <p:spPr bwMode="auto">
            <a:xfrm>
              <a:off x="4525963" y="174625"/>
              <a:ext cx="17463" cy="11113"/>
            </a:xfrm>
            <a:custGeom>
              <a:avLst/>
              <a:gdLst/>
              <a:ahLst/>
              <a:cxnLst>
                <a:cxn ang="0">
                  <a:pos x="34" y="21"/>
                </a:cxn>
                <a:cxn ang="0">
                  <a:pos x="34" y="21"/>
                </a:cxn>
                <a:cxn ang="0">
                  <a:pos x="28" y="21"/>
                </a:cxn>
                <a:cxn ang="0">
                  <a:pos x="23" y="19"/>
                </a:cxn>
                <a:cxn ang="0">
                  <a:pos x="19" y="17"/>
                </a:cxn>
                <a:cxn ang="0">
                  <a:pos x="15" y="14"/>
                </a:cxn>
                <a:cxn ang="0">
                  <a:pos x="8" y="8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20" y="2"/>
                </a:cxn>
                <a:cxn ang="0">
                  <a:pos x="25" y="5"/>
                </a:cxn>
                <a:cxn ang="0">
                  <a:pos x="30" y="10"/>
                </a:cxn>
                <a:cxn ang="0">
                  <a:pos x="33" y="16"/>
                </a:cxn>
                <a:cxn ang="0">
                  <a:pos x="34" y="18"/>
                </a:cxn>
                <a:cxn ang="0">
                  <a:pos x="34" y="21"/>
                </a:cxn>
                <a:cxn ang="0">
                  <a:pos x="34" y="21"/>
                </a:cxn>
              </a:cxnLst>
              <a:rect l="0" t="0" r="r" b="b"/>
              <a:pathLst>
                <a:path w="34" h="21">
                  <a:moveTo>
                    <a:pt x="34" y="21"/>
                  </a:moveTo>
                  <a:lnTo>
                    <a:pt x="34" y="21"/>
                  </a:lnTo>
                  <a:lnTo>
                    <a:pt x="28" y="21"/>
                  </a:lnTo>
                  <a:lnTo>
                    <a:pt x="23" y="19"/>
                  </a:lnTo>
                  <a:lnTo>
                    <a:pt x="19" y="17"/>
                  </a:lnTo>
                  <a:lnTo>
                    <a:pt x="15" y="14"/>
                  </a:lnTo>
                  <a:lnTo>
                    <a:pt x="8" y="8"/>
                  </a:lnTo>
                  <a:lnTo>
                    <a:pt x="4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5" y="5"/>
                  </a:lnTo>
                  <a:lnTo>
                    <a:pt x="30" y="10"/>
                  </a:lnTo>
                  <a:lnTo>
                    <a:pt x="33" y="16"/>
                  </a:lnTo>
                  <a:lnTo>
                    <a:pt x="34" y="18"/>
                  </a:lnTo>
                  <a:lnTo>
                    <a:pt x="34" y="21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47"/>
            <p:cNvSpPr>
              <a:spLocks/>
            </p:cNvSpPr>
            <p:nvPr/>
          </p:nvSpPr>
          <p:spPr bwMode="auto">
            <a:xfrm>
              <a:off x="4927601" y="206375"/>
              <a:ext cx="22225" cy="14288"/>
            </a:xfrm>
            <a:custGeom>
              <a:avLst/>
              <a:gdLst/>
              <a:ahLst/>
              <a:cxnLst>
                <a:cxn ang="0">
                  <a:pos x="43" y="5"/>
                </a:cxn>
                <a:cxn ang="0">
                  <a:pos x="43" y="5"/>
                </a:cxn>
                <a:cxn ang="0">
                  <a:pos x="39" y="9"/>
                </a:cxn>
                <a:cxn ang="0">
                  <a:pos x="36" y="14"/>
                </a:cxn>
                <a:cxn ang="0">
                  <a:pos x="31" y="17"/>
                </a:cxn>
                <a:cxn ang="0">
                  <a:pos x="25" y="19"/>
                </a:cxn>
                <a:cxn ang="0">
                  <a:pos x="1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15"/>
                </a:cxn>
                <a:cxn ang="0">
                  <a:pos x="14" y="9"/>
                </a:cxn>
                <a:cxn ang="0">
                  <a:pos x="20" y="4"/>
                </a:cxn>
                <a:cxn ang="0">
                  <a:pos x="27" y="1"/>
                </a:cxn>
                <a:cxn ang="0">
                  <a:pos x="33" y="0"/>
                </a:cxn>
                <a:cxn ang="0">
                  <a:pos x="35" y="0"/>
                </a:cxn>
                <a:cxn ang="0">
                  <a:pos x="38" y="1"/>
                </a:cxn>
                <a:cxn ang="0">
                  <a:pos x="40" y="2"/>
                </a:cxn>
                <a:cxn ang="0">
                  <a:pos x="43" y="5"/>
                </a:cxn>
                <a:cxn ang="0">
                  <a:pos x="43" y="5"/>
                </a:cxn>
              </a:cxnLst>
              <a:rect l="0" t="0" r="r" b="b"/>
              <a:pathLst>
                <a:path w="43" h="26">
                  <a:moveTo>
                    <a:pt x="43" y="5"/>
                  </a:moveTo>
                  <a:lnTo>
                    <a:pt x="43" y="5"/>
                  </a:lnTo>
                  <a:lnTo>
                    <a:pt x="39" y="9"/>
                  </a:lnTo>
                  <a:lnTo>
                    <a:pt x="36" y="14"/>
                  </a:lnTo>
                  <a:lnTo>
                    <a:pt x="31" y="17"/>
                  </a:lnTo>
                  <a:lnTo>
                    <a:pt x="25" y="19"/>
                  </a:lnTo>
                  <a:lnTo>
                    <a:pt x="1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15"/>
                  </a:lnTo>
                  <a:lnTo>
                    <a:pt x="14" y="9"/>
                  </a:lnTo>
                  <a:lnTo>
                    <a:pt x="20" y="4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1"/>
                  </a:lnTo>
                  <a:lnTo>
                    <a:pt x="40" y="2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48"/>
            <p:cNvSpPr>
              <a:spLocks/>
            </p:cNvSpPr>
            <p:nvPr/>
          </p:nvSpPr>
          <p:spPr bwMode="auto">
            <a:xfrm>
              <a:off x="4932363" y="222250"/>
              <a:ext cx="22225" cy="11113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41" y="11"/>
                </a:cxn>
                <a:cxn ang="0">
                  <a:pos x="32" y="16"/>
                </a:cxn>
                <a:cxn ang="0">
                  <a:pos x="20" y="20"/>
                </a:cxn>
                <a:cxn ang="0">
                  <a:pos x="14" y="22"/>
                </a:cxn>
                <a:cxn ang="0">
                  <a:pos x="9" y="22"/>
                </a:cxn>
                <a:cxn ang="0">
                  <a:pos x="4" y="2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9" y="11"/>
                </a:cxn>
                <a:cxn ang="0">
                  <a:pos x="16" y="7"/>
                </a:cxn>
                <a:cxn ang="0">
                  <a:pos x="22" y="3"/>
                </a:cxn>
                <a:cxn ang="0">
                  <a:pos x="28" y="1"/>
                </a:cxn>
                <a:cxn ang="0">
                  <a:pos x="31" y="0"/>
                </a:cxn>
                <a:cxn ang="0">
                  <a:pos x="34" y="1"/>
                </a:cxn>
                <a:cxn ang="0">
                  <a:pos x="36" y="2"/>
                </a:cxn>
                <a:cxn ang="0">
                  <a:pos x="38" y="4"/>
                </a:cxn>
                <a:cxn ang="0">
                  <a:pos x="40" y="7"/>
                </a:cxn>
                <a:cxn ang="0">
                  <a:pos x="41" y="11"/>
                </a:cxn>
                <a:cxn ang="0">
                  <a:pos x="41" y="11"/>
                </a:cxn>
              </a:cxnLst>
              <a:rect l="0" t="0" r="r" b="b"/>
              <a:pathLst>
                <a:path w="41" h="22">
                  <a:moveTo>
                    <a:pt x="41" y="11"/>
                  </a:moveTo>
                  <a:lnTo>
                    <a:pt x="41" y="11"/>
                  </a:lnTo>
                  <a:lnTo>
                    <a:pt x="32" y="16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9" y="22"/>
                  </a:lnTo>
                  <a:lnTo>
                    <a:pt x="4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9" y="11"/>
                  </a:lnTo>
                  <a:lnTo>
                    <a:pt x="16" y="7"/>
                  </a:lnTo>
                  <a:lnTo>
                    <a:pt x="22" y="3"/>
                  </a:lnTo>
                  <a:lnTo>
                    <a:pt x="28" y="1"/>
                  </a:lnTo>
                  <a:lnTo>
                    <a:pt x="31" y="0"/>
                  </a:lnTo>
                  <a:lnTo>
                    <a:pt x="34" y="1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40" y="7"/>
                  </a:lnTo>
                  <a:lnTo>
                    <a:pt x="41" y="11"/>
                  </a:lnTo>
                  <a:lnTo>
                    <a:pt x="41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49"/>
            <p:cNvSpPr>
              <a:spLocks/>
            </p:cNvSpPr>
            <p:nvPr/>
          </p:nvSpPr>
          <p:spPr bwMode="auto">
            <a:xfrm>
              <a:off x="4935538" y="238125"/>
              <a:ext cx="23813" cy="14288"/>
            </a:xfrm>
            <a:custGeom>
              <a:avLst/>
              <a:gdLst/>
              <a:ahLst/>
              <a:cxnLst>
                <a:cxn ang="0">
                  <a:pos x="45" y="1"/>
                </a:cxn>
                <a:cxn ang="0">
                  <a:pos x="45" y="1"/>
                </a:cxn>
                <a:cxn ang="0">
                  <a:pos x="44" y="4"/>
                </a:cxn>
                <a:cxn ang="0">
                  <a:pos x="43" y="7"/>
                </a:cxn>
                <a:cxn ang="0">
                  <a:pos x="42" y="10"/>
                </a:cxn>
                <a:cxn ang="0">
                  <a:pos x="39" y="13"/>
                </a:cxn>
                <a:cxn ang="0">
                  <a:pos x="34" y="17"/>
                </a:cxn>
                <a:cxn ang="0">
                  <a:pos x="28" y="19"/>
                </a:cxn>
                <a:cxn ang="0">
                  <a:pos x="14" y="22"/>
                </a:cxn>
                <a:cxn ang="0">
                  <a:pos x="6" y="24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4" y="21"/>
                </a:cxn>
                <a:cxn ang="0">
                  <a:pos x="8" y="16"/>
                </a:cxn>
                <a:cxn ang="0">
                  <a:pos x="13" y="11"/>
                </a:cxn>
                <a:cxn ang="0">
                  <a:pos x="18" y="7"/>
                </a:cxn>
                <a:cxn ang="0">
                  <a:pos x="24" y="3"/>
                </a:cxn>
                <a:cxn ang="0">
                  <a:pos x="31" y="1"/>
                </a:cxn>
                <a:cxn ang="0">
                  <a:pos x="37" y="0"/>
                </a:cxn>
                <a:cxn ang="0">
                  <a:pos x="45" y="1"/>
                </a:cxn>
                <a:cxn ang="0">
                  <a:pos x="45" y="1"/>
                </a:cxn>
              </a:cxnLst>
              <a:rect l="0" t="0" r="r" b="b"/>
              <a:pathLst>
                <a:path w="45" h="26">
                  <a:moveTo>
                    <a:pt x="45" y="1"/>
                  </a:moveTo>
                  <a:lnTo>
                    <a:pt x="45" y="1"/>
                  </a:lnTo>
                  <a:lnTo>
                    <a:pt x="44" y="4"/>
                  </a:lnTo>
                  <a:lnTo>
                    <a:pt x="43" y="7"/>
                  </a:lnTo>
                  <a:lnTo>
                    <a:pt x="42" y="10"/>
                  </a:lnTo>
                  <a:lnTo>
                    <a:pt x="39" y="13"/>
                  </a:lnTo>
                  <a:lnTo>
                    <a:pt x="34" y="17"/>
                  </a:lnTo>
                  <a:lnTo>
                    <a:pt x="28" y="19"/>
                  </a:lnTo>
                  <a:lnTo>
                    <a:pt x="14" y="22"/>
                  </a:lnTo>
                  <a:lnTo>
                    <a:pt x="6" y="2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21"/>
                  </a:lnTo>
                  <a:lnTo>
                    <a:pt x="8" y="16"/>
                  </a:lnTo>
                  <a:lnTo>
                    <a:pt x="13" y="11"/>
                  </a:lnTo>
                  <a:lnTo>
                    <a:pt x="18" y="7"/>
                  </a:lnTo>
                  <a:lnTo>
                    <a:pt x="24" y="3"/>
                  </a:lnTo>
                  <a:lnTo>
                    <a:pt x="31" y="1"/>
                  </a:lnTo>
                  <a:lnTo>
                    <a:pt x="37" y="0"/>
                  </a:lnTo>
                  <a:lnTo>
                    <a:pt x="45" y="1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50"/>
            <p:cNvSpPr>
              <a:spLocks/>
            </p:cNvSpPr>
            <p:nvPr/>
          </p:nvSpPr>
          <p:spPr bwMode="auto">
            <a:xfrm>
              <a:off x="4464051" y="241300"/>
              <a:ext cx="30163" cy="61913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0"/>
                </a:cxn>
                <a:cxn ang="0">
                  <a:pos x="56" y="5"/>
                </a:cxn>
                <a:cxn ang="0">
                  <a:pos x="55" y="11"/>
                </a:cxn>
                <a:cxn ang="0">
                  <a:pos x="54" y="16"/>
                </a:cxn>
                <a:cxn ang="0">
                  <a:pos x="50" y="22"/>
                </a:cxn>
                <a:cxn ang="0">
                  <a:pos x="48" y="27"/>
                </a:cxn>
                <a:cxn ang="0">
                  <a:pos x="47" y="32"/>
                </a:cxn>
                <a:cxn ang="0">
                  <a:pos x="46" y="38"/>
                </a:cxn>
                <a:cxn ang="0">
                  <a:pos x="48" y="43"/>
                </a:cxn>
                <a:cxn ang="0">
                  <a:pos x="48" y="43"/>
                </a:cxn>
                <a:cxn ang="0">
                  <a:pos x="42" y="53"/>
                </a:cxn>
                <a:cxn ang="0">
                  <a:pos x="38" y="64"/>
                </a:cxn>
                <a:cxn ang="0">
                  <a:pos x="30" y="87"/>
                </a:cxn>
                <a:cxn ang="0">
                  <a:pos x="26" y="98"/>
                </a:cxn>
                <a:cxn ang="0">
                  <a:pos x="24" y="103"/>
                </a:cxn>
                <a:cxn ang="0">
                  <a:pos x="20" y="106"/>
                </a:cxn>
                <a:cxn ang="0">
                  <a:pos x="17" y="110"/>
                </a:cxn>
                <a:cxn ang="0">
                  <a:pos x="13" y="114"/>
                </a:cxn>
                <a:cxn ang="0">
                  <a:pos x="8" y="116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0" y="113"/>
                </a:cxn>
                <a:cxn ang="0">
                  <a:pos x="1" y="108"/>
                </a:cxn>
                <a:cxn ang="0">
                  <a:pos x="2" y="103"/>
                </a:cxn>
                <a:cxn ang="0">
                  <a:pos x="4" y="99"/>
                </a:cxn>
                <a:cxn ang="0">
                  <a:pos x="10" y="91"/>
                </a:cxn>
                <a:cxn ang="0">
                  <a:pos x="16" y="85"/>
                </a:cxn>
                <a:cxn ang="0">
                  <a:pos x="16" y="85"/>
                </a:cxn>
                <a:cxn ang="0">
                  <a:pos x="32" y="44"/>
                </a:cxn>
                <a:cxn ang="0">
                  <a:pos x="40" y="23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56" h="118">
                  <a:moveTo>
                    <a:pt x="54" y="0"/>
                  </a:moveTo>
                  <a:lnTo>
                    <a:pt x="54" y="0"/>
                  </a:lnTo>
                  <a:lnTo>
                    <a:pt x="56" y="5"/>
                  </a:lnTo>
                  <a:lnTo>
                    <a:pt x="55" y="11"/>
                  </a:lnTo>
                  <a:lnTo>
                    <a:pt x="54" y="16"/>
                  </a:lnTo>
                  <a:lnTo>
                    <a:pt x="50" y="22"/>
                  </a:lnTo>
                  <a:lnTo>
                    <a:pt x="48" y="27"/>
                  </a:lnTo>
                  <a:lnTo>
                    <a:pt x="47" y="32"/>
                  </a:lnTo>
                  <a:lnTo>
                    <a:pt x="46" y="38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2" y="53"/>
                  </a:lnTo>
                  <a:lnTo>
                    <a:pt x="38" y="64"/>
                  </a:lnTo>
                  <a:lnTo>
                    <a:pt x="30" y="87"/>
                  </a:lnTo>
                  <a:lnTo>
                    <a:pt x="26" y="98"/>
                  </a:lnTo>
                  <a:lnTo>
                    <a:pt x="24" y="103"/>
                  </a:lnTo>
                  <a:lnTo>
                    <a:pt x="20" y="106"/>
                  </a:lnTo>
                  <a:lnTo>
                    <a:pt x="17" y="110"/>
                  </a:lnTo>
                  <a:lnTo>
                    <a:pt x="13" y="114"/>
                  </a:lnTo>
                  <a:lnTo>
                    <a:pt x="8" y="116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0" y="113"/>
                  </a:lnTo>
                  <a:lnTo>
                    <a:pt x="1" y="108"/>
                  </a:lnTo>
                  <a:lnTo>
                    <a:pt x="2" y="103"/>
                  </a:lnTo>
                  <a:lnTo>
                    <a:pt x="4" y="99"/>
                  </a:lnTo>
                  <a:lnTo>
                    <a:pt x="10" y="91"/>
                  </a:lnTo>
                  <a:lnTo>
                    <a:pt x="16" y="85"/>
                  </a:lnTo>
                  <a:lnTo>
                    <a:pt x="16" y="85"/>
                  </a:lnTo>
                  <a:lnTo>
                    <a:pt x="32" y="44"/>
                  </a:lnTo>
                  <a:lnTo>
                    <a:pt x="40" y="23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51"/>
            <p:cNvSpPr>
              <a:spLocks/>
            </p:cNvSpPr>
            <p:nvPr/>
          </p:nvSpPr>
          <p:spPr bwMode="auto">
            <a:xfrm>
              <a:off x="4941888" y="254000"/>
              <a:ext cx="23813" cy="11113"/>
            </a:xfrm>
            <a:custGeom>
              <a:avLst/>
              <a:gdLst/>
              <a:ahLst/>
              <a:cxnLst>
                <a:cxn ang="0">
                  <a:pos x="46" y="9"/>
                </a:cxn>
                <a:cxn ang="0">
                  <a:pos x="46" y="9"/>
                </a:cxn>
                <a:cxn ang="0">
                  <a:pos x="42" y="13"/>
                </a:cxn>
                <a:cxn ang="0">
                  <a:pos x="37" y="15"/>
                </a:cxn>
                <a:cxn ang="0">
                  <a:pos x="32" y="17"/>
                </a:cxn>
                <a:cxn ang="0">
                  <a:pos x="25" y="18"/>
                </a:cxn>
                <a:cxn ang="0">
                  <a:pos x="12" y="19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" y="14"/>
                </a:cxn>
                <a:cxn ang="0">
                  <a:pos x="9" y="9"/>
                </a:cxn>
                <a:cxn ang="0">
                  <a:pos x="17" y="5"/>
                </a:cxn>
                <a:cxn ang="0">
                  <a:pos x="23" y="2"/>
                </a:cxn>
                <a:cxn ang="0">
                  <a:pos x="31" y="0"/>
                </a:cxn>
                <a:cxn ang="0">
                  <a:pos x="34" y="0"/>
                </a:cxn>
                <a:cxn ang="0">
                  <a:pos x="37" y="0"/>
                </a:cxn>
                <a:cxn ang="0">
                  <a:pos x="39" y="2"/>
                </a:cxn>
                <a:cxn ang="0">
                  <a:pos x="42" y="3"/>
                </a:cxn>
                <a:cxn ang="0">
                  <a:pos x="45" y="6"/>
                </a:cxn>
                <a:cxn ang="0">
                  <a:pos x="46" y="9"/>
                </a:cxn>
                <a:cxn ang="0">
                  <a:pos x="46" y="9"/>
                </a:cxn>
              </a:cxnLst>
              <a:rect l="0" t="0" r="r" b="b"/>
              <a:pathLst>
                <a:path w="46" h="19">
                  <a:moveTo>
                    <a:pt x="46" y="9"/>
                  </a:moveTo>
                  <a:lnTo>
                    <a:pt x="46" y="9"/>
                  </a:lnTo>
                  <a:lnTo>
                    <a:pt x="42" y="13"/>
                  </a:lnTo>
                  <a:lnTo>
                    <a:pt x="37" y="15"/>
                  </a:lnTo>
                  <a:lnTo>
                    <a:pt x="32" y="17"/>
                  </a:lnTo>
                  <a:lnTo>
                    <a:pt x="25" y="18"/>
                  </a:lnTo>
                  <a:lnTo>
                    <a:pt x="12" y="1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7" y="5"/>
                  </a:lnTo>
                  <a:lnTo>
                    <a:pt x="23" y="2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7" y="0"/>
                  </a:lnTo>
                  <a:lnTo>
                    <a:pt x="39" y="2"/>
                  </a:lnTo>
                  <a:lnTo>
                    <a:pt x="42" y="3"/>
                  </a:lnTo>
                  <a:lnTo>
                    <a:pt x="45" y="6"/>
                  </a:lnTo>
                  <a:lnTo>
                    <a:pt x="46" y="9"/>
                  </a:lnTo>
                  <a:lnTo>
                    <a:pt x="46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52"/>
            <p:cNvSpPr>
              <a:spLocks/>
            </p:cNvSpPr>
            <p:nvPr/>
          </p:nvSpPr>
          <p:spPr bwMode="auto">
            <a:xfrm>
              <a:off x="4446588" y="269875"/>
              <a:ext cx="14288" cy="1746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7" y="2"/>
                </a:cxn>
                <a:cxn ang="0">
                  <a:pos x="28" y="4"/>
                </a:cxn>
                <a:cxn ang="0">
                  <a:pos x="28" y="9"/>
                </a:cxn>
                <a:cxn ang="0">
                  <a:pos x="25" y="17"/>
                </a:cxn>
                <a:cxn ang="0">
                  <a:pos x="22" y="23"/>
                </a:cxn>
                <a:cxn ang="0">
                  <a:pos x="18" y="29"/>
                </a:cxn>
                <a:cxn ang="0">
                  <a:pos x="12" y="32"/>
                </a:cxn>
                <a:cxn ang="0">
                  <a:pos x="9" y="33"/>
                </a:cxn>
                <a:cxn ang="0">
                  <a:pos x="6" y="33"/>
                </a:cxn>
                <a:cxn ang="0">
                  <a:pos x="3" y="32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8" y="16"/>
                </a:cxn>
                <a:cxn ang="0">
                  <a:pos x="13" y="8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8" h="33">
                  <a:moveTo>
                    <a:pt x="16" y="0"/>
                  </a:moveTo>
                  <a:lnTo>
                    <a:pt x="16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4"/>
                  </a:lnTo>
                  <a:lnTo>
                    <a:pt x="28" y="9"/>
                  </a:lnTo>
                  <a:lnTo>
                    <a:pt x="25" y="17"/>
                  </a:lnTo>
                  <a:lnTo>
                    <a:pt x="22" y="23"/>
                  </a:lnTo>
                  <a:lnTo>
                    <a:pt x="18" y="29"/>
                  </a:lnTo>
                  <a:lnTo>
                    <a:pt x="12" y="32"/>
                  </a:lnTo>
                  <a:lnTo>
                    <a:pt x="9" y="33"/>
                  </a:lnTo>
                  <a:lnTo>
                    <a:pt x="6" y="33"/>
                  </a:lnTo>
                  <a:lnTo>
                    <a:pt x="3" y="3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16"/>
                  </a:lnTo>
                  <a:lnTo>
                    <a:pt x="13" y="8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53"/>
            <p:cNvSpPr>
              <a:spLocks/>
            </p:cNvSpPr>
            <p:nvPr/>
          </p:nvSpPr>
          <p:spPr bwMode="auto">
            <a:xfrm>
              <a:off x="4551363" y="292100"/>
              <a:ext cx="30163" cy="58738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57" y="0"/>
                </a:cxn>
                <a:cxn ang="0">
                  <a:pos x="38" y="55"/>
                </a:cxn>
                <a:cxn ang="0">
                  <a:pos x="29" y="83"/>
                </a:cxn>
                <a:cxn ang="0">
                  <a:pos x="18" y="110"/>
                </a:cxn>
                <a:cxn ang="0">
                  <a:pos x="18" y="110"/>
                </a:cxn>
                <a:cxn ang="0">
                  <a:pos x="13" y="111"/>
                </a:cxn>
                <a:cxn ang="0">
                  <a:pos x="7" y="111"/>
                </a:cxn>
                <a:cxn ang="0">
                  <a:pos x="3" y="110"/>
                </a:cxn>
                <a:cxn ang="0">
                  <a:pos x="1" y="107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5" y="100"/>
                </a:cxn>
                <a:cxn ang="0">
                  <a:pos x="10" y="94"/>
                </a:cxn>
                <a:cxn ang="0">
                  <a:pos x="13" y="86"/>
                </a:cxn>
                <a:cxn ang="0">
                  <a:pos x="16" y="79"/>
                </a:cxn>
                <a:cxn ang="0">
                  <a:pos x="20" y="63"/>
                </a:cxn>
                <a:cxn ang="0">
                  <a:pos x="25" y="45"/>
                </a:cxn>
                <a:cxn ang="0">
                  <a:pos x="30" y="28"/>
                </a:cxn>
                <a:cxn ang="0">
                  <a:pos x="33" y="22"/>
                </a:cxn>
                <a:cxn ang="0">
                  <a:pos x="36" y="15"/>
                </a:cxn>
                <a:cxn ang="0">
                  <a:pos x="40" y="9"/>
                </a:cxn>
                <a:cxn ang="0">
                  <a:pos x="45" y="5"/>
                </a:cxn>
                <a:cxn ang="0">
                  <a:pos x="50" y="1"/>
                </a:cxn>
                <a:cxn ang="0">
                  <a:pos x="57" y="0"/>
                </a:cxn>
                <a:cxn ang="0">
                  <a:pos x="57" y="0"/>
                </a:cxn>
              </a:cxnLst>
              <a:rect l="0" t="0" r="r" b="b"/>
              <a:pathLst>
                <a:path w="57" h="111">
                  <a:moveTo>
                    <a:pt x="57" y="0"/>
                  </a:moveTo>
                  <a:lnTo>
                    <a:pt x="57" y="0"/>
                  </a:lnTo>
                  <a:lnTo>
                    <a:pt x="38" y="55"/>
                  </a:lnTo>
                  <a:lnTo>
                    <a:pt x="29" y="83"/>
                  </a:lnTo>
                  <a:lnTo>
                    <a:pt x="18" y="110"/>
                  </a:lnTo>
                  <a:lnTo>
                    <a:pt x="18" y="110"/>
                  </a:lnTo>
                  <a:lnTo>
                    <a:pt x="13" y="111"/>
                  </a:lnTo>
                  <a:lnTo>
                    <a:pt x="7" y="111"/>
                  </a:lnTo>
                  <a:lnTo>
                    <a:pt x="3" y="110"/>
                  </a:lnTo>
                  <a:lnTo>
                    <a:pt x="1" y="107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5" y="100"/>
                  </a:lnTo>
                  <a:lnTo>
                    <a:pt x="10" y="94"/>
                  </a:lnTo>
                  <a:lnTo>
                    <a:pt x="13" y="86"/>
                  </a:lnTo>
                  <a:lnTo>
                    <a:pt x="16" y="79"/>
                  </a:lnTo>
                  <a:lnTo>
                    <a:pt x="20" y="63"/>
                  </a:lnTo>
                  <a:lnTo>
                    <a:pt x="25" y="45"/>
                  </a:lnTo>
                  <a:lnTo>
                    <a:pt x="30" y="28"/>
                  </a:lnTo>
                  <a:lnTo>
                    <a:pt x="33" y="22"/>
                  </a:lnTo>
                  <a:lnTo>
                    <a:pt x="36" y="15"/>
                  </a:lnTo>
                  <a:lnTo>
                    <a:pt x="40" y="9"/>
                  </a:lnTo>
                  <a:lnTo>
                    <a:pt x="45" y="5"/>
                  </a:lnTo>
                  <a:lnTo>
                    <a:pt x="50" y="1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54"/>
            <p:cNvSpPr>
              <a:spLocks/>
            </p:cNvSpPr>
            <p:nvPr/>
          </p:nvSpPr>
          <p:spPr bwMode="auto">
            <a:xfrm>
              <a:off x="4486276" y="295275"/>
              <a:ext cx="14288" cy="2063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27" y="6"/>
                </a:cxn>
                <a:cxn ang="0">
                  <a:pos x="25" y="12"/>
                </a:cxn>
                <a:cxn ang="0">
                  <a:pos x="22" y="20"/>
                </a:cxn>
                <a:cxn ang="0">
                  <a:pos x="14" y="36"/>
                </a:cxn>
                <a:cxn ang="0">
                  <a:pos x="14" y="36"/>
                </a:cxn>
                <a:cxn ang="0">
                  <a:pos x="9" y="36"/>
                </a:cxn>
                <a:cxn ang="0">
                  <a:pos x="6" y="37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3" y="28"/>
                </a:cxn>
                <a:cxn ang="0">
                  <a:pos x="8" y="17"/>
                </a:cxn>
                <a:cxn ang="0">
                  <a:pos x="12" y="12"/>
                </a:cxn>
                <a:cxn ang="0">
                  <a:pos x="16" y="6"/>
                </a:cxn>
                <a:cxn ang="0">
                  <a:pos x="20" y="3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27" h="38"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5" y="12"/>
                  </a:lnTo>
                  <a:lnTo>
                    <a:pt x="22" y="20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9" y="36"/>
                  </a:lnTo>
                  <a:lnTo>
                    <a:pt x="6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3" y="28"/>
                  </a:lnTo>
                  <a:lnTo>
                    <a:pt x="8" y="17"/>
                  </a:lnTo>
                  <a:lnTo>
                    <a:pt x="12" y="12"/>
                  </a:lnTo>
                  <a:lnTo>
                    <a:pt x="16" y="6"/>
                  </a:lnTo>
                  <a:lnTo>
                    <a:pt x="20" y="3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55"/>
            <p:cNvSpPr>
              <a:spLocks/>
            </p:cNvSpPr>
            <p:nvPr/>
          </p:nvSpPr>
          <p:spPr bwMode="auto">
            <a:xfrm>
              <a:off x="4933951" y="303213"/>
              <a:ext cx="33338" cy="6350"/>
            </a:xfrm>
            <a:custGeom>
              <a:avLst/>
              <a:gdLst/>
              <a:ahLst/>
              <a:cxnLst>
                <a:cxn ang="0">
                  <a:pos x="61" y="6"/>
                </a:cxn>
                <a:cxn ang="0">
                  <a:pos x="61" y="6"/>
                </a:cxn>
                <a:cxn ang="0">
                  <a:pos x="59" y="8"/>
                </a:cxn>
                <a:cxn ang="0">
                  <a:pos x="55" y="11"/>
                </a:cxn>
                <a:cxn ang="0">
                  <a:pos x="49" y="12"/>
                </a:cxn>
                <a:cxn ang="0">
                  <a:pos x="41" y="13"/>
                </a:cxn>
                <a:cxn ang="0">
                  <a:pos x="33" y="12"/>
                </a:cxn>
                <a:cxn ang="0">
                  <a:pos x="15" y="11"/>
                </a:cxn>
                <a:cxn ang="0">
                  <a:pos x="7" y="9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6" y="6"/>
                </a:cxn>
                <a:cxn ang="0">
                  <a:pos x="14" y="4"/>
                </a:cxn>
                <a:cxn ang="0">
                  <a:pos x="21" y="1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47" y="1"/>
                </a:cxn>
                <a:cxn ang="0">
                  <a:pos x="54" y="3"/>
                </a:cxn>
                <a:cxn ang="0">
                  <a:pos x="61" y="6"/>
                </a:cxn>
                <a:cxn ang="0">
                  <a:pos x="61" y="6"/>
                </a:cxn>
              </a:cxnLst>
              <a:rect l="0" t="0" r="r" b="b"/>
              <a:pathLst>
                <a:path w="61" h="13">
                  <a:moveTo>
                    <a:pt x="61" y="6"/>
                  </a:moveTo>
                  <a:lnTo>
                    <a:pt x="61" y="6"/>
                  </a:lnTo>
                  <a:lnTo>
                    <a:pt x="59" y="8"/>
                  </a:lnTo>
                  <a:lnTo>
                    <a:pt x="55" y="11"/>
                  </a:lnTo>
                  <a:lnTo>
                    <a:pt x="49" y="12"/>
                  </a:lnTo>
                  <a:lnTo>
                    <a:pt x="41" y="13"/>
                  </a:lnTo>
                  <a:lnTo>
                    <a:pt x="33" y="12"/>
                  </a:lnTo>
                  <a:lnTo>
                    <a:pt x="15" y="11"/>
                  </a:lnTo>
                  <a:lnTo>
                    <a:pt x="7" y="9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4" y="4"/>
                  </a:lnTo>
                  <a:lnTo>
                    <a:pt x="21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4" y="3"/>
                  </a:lnTo>
                  <a:lnTo>
                    <a:pt x="61" y="6"/>
                  </a:lnTo>
                  <a:lnTo>
                    <a:pt x="61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56"/>
            <p:cNvSpPr>
              <a:spLocks/>
            </p:cNvSpPr>
            <p:nvPr/>
          </p:nvSpPr>
          <p:spPr bwMode="auto">
            <a:xfrm>
              <a:off x="4502151" y="304800"/>
              <a:ext cx="17463" cy="20638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3" y="4"/>
                </a:cxn>
                <a:cxn ang="0">
                  <a:pos x="28" y="15"/>
                </a:cxn>
                <a:cxn ang="0">
                  <a:pos x="21" y="26"/>
                </a:cxn>
                <a:cxn ang="0">
                  <a:pos x="18" y="30"/>
                </a:cxn>
                <a:cxn ang="0">
                  <a:pos x="13" y="33"/>
                </a:cxn>
                <a:cxn ang="0">
                  <a:pos x="7" y="35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5" y="24"/>
                </a:cxn>
                <a:cxn ang="0">
                  <a:pos x="8" y="15"/>
                </a:cxn>
                <a:cxn ang="0">
                  <a:pos x="12" y="9"/>
                </a:cxn>
                <a:cxn ang="0">
                  <a:pos x="16" y="3"/>
                </a:cxn>
                <a:cxn ang="0">
                  <a:pos x="18" y="1"/>
                </a:cxn>
                <a:cxn ang="0">
                  <a:pos x="20" y="0"/>
                </a:cxn>
                <a:cxn ang="0">
                  <a:pos x="23" y="0"/>
                </a:cxn>
                <a:cxn ang="0">
                  <a:pos x="25" y="0"/>
                </a:cxn>
                <a:cxn ang="0">
                  <a:pos x="29" y="2"/>
                </a:cxn>
                <a:cxn ang="0">
                  <a:pos x="33" y="4"/>
                </a:cxn>
                <a:cxn ang="0">
                  <a:pos x="33" y="4"/>
                </a:cxn>
              </a:cxnLst>
              <a:rect l="0" t="0" r="r" b="b"/>
              <a:pathLst>
                <a:path w="33" h="37">
                  <a:moveTo>
                    <a:pt x="33" y="4"/>
                  </a:moveTo>
                  <a:lnTo>
                    <a:pt x="33" y="4"/>
                  </a:lnTo>
                  <a:lnTo>
                    <a:pt x="28" y="15"/>
                  </a:lnTo>
                  <a:lnTo>
                    <a:pt x="21" y="26"/>
                  </a:lnTo>
                  <a:lnTo>
                    <a:pt x="18" y="30"/>
                  </a:lnTo>
                  <a:lnTo>
                    <a:pt x="13" y="33"/>
                  </a:lnTo>
                  <a:lnTo>
                    <a:pt x="7" y="3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24"/>
                  </a:lnTo>
                  <a:lnTo>
                    <a:pt x="8" y="15"/>
                  </a:lnTo>
                  <a:lnTo>
                    <a:pt x="12" y="9"/>
                  </a:lnTo>
                  <a:lnTo>
                    <a:pt x="16" y="3"/>
                  </a:lnTo>
                  <a:lnTo>
                    <a:pt x="18" y="1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9" y="2"/>
                  </a:lnTo>
                  <a:lnTo>
                    <a:pt x="33" y="4"/>
                  </a:lnTo>
                  <a:lnTo>
                    <a:pt x="33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57"/>
            <p:cNvSpPr>
              <a:spLocks/>
            </p:cNvSpPr>
            <p:nvPr/>
          </p:nvSpPr>
          <p:spPr bwMode="auto">
            <a:xfrm>
              <a:off x="4518026" y="311150"/>
              <a:ext cx="12700" cy="20638"/>
            </a:xfrm>
            <a:custGeom>
              <a:avLst/>
              <a:gdLst/>
              <a:ahLst/>
              <a:cxnLst>
                <a:cxn ang="0">
                  <a:pos x="21" y="1"/>
                </a:cxn>
                <a:cxn ang="0">
                  <a:pos x="21" y="1"/>
                </a:cxn>
                <a:cxn ang="0">
                  <a:pos x="22" y="7"/>
                </a:cxn>
                <a:cxn ang="0">
                  <a:pos x="21" y="13"/>
                </a:cxn>
                <a:cxn ang="0">
                  <a:pos x="20" y="19"/>
                </a:cxn>
                <a:cxn ang="0">
                  <a:pos x="18" y="25"/>
                </a:cxn>
                <a:cxn ang="0">
                  <a:pos x="15" y="29"/>
                </a:cxn>
                <a:cxn ang="0">
                  <a:pos x="12" y="33"/>
                </a:cxn>
                <a:cxn ang="0">
                  <a:pos x="6" y="36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0" y="34"/>
                </a:cxn>
                <a:cxn ang="0">
                  <a:pos x="0" y="28"/>
                </a:cxn>
                <a:cxn ang="0">
                  <a:pos x="1" y="21"/>
                </a:cxn>
                <a:cxn ang="0">
                  <a:pos x="3" y="14"/>
                </a:cxn>
                <a:cxn ang="0">
                  <a:pos x="6" y="7"/>
                </a:cxn>
                <a:cxn ang="0">
                  <a:pos x="11" y="3"/>
                </a:cxn>
                <a:cxn ang="0">
                  <a:pos x="13" y="1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1" y="1"/>
                </a:cxn>
                <a:cxn ang="0">
                  <a:pos x="21" y="1"/>
                </a:cxn>
              </a:cxnLst>
              <a:rect l="0" t="0" r="r" b="b"/>
              <a:pathLst>
                <a:path w="22" h="38">
                  <a:moveTo>
                    <a:pt x="21" y="1"/>
                  </a:moveTo>
                  <a:lnTo>
                    <a:pt x="21" y="1"/>
                  </a:lnTo>
                  <a:lnTo>
                    <a:pt x="22" y="7"/>
                  </a:lnTo>
                  <a:lnTo>
                    <a:pt x="21" y="13"/>
                  </a:lnTo>
                  <a:lnTo>
                    <a:pt x="20" y="19"/>
                  </a:lnTo>
                  <a:lnTo>
                    <a:pt x="18" y="25"/>
                  </a:lnTo>
                  <a:lnTo>
                    <a:pt x="15" y="29"/>
                  </a:lnTo>
                  <a:lnTo>
                    <a:pt x="12" y="33"/>
                  </a:lnTo>
                  <a:lnTo>
                    <a:pt x="6" y="36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3" y="14"/>
                  </a:lnTo>
                  <a:lnTo>
                    <a:pt x="6" y="7"/>
                  </a:lnTo>
                  <a:lnTo>
                    <a:pt x="11" y="3"/>
                  </a:lnTo>
                  <a:lnTo>
                    <a:pt x="13" y="1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58"/>
            <p:cNvSpPr>
              <a:spLocks/>
            </p:cNvSpPr>
            <p:nvPr/>
          </p:nvSpPr>
          <p:spPr bwMode="auto">
            <a:xfrm>
              <a:off x="4932363" y="319088"/>
              <a:ext cx="28575" cy="7938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52" y="8"/>
                </a:cxn>
                <a:cxn ang="0">
                  <a:pos x="50" y="10"/>
                </a:cxn>
                <a:cxn ang="0">
                  <a:pos x="48" y="12"/>
                </a:cxn>
                <a:cxn ang="0">
                  <a:pos x="42" y="14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13" y="12"/>
                </a:cxn>
                <a:cxn ang="0">
                  <a:pos x="6" y="10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11" y="3"/>
                </a:cxn>
                <a:cxn ang="0">
                  <a:pos x="19" y="1"/>
                </a:cxn>
                <a:cxn ang="0">
                  <a:pos x="26" y="0"/>
                </a:cxn>
                <a:cxn ang="0">
                  <a:pos x="34" y="0"/>
                </a:cxn>
                <a:cxn ang="0">
                  <a:pos x="41" y="1"/>
                </a:cxn>
                <a:cxn ang="0">
                  <a:pos x="47" y="3"/>
                </a:cxn>
                <a:cxn ang="0">
                  <a:pos x="52" y="8"/>
                </a:cxn>
                <a:cxn ang="0">
                  <a:pos x="52" y="8"/>
                </a:cxn>
              </a:cxnLst>
              <a:rect l="0" t="0" r="r" b="b"/>
              <a:pathLst>
                <a:path w="52" h="15">
                  <a:moveTo>
                    <a:pt x="52" y="8"/>
                  </a:moveTo>
                  <a:lnTo>
                    <a:pt x="52" y="8"/>
                  </a:lnTo>
                  <a:lnTo>
                    <a:pt x="50" y="10"/>
                  </a:lnTo>
                  <a:lnTo>
                    <a:pt x="48" y="12"/>
                  </a:lnTo>
                  <a:lnTo>
                    <a:pt x="42" y="14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13" y="12"/>
                  </a:lnTo>
                  <a:lnTo>
                    <a:pt x="6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5" y="6"/>
                  </a:lnTo>
                  <a:lnTo>
                    <a:pt x="11" y="3"/>
                  </a:lnTo>
                  <a:lnTo>
                    <a:pt x="19" y="1"/>
                  </a:lnTo>
                  <a:lnTo>
                    <a:pt x="26" y="0"/>
                  </a:lnTo>
                  <a:lnTo>
                    <a:pt x="34" y="0"/>
                  </a:lnTo>
                  <a:lnTo>
                    <a:pt x="41" y="1"/>
                  </a:lnTo>
                  <a:lnTo>
                    <a:pt x="47" y="3"/>
                  </a:lnTo>
                  <a:lnTo>
                    <a:pt x="52" y="8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59"/>
            <p:cNvSpPr>
              <a:spLocks/>
            </p:cNvSpPr>
            <p:nvPr/>
          </p:nvSpPr>
          <p:spPr bwMode="auto">
            <a:xfrm>
              <a:off x="4533901" y="319088"/>
              <a:ext cx="12700" cy="19050"/>
            </a:xfrm>
            <a:custGeom>
              <a:avLst/>
              <a:gdLst/>
              <a:ahLst/>
              <a:cxnLst>
                <a:cxn ang="0">
                  <a:pos x="26" y="1"/>
                </a:cxn>
                <a:cxn ang="0">
                  <a:pos x="26" y="1"/>
                </a:cxn>
                <a:cxn ang="0">
                  <a:pos x="24" y="14"/>
                </a:cxn>
                <a:cxn ang="0">
                  <a:pos x="22" y="20"/>
                </a:cxn>
                <a:cxn ang="0">
                  <a:pos x="21" y="27"/>
                </a:cxn>
                <a:cxn ang="0">
                  <a:pos x="18" y="32"/>
                </a:cxn>
                <a:cxn ang="0">
                  <a:pos x="14" y="35"/>
                </a:cxn>
                <a:cxn ang="0">
                  <a:pos x="10" y="37"/>
                </a:cxn>
                <a:cxn ang="0">
                  <a:pos x="7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3" y="32"/>
                </a:cxn>
                <a:cxn ang="0">
                  <a:pos x="5" y="26"/>
                </a:cxn>
                <a:cxn ang="0">
                  <a:pos x="9" y="13"/>
                </a:cxn>
                <a:cxn ang="0">
                  <a:pos x="11" y="6"/>
                </a:cxn>
                <a:cxn ang="0">
                  <a:pos x="15" y="2"/>
                </a:cxn>
                <a:cxn ang="0">
                  <a:pos x="17" y="1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6" y="1"/>
                </a:cxn>
                <a:cxn ang="0">
                  <a:pos x="26" y="1"/>
                </a:cxn>
              </a:cxnLst>
              <a:rect l="0" t="0" r="r" b="b"/>
              <a:pathLst>
                <a:path w="26" h="37">
                  <a:moveTo>
                    <a:pt x="26" y="1"/>
                  </a:moveTo>
                  <a:lnTo>
                    <a:pt x="26" y="1"/>
                  </a:lnTo>
                  <a:lnTo>
                    <a:pt x="24" y="14"/>
                  </a:lnTo>
                  <a:lnTo>
                    <a:pt x="22" y="20"/>
                  </a:lnTo>
                  <a:lnTo>
                    <a:pt x="21" y="27"/>
                  </a:lnTo>
                  <a:lnTo>
                    <a:pt x="18" y="32"/>
                  </a:lnTo>
                  <a:lnTo>
                    <a:pt x="14" y="35"/>
                  </a:lnTo>
                  <a:lnTo>
                    <a:pt x="10" y="37"/>
                  </a:lnTo>
                  <a:lnTo>
                    <a:pt x="7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3" y="32"/>
                  </a:lnTo>
                  <a:lnTo>
                    <a:pt x="5" y="26"/>
                  </a:lnTo>
                  <a:lnTo>
                    <a:pt x="9" y="13"/>
                  </a:lnTo>
                  <a:lnTo>
                    <a:pt x="11" y="6"/>
                  </a:lnTo>
                  <a:lnTo>
                    <a:pt x="15" y="2"/>
                  </a:lnTo>
                  <a:lnTo>
                    <a:pt x="17" y="1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60"/>
            <p:cNvSpPr>
              <a:spLocks/>
            </p:cNvSpPr>
            <p:nvPr/>
          </p:nvSpPr>
          <p:spPr bwMode="auto">
            <a:xfrm>
              <a:off x="4640263" y="333375"/>
              <a:ext cx="26988" cy="55563"/>
            </a:xfrm>
            <a:custGeom>
              <a:avLst/>
              <a:gdLst/>
              <a:ahLst/>
              <a:cxnLst>
                <a:cxn ang="0">
                  <a:pos x="51" y="3"/>
                </a:cxn>
                <a:cxn ang="0">
                  <a:pos x="51" y="3"/>
                </a:cxn>
                <a:cxn ang="0">
                  <a:pos x="46" y="16"/>
                </a:cxn>
                <a:cxn ang="0">
                  <a:pos x="42" y="30"/>
                </a:cxn>
                <a:cxn ang="0">
                  <a:pos x="34" y="55"/>
                </a:cxn>
                <a:cxn ang="0">
                  <a:pos x="31" y="68"/>
                </a:cxn>
                <a:cxn ang="0">
                  <a:pos x="27" y="81"/>
                </a:cxn>
                <a:cxn ang="0">
                  <a:pos x="20" y="93"/>
                </a:cxn>
                <a:cxn ang="0">
                  <a:pos x="14" y="104"/>
                </a:cxn>
                <a:cxn ang="0">
                  <a:pos x="14" y="104"/>
                </a:cxn>
                <a:cxn ang="0">
                  <a:pos x="9" y="104"/>
                </a:cxn>
                <a:cxn ang="0">
                  <a:pos x="5" y="102"/>
                </a:cxn>
                <a:cxn ang="0">
                  <a:pos x="2" y="99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5" y="87"/>
                </a:cxn>
                <a:cxn ang="0">
                  <a:pos x="11" y="77"/>
                </a:cxn>
                <a:cxn ang="0">
                  <a:pos x="16" y="65"/>
                </a:cxn>
                <a:cxn ang="0">
                  <a:pos x="20" y="52"/>
                </a:cxn>
                <a:cxn ang="0">
                  <a:pos x="28" y="26"/>
                </a:cxn>
                <a:cxn ang="0">
                  <a:pos x="34" y="3"/>
                </a:cxn>
                <a:cxn ang="0">
                  <a:pos x="34" y="3"/>
                </a:cxn>
                <a:cxn ang="0">
                  <a:pos x="39" y="1"/>
                </a:cxn>
                <a:cxn ang="0">
                  <a:pos x="43" y="0"/>
                </a:cxn>
                <a:cxn ang="0">
                  <a:pos x="48" y="0"/>
                </a:cxn>
                <a:cxn ang="0">
                  <a:pos x="50" y="1"/>
                </a:cxn>
                <a:cxn ang="0">
                  <a:pos x="51" y="3"/>
                </a:cxn>
                <a:cxn ang="0">
                  <a:pos x="51" y="3"/>
                </a:cxn>
              </a:cxnLst>
              <a:rect l="0" t="0" r="r" b="b"/>
              <a:pathLst>
                <a:path w="51" h="104">
                  <a:moveTo>
                    <a:pt x="51" y="3"/>
                  </a:moveTo>
                  <a:lnTo>
                    <a:pt x="51" y="3"/>
                  </a:lnTo>
                  <a:lnTo>
                    <a:pt x="46" y="16"/>
                  </a:lnTo>
                  <a:lnTo>
                    <a:pt x="42" y="30"/>
                  </a:lnTo>
                  <a:lnTo>
                    <a:pt x="34" y="55"/>
                  </a:lnTo>
                  <a:lnTo>
                    <a:pt x="31" y="68"/>
                  </a:lnTo>
                  <a:lnTo>
                    <a:pt x="27" y="81"/>
                  </a:lnTo>
                  <a:lnTo>
                    <a:pt x="20" y="93"/>
                  </a:lnTo>
                  <a:lnTo>
                    <a:pt x="14" y="104"/>
                  </a:lnTo>
                  <a:lnTo>
                    <a:pt x="14" y="104"/>
                  </a:lnTo>
                  <a:lnTo>
                    <a:pt x="9" y="104"/>
                  </a:lnTo>
                  <a:lnTo>
                    <a:pt x="5" y="102"/>
                  </a:lnTo>
                  <a:lnTo>
                    <a:pt x="2" y="99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5" y="87"/>
                  </a:lnTo>
                  <a:lnTo>
                    <a:pt x="11" y="77"/>
                  </a:lnTo>
                  <a:lnTo>
                    <a:pt x="16" y="65"/>
                  </a:lnTo>
                  <a:lnTo>
                    <a:pt x="20" y="52"/>
                  </a:lnTo>
                  <a:lnTo>
                    <a:pt x="28" y="26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9" y="1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0" y="1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61"/>
            <p:cNvSpPr>
              <a:spLocks/>
            </p:cNvSpPr>
            <p:nvPr/>
          </p:nvSpPr>
          <p:spPr bwMode="auto">
            <a:xfrm>
              <a:off x="4575176" y="334963"/>
              <a:ext cx="14288" cy="23813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27" y="7"/>
                </a:cxn>
                <a:cxn ang="0">
                  <a:pos x="27" y="14"/>
                </a:cxn>
                <a:cxn ang="0">
                  <a:pos x="25" y="20"/>
                </a:cxn>
                <a:cxn ang="0">
                  <a:pos x="22" y="26"/>
                </a:cxn>
                <a:cxn ang="0">
                  <a:pos x="18" y="32"/>
                </a:cxn>
                <a:cxn ang="0">
                  <a:pos x="14" y="37"/>
                </a:cxn>
                <a:cxn ang="0">
                  <a:pos x="7" y="41"/>
                </a:cxn>
                <a:cxn ang="0">
                  <a:pos x="0" y="45"/>
                </a:cxn>
                <a:cxn ang="0">
                  <a:pos x="0" y="45"/>
                </a:cxn>
                <a:cxn ang="0">
                  <a:pos x="1" y="32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10" y="13"/>
                </a:cxn>
                <a:cxn ang="0">
                  <a:pos x="14" y="7"/>
                </a:cxn>
                <a:cxn ang="0">
                  <a:pos x="19" y="3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27" h="45">
                  <a:moveTo>
                    <a:pt x="26" y="0"/>
                  </a:moveTo>
                  <a:lnTo>
                    <a:pt x="26" y="0"/>
                  </a:lnTo>
                  <a:lnTo>
                    <a:pt x="27" y="7"/>
                  </a:lnTo>
                  <a:lnTo>
                    <a:pt x="27" y="14"/>
                  </a:lnTo>
                  <a:lnTo>
                    <a:pt x="25" y="20"/>
                  </a:lnTo>
                  <a:lnTo>
                    <a:pt x="22" y="26"/>
                  </a:lnTo>
                  <a:lnTo>
                    <a:pt x="18" y="32"/>
                  </a:lnTo>
                  <a:lnTo>
                    <a:pt x="14" y="37"/>
                  </a:lnTo>
                  <a:lnTo>
                    <a:pt x="7" y="41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" y="32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10" y="13"/>
                  </a:lnTo>
                  <a:lnTo>
                    <a:pt x="14" y="7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62"/>
            <p:cNvSpPr>
              <a:spLocks/>
            </p:cNvSpPr>
            <p:nvPr/>
          </p:nvSpPr>
          <p:spPr bwMode="auto">
            <a:xfrm>
              <a:off x="4926013" y="334963"/>
              <a:ext cx="30163" cy="9525"/>
            </a:xfrm>
            <a:custGeom>
              <a:avLst/>
              <a:gdLst/>
              <a:ahLst/>
              <a:cxnLst>
                <a:cxn ang="0">
                  <a:pos x="52" y="1"/>
                </a:cxn>
                <a:cxn ang="0">
                  <a:pos x="52" y="1"/>
                </a:cxn>
                <a:cxn ang="0">
                  <a:pos x="54" y="4"/>
                </a:cxn>
                <a:cxn ang="0">
                  <a:pos x="56" y="7"/>
                </a:cxn>
                <a:cxn ang="0">
                  <a:pos x="56" y="12"/>
                </a:cxn>
                <a:cxn ang="0">
                  <a:pos x="56" y="17"/>
                </a:cxn>
                <a:cxn ang="0">
                  <a:pos x="56" y="17"/>
                </a:cxn>
                <a:cxn ang="0">
                  <a:pos x="49" y="18"/>
                </a:cxn>
                <a:cxn ang="0">
                  <a:pos x="42" y="18"/>
                </a:cxn>
                <a:cxn ang="0">
                  <a:pos x="35" y="16"/>
                </a:cxn>
                <a:cxn ang="0">
                  <a:pos x="29" y="14"/>
                </a:cxn>
                <a:cxn ang="0">
                  <a:pos x="15" y="8"/>
                </a:cxn>
                <a:cxn ang="0">
                  <a:pos x="7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5" y="2"/>
                </a:cxn>
                <a:cxn ang="0">
                  <a:pos x="10" y="0"/>
                </a:cxn>
                <a:cxn ang="0">
                  <a:pos x="17" y="0"/>
                </a:cxn>
                <a:cxn ang="0">
                  <a:pos x="23" y="1"/>
                </a:cxn>
                <a:cxn ang="0">
                  <a:pos x="38" y="2"/>
                </a:cxn>
                <a:cxn ang="0">
                  <a:pos x="45" y="2"/>
                </a:cxn>
                <a:cxn ang="0">
                  <a:pos x="52" y="1"/>
                </a:cxn>
                <a:cxn ang="0">
                  <a:pos x="52" y="1"/>
                </a:cxn>
              </a:cxnLst>
              <a:rect l="0" t="0" r="r" b="b"/>
              <a:pathLst>
                <a:path w="56" h="18">
                  <a:moveTo>
                    <a:pt x="52" y="1"/>
                  </a:moveTo>
                  <a:lnTo>
                    <a:pt x="52" y="1"/>
                  </a:lnTo>
                  <a:lnTo>
                    <a:pt x="54" y="4"/>
                  </a:lnTo>
                  <a:lnTo>
                    <a:pt x="56" y="7"/>
                  </a:lnTo>
                  <a:lnTo>
                    <a:pt x="56" y="12"/>
                  </a:lnTo>
                  <a:lnTo>
                    <a:pt x="56" y="17"/>
                  </a:lnTo>
                  <a:lnTo>
                    <a:pt x="56" y="17"/>
                  </a:lnTo>
                  <a:lnTo>
                    <a:pt x="49" y="18"/>
                  </a:lnTo>
                  <a:lnTo>
                    <a:pt x="42" y="18"/>
                  </a:lnTo>
                  <a:lnTo>
                    <a:pt x="35" y="16"/>
                  </a:lnTo>
                  <a:lnTo>
                    <a:pt x="29" y="14"/>
                  </a:lnTo>
                  <a:lnTo>
                    <a:pt x="15" y="8"/>
                  </a:lnTo>
                  <a:lnTo>
                    <a:pt x="7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2"/>
                  </a:lnTo>
                  <a:lnTo>
                    <a:pt x="10" y="0"/>
                  </a:lnTo>
                  <a:lnTo>
                    <a:pt x="17" y="0"/>
                  </a:lnTo>
                  <a:lnTo>
                    <a:pt x="23" y="1"/>
                  </a:lnTo>
                  <a:lnTo>
                    <a:pt x="38" y="2"/>
                  </a:lnTo>
                  <a:lnTo>
                    <a:pt x="45" y="2"/>
                  </a:lnTo>
                  <a:lnTo>
                    <a:pt x="52" y="1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63"/>
            <p:cNvSpPr>
              <a:spLocks/>
            </p:cNvSpPr>
            <p:nvPr/>
          </p:nvSpPr>
          <p:spPr bwMode="auto">
            <a:xfrm>
              <a:off x="4589463" y="346075"/>
              <a:ext cx="15875" cy="2381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22" y="2"/>
                </a:cxn>
                <a:cxn ang="0">
                  <a:pos x="25" y="4"/>
                </a:cxn>
                <a:cxn ang="0">
                  <a:pos x="26" y="8"/>
                </a:cxn>
                <a:cxn ang="0">
                  <a:pos x="28" y="11"/>
                </a:cxn>
                <a:cxn ang="0">
                  <a:pos x="29" y="14"/>
                </a:cxn>
                <a:cxn ang="0">
                  <a:pos x="28" y="17"/>
                </a:cxn>
                <a:cxn ang="0">
                  <a:pos x="25" y="25"/>
                </a:cxn>
                <a:cxn ang="0">
                  <a:pos x="20" y="32"/>
                </a:cxn>
                <a:cxn ang="0">
                  <a:pos x="14" y="38"/>
                </a:cxn>
                <a:cxn ang="0">
                  <a:pos x="7" y="42"/>
                </a:cxn>
                <a:cxn ang="0">
                  <a:pos x="0" y="44"/>
                </a:cxn>
                <a:cxn ang="0">
                  <a:pos x="0" y="44"/>
                </a:cxn>
                <a:cxn ang="0">
                  <a:pos x="0" y="40"/>
                </a:cxn>
                <a:cxn ang="0">
                  <a:pos x="2" y="34"/>
                </a:cxn>
                <a:cxn ang="0">
                  <a:pos x="8" y="24"/>
                </a:cxn>
                <a:cxn ang="0">
                  <a:pos x="14" y="13"/>
                </a:cxn>
                <a:cxn ang="0">
                  <a:pos x="17" y="7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9" h="44">
                  <a:moveTo>
                    <a:pt x="18" y="0"/>
                  </a:moveTo>
                  <a:lnTo>
                    <a:pt x="18" y="0"/>
                  </a:lnTo>
                  <a:lnTo>
                    <a:pt x="22" y="2"/>
                  </a:lnTo>
                  <a:lnTo>
                    <a:pt x="25" y="4"/>
                  </a:lnTo>
                  <a:lnTo>
                    <a:pt x="26" y="8"/>
                  </a:lnTo>
                  <a:lnTo>
                    <a:pt x="28" y="11"/>
                  </a:lnTo>
                  <a:lnTo>
                    <a:pt x="29" y="14"/>
                  </a:lnTo>
                  <a:lnTo>
                    <a:pt x="28" y="17"/>
                  </a:lnTo>
                  <a:lnTo>
                    <a:pt x="25" y="25"/>
                  </a:lnTo>
                  <a:lnTo>
                    <a:pt x="20" y="32"/>
                  </a:lnTo>
                  <a:lnTo>
                    <a:pt x="14" y="38"/>
                  </a:lnTo>
                  <a:lnTo>
                    <a:pt x="7" y="4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2" y="34"/>
                  </a:lnTo>
                  <a:lnTo>
                    <a:pt x="8" y="24"/>
                  </a:lnTo>
                  <a:lnTo>
                    <a:pt x="14" y="13"/>
                  </a:lnTo>
                  <a:lnTo>
                    <a:pt x="17" y="7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64"/>
            <p:cNvSpPr>
              <a:spLocks/>
            </p:cNvSpPr>
            <p:nvPr/>
          </p:nvSpPr>
          <p:spPr bwMode="auto">
            <a:xfrm>
              <a:off x="4605338" y="350838"/>
              <a:ext cx="12700" cy="2222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22" y="5"/>
                </a:cxn>
                <a:cxn ang="0">
                  <a:pos x="24" y="10"/>
                </a:cxn>
                <a:cxn ang="0">
                  <a:pos x="25" y="16"/>
                </a:cxn>
                <a:cxn ang="0">
                  <a:pos x="25" y="22"/>
                </a:cxn>
                <a:cxn ang="0">
                  <a:pos x="24" y="28"/>
                </a:cxn>
                <a:cxn ang="0">
                  <a:pos x="21" y="33"/>
                </a:cxn>
                <a:cxn ang="0">
                  <a:pos x="18" y="38"/>
                </a:cxn>
                <a:cxn ang="0">
                  <a:pos x="15" y="43"/>
                </a:cxn>
                <a:cxn ang="0">
                  <a:pos x="15" y="43"/>
                </a:cxn>
                <a:cxn ang="0">
                  <a:pos x="9" y="43"/>
                </a:cxn>
                <a:cxn ang="0">
                  <a:pos x="5" y="40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5" y="33"/>
                </a:cxn>
                <a:cxn ang="0">
                  <a:pos x="7" y="29"/>
                </a:cxn>
                <a:cxn ang="0">
                  <a:pos x="9" y="24"/>
                </a:cxn>
                <a:cxn ang="0">
                  <a:pos x="10" y="19"/>
                </a:cxn>
                <a:cxn ang="0">
                  <a:pos x="12" y="8"/>
                </a:cxn>
                <a:cxn ang="0">
                  <a:pos x="15" y="4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5" h="43">
                  <a:moveTo>
                    <a:pt x="18" y="0"/>
                  </a:moveTo>
                  <a:lnTo>
                    <a:pt x="18" y="0"/>
                  </a:lnTo>
                  <a:lnTo>
                    <a:pt x="22" y="5"/>
                  </a:lnTo>
                  <a:lnTo>
                    <a:pt x="24" y="10"/>
                  </a:lnTo>
                  <a:lnTo>
                    <a:pt x="25" y="16"/>
                  </a:lnTo>
                  <a:lnTo>
                    <a:pt x="25" y="22"/>
                  </a:lnTo>
                  <a:lnTo>
                    <a:pt x="24" y="28"/>
                  </a:lnTo>
                  <a:lnTo>
                    <a:pt x="21" y="33"/>
                  </a:lnTo>
                  <a:lnTo>
                    <a:pt x="18" y="38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9" y="43"/>
                  </a:lnTo>
                  <a:lnTo>
                    <a:pt x="5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5" y="33"/>
                  </a:lnTo>
                  <a:lnTo>
                    <a:pt x="7" y="29"/>
                  </a:lnTo>
                  <a:lnTo>
                    <a:pt x="9" y="24"/>
                  </a:lnTo>
                  <a:lnTo>
                    <a:pt x="10" y="19"/>
                  </a:lnTo>
                  <a:lnTo>
                    <a:pt x="12" y="8"/>
                  </a:lnTo>
                  <a:lnTo>
                    <a:pt x="15" y="4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65"/>
            <p:cNvSpPr>
              <a:spLocks/>
            </p:cNvSpPr>
            <p:nvPr/>
          </p:nvSpPr>
          <p:spPr bwMode="auto">
            <a:xfrm>
              <a:off x="4924426" y="350838"/>
              <a:ext cx="26988" cy="11113"/>
            </a:xfrm>
            <a:custGeom>
              <a:avLst/>
              <a:gdLst/>
              <a:ahLst/>
              <a:cxnLst>
                <a:cxn ang="0">
                  <a:pos x="53" y="11"/>
                </a:cxn>
                <a:cxn ang="0">
                  <a:pos x="53" y="11"/>
                </a:cxn>
                <a:cxn ang="0">
                  <a:pos x="51" y="15"/>
                </a:cxn>
                <a:cxn ang="0">
                  <a:pos x="49" y="17"/>
                </a:cxn>
                <a:cxn ang="0">
                  <a:pos x="45" y="19"/>
                </a:cxn>
                <a:cxn ang="0">
                  <a:pos x="42" y="20"/>
                </a:cxn>
                <a:cxn ang="0">
                  <a:pos x="39" y="20"/>
                </a:cxn>
                <a:cxn ang="0">
                  <a:pos x="36" y="20"/>
                </a:cxn>
                <a:cxn ang="0">
                  <a:pos x="28" y="17"/>
                </a:cxn>
                <a:cxn ang="0">
                  <a:pos x="20" y="14"/>
                </a:cxn>
                <a:cxn ang="0">
                  <a:pos x="12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3" y="0"/>
                </a:cxn>
                <a:cxn ang="0">
                  <a:pos x="27" y="2"/>
                </a:cxn>
                <a:cxn ang="0">
                  <a:pos x="41" y="5"/>
                </a:cxn>
                <a:cxn ang="0">
                  <a:pos x="53" y="11"/>
                </a:cxn>
                <a:cxn ang="0">
                  <a:pos x="53" y="11"/>
                </a:cxn>
              </a:cxnLst>
              <a:rect l="0" t="0" r="r" b="b"/>
              <a:pathLst>
                <a:path w="53" h="20">
                  <a:moveTo>
                    <a:pt x="53" y="11"/>
                  </a:moveTo>
                  <a:lnTo>
                    <a:pt x="53" y="11"/>
                  </a:lnTo>
                  <a:lnTo>
                    <a:pt x="51" y="15"/>
                  </a:lnTo>
                  <a:lnTo>
                    <a:pt x="49" y="17"/>
                  </a:lnTo>
                  <a:lnTo>
                    <a:pt x="45" y="19"/>
                  </a:lnTo>
                  <a:lnTo>
                    <a:pt x="42" y="20"/>
                  </a:lnTo>
                  <a:lnTo>
                    <a:pt x="39" y="20"/>
                  </a:lnTo>
                  <a:lnTo>
                    <a:pt x="36" y="20"/>
                  </a:lnTo>
                  <a:lnTo>
                    <a:pt x="28" y="17"/>
                  </a:lnTo>
                  <a:lnTo>
                    <a:pt x="20" y="14"/>
                  </a:lnTo>
                  <a:lnTo>
                    <a:pt x="1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7" y="2"/>
                  </a:lnTo>
                  <a:lnTo>
                    <a:pt x="41" y="5"/>
                  </a:lnTo>
                  <a:lnTo>
                    <a:pt x="53" y="11"/>
                  </a:lnTo>
                  <a:lnTo>
                    <a:pt x="53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66"/>
            <p:cNvSpPr>
              <a:spLocks/>
            </p:cNvSpPr>
            <p:nvPr/>
          </p:nvSpPr>
          <p:spPr bwMode="auto">
            <a:xfrm>
              <a:off x="4622801" y="363538"/>
              <a:ext cx="11113" cy="142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0" y="11"/>
                </a:cxn>
                <a:cxn ang="0">
                  <a:pos x="19" y="16"/>
                </a:cxn>
                <a:cxn ang="0">
                  <a:pos x="17" y="22"/>
                </a:cxn>
                <a:cxn ang="0">
                  <a:pos x="14" y="25"/>
                </a:cxn>
                <a:cxn ang="0">
                  <a:pos x="11" y="28"/>
                </a:cxn>
                <a:cxn ang="0">
                  <a:pos x="6" y="28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4" y="17"/>
                </a:cxn>
                <a:cxn ang="0">
                  <a:pos x="8" y="9"/>
                </a:cxn>
                <a:cxn ang="0">
                  <a:pos x="12" y="5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28">
                  <a:moveTo>
                    <a:pt x="22" y="0"/>
                  </a:moveTo>
                  <a:lnTo>
                    <a:pt x="22" y="0"/>
                  </a:lnTo>
                  <a:lnTo>
                    <a:pt x="20" y="11"/>
                  </a:lnTo>
                  <a:lnTo>
                    <a:pt x="19" y="16"/>
                  </a:lnTo>
                  <a:lnTo>
                    <a:pt x="17" y="22"/>
                  </a:lnTo>
                  <a:lnTo>
                    <a:pt x="14" y="25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8" y="9"/>
                  </a:lnTo>
                  <a:lnTo>
                    <a:pt x="12" y="5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67"/>
            <p:cNvSpPr>
              <a:spLocks/>
            </p:cNvSpPr>
            <p:nvPr/>
          </p:nvSpPr>
          <p:spPr bwMode="auto">
            <a:xfrm>
              <a:off x="4733926" y="374650"/>
              <a:ext cx="25400" cy="57150"/>
            </a:xfrm>
            <a:custGeom>
              <a:avLst/>
              <a:gdLst/>
              <a:ahLst/>
              <a:cxnLst>
                <a:cxn ang="0">
                  <a:pos x="48" y="6"/>
                </a:cxn>
                <a:cxn ang="0">
                  <a:pos x="48" y="6"/>
                </a:cxn>
                <a:cxn ang="0">
                  <a:pos x="47" y="11"/>
                </a:cxn>
                <a:cxn ang="0">
                  <a:pos x="44" y="17"/>
                </a:cxn>
                <a:cxn ang="0">
                  <a:pos x="38" y="25"/>
                </a:cxn>
                <a:cxn ang="0">
                  <a:pos x="38" y="25"/>
                </a:cxn>
                <a:cxn ang="0">
                  <a:pos x="38" y="30"/>
                </a:cxn>
                <a:cxn ang="0">
                  <a:pos x="39" y="33"/>
                </a:cxn>
                <a:cxn ang="0">
                  <a:pos x="39" y="35"/>
                </a:cxn>
                <a:cxn ang="0">
                  <a:pos x="40" y="38"/>
                </a:cxn>
                <a:cxn ang="0">
                  <a:pos x="40" y="38"/>
                </a:cxn>
                <a:cxn ang="0">
                  <a:pos x="35" y="53"/>
                </a:cxn>
                <a:cxn ang="0">
                  <a:pos x="32" y="62"/>
                </a:cxn>
                <a:cxn ang="0">
                  <a:pos x="31" y="72"/>
                </a:cxn>
                <a:cxn ang="0">
                  <a:pos x="31" y="72"/>
                </a:cxn>
                <a:cxn ang="0">
                  <a:pos x="25" y="76"/>
                </a:cxn>
                <a:cxn ang="0">
                  <a:pos x="22" y="81"/>
                </a:cxn>
                <a:cxn ang="0">
                  <a:pos x="17" y="92"/>
                </a:cxn>
                <a:cxn ang="0">
                  <a:pos x="15" y="98"/>
                </a:cxn>
                <a:cxn ang="0">
                  <a:pos x="10" y="102"/>
                </a:cxn>
                <a:cxn ang="0">
                  <a:pos x="6" y="107"/>
                </a:cxn>
                <a:cxn ang="0">
                  <a:pos x="0" y="109"/>
                </a:cxn>
                <a:cxn ang="0">
                  <a:pos x="0" y="109"/>
                </a:cxn>
                <a:cxn ang="0">
                  <a:pos x="0" y="101"/>
                </a:cxn>
                <a:cxn ang="0">
                  <a:pos x="0" y="95"/>
                </a:cxn>
                <a:cxn ang="0">
                  <a:pos x="1" y="89"/>
                </a:cxn>
                <a:cxn ang="0">
                  <a:pos x="2" y="82"/>
                </a:cxn>
                <a:cxn ang="0">
                  <a:pos x="7" y="69"/>
                </a:cxn>
                <a:cxn ang="0">
                  <a:pos x="13" y="56"/>
                </a:cxn>
                <a:cxn ang="0">
                  <a:pos x="19" y="44"/>
                </a:cxn>
                <a:cxn ang="0">
                  <a:pos x="24" y="30"/>
                </a:cxn>
                <a:cxn ang="0">
                  <a:pos x="29" y="16"/>
                </a:cxn>
                <a:cxn ang="0">
                  <a:pos x="30" y="7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34" y="0"/>
                </a:cxn>
                <a:cxn ang="0">
                  <a:pos x="36" y="0"/>
                </a:cxn>
                <a:cxn ang="0">
                  <a:pos x="40" y="1"/>
                </a:cxn>
                <a:cxn ang="0">
                  <a:pos x="45" y="4"/>
                </a:cxn>
                <a:cxn ang="0">
                  <a:pos x="48" y="6"/>
                </a:cxn>
                <a:cxn ang="0">
                  <a:pos x="48" y="6"/>
                </a:cxn>
              </a:cxnLst>
              <a:rect l="0" t="0" r="r" b="b"/>
              <a:pathLst>
                <a:path w="48" h="109">
                  <a:moveTo>
                    <a:pt x="48" y="6"/>
                  </a:moveTo>
                  <a:lnTo>
                    <a:pt x="48" y="6"/>
                  </a:lnTo>
                  <a:lnTo>
                    <a:pt x="47" y="11"/>
                  </a:lnTo>
                  <a:lnTo>
                    <a:pt x="44" y="17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38" y="30"/>
                  </a:lnTo>
                  <a:lnTo>
                    <a:pt x="39" y="33"/>
                  </a:lnTo>
                  <a:lnTo>
                    <a:pt x="39" y="35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5" y="53"/>
                  </a:lnTo>
                  <a:lnTo>
                    <a:pt x="32" y="62"/>
                  </a:lnTo>
                  <a:lnTo>
                    <a:pt x="31" y="72"/>
                  </a:lnTo>
                  <a:lnTo>
                    <a:pt x="31" y="72"/>
                  </a:lnTo>
                  <a:lnTo>
                    <a:pt x="25" y="76"/>
                  </a:lnTo>
                  <a:lnTo>
                    <a:pt x="22" y="81"/>
                  </a:lnTo>
                  <a:lnTo>
                    <a:pt x="17" y="92"/>
                  </a:lnTo>
                  <a:lnTo>
                    <a:pt x="15" y="98"/>
                  </a:lnTo>
                  <a:lnTo>
                    <a:pt x="10" y="102"/>
                  </a:lnTo>
                  <a:lnTo>
                    <a:pt x="6" y="107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01"/>
                  </a:lnTo>
                  <a:lnTo>
                    <a:pt x="0" y="95"/>
                  </a:lnTo>
                  <a:lnTo>
                    <a:pt x="1" y="89"/>
                  </a:lnTo>
                  <a:lnTo>
                    <a:pt x="2" y="82"/>
                  </a:lnTo>
                  <a:lnTo>
                    <a:pt x="7" y="69"/>
                  </a:lnTo>
                  <a:lnTo>
                    <a:pt x="13" y="56"/>
                  </a:lnTo>
                  <a:lnTo>
                    <a:pt x="19" y="44"/>
                  </a:lnTo>
                  <a:lnTo>
                    <a:pt x="24" y="30"/>
                  </a:lnTo>
                  <a:lnTo>
                    <a:pt x="29" y="16"/>
                  </a:lnTo>
                  <a:lnTo>
                    <a:pt x="30" y="7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1"/>
                  </a:lnTo>
                  <a:lnTo>
                    <a:pt x="45" y="4"/>
                  </a:lnTo>
                  <a:lnTo>
                    <a:pt x="48" y="6"/>
                  </a:lnTo>
                  <a:lnTo>
                    <a:pt x="48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68"/>
            <p:cNvSpPr>
              <a:spLocks/>
            </p:cNvSpPr>
            <p:nvPr/>
          </p:nvSpPr>
          <p:spPr bwMode="auto">
            <a:xfrm>
              <a:off x="4659313" y="377825"/>
              <a:ext cx="12700" cy="1905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7" y="1"/>
                </a:cxn>
                <a:cxn ang="0">
                  <a:pos x="21" y="3"/>
                </a:cxn>
                <a:cxn ang="0">
                  <a:pos x="23" y="9"/>
                </a:cxn>
                <a:cxn ang="0">
                  <a:pos x="24" y="15"/>
                </a:cxn>
                <a:cxn ang="0">
                  <a:pos x="23" y="20"/>
                </a:cxn>
                <a:cxn ang="0">
                  <a:pos x="20" y="27"/>
                </a:cxn>
                <a:cxn ang="0">
                  <a:pos x="15" y="32"/>
                </a:cxn>
                <a:cxn ang="0">
                  <a:pos x="10" y="35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2" y="24"/>
                </a:cxn>
                <a:cxn ang="0">
                  <a:pos x="5" y="19"/>
                </a:cxn>
                <a:cxn ang="0">
                  <a:pos x="10" y="10"/>
                </a:cxn>
                <a:cxn ang="0">
                  <a:pos x="13" y="4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38">
                  <a:moveTo>
                    <a:pt x="15" y="0"/>
                  </a:moveTo>
                  <a:lnTo>
                    <a:pt x="15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9"/>
                  </a:lnTo>
                  <a:lnTo>
                    <a:pt x="24" y="15"/>
                  </a:lnTo>
                  <a:lnTo>
                    <a:pt x="23" y="20"/>
                  </a:lnTo>
                  <a:lnTo>
                    <a:pt x="20" y="27"/>
                  </a:lnTo>
                  <a:lnTo>
                    <a:pt x="15" y="32"/>
                  </a:lnTo>
                  <a:lnTo>
                    <a:pt x="10" y="35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2" y="24"/>
                  </a:lnTo>
                  <a:lnTo>
                    <a:pt x="5" y="19"/>
                  </a:lnTo>
                  <a:lnTo>
                    <a:pt x="10" y="10"/>
                  </a:lnTo>
                  <a:lnTo>
                    <a:pt x="13" y="4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69"/>
            <p:cNvSpPr>
              <a:spLocks/>
            </p:cNvSpPr>
            <p:nvPr/>
          </p:nvSpPr>
          <p:spPr bwMode="auto">
            <a:xfrm>
              <a:off x="4676776" y="384175"/>
              <a:ext cx="9525" cy="206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16" y="4"/>
                </a:cxn>
                <a:cxn ang="0">
                  <a:pos x="18" y="10"/>
                </a:cxn>
                <a:cxn ang="0">
                  <a:pos x="19" y="15"/>
                </a:cxn>
                <a:cxn ang="0">
                  <a:pos x="19" y="21"/>
                </a:cxn>
                <a:cxn ang="0">
                  <a:pos x="17" y="27"/>
                </a:cxn>
                <a:cxn ang="0">
                  <a:pos x="13" y="32"/>
                </a:cxn>
                <a:cxn ang="0">
                  <a:pos x="8" y="36"/>
                </a:cxn>
                <a:cxn ang="0">
                  <a:pos x="1" y="39"/>
                </a:cxn>
                <a:cxn ang="0">
                  <a:pos x="1" y="39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1" y="25"/>
                </a:cxn>
                <a:cxn ang="0">
                  <a:pos x="3" y="19"/>
                </a:cxn>
                <a:cxn ang="0">
                  <a:pos x="7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39">
                  <a:moveTo>
                    <a:pt x="11" y="0"/>
                  </a:moveTo>
                  <a:lnTo>
                    <a:pt x="11" y="0"/>
                  </a:lnTo>
                  <a:lnTo>
                    <a:pt x="16" y="4"/>
                  </a:lnTo>
                  <a:lnTo>
                    <a:pt x="18" y="10"/>
                  </a:lnTo>
                  <a:lnTo>
                    <a:pt x="19" y="15"/>
                  </a:lnTo>
                  <a:lnTo>
                    <a:pt x="19" y="21"/>
                  </a:lnTo>
                  <a:lnTo>
                    <a:pt x="17" y="27"/>
                  </a:lnTo>
                  <a:lnTo>
                    <a:pt x="13" y="32"/>
                  </a:lnTo>
                  <a:lnTo>
                    <a:pt x="8" y="36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7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70"/>
            <p:cNvSpPr>
              <a:spLocks/>
            </p:cNvSpPr>
            <p:nvPr/>
          </p:nvSpPr>
          <p:spPr bwMode="auto">
            <a:xfrm>
              <a:off x="4918076" y="387350"/>
              <a:ext cx="28575" cy="15875"/>
            </a:xfrm>
            <a:custGeom>
              <a:avLst/>
              <a:gdLst/>
              <a:ahLst/>
              <a:cxnLst>
                <a:cxn ang="0">
                  <a:pos x="54" y="31"/>
                </a:cxn>
                <a:cxn ang="0">
                  <a:pos x="54" y="31"/>
                </a:cxn>
                <a:cxn ang="0">
                  <a:pos x="51" y="31"/>
                </a:cxn>
                <a:cxn ang="0">
                  <a:pos x="48" y="31"/>
                </a:cxn>
                <a:cxn ang="0">
                  <a:pos x="40" y="29"/>
                </a:cxn>
                <a:cxn ang="0">
                  <a:pos x="34" y="26"/>
                </a:cxn>
                <a:cxn ang="0">
                  <a:pos x="26" y="22"/>
                </a:cxn>
                <a:cxn ang="0">
                  <a:pos x="12" y="10"/>
                </a:cxn>
                <a:cxn ang="0">
                  <a:pos x="6" y="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1"/>
                </a:cxn>
                <a:cxn ang="0">
                  <a:pos x="16" y="4"/>
                </a:cxn>
                <a:cxn ang="0">
                  <a:pos x="23" y="6"/>
                </a:cxn>
                <a:cxn ang="0">
                  <a:pos x="32" y="9"/>
                </a:cxn>
                <a:cxn ang="0">
                  <a:pos x="39" y="13"/>
                </a:cxn>
                <a:cxn ang="0">
                  <a:pos x="46" y="19"/>
                </a:cxn>
                <a:cxn ang="0">
                  <a:pos x="51" y="24"/>
                </a:cxn>
                <a:cxn ang="0">
                  <a:pos x="54" y="31"/>
                </a:cxn>
                <a:cxn ang="0">
                  <a:pos x="54" y="31"/>
                </a:cxn>
              </a:cxnLst>
              <a:rect l="0" t="0" r="r" b="b"/>
              <a:pathLst>
                <a:path w="54" h="31">
                  <a:moveTo>
                    <a:pt x="54" y="31"/>
                  </a:moveTo>
                  <a:lnTo>
                    <a:pt x="54" y="31"/>
                  </a:lnTo>
                  <a:lnTo>
                    <a:pt x="51" y="31"/>
                  </a:lnTo>
                  <a:lnTo>
                    <a:pt x="48" y="31"/>
                  </a:lnTo>
                  <a:lnTo>
                    <a:pt x="40" y="29"/>
                  </a:lnTo>
                  <a:lnTo>
                    <a:pt x="34" y="26"/>
                  </a:lnTo>
                  <a:lnTo>
                    <a:pt x="26" y="22"/>
                  </a:lnTo>
                  <a:lnTo>
                    <a:pt x="12" y="10"/>
                  </a:lnTo>
                  <a:lnTo>
                    <a:pt x="6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1"/>
                  </a:lnTo>
                  <a:lnTo>
                    <a:pt x="16" y="4"/>
                  </a:lnTo>
                  <a:lnTo>
                    <a:pt x="23" y="6"/>
                  </a:lnTo>
                  <a:lnTo>
                    <a:pt x="32" y="9"/>
                  </a:lnTo>
                  <a:lnTo>
                    <a:pt x="39" y="13"/>
                  </a:lnTo>
                  <a:lnTo>
                    <a:pt x="46" y="19"/>
                  </a:lnTo>
                  <a:lnTo>
                    <a:pt x="51" y="24"/>
                  </a:lnTo>
                  <a:lnTo>
                    <a:pt x="54" y="31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71"/>
            <p:cNvSpPr>
              <a:spLocks/>
            </p:cNvSpPr>
            <p:nvPr/>
          </p:nvSpPr>
          <p:spPr bwMode="auto">
            <a:xfrm>
              <a:off x="4689476" y="393700"/>
              <a:ext cx="14288" cy="22225"/>
            </a:xfrm>
            <a:custGeom>
              <a:avLst/>
              <a:gdLst/>
              <a:ahLst/>
              <a:cxnLst>
                <a:cxn ang="0">
                  <a:pos x="29" y="1"/>
                </a:cxn>
                <a:cxn ang="0">
                  <a:pos x="29" y="1"/>
                </a:cxn>
                <a:cxn ang="0">
                  <a:pos x="26" y="14"/>
                </a:cxn>
                <a:cxn ang="0">
                  <a:pos x="22" y="25"/>
                </a:cxn>
                <a:cxn ang="0">
                  <a:pos x="16" y="33"/>
                </a:cxn>
                <a:cxn ang="0">
                  <a:pos x="9" y="41"/>
                </a:cxn>
                <a:cxn ang="0">
                  <a:pos x="9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25"/>
                </a:cxn>
                <a:cxn ang="0">
                  <a:pos x="11" y="13"/>
                </a:cxn>
                <a:cxn ang="0">
                  <a:pos x="14" y="8"/>
                </a:cxn>
                <a:cxn ang="0">
                  <a:pos x="17" y="3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29" y="1"/>
                </a:cxn>
              </a:cxnLst>
              <a:rect l="0" t="0" r="r" b="b"/>
              <a:pathLst>
                <a:path w="29" h="41">
                  <a:moveTo>
                    <a:pt x="29" y="1"/>
                  </a:moveTo>
                  <a:lnTo>
                    <a:pt x="29" y="1"/>
                  </a:lnTo>
                  <a:lnTo>
                    <a:pt x="26" y="14"/>
                  </a:lnTo>
                  <a:lnTo>
                    <a:pt x="22" y="25"/>
                  </a:lnTo>
                  <a:lnTo>
                    <a:pt x="16" y="33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5" y="25"/>
                  </a:lnTo>
                  <a:lnTo>
                    <a:pt x="11" y="13"/>
                  </a:lnTo>
                  <a:lnTo>
                    <a:pt x="14" y="8"/>
                  </a:lnTo>
                  <a:lnTo>
                    <a:pt x="17" y="3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72"/>
            <p:cNvSpPr>
              <a:spLocks/>
            </p:cNvSpPr>
            <p:nvPr/>
          </p:nvSpPr>
          <p:spPr bwMode="auto">
            <a:xfrm>
              <a:off x="4705351" y="400050"/>
              <a:ext cx="17463" cy="2222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1" y="1"/>
                </a:cxn>
                <a:cxn ang="0">
                  <a:pos x="28" y="7"/>
                </a:cxn>
                <a:cxn ang="0">
                  <a:pos x="26" y="15"/>
                </a:cxn>
                <a:cxn ang="0">
                  <a:pos x="21" y="30"/>
                </a:cxn>
                <a:cxn ang="0">
                  <a:pos x="17" y="36"/>
                </a:cxn>
                <a:cxn ang="0">
                  <a:pos x="15" y="40"/>
                </a:cxn>
                <a:cxn ang="0">
                  <a:pos x="13" y="41"/>
                </a:cxn>
                <a:cxn ang="0">
                  <a:pos x="11" y="42"/>
                </a:cxn>
                <a:cxn ang="0">
                  <a:pos x="8" y="42"/>
                </a:cxn>
                <a:cxn ang="0">
                  <a:pos x="5" y="42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34"/>
                </a:cxn>
                <a:cxn ang="0">
                  <a:pos x="7" y="28"/>
                </a:cxn>
                <a:cxn ang="0">
                  <a:pos x="11" y="14"/>
                </a:cxn>
                <a:cxn ang="0">
                  <a:pos x="14" y="7"/>
                </a:cxn>
                <a:cxn ang="0">
                  <a:pos x="18" y="3"/>
                </a:cxn>
                <a:cxn ang="0">
                  <a:pos x="21" y="1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1" y="1"/>
                </a:cxn>
                <a:cxn ang="0">
                  <a:pos x="31" y="1"/>
                </a:cxn>
              </a:cxnLst>
              <a:rect l="0" t="0" r="r" b="b"/>
              <a:pathLst>
                <a:path w="31" h="42">
                  <a:moveTo>
                    <a:pt x="31" y="1"/>
                  </a:moveTo>
                  <a:lnTo>
                    <a:pt x="31" y="1"/>
                  </a:lnTo>
                  <a:lnTo>
                    <a:pt x="28" y="7"/>
                  </a:lnTo>
                  <a:lnTo>
                    <a:pt x="26" y="15"/>
                  </a:lnTo>
                  <a:lnTo>
                    <a:pt x="21" y="30"/>
                  </a:lnTo>
                  <a:lnTo>
                    <a:pt x="17" y="36"/>
                  </a:lnTo>
                  <a:lnTo>
                    <a:pt x="15" y="40"/>
                  </a:lnTo>
                  <a:lnTo>
                    <a:pt x="13" y="41"/>
                  </a:lnTo>
                  <a:lnTo>
                    <a:pt x="11" y="42"/>
                  </a:lnTo>
                  <a:lnTo>
                    <a:pt x="8" y="42"/>
                  </a:lnTo>
                  <a:lnTo>
                    <a:pt x="5" y="4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34"/>
                  </a:lnTo>
                  <a:lnTo>
                    <a:pt x="7" y="28"/>
                  </a:lnTo>
                  <a:lnTo>
                    <a:pt x="11" y="14"/>
                  </a:lnTo>
                  <a:lnTo>
                    <a:pt x="14" y="7"/>
                  </a:lnTo>
                  <a:lnTo>
                    <a:pt x="18" y="3"/>
                  </a:lnTo>
                  <a:lnTo>
                    <a:pt x="21" y="1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73"/>
            <p:cNvSpPr>
              <a:spLocks/>
            </p:cNvSpPr>
            <p:nvPr/>
          </p:nvSpPr>
          <p:spPr bwMode="auto">
            <a:xfrm>
              <a:off x="4752976" y="425450"/>
              <a:ext cx="14288" cy="22225"/>
            </a:xfrm>
            <a:custGeom>
              <a:avLst/>
              <a:gdLst/>
              <a:ahLst/>
              <a:cxnLst>
                <a:cxn ang="0">
                  <a:pos x="27" y="3"/>
                </a:cxn>
                <a:cxn ang="0">
                  <a:pos x="27" y="3"/>
                </a:cxn>
                <a:cxn ang="0">
                  <a:pos x="24" y="9"/>
                </a:cxn>
                <a:cxn ang="0">
                  <a:pos x="20" y="15"/>
                </a:cxn>
                <a:cxn ang="0">
                  <a:pos x="17" y="28"/>
                </a:cxn>
                <a:cxn ang="0">
                  <a:pos x="14" y="34"/>
                </a:cxn>
                <a:cxn ang="0">
                  <a:pos x="11" y="40"/>
                </a:cxn>
                <a:cxn ang="0">
                  <a:pos x="9" y="41"/>
                </a:cxn>
                <a:cxn ang="0">
                  <a:pos x="7" y="42"/>
                </a:cxn>
                <a:cxn ang="0">
                  <a:pos x="3" y="42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3" y="32"/>
                </a:cxn>
                <a:cxn ang="0">
                  <a:pos x="5" y="22"/>
                </a:cxn>
                <a:cxn ang="0">
                  <a:pos x="8" y="11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3" y="1"/>
                </a:cxn>
                <a:cxn ang="0">
                  <a:pos x="27" y="3"/>
                </a:cxn>
                <a:cxn ang="0">
                  <a:pos x="27" y="3"/>
                </a:cxn>
              </a:cxnLst>
              <a:rect l="0" t="0" r="r" b="b"/>
              <a:pathLst>
                <a:path w="27" h="42">
                  <a:moveTo>
                    <a:pt x="27" y="3"/>
                  </a:moveTo>
                  <a:lnTo>
                    <a:pt x="27" y="3"/>
                  </a:lnTo>
                  <a:lnTo>
                    <a:pt x="24" y="9"/>
                  </a:lnTo>
                  <a:lnTo>
                    <a:pt x="20" y="15"/>
                  </a:lnTo>
                  <a:lnTo>
                    <a:pt x="17" y="28"/>
                  </a:lnTo>
                  <a:lnTo>
                    <a:pt x="14" y="34"/>
                  </a:lnTo>
                  <a:lnTo>
                    <a:pt x="11" y="40"/>
                  </a:lnTo>
                  <a:lnTo>
                    <a:pt x="9" y="41"/>
                  </a:lnTo>
                  <a:lnTo>
                    <a:pt x="7" y="42"/>
                  </a:lnTo>
                  <a:lnTo>
                    <a:pt x="3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3" y="32"/>
                  </a:lnTo>
                  <a:lnTo>
                    <a:pt x="5" y="22"/>
                  </a:lnTo>
                  <a:lnTo>
                    <a:pt x="8" y="1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3" y="1"/>
                  </a:lnTo>
                  <a:lnTo>
                    <a:pt x="27" y="3"/>
                  </a:lnTo>
                  <a:lnTo>
                    <a:pt x="27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74"/>
            <p:cNvSpPr>
              <a:spLocks/>
            </p:cNvSpPr>
            <p:nvPr/>
          </p:nvSpPr>
          <p:spPr bwMode="auto">
            <a:xfrm>
              <a:off x="4768851" y="430213"/>
              <a:ext cx="14288" cy="2063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4" y="15"/>
                </a:cxn>
                <a:cxn ang="0">
                  <a:pos x="21" y="21"/>
                </a:cxn>
                <a:cxn ang="0">
                  <a:pos x="18" y="27"/>
                </a:cxn>
                <a:cxn ang="0">
                  <a:pos x="15" y="32"/>
                </a:cxn>
                <a:cxn ang="0">
                  <a:pos x="11" y="35"/>
                </a:cxn>
                <a:cxn ang="0">
                  <a:pos x="6" y="37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2" y="27"/>
                </a:cxn>
                <a:cxn ang="0">
                  <a:pos x="4" y="19"/>
                </a:cxn>
                <a:cxn ang="0">
                  <a:pos x="6" y="13"/>
                </a:cxn>
                <a:cxn ang="0">
                  <a:pos x="10" y="6"/>
                </a:cxn>
                <a:cxn ang="0">
                  <a:pos x="14" y="2"/>
                </a:cxn>
                <a:cxn ang="0">
                  <a:pos x="17" y="1"/>
                </a:cxn>
                <a:cxn ang="0">
                  <a:pos x="19" y="0"/>
                </a:cxn>
                <a:cxn ang="0">
                  <a:pos x="24" y="1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27" h="38">
                  <a:moveTo>
                    <a:pt x="27" y="2"/>
                  </a:moveTo>
                  <a:lnTo>
                    <a:pt x="27" y="2"/>
                  </a:lnTo>
                  <a:lnTo>
                    <a:pt x="24" y="15"/>
                  </a:lnTo>
                  <a:lnTo>
                    <a:pt x="21" y="21"/>
                  </a:lnTo>
                  <a:lnTo>
                    <a:pt x="18" y="27"/>
                  </a:lnTo>
                  <a:lnTo>
                    <a:pt x="15" y="32"/>
                  </a:lnTo>
                  <a:lnTo>
                    <a:pt x="11" y="35"/>
                  </a:lnTo>
                  <a:lnTo>
                    <a:pt x="6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27"/>
                  </a:lnTo>
                  <a:lnTo>
                    <a:pt x="4" y="19"/>
                  </a:lnTo>
                  <a:lnTo>
                    <a:pt x="6" y="13"/>
                  </a:lnTo>
                  <a:lnTo>
                    <a:pt x="10" y="6"/>
                  </a:lnTo>
                  <a:lnTo>
                    <a:pt x="14" y="2"/>
                  </a:lnTo>
                  <a:lnTo>
                    <a:pt x="17" y="1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75"/>
            <p:cNvSpPr>
              <a:spLocks/>
            </p:cNvSpPr>
            <p:nvPr/>
          </p:nvSpPr>
          <p:spPr bwMode="auto">
            <a:xfrm>
              <a:off x="4786313" y="438150"/>
              <a:ext cx="11113" cy="22225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23" y="2"/>
                </a:cxn>
                <a:cxn ang="0">
                  <a:pos x="21" y="15"/>
                </a:cxn>
                <a:cxn ang="0">
                  <a:pos x="16" y="26"/>
                </a:cxn>
                <a:cxn ang="0">
                  <a:pos x="13" y="32"/>
                </a:cxn>
                <a:cxn ang="0">
                  <a:pos x="10" y="36"/>
                </a:cxn>
                <a:cxn ang="0">
                  <a:pos x="6" y="39"/>
                </a:cxn>
                <a:cxn ang="0">
                  <a:pos x="1" y="42"/>
                </a:cxn>
                <a:cxn ang="0">
                  <a:pos x="1" y="42"/>
                </a:cxn>
                <a:cxn ang="0">
                  <a:pos x="0" y="36"/>
                </a:cxn>
                <a:cxn ang="0">
                  <a:pos x="1" y="29"/>
                </a:cxn>
                <a:cxn ang="0">
                  <a:pos x="2" y="20"/>
                </a:cxn>
                <a:cxn ang="0">
                  <a:pos x="4" y="13"/>
                </a:cxn>
                <a:cxn ang="0">
                  <a:pos x="8" y="5"/>
                </a:cxn>
                <a:cxn ang="0">
                  <a:pos x="12" y="1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0"/>
                </a:cxn>
                <a:cxn ang="0">
                  <a:pos x="23" y="2"/>
                </a:cxn>
                <a:cxn ang="0">
                  <a:pos x="23" y="2"/>
                </a:cxn>
              </a:cxnLst>
              <a:rect l="0" t="0" r="r" b="b"/>
              <a:pathLst>
                <a:path w="23" h="42">
                  <a:moveTo>
                    <a:pt x="23" y="2"/>
                  </a:moveTo>
                  <a:lnTo>
                    <a:pt x="23" y="2"/>
                  </a:lnTo>
                  <a:lnTo>
                    <a:pt x="21" y="15"/>
                  </a:lnTo>
                  <a:lnTo>
                    <a:pt x="16" y="26"/>
                  </a:lnTo>
                  <a:lnTo>
                    <a:pt x="13" y="32"/>
                  </a:lnTo>
                  <a:lnTo>
                    <a:pt x="10" y="36"/>
                  </a:lnTo>
                  <a:lnTo>
                    <a:pt x="6" y="39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0" y="36"/>
                  </a:lnTo>
                  <a:lnTo>
                    <a:pt x="1" y="29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8" y="5"/>
                  </a:lnTo>
                  <a:lnTo>
                    <a:pt x="12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76"/>
            <p:cNvSpPr>
              <a:spLocks/>
            </p:cNvSpPr>
            <p:nvPr/>
          </p:nvSpPr>
          <p:spPr bwMode="auto">
            <a:xfrm>
              <a:off x="4803776" y="449263"/>
              <a:ext cx="14288" cy="20638"/>
            </a:xfrm>
            <a:custGeom>
              <a:avLst/>
              <a:gdLst/>
              <a:ahLst/>
              <a:cxnLst>
                <a:cxn ang="0">
                  <a:pos x="28" y="2"/>
                </a:cxn>
                <a:cxn ang="0">
                  <a:pos x="28" y="2"/>
                </a:cxn>
                <a:cxn ang="0">
                  <a:pos x="24" y="15"/>
                </a:cxn>
                <a:cxn ang="0">
                  <a:pos x="23" y="20"/>
                </a:cxn>
                <a:cxn ang="0">
                  <a:pos x="20" y="27"/>
                </a:cxn>
                <a:cxn ang="0">
                  <a:pos x="16" y="32"/>
                </a:cxn>
                <a:cxn ang="0">
                  <a:pos x="13" y="36"/>
                </a:cxn>
                <a:cxn ang="0">
                  <a:pos x="7" y="39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5" y="27"/>
                </a:cxn>
                <a:cxn ang="0">
                  <a:pos x="7" y="18"/>
                </a:cxn>
                <a:cxn ang="0">
                  <a:pos x="9" y="12"/>
                </a:cxn>
                <a:cxn ang="0">
                  <a:pos x="12" y="5"/>
                </a:cxn>
                <a:cxn ang="0">
                  <a:pos x="16" y="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5" y="0"/>
                </a:cxn>
                <a:cxn ang="0">
                  <a:pos x="28" y="2"/>
                </a:cxn>
                <a:cxn ang="0">
                  <a:pos x="28" y="2"/>
                </a:cxn>
              </a:cxnLst>
              <a:rect l="0" t="0" r="r" b="b"/>
              <a:pathLst>
                <a:path w="28" h="41">
                  <a:moveTo>
                    <a:pt x="28" y="2"/>
                  </a:moveTo>
                  <a:lnTo>
                    <a:pt x="28" y="2"/>
                  </a:lnTo>
                  <a:lnTo>
                    <a:pt x="24" y="15"/>
                  </a:lnTo>
                  <a:lnTo>
                    <a:pt x="23" y="20"/>
                  </a:lnTo>
                  <a:lnTo>
                    <a:pt x="20" y="27"/>
                  </a:lnTo>
                  <a:lnTo>
                    <a:pt x="16" y="32"/>
                  </a:lnTo>
                  <a:lnTo>
                    <a:pt x="13" y="36"/>
                  </a:lnTo>
                  <a:lnTo>
                    <a:pt x="7" y="39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5" y="27"/>
                  </a:lnTo>
                  <a:lnTo>
                    <a:pt x="7" y="18"/>
                  </a:lnTo>
                  <a:lnTo>
                    <a:pt x="9" y="12"/>
                  </a:lnTo>
                  <a:lnTo>
                    <a:pt x="12" y="5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77"/>
            <p:cNvSpPr>
              <a:spLocks/>
            </p:cNvSpPr>
            <p:nvPr/>
          </p:nvSpPr>
          <p:spPr bwMode="auto">
            <a:xfrm>
              <a:off x="4906963" y="466725"/>
              <a:ext cx="26988" cy="57150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52" y="2"/>
                </a:cxn>
                <a:cxn ang="0">
                  <a:pos x="52" y="12"/>
                </a:cxn>
                <a:cxn ang="0">
                  <a:pos x="49" y="22"/>
                </a:cxn>
                <a:cxn ang="0">
                  <a:pos x="45" y="31"/>
                </a:cxn>
                <a:cxn ang="0">
                  <a:pos x="40" y="41"/>
                </a:cxn>
                <a:cxn ang="0">
                  <a:pos x="36" y="50"/>
                </a:cxn>
                <a:cxn ang="0">
                  <a:pos x="31" y="59"/>
                </a:cxn>
                <a:cxn ang="0">
                  <a:pos x="29" y="69"/>
                </a:cxn>
                <a:cxn ang="0">
                  <a:pos x="28" y="78"/>
                </a:cxn>
                <a:cxn ang="0">
                  <a:pos x="28" y="78"/>
                </a:cxn>
                <a:cxn ang="0">
                  <a:pos x="24" y="82"/>
                </a:cxn>
                <a:cxn ang="0">
                  <a:pos x="21" y="86"/>
                </a:cxn>
                <a:cxn ang="0">
                  <a:pos x="16" y="96"/>
                </a:cxn>
                <a:cxn ang="0">
                  <a:pos x="14" y="100"/>
                </a:cxn>
                <a:cxn ang="0">
                  <a:pos x="11" y="104"/>
                </a:cxn>
                <a:cxn ang="0">
                  <a:pos x="7" y="106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22" y="52"/>
                </a:cxn>
                <a:cxn ang="0">
                  <a:pos x="32" y="25"/>
                </a:cxn>
                <a:cxn ang="0">
                  <a:pos x="39" y="12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9" y="0"/>
                </a:cxn>
                <a:cxn ang="0">
                  <a:pos x="50" y="1"/>
                </a:cxn>
                <a:cxn ang="0">
                  <a:pos x="51" y="1"/>
                </a:cxn>
                <a:cxn ang="0">
                  <a:pos x="52" y="2"/>
                </a:cxn>
                <a:cxn ang="0">
                  <a:pos x="52" y="2"/>
                </a:cxn>
              </a:cxnLst>
              <a:rect l="0" t="0" r="r" b="b"/>
              <a:pathLst>
                <a:path w="52" h="107">
                  <a:moveTo>
                    <a:pt x="52" y="2"/>
                  </a:moveTo>
                  <a:lnTo>
                    <a:pt x="52" y="2"/>
                  </a:lnTo>
                  <a:lnTo>
                    <a:pt x="52" y="12"/>
                  </a:lnTo>
                  <a:lnTo>
                    <a:pt x="49" y="22"/>
                  </a:lnTo>
                  <a:lnTo>
                    <a:pt x="45" y="31"/>
                  </a:lnTo>
                  <a:lnTo>
                    <a:pt x="40" y="41"/>
                  </a:lnTo>
                  <a:lnTo>
                    <a:pt x="36" y="50"/>
                  </a:lnTo>
                  <a:lnTo>
                    <a:pt x="31" y="59"/>
                  </a:lnTo>
                  <a:lnTo>
                    <a:pt x="29" y="69"/>
                  </a:lnTo>
                  <a:lnTo>
                    <a:pt x="28" y="78"/>
                  </a:lnTo>
                  <a:lnTo>
                    <a:pt x="28" y="78"/>
                  </a:lnTo>
                  <a:lnTo>
                    <a:pt x="24" y="82"/>
                  </a:lnTo>
                  <a:lnTo>
                    <a:pt x="21" y="86"/>
                  </a:lnTo>
                  <a:lnTo>
                    <a:pt x="16" y="96"/>
                  </a:lnTo>
                  <a:lnTo>
                    <a:pt x="14" y="100"/>
                  </a:lnTo>
                  <a:lnTo>
                    <a:pt x="11" y="104"/>
                  </a:lnTo>
                  <a:lnTo>
                    <a:pt x="7" y="10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22" y="52"/>
                  </a:lnTo>
                  <a:lnTo>
                    <a:pt x="32" y="25"/>
                  </a:lnTo>
                  <a:lnTo>
                    <a:pt x="39" y="1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0" y="1"/>
                  </a:lnTo>
                  <a:lnTo>
                    <a:pt x="51" y="1"/>
                  </a:lnTo>
                  <a:lnTo>
                    <a:pt x="52" y="2"/>
                  </a:lnTo>
                  <a:lnTo>
                    <a:pt x="52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78"/>
            <p:cNvSpPr>
              <a:spLocks/>
            </p:cNvSpPr>
            <p:nvPr/>
          </p:nvSpPr>
          <p:spPr bwMode="auto">
            <a:xfrm>
              <a:off x="4851401" y="471488"/>
              <a:ext cx="14288" cy="190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23" y="12"/>
                </a:cxn>
                <a:cxn ang="0">
                  <a:pos x="21" y="17"/>
                </a:cxn>
                <a:cxn ang="0">
                  <a:pos x="18" y="22"/>
                </a:cxn>
                <a:cxn ang="0">
                  <a:pos x="14" y="27"/>
                </a:cxn>
                <a:cxn ang="0">
                  <a:pos x="10" y="30"/>
                </a:cxn>
                <a:cxn ang="0">
                  <a:pos x="6" y="33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0" y="25"/>
                </a:cxn>
                <a:cxn ang="0">
                  <a:pos x="3" y="18"/>
                </a:cxn>
                <a:cxn ang="0">
                  <a:pos x="6" y="12"/>
                </a:cxn>
                <a:cxn ang="0">
                  <a:pos x="9" y="6"/>
                </a:cxn>
                <a:cxn ang="0">
                  <a:pos x="14" y="2"/>
                </a:cxn>
                <a:cxn ang="0">
                  <a:pos x="20" y="0"/>
                </a:cxn>
                <a:cxn ang="0">
                  <a:pos x="23" y="0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26" h="34">
                  <a:moveTo>
                    <a:pt x="26" y="0"/>
                  </a:moveTo>
                  <a:lnTo>
                    <a:pt x="26" y="0"/>
                  </a:lnTo>
                  <a:lnTo>
                    <a:pt x="23" y="12"/>
                  </a:lnTo>
                  <a:lnTo>
                    <a:pt x="21" y="17"/>
                  </a:lnTo>
                  <a:lnTo>
                    <a:pt x="18" y="22"/>
                  </a:lnTo>
                  <a:lnTo>
                    <a:pt x="14" y="27"/>
                  </a:lnTo>
                  <a:lnTo>
                    <a:pt x="10" y="30"/>
                  </a:lnTo>
                  <a:lnTo>
                    <a:pt x="6" y="33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3" y="18"/>
                  </a:lnTo>
                  <a:lnTo>
                    <a:pt x="6" y="12"/>
                  </a:lnTo>
                  <a:lnTo>
                    <a:pt x="9" y="6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79"/>
            <p:cNvSpPr>
              <a:spLocks/>
            </p:cNvSpPr>
            <p:nvPr/>
          </p:nvSpPr>
          <p:spPr bwMode="auto">
            <a:xfrm>
              <a:off x="4865688" y="482600"/>
              <a:ext cx="12700" cy="15875"/>
            </a:xfrm>
            <a:custGeom>
              <a:avLst/>
              <a:gdLst/>
              <a:ahLst/>
              <a:cxnLst>
                <a:cxn ang="0">
                  <a:pos x="25" y="3"/>
                </a:cxn>
                <a:cxn ang="0">
                  <a:pos x="25" y="3"/>
                </a:cxn>
                <a:cxn ang="0">
                  <a:pos x="23" y="14"/>
                </a:cxn>
                <a:cxn ang="0">
                  <a:pos x="20" y="19"/>
                </a:cxn>
                <a:cxn ang="0">
                  <a:pos x="18" y="23"/>
                </a:cxn>
                <a:cxn ang="0">
                  <a:pos x="15" y="27"/>
                </a:cxn>
                <a:cxn ang="0">
                  <a:pos x="11" y="29"/>
                </a:cxn>
                <a:cxn ang="0">
                  <a:pos x="5" y="31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2" y="14"/>
                </a:cxn>
                <a:cxn ang="0">
                  <a:pos x="5" y="9"/>
                </a:cxn>
                <a:cxn ang="0">
                  <a:pos x="10" y="4"/>
                </a:cxn>
                <a:cxn ang="0">
                  <a:pos x="14" y="1"/>
                </a:cxn>
                <a:cxn ang="0">
                  <a:pos x="16" y="0"/>
                </a:cxn>
                <a:cxn ang="0">
                  <a:pos x="19" y="1"/>
                </a:cxn>
                <a:cxn ang="0">
                  <a:pos x="22" y="1"/>
                </a:cxn>
                <a:cxn ang="0">
                  <a:pos x="25" y="3"/>
                </a:cxn>
                <a:cxn ang="0">
                  <a:pos x="25" y="3"/>
                </a:cxn>
              </a:cxnLst>
              <a:rect l="0" t="0" r="r" b="b"/>
              <a:pathLst>
                <a:path w="25" h="31">
                  <a:moveTo>
                    <a:pt x="25" y="3"/>
                  </a:moveTo>
                  <a:lnTo>
                    <a:pt x="25" y="3"/>
                  </a:lnTo>
                  <a:lnTo>
                    <a:pt x="23" y="14"/>
                  </a:lnTo>
                  <a:lnTo>
                    <a:pt x="20" y="19"/>
                  </a:lnTo>
                  <a:lnTo>
                    <a:pt x="18" y="23"/>
                  </a:lnTo>
                  <a:lnTo>
                    <a:pt x="15" y="27"/>
                  </a:lnTo>
                  <a:lnTo>
                    <a:pt x="11" y="29"/>
                  </a:lnTo>
                  <a:lnTo>
                    <a:pt x="5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5" y="9"/>
                  </a:lnTo>
                  <a:lnTo>
                    <a:pt x="10" y="4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9" y="1"/>
                  </a:lnTo>
                  <a:lnTo>
                    <a:pt x="22" y="1"/>
                  </a:lnTo>
                  <a:lnTo>
                    <a:pt x="25" y="3"/>
                  </a:lnTo>
                  <a:lnTo>
                    <a:pt x="25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80"/>
            <p:cNvSpPr>
              <a:spLocks/>
            </p:cNvSpPr>
            <p:nvPr/>
          </p:nvSpPr>
          <p:spPr bwMode="auto">
            <a:xfrm>
              <a:off x="4876801" y="487363"/>
              <a:ext cx="14288" cy="17463"/>
            </a:xfrm>
            <a:custGeom>
              <a:avLst/>
              <a:gdLst/>
              <a:ahLst/>
              <a:cxnLst>
                <a:cxn ang="0">
                  <a:pos x="16" y="1"/>
                </a:cxn>
                <a:cxn ang="0">
                  <a:pos x="16" y="1"/>
                </a:cxn>
                <a:cxn ang="0">
                  <a:pos x="19" y="0"/>
                </a:cxn>
                <a:cxn ang="0">
                  <a:pos x="21" y="1"/>
                </a:cxn>
                <a:cxn ang="0">
                  <a:pos x="23" y="2"/>
                </a:cxn>
                <a:cxn ang="0">
                  <a:pos x="25" y="3"/>
                </a:cxn>
                <a:cxn ang="0">
                  <a:pos x="25" y="3"/>
                </a:cxn>
                <a:cxn ang="0">
                  <a:pos x="22" y="14"/>
                </a:cxn>
                <a:cxn ang="0">
                  <a:pos x="19" y="23"/>
                </a:cxn>
                <a:cxn ang="0">
                  <a:pos x="16" y="29"/>
                </a:cxn>
                <a:cxn ang="0">
                  <a:pos x="12" y="32"/>
                </a:cxn>
                <a:cxn ang="0">
                  <a:pos x="7" y="34"/>
                </a:cxn>
                <a:cxn ang="0">
                  <a:pos x="2" y="35"/>
                </a:cxn>
                <a:cxn ang="0">
                  <a:pos x="2" y="35"/>
                </a:cxn>
                <a:cxn ang="0">
                  <a:pos x="0" y="30"/>
                </a:cxn>
                <a:cxn ang="0">
                  <a:pos x="1" y="25"/>
                </a:cxn>
                <a:cxn ang="0">
                  <a:pos x="3" y="21"/>
                </a:cxn>
                <a:cxn ang="0">
                  <a:pos x="5" y="17"/>
                </a:cxn>
                <a:cxn ang="0">
                  <a:pos x="11" y="9"/>
                </a:cxn>
                <a:cxn ang="0">
                  <a:pos x="13" y="5"/>
                </a:cxn>
                <a:cxn ang="0">
                  <a:pos x="16" y="1"/>
                </a:cxn>
                <a:cxn ang="0">
                  <a:pos x="16" y="1"/>
                </a:cxn>
              </a:cxnLst>
              <a:rect l="0" t="0" r="r" b="b"/>
              <a:pathLst>
                <a:path w="25" h="35">
                  <a:moveTo>
                    <a:pt x="16" y="1"/>
                  </a:moveTo>
                  <a:lnTo>
                    <a:pt x="16" y="1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3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2" y="14"/>
                  </a:lnTo>
                  <a:lnTo>
                    <a:pt x="19" y="23"/>
                  </a:lnTo>
                  <a:lnTo>
                    <a:pt x="16" y="29"/>
                  </a:lnTo>
                  <a:lnTo>
                    <a:pt x="12" y="32"/>
                  </a:lnTo>
                  <a:lnTo>
                    <a:pt x="7" y="34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3" y="21"/>
                  </a:lnTo>
                  <a:lnTo>
                    <a:pt x="5" y="17"/>
                  </a:lnTo>
                  <a:lnTo>
                    <a:pt x="11" y="9"/>
                  </a:lnTo>
                  <a:lnTo>
                    <a:pt x="13" y="5"/>
                  </a:lnTo>
                  <a:lnTo>
                    <a:pt x="16" y="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81"/>
            <p:cNvSpPr>
              <a:spLocks/>
            </p:cNvSpPr>
            <p:nvPr/>
          </p:nvSpPr>
          <p:spPr bwMode="auto">
            <a:xfrm>
              <a:off x="4891088" y="492125"/>
              <a:ext cx="14288" cy="2222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28" y="3"/>
                </a:cxn>
                <a:cxn ang="0">
                  <a:pos x="23" y="13"/>
                </a:cxn>
                <a:cxn ang="0">
                  <a:pos x="16" y="23"/>
                </a:cxn>
                <a:cxn ang="0">
                  <a:pos x="10" y="33"/>
                </a:cxn>
                <a:cxn ang="0">
                  <a:pos x="4" y="41"/>
                </a:cxn>
                <a:cxn ang="0">
                  <a:pos x="4" y="41"/>
                </a:cxn>
                <a:cxn ang="0">
                  <a:pos x="1" y="39"/>
                </a:cxn>
                <a:cxn ang="0">
                  <a:pos x="0" y="37"/>
                </a:cxn>
                <a:cxn ang="0">
                  <a:pos x="0" y="29"/>
                </a:cxn>
                <a:cxn ang="0">
                  <a:pos x="2" y="22"/>
                </a:cxn>
                <a:cxn ang="0">
                  <a:pos x="6" y="14"/>
                </a:cxn>
                <a:cxn ang="0">
                  <a:pos x="10" y="7"/>
                </a:cxn>
                <a:cxn ang="0">
                  <a:pos x="15" y="2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5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28" h="41">
                  <a:moveTo>
                    <a:pt x="28" y="3"/>
                  </a:moveTo>
                  <a:lnTo>
                    <a:pt x="28" y="3"/>
                  </a:lnTo>
                  <a:lnTo>
                    <a:pt x="23" y="13"/>
                  </a:lnTo>
                  <a:lnTo>
                    <a:pt x="16" y="23"/>
                  </a:lnTo>
                  <a:lnTo>
                    <a:pt x="10" y="33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1" y="39"/>
                  </a:lnTo>
                  <a:lnTo>
                    <a:pt x="0" y="37"/>
                  </a:lnTo>
                  <a:lnTo>
                    <a:pt x="0" y="29"/>
                  </a:lnTo>
                  <a:lnTo>
                    <a:pt x="2" y="22"/>
                  </a:lnTo>
                  <a:lnTo>
                    <a:pt x="6" y="14"/>
                  </a:lnTo>
                  <a:lnTo>
                    <a:pt x="10" y="7"/>
                  </a:lnTo>
                  <a:lnTo>
                    <a:pt x="15" y="2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82"/>
            <p:cNvSpPr>
              <a:spLocks/>
            </p:cNvSpPr>
            <p:nvPr/>
          </p:nvSpPr>
          <p:spPr bwMode="auto">
            <a:xfrm>
              <a:off x="4924426" y="500063"/>
              <a:ext cx="15875" cy="34925"/>
            </a:xfrm>
            <a:custGeom>
              <a:avLst/>
              <a:gdLst/>
              <a:ahLst/>
              <a:cxnLst>
                <a:cxn ang="0">
                  <a:pos x="17" y="35"/>
                </a:cxn>
                <a:cxn ang="0">
                  <a:pos x="17" y="35"/>
                </a:cxn>
                <a:cxn ang="0">
                  <a:pos x="14" y="36"/>
                </a:cxn>
                <a:cxn ang="0">
                  <a:pos x="12" y="38"/>
                </a:cxn>
                <a:cxn ang="0">
                  <a:pos x="10" y="43"/>
                </a:cxn>
                <a:cxn ang="0">
                  <a:pos x="9" y="45"/>
                </a:cxn>
                <a:cxn ang="0">
                  <a:pos x="8" y="47"/>
                </a:cxn>
                <a:cxn ang="0">
                  <a:pos x="6" y="49"/>
                </a:cxn>
                <a:cxn ang="0">
                  <a:pos x="3" y="49"/>
                </a:cxn>
                <a:cxn ang="0">
                  <a:pos x="3" y="49"/>
                </a:cxn>
                <a:cxn ang="0">
                  <a:pos x="0" y="44"/>
                </a:cxn>
                <a:cxn ang="0">
                  <a:pos x="2" y="39"/>
                </a:cxn>
                <a:cxn ang="0">
                  <a:pos x="3" y="32"/>
                </a:cxn>
                <a:cxn ang="0">
                  <a:pos x="4" y="26"/>
                </a:cxn>
                <a:cxn ang="0">
                  <a:pos x="9" y="13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1"/>
                </a:cxn>
                <a:cxn ang="0">
                  <a:pos x="20" y="4"/>
                </a:cxn>
                <a:cxn ang="0">
                  <a:pos x="22" y="5"/>
                </a:cxn>
                <a:cxn ang="0">
                  <a:pos x="22" y="5"/>
                </a:cxn>
                <a:cxn ang="0">
                  <a:pos x="21" y="10"/>
                </a:cxn>
                <a:cxn ang="0">
                  <a:pos x="19" y="14"/>
                </a:cxn>
                <a:cxn ang="0">
                  <a:pos x="18" y="20"/>
                </a:cxn>
                <a:cxn ang="0">
                  <a:pos x="19" y="27"/>
                </a:cxn>
                <a:cxn ang="0">
                  <a:pos x="19" y="27"/>
                </a:cxn>
                <a:cxn ang="0">
                  <a:pos x="21" y="25"/>
                </a:cxn>
                <a:cxn ang="0">
                  <a:pos x="22" y="22"/>
                </a:cxn>
                <a:cxn ang="0">
                  <a:pos x="24" y="20"/>
                </a:cxn>
                <a:cxn ang="0">
                  <a:pos x="26" y="19"/>
                </a:cxn>
                <a:cxn ang="0">
                  <a:pos x="28" y="19"/>
                </a:cxn>
                <a:cxn ang="0">
                  <a:pos x="28" y="19"/>
                </a:cxn>
                <a:cxn ang="0">
                  <a:pos x="29" y="24"/>
                </a:cxn>
                <a:cxn ang="0">
                  <a:pos x="30" y="30"/>
                </a:cxn>
                <a:cxn ang="0">
                  <a:pos x="29" y="38"/>
                </a:cxn>
                <a:cxn ang="0">
                  <a:pos x="28" y="45"/>
                </a:cxn>
                <a:cxn ang="0">
                  <a:pos x="26" y="52"/>
                </a:cxn>
                <a:cxn ang="0">
                  <a:pos x="22" y="58"/>
                </a:cxn>
                <a:cxn ang="0">
                  <a:pos x="17" y="62"/>
                </a:cxn>
                <a:cxn ang="0">
                  <a:pos x="13" y="65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9" y="61"/>
                </a:cxn>
                <a:cxn ang="0">
                  <a:pos x="9" y="57"/>
                </a:cxn>
                <a:cxn ang="0">
                  <a:pos x="9" y="54"/>
                </a:cxn>
                <a:cxn ang="0">
                  <a:pos x="11" y="51"/>
                </a:cxn>
                <a:cxn ang="0">
                  <a:pos x="14" y="43"/>
                </a:cxn>
                <a:cxn ang="0">
                  <a:pos x="15" y="39"/>
                </a:cxn>
                <a:cxn ang="0">
                  <a:pos x="17" y="35"/>
                </a:cxn>
                <a:cxn ang="0">
                  <a:pos x="17" y="35"/>
                </a:cxn>
              </a:cxnLst>
              <a:rect l="0" t="0" r="r" b="b"/>
              <a:pathLst>
                <a:path w="30" h="66">
                  <a:moveTo>
                    <a:pt x="17" y="35"/>
                  </a:moveTo>
                  <a:lnTo>
                    <a:pt x="17" y="35"/>
                  </a:lnTo>
                  <a:lnTo>
                    <a:pt x="14" y="36"/>
                  </a:lnTo>
                  <a:lnTo>
                    <a:pt x="12" y="38"/>
                  </a:lnTo>
                  <a:lnTo>
                    <a:pt x="10" y="43"/>
                  </a:lnTo>
                  <a:lnTo>
                    <a:pt x="9" y="45"/>
                  </a:lnTo>
                  <a:lnTo>
                    <a:pt x="8" y="47"/>
                  </a:lnTo>
                  <a:lnTo>
                    <a:pt x="6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0" y="44"/>
                  </a:lnTo>
                  <a:lnTo>
                    <a:pt x="2" y="39"/>
                  </a:lnTo>
                  <a:lnTo>
                    <a:pt x="3" y="32"/>
                  </a:lnTo>
                  <a:lnTo>
                    <a:pt x="4" y="26"/>
                  </a:lnTo>
                  <a:lnTo>
                    <a:pt x="9" y="1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1"/>
                  </a:lnTo>
                  <a:lnTo>
                    <a:pt x="20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1" y="10"/>
                  </a:lnTo>
                  <a:lnTo>
                    <a:pt x="19" y="14"/>
                  </a:lnTo>
                  <a:lnTo>
                    <a:pt x="18" y="20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5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9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24"/>
                  </a:lnTo>
                  <a:lnTo>
                    <a:pt x="30" y="30"/>
                  </a:lnTo>
                  <a:lnTo>
                    <a:pt x="29" y="38"/>
                  </a:lnTo>
                  <a:lnTo>
                    <a:pt x="28" y="45"/>
                  </a:lnTo>
                  <a:lnTo>
                    <a:pt x="26" y="52"/>
                  </a:lnTo>
                  <a:lnTo>
                    <a:pt x="22" y="58"/>
                  </a:lnTo>
                  <a:lnTo>
                    <a:pt x="17" y="62"/>
                  </a:lnTo>
                  <a:lnTo>
                    <a:pt x="13" y="65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9" y="61"/>
                  </a:lnTo>
                  <a:lnTo>
                    <a:pt x="9" y="57"/>
                  </a:lnTo>
                  <a:lnTo>
                    <a:pt x="9" y="54"/>
                  </a:lnTo>
                  <a:lnTo>
                    <a:pt x="11" y="51"/>
                  </a:lnTo>
                  <a:lnTo>
                    <a:pt x="14" y="43"/>
                  </a:lnTo>
                  <a:lnTo>
                    <a:pt x="15" y="39"/>
                  </a:lnTo>
                  <a:lnTo>
                    <a:pt x="17" y="35"/>
                  </a:lnTo>
                  <a:lnTo>
                    <a:pt x="17" y="3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83"/>
            <p:cNvSpPr>
              <a:spLocks/>
            </p:cNvSpPr>
            <p:nvPr/>
          </p:nvSpPr>
          <p:spPr bwMode="auto">
            <a:xfrm>
              <a:off x="4941888" y="515938"/>
              <a:ext cx="11113" cy="190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7" y="2"/>
                </a:cxn>
                <a:cxn ang="0">
                  <a:pos x="18" y="3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9" y="11"/>
                </a:cxn>
                <a:cxn ang="0">
                  <a:pos x="18" y="20"/>
                </a:cxn>
                <a:cxn ang="0">
                  <a:pos x="16" y="27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2" y="26"/>
                </a:cxn>
                <a:cxn ang="0">
                  <a:pos x="6" y="18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0" h="35">
                  <a:moveTo>
                    <a:pt x="14" y="0"/>
                  </a:moveTo>
                  <a:lnTo>
                    <a:pt x="14" y="0"/>
                  </a:lnTo>
                  <a:lnTo>
                    <a:pt x="16" y="0"/>
                  </a:lnTo>
                  <a:lnTo>
                    <a:pt x="17" y="2"/>
                  </a:lnTo>
                  <a:lnTo>
                    <a:pt x="18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19" y="11"/>
                  </a:lnTo>
                  <a:lnTo>
                    <a:pt x="18" y="20"/>
                  </a:lnTo>
                  <a:lnTo>
                    <a:pt x="16" y="27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2" y="26"/>
                  </a:lnTo>
                  <a:lnTo>
                    <a:pt x="6" y="1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84"/>
            <p:cNvSpPr>
              <a:spLocks/>
            </p:cNvSpPr>
            <p:nvPr/>
          </p:nvSpPr>
          <p:spPr bwMode="auto">
            <a:xfrm>
              <a:off x="4300538" y="546100"/>
              <a:ext cx="211138" cy="60325"/>
            </a:xfrm>
            <a:custGeom>
              <a:avLst/>
              <a:gdLst/>
              <a:ahLst/>
              <a:cxnLst>
                <a:cxn ang="0">
                  <a:pos x="399" y="18"/>
                </a:cxn>
                <a:cxn ang="0">
                  <a:pos x="398" y="22"/>
                </a:cxn>
                <a:cxn ang="0">
                  <a:pos x="399" y="23"/>
                </a:cxn>
                <a:cxn ang="0">
                  <a:pos x="391" y="33"/>
                </a:cxn>
                <a:cxn ang="0">
                  <a:pos x="381" y="42"/>
                </a:cxn>
                <a:cxn ang="0">
                  <a:pos x="355" y="57"/>
                </a:cxn>
                <a:cxn ang="0">
                  <a:pos x="334" y="68"/>
                </a:cxn>
                <a:cxn ang="0">
                  <a:pos x="287" y="87"/>
                </a:cxn>
                <a:cxn ang="0">
                  <a:pos x="236" y="102"/>
                </a:cxn>
                <a:cxn ang="0">
                  <a:pos x="183" y="110"/>
                </a:cxn>
                <a:cxn ang="0">
                  <a:pos x="155" y="114"/>
                </a:cxn>
                <a:cxn ang="0">
                  <a:pos x="129" y="114"/>
                </a:cxn>
                <a:cxn ang="0">
                  <a:pos x="80" y="106"/>
                </a:cxn>
                <a:cxn ang="0">
                  <a:pos x="56" y="101"/>
                </a:cxn>
                <a:cxn ang="0">
                  <a:pos x="27" y="95"/>
                </a:cxn>
                <a:cxn ang="0">
                  <a:pos x="6" y="87"/>
                </a:cxn>
                <a:cxn ang="0">
                  <a:pos x="0" y="84"/>
                </a:cxn>
                <a:cxn ang="0">
                  <a:pos x="85" y="93"/>
                </a:cxn>
                <a:cxn ang="0">
                  <a:pos x="141" y="98"/>
                </a:cxn>
                <a:cxn ang="0">
                  <a:pos x="194" y="95"/>
                </a:cxn>
                <a:cxn ang="0">
                  <a:pos x="220" y="93"/>
                </a:cxn>
                <a:cxn ang="0">
                  <a:pos x="248" y="87"/>
                </a:cxn>
                <a:cxn ang="0">
                  <a:pos x="255" y="84"/>
                </a:cxn>
                <a:cxn ang="0">
                  <a:pos x="269" y="75"/>
                </a:cxn>
                <a:cxn ang="0">
                  <a:pos x="276" y="71"/>
                </a:cxn>
                <a:cxn ang="0">
                  <a:pos x="292" y="68"/>
                </a:cxn>
                <a:cxn ang="0">
                  <a:pos x="309" y="65"/>
                </a:cxn>
                <a:cxn ang="0">
                  <a:pos x="318" y="61"/>
                </a:cxn>
                <a:cxn ang="0">
                  <a:pos x="344" y="48"/>
                </a:cxn>
                <a:cxn ang="0">
                  <a:pos x="378" y="29"/>
                </a:cxn>
                <a:cxn ang="0">
                  <a:pos x="373" y="23"/>
                </a:cxn>
                <a:cxn ang="0">
                  <a:pos x="364" y="15"/>
                </a:cxn>
                <a:cxn ang="0">
                  <a:pos x="344" y="7"/>
                </a:cxn>
                <a:cxn ang="0">
                  <a:pos x="330" y="2"/>
                </a:cxn>
                <a:cxn ang="0">
                  <a:pos x="333" y="0"/>
                </a:cxn>
                <a:cxn ang="0">
                  <a:pos x="342" y="0"/>
                </a:cxn>
                <a:cxn ang="0">
                  <a:pos x="359" y="2"/>
                </a:cxn>
                <a:cxn ang="0">
                  <a:pos x="384" y="12"/>
                </a:cxn>
                <a:cxn ang="0">
                  <a:pos x="399" y="18"/>
                </a:cxn>
              </a:cxnLst>
              <a:rect l="0" t="0" r="r" b="b"/>
              <a:pathLst>
                <a:path w="399" h="114">
                  <a:moveTo>
                    <a:pt x="399" y="18"/>
                  </a:moveTo>
                  <a:lnTo>
                    <a:pt x="399" y="18"/>
                  </a:lnTo>
                  <a:lnTo>
                    <a:pt x="398" y="22"/>
                  </a:lnTo>
                  <a:lnTo>
                    <a:pt x="398" y="22"/>
                  </a:lnTo>
                  <a:lnTo>
                    <a:pt x="399" y="23"/>
                  </a:lnTo>
                  <a:lnTo>
                    <a:pt x="399" y="23"/>
                  </a:lnTo>
                  <a:lnTo>
                    <a:pt x="396" y="28"/>
                  </a:lnTo>
                  <a:lnTo>
                    <a:pt x="391" y="33"/>
                  </a:lnTo>
                  <a:lnTo>
                    <a:pt x="387" y="38"/>
                  </a:lnTo>
                  <a:lnTo>
                    <a:pt x="381" y="42"/>
                  </a:lnTo>
                  <a:lnTo>
                    <a:pt x="368" y="49"/>
                  </a:lnTo>
                  <a:lnTo>
                    <a:pt x="355" y="57"/>
                  </a:lnTo>
                  <a:lnTo>
                    <a:pt x="355" y="57"/>
                  </a:lnTo>
                  <a:lnTo>
                    <a:pt x="334" y="68"/>
                  </a:lnTo>
                  <a:lnTo>
                    <a:pt x="310" y="78"/>
                  </a:lnTo>
                  <a:lnTo>
                    <a:pt x="287" y="87"/>
                  </a:lnTo>
                  <a:lnTo>
                    <a:pt x="262" y="94"/>
                  </a:lnTo>
                  <a:lnTo>
                    <a:pt x="236" y="102"/>
                  </a:lnTo>
                  <a:lnTo>
                    <a:pt x="209" y="107"/>
                  </a:lnTo>
                  <a:lnTo>
                    <a:pt x="183" y="110"/>
                  </a:lnTo>
                  <a:lnTo>
                    <a:pt x="155" y="114"/>
                  </a:lnTo>
                  <a:lnTo>
                    <a:pt x="155" y="114"/>
                  </a:lnTo>
                  <a:lnTo>
                    <a:pt x="142" y="114"/>
                  </a:lnTo>
                  <a:lnTo>
                    <a:pt x="129" y="114"/>
                  </a:lnTo>
                  <a:lnTo>
                    <a:pt x="105" y="110"/>
                  </a:lnTo>
                  <a:lnTo>
                    <a:pt x="80" y="106"/>
                  </a:lnTo>
                  <a:lnTo>
                    <a:pt x="56" y="101"/>
                  </a:lnTo>
                  <a:lnTo>
                    <a:pt x="56" y="101"/>
                  </a:lnTo>
                  <a:lnTo>
                    <a:pt x="41" y="99"/>
                  </a:lnTo>
                  <a:lnTo>
                    <a:pt x="27" y="95"/>
                  </a:lnTo>
                  <a:lnTo>
                    <a:pt x="12" y="90"/>
                  </a:lnTo>
                  <a:lnTo>
                    <a:pt x="6" y="87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57" y="91"/>
                  </a:lnTo>
                  <a:lnTo>
                    <a:pt x="85" y="93"/>
                  </a:lnTo>
                  <a:lnTo>
                    <a:pt x="113" y="95"/>
                  </a:lnTo>
                  <a:lnTo>
                    <a:pt x="141" y="98"/>
                  </a:lnTo>
                  <a:lnTo>
                    <a:pt x="168" y="98"/>
                  </a:lnTo>
                  <a:lnTo>
                    <a:pt x="194" y="95"/>
                  </a:lnTo>
                  <a:lnTo>
                    <a:pt x="220" y="93"/>
                  </a:lnTo>
                  <a:lnTo>
                    <a:pt x="220" y="93"/>
                  </a:lnTo>
                  <a:lnTo>
                    <a:pt x="234" y="91"/>
                  </a:lnTo>
                  <a:lnTo>
                    <a:pt x="248" y="87"/>
                  </a:lnTo>
                  <a:lnTo>
                    <a:pt x="248" y="87"/>
                  </a:lnTo>
                  <a:lnTo>
                    <a:pt x="255" y="84"/>
                  </a:lnTo>
                  <a:lnTo>
                    <a:pt x="262" y="79"/>
                  </a:lnTo>
                  <a:lnTo>
                    <a:pt x="269" y="75"/>
                  </a:lnTo>
                  <a:lnTo>
                    <a:pt x="276" y="71"/>
                  </a:lnTo>
                  <a:lnTo>
                    <a:pt x="276" y="71"/>
                  </a:lnTo>
                  <a:lnTo>
                    <a:pt x="284" y="69"/>
                  </a:lnTo>
                  <a:lnTo>
                    <a:pt x="292" y="68"/>
                  </a:lnTo>
                  <a:lnTo>
                    <a:pt x="300" y="66"/>
                  </a:lnTo>
                  <a:lnTo>
                    <a:pt x="309" y="65"/>
                  </a:lnTo>
                  <a:lnTo>
                    <a:pt x="309" y="65"/>
                  </a:lnTo>
                  <a:lnTo>
                    <a:pt x="318" y="61"/>
                  </a:lnTo>
                  <a:lnTo>
                    <a:pt x="326" y="58"/>
                  </a:lnTo>
                  <a:lnTo>
                    <a:pt x="344" y="48"/>
                  </a:lnTo>
                  <a:lnTo>
                    <a:pt x="360" y="38"/>
                  </a:lnTo>
                  <a:lnTo>
                    <a:pt x="378" y="29"/>
                  </a:lnTo>
                  <a:lnTo>
                    <a:pt x="378" y="29"/>
                  </a:lnTo>
                  <a:lnTo>
                    <a:pt x="373" y="23"/>
                  </a:lnTo>
                  <a:lnTo>
                    <a:pt x="369" y="18"/>
                  </a:lnTo>
                  <a:lnTo>
                    <a:pt x="364" y="15"/>
                  </a:lnTo>
                  <a:lnTo>
                    <a:pt x="358" y="12"/>
                  </a:lnTo>
                  <a:lnTo>
                    <a:pt x="344" y="7"/>
                  </a:lnTo>
                  <a:lnTo>
                    <a:pt x="330" y="2"/>
                  </a:lnTo>
                  <a:lnTo>
                    <a:pt x="330" y="2"/>
                  </a:lnTo>
                  <a:lnTo>
                    <a:pt x="332" y="1"/>
                  </a:lnTo>
                  <a:lnTo>
                    <a:pt x="333" y="0"/>
                  </a:lnTo>
                  <a:lnTo>
                    <a:pt x="333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9" y="2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399" y="18"/>
                  </a:lnTo>
                  <a:lnTo>
                    <a:pt x="399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85"/>
            <p:cNvSpPr>
              <a:spLocks/>
            </p:cNvSpPr>
            <p:nvPr/>
          </p:nvSpPr>
          <p:spPr bwMode="auto">
            <a:xfrm>
              <a:off x="4260851" y="577850"/>
              <a:ext cx="28575" cy="12700"/>
            </a:xfrm>
            <a:custGeom>
              <a:avLst/>
              <a:gdLst/>
              <a:ahLst/>
              <a:cxnLst>
                <a:cxn ang="0">
                  <a:pos x="54" y="12"/>
                </a:cxn>
                <a:cxn ang="0">
                  <a:pos x="54" y="12"/>
                </a:cxn>
                <a:cxn ang="0">
                  <a:pos x="52" y="16"/>
                </a:cxn>
                <a:cxn ang="0">
                  <a:pos x="50" y="20"/>
                </a:cxn>
                <a:cxn ang="0">
                  <a:pos x="48" y="22"/>
                </a:cxn>
                <a:cxn ang="0">
                  <a:pos x="45" y="23"/>
                </a:cxn>
                <a:cxn ang="0">
                  <a:pos x="41" y="23"/>
                </a:cxn>
                <a:cxn ang="0">
                  <a:pos x="38" y="23"/>
                </a:cxn>
                <a:cxn ang="0">
                  <a:pos x="31" y="19"/>
                </a:cxn>
                <a:cxn ang="0">
                  <a:pos x="15" y="10"/>
                </a:cxn>
                <a:cxn ang="0">
                  <a:pos x="7" y="7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5" y="2"/>
                </a:cxn>
                <a:cxn ang="0">
                  <a:pos x="11" y="0"/>
                </a:cxn>
                <a:cxn ang="0">
                  <a:pos x="19" y="0"/>
                </a:cxn>
                <a:cxn ang="0">
                  <a:pos x="26" y="1"/>
                </a:cxn>
                <a:cxn ang="0">
                  <a:pos x="34" y="4"/>
                </a:cxn>
                <a:cxn ang="0">
                  <a:pos x="41" y="7"/>
                </a:cxn>
                <a:cxn ang="0">
                  <a:pos x="54" y="12"/>
                </a:cxn>
                <a:cxn ang="0">
                  <a:pos x="54" y="12"/>
                </a:cxn>
              </a:cxnLst>
              <a:rect l="0" t="0" r="r" b="b"/>
              <a:pathLst>
                <a:path w="54" h="23">
                  <a:moveTo>
                    <a:pt x="54" y="12"/>
                  </a:moveTo>
                  <a:lnTo>
                    <a:pt x="54" y="12"/>
                  </a:lnTo>
                  <a:lnTo>
                    <a:pt x="52" y="16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5" y="23"/>
                  </a:lnTo>
                  <a:lnTo>
                    <a:pt x="41" y="23"/>
                  </a:lnTo>
                  <a:lnTo>
                    <a:pt x="38" y="23"/>
                  </a:lnTo>
                  <a:lnTo>
                    <a:pt x="31" y="19"/>
                  </a:lnTo>
                  <a:lnTo>
                    <a:pt x="15" y="10"/>
                  </a:lnTo>
                  <a:lnTo>
                    <a:pt x="7" y="7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3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9" y="0"/>
                  </a:lnTo>
                  <a:lnTo>
                    <a:pt x="26" y="1"/>
                  </a:lnTo>
                  <a:lnTo>
                    <a:pt x="34" y="4"/>
                  </a:lnTo>
                  <a:lnTo>
                    <a:pt x="41" y="7"/>
                  </a:lnTo>
                  <a:lnTo>
                    <a:pt x="54" y="12"/>
                  </a:lnTo>
                  <a:lnTo>
                    <a:pt x="54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86"/>
            <p:cNvSpPr>
              <a:spLocks/>
            </p:cNvSpPr>
            <p:nvPr/>
          </p:nvSpPr>
          <p:spPr bwMode="auto">
            <a:xfrm>
              <a:off x="4789488" y="650875"/>
              <a:ext cx="7938" cy="7938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14" y="9"/>
                </a:cxn>
                <a:cxn ang="0">
                  <a:pos x="14" y="1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9"/>
                </a:cxn>
                <a:cxn ang="0">
                  <a:pos x="0" y="6"/>
                </a:cxn>
                <a:cxn ang="0">
                  <a:pos x="1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4" h="14">
                  <a:moveTo>
                    <a:pt x="14" y="2"/>
                  </a:moveTo>
                  <a:lnTo>
                    <a:pt x="14" y="2"/>
                  </a:lnTo>
                  <a:lnTo>
                    <a:pt x="14" y="9"/>
                  </a:lnTo>
                  <a:lnTo>
                    <a:pt x="14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1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87"/>
            <p:cNvSpPr>
              <a:spLocks/>
            </p:cNvSpPr>
            <p:nvPr/>
          </p:nvSpPr>
          <p:spPr bwMode="auto">
            <a:xfrm>
              <a:off x="4772026" y="660400"/>
              <a:ext cx="11113" cy="7938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21" y="5"/>
                </a:cxn>
                <a:cxn ang="0">
                  <a:pos x="20" y="10"/>
                </a:cxn>
                <a:cxn ang="0">
                  <a:pos x="17" y="14"/>
                </a:cxn>
                <a:cxn ang="0">
                  <a:pos x="14" y="15"/>
                </a:cxn>
                <a:cxn ang="0">
                  <a:pos x="11" y="16"/>
                </a:cxn>
                <a:cxn ang="0">
                  <a:pos x="8" y="16"/>
                </a:cxn>
                <a:cxn ang="0">
                  <a:pos x="5" y="16"/>
                </a:cxn>
                <a:cxn ang="0">
                  <a:pos x="5" y="16"/>
                </a:cxn>
                <a:cxn ang="0">
                  <a:pos x="3" y="14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8" y="1"/>
                </a:cxn>
                <a:cxn ang="0">
                  <a:pos x="20" y="3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21" h="16">
                  <a:moveTo>
                    <a:pt x="21" y="5"/>
                  </a:moveTo>
                  <a:lnTo>
                    <a:pt x="21" y="5"/>
                  </a:lnTo>
                  <a:lnTo>
                    <a:pt x="20" y="10"/>
                  </a:lnTo>
                  <a:lnTo>
                    <a:pt x="17" y="14"/>
                  </a:lnTo>
                  <a:lnTo>
                    <a:pt x="14" y="15"/>
                  </a:lnTo>
                  <a:lnTo>
                    <a:pt x="11" y="16"/>
                  </a:lnTo>
                  <a:lnTo>
                    <a:pt x="8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8" y="1"/>
                  </a:lnTo>
                  <a:lnTo>
                    <a:pt x="20" y="3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88"/>
            <p:cNvSpPr>
              <a:spLocks/>
            </p:cNvSpPr>
            <p:nvPr/>
          </p:nvSpPr>
          <p:spPr bwMode="auto">
            <a:xfrm>
              <a:off x="4786313" y="665163"/>
              <a:ext cx="11113" cy="9525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21" y="5"/>
                </a:cxn>
                <a:cxn ang="0">
                  <a:pos x="20" y="10"/>
                </a:cxn>
                <a:cxn ang="0">
                  <a:pos x="19" y="15"/>
                </a:cxn>
                <a:cxn ang="0">
                  <a:pos x="19" y="15"/>
                </a:cxn>
                <a:cxn ang="0">
                  <a:pos x="14" y="17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5" y="1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1" y="5"/>
                </a:cxn>
                <a:cxn ang="0">
                  <a:pos x="4" y="2"/>
                </a:cxn>
                <a:cxn ang="0">
                  <a:pos x="6" y="1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9" y="3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21" h="17">
                  <a:moveTo>
                    <a:pt x="21" y="5"/>
                  </a:moveTo>
                  <a:lnTo>
                    <a:pt x="21" y="5"/>
                  </a:lnTo>
                  <a:lnTo>
                    <a:pt x="20" y="10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14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5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5"/>
                  </a:lnTo>
                  <a:lnTo>
                    <a:pt x="4" y="2"/>
                  </a:lnTo>
                  <a:lnTo>
                    <a:pt x="6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89"/>
            <p:cNvSpPr>
              <a:spLocks noEditPoints="1"/>
            </p:cNvSpPr>
            <p:nvPr/>
          </p:nvSpPr>
          <p:spPr bwMode="auto">
            <a:xfrm>
              <a:off x="4087813" y="0"/>
              <a:ext cx="938213" cy="690563"/>
            </a:xfrm>
            <a:custGeom>
              <a:avLst/>
              <a:gdLst/>
              <a:ahLst/>
              <a:cxnLst>
                <a:cxn ang="0">
                  <a:pos x="257" y="160"/>
                </a:cxn>
                <a:cxn ang="0">
                  <a:pos x="584" y="373"/>
                </a:cxn>
                <a:cxn ang="0">
                  <a:pos x="940" y="162"/>
                </a:cxn>
                <a:cxn ang="0">
                  <a:pos x="1139" y="96"/>
                </a:cxn>
                <a:cxn ang="0">
                  <a:pos x="1416" y="132"/>
                </a:cxn>
                <a:cxn ang="0">
                  <a:pos x="1620" y="302"/>
                </a:cxn>
                <a:cxn ang="0">
                  <a:pos x="1660" y="735"/>
                </a:cxn>
                <a:cxn ang="0">
                  <a:pos x="1625" y="1065"/>
                </a:cxn>
                <a:cxn ang="0">
                  <a:pos x="1215" y="865"/>
                </a:cxn>
                <a:cxn ang="0">
                  <a:pos x="887" y="698"/>
                </a:cxn>
                <a:cxn ang="0">
                  <a:pos x="880" y="738"/>
                </a:cxn>
                <a:cxn ang="0">
                  <a:pos x="1185" y="1026"/>
                </a:cxn>
                <a:cxn ang="0">
                  <a:pos x="1329" y="1140"/>
                </a:cxn>
                <a:cxn ang="0">
                  <a:pos x="1340" y="1299"/>
                </a:cxn>
                <a:cxn ang="0">
                  <a:pos x="1192" y="1231"/>
                </a:cxn>
                <a:cxn ang="0">
                  <a:pos x="1067" y="1104"/>
                </a:cxn>
                <a:cxn ang="0">
                  <a:pos x="347" y="440"/>
                </a:cxn>
                <a:cxn ang="0">
                  <a:pos x="108" y="225"/>
                </a:cxn>
                <a:cxn ang="0">
                  <a:pos x="13" y="5"/>
                </a:cxn>
                <a:cxn ang="0">
                  <a:pos x="1004" y="729"/>
                </a:cxn>
                <a:cxn ang="0">
                  <a:pos x="1589" y="1031"/>
                </a:cxn>
                <a:cxn ang="0">
                  <a:pos x="1569" y="706"/>
                </a:cxn>
                <a:cxn ang="0">
                  <a:pos x="1637" y="541"/>
                </a:cxn>
                <a:cxn ang="0">
                  <a:pos x="1648" y="399"/>
                </a:cxn>
                <a:cxn ang="0">
                  <a:pos x="1609" y="325"/>
                </a:cxn>
                <a:cxn ang="0">
                  <a:pos x="1409" y="284"/>
                </a:cxn>
                <a:cxn ang="0">
                  <a:pos x="1250" y="200"/>
                </a:cxn>
                <a:cxn ang="0">
                  <a:pos x="1080" y="128"/>
                </a:cxn>
                <a:cxn ang="0">
                  <a:pos x="984" y="161"/>
                </a:cxn>
                <a:cxn ang="0">
                  <a:pos x="827" y="288"/>
                </a:cxn>
                <a:cxn ang="0">
                  <a:pos x="907" y="419"/>
                </a:cxn>
                <a:cxn ang="0">
                  <a:pos x="743" y="329"/>
                </a:cxn>
                <a:cxn ang="0">
                  <a:pos x="587" y="408"/>
                </a:cxn>
                <a:cxn ang="0">
                  <a:pos x="628" y="473"/>
                </a:cxn>
                <a:cxn ang="0">
                  <a:pos x="675" y="501"/>
                </a:cxn>
                <a:cxn ang="0">
                  <a:pos x="129" y="176"/>
                </a:cxn>
                <a:cxn ang="0">
                  <a:pos x="125" y="126"/>
                </a:cxn>
                <a:cxn ang="0">
                  <a:pos x="171" y="125"/>
                </a:cxn>
                <a:cxn ang="0">
                  <a:pos x="279" y="234"/>
                </a:cxn>
                <a:cxn ang="0">
                  <a:pos x="661" y="586"/>
                </a:cxn>
                <a:cxn ang="0">
                  <a:pos x="1027" y="923"/>
                </a:cxn>
                <a:cxn ang="0">
                  <a:pos x="1125" y="1013"/>
                </a:cxn>
                <a:cxn ang="0">
                  <a:pos x="1158" y="1019"/>
                </a:cxn>
                <a:cxn ang="0">
                  <a:pos x="654" y="550"/>
                </a:cxn>
                <a:cxn ang="0">
                  <a:pos x="199" y="225"/>
                </a:cxn>
                <a:cxn ang="0">
                  <a:pos x="632" y="622"/>
                </a:cxn>
                <a:cxn ang="0">
                  <a:pos x="1144" y="1097"/>
                </a:cxn>
                <a:cxn ang="0">
                  <a:pos x="379" y="346"/>
                </a:cxn>
                <a:cxn ang="0">
                  <a:pos x="907" y="898"/>
                </a:cxn>
                <a:cxn ang="0">
                  <a:pos x="154" y="224"/>
                </a:cxn>
                <a:cxn ang="0">
                  <a:pos x="346" y="408"/>
                </a:cxn>
                <a:cxn ang="0">
                  <a:pos x="1080" y="1088"/>
                </a:cxn>
                <a:cxn ang="0">
                  <a:pos x="1123" y="1145"/>
                </a:cxn>
                <a:cxn ang="0">
                  <a:pos x="1199" y="1044"/>
                </a:cxn>
                <a:cxn ang="0">
                  <a:pos x="1167" y="1178"/>
                </a:cxn>
                <a:cxn ang="0">
                  <a:pos x="1218" y="1081"/>
                </a:cxn>
                <a:cxn ang="0">
                  <a:pos x="1199" y="1190"/>
                </a:cxn>
                <a:cxn ang="0">
                  <a:pos x="1271" y="1171"/>
                </a:cxn>
                <a:cxn ang="0">
                  <a:pos x="1214" y="1245"/>
                </a:cxn>
                <a:cxn ang="0">
                  <a:pos x="1309" y="1211"/>
                </a:cxn>
                <a:cxn ang="0">
                  <a:pos x="1327" y="1287"/>
                </a:cxn>
              </a:cxnLst>
              <a:rect l="0" t="0" r="r" b="b"/>
              <a:pathLst>
                <a:path w="1771" h="1306">
                  <a:moveTo>
                    <a:pt x="32" y="1"/>
                  </a:moveTo>
                  <a:lnTo>
                    <a:pt x="32" y="1"/>
                  </a:lnTo>
                  <a:lnTo>
                    <a:pt x="42" y="12"/>
                  </a:lnTo>
                  <a:lnTo>
                    <a:pt x="52" y="22"/>
                  </a:lnTo>
                  <a:lnTo>
                    <a:pt x="58" y="28"/>
                  </a:lnTo>
                  <a:lnTo>
                    <a:pt x="63" y="32"/>
                  </a:lnTo>
                  <a:lnTo>
                    <a:pt x="71" y="36"/>
                  </a:lnTo>
                  <a:lnTo>
                    <a:pt x="78" y="39"/>
                  </a:lnTo>
                  <a:lnTo>
                    <a:pt x="78" y="39"/>
                  </a:lnTo>
                  <a:lnTo>
                    <a:pt x="85" y="48"/>
                  </a:lnTo>
                  <a:lnTo>
                    <a:pt x="92" y="57"/>
                  </a:lnTo>
                  <a:lnTo>
                    <a:pt x="100" y="65"/>
                  </a:lnTo>
                  <a:lnTo>
                    <a:pt x="109" y="73"/>
                  </a:lnTo>
                  <a:lnTo>
                    <a:pt x="119" y="80"/>
                  </a:lnTo>
                  <a:lnTo>
                    <a:pt x="130" y="87"/>
                  </a:lnTo>
                  <a:lnTo>
                    <a:pt x="152" y="101"/>
                  </a:lnTo>
                  <a:lnTo>
                    <a:pt x="176" y="112"/>
                  </a:lnTo>
                  <a:lnTo>
                    <a:pt x="199" y="123"/>
                  </a:lnTo>
                  <a:lnTo>
                    <a:pt x="245" y="141"/>
                  </a:lnTo>
                  <a:lnTo>
                    <a:pt x="245" y="141"/>
                  </a:lnTo>
                  <a:lnTo>
                    <a:pt x="247" y="143"/>
                  </a:lnTo>
                  <a:lnTo>
                    <a:pt x="247" y="147"/>
                  </a:lnTo>
                  <a:lnTo>
                    <a:pt x="247" y="154"/>
                  </a:lnTo>
                  <a:lnTo>
                    <a:pt x="247" y="154"/>
                  </a:lnTo>
                  <a:lnTo>
                    <a:pt x="257" y="160"/>
                  </a:lnTo>
                  <a:lnTo>
                    <a:pt x="265" y="166"/>
                  </a:lnTo>
                  <a:lnTo>
                    <a:pt x="272" y="173"/>
                  </a:lnTo>
                  <a:lnTo>
                    <a:pt x="279" y="181"/>
                  </a:lnTo>
                  <a:lnTo>
                    <a:pt x="285" y="188"/>
                  </a:lnTo>
                  <a:lnTo>
                    <a:pt x="292" y="196"/>
                  </a:lnTo>
                  <a:lnTo>
                    <a:pt x="300" y="201"/>
                  </a:lnTo>
                  <a:lnTo>
                    <a:pt x="311" y="207"/>
                  </a:lnTo>
                  <a:lnTo>
                    <a:pt x="311" y="207"/>
                  </a:lnTo>
                  <a:lnTo>
                    <a:pt x="309" y="208"/>
                  </a:lnTo>
                  <a:lnTo>
                    <a:pt x="309" y="209"/>
                  </a:lnTo>
                  <a:lnTo>
                    <a:pt x="310" y="211"/>
                  </a:lnTo>
                  <a:lnTo>
                    <a:pt x="312" y="213"/>
                  </a:lnTo>
                  <a:lnTo>
                    <a:pt x="312" y="214"/>
                  </a:lnTo>
                  <a:lnTo>
                    <a:pt x="312" y="216"/>
                  </a:lnTo>
                  <a:lnTo>
                    <a:pt x="312" y="216"/>
                  </a:lnTo>
                  <a:lnTo>
                    <a:pt x="344" y="243"/>
                  </a:lnTo>
                  <a:lnTo>
                    <a:pt x="375" y="271"/>
                  </a:lnTo>
                  <a:lnTo>
                    <a:pt x="437" y="328"/>
                  </a:lnTo>
                  <a:lnTo>
                    <a:pt x="497" y="384"/>
                  </a:lnTo>
                  <a:lnTo>
                    <a:pt x="528" y="413"/>
                  </a:lnTo>
                  <a:lnTo>
                    <a:pt x="558" y="440"/>
                  </a:lnTo>
                  <a:lnTo>
                    <a:pt x="558" y="440"/>
                  </a:lnTo>
                  <a:lnTo>
                    <a:pt x="565" y="418"/>
                  </a:lnTo>
                  <a:lnTo>
                    <a:pt x="574" y="395"/>
                  </a:lnTo>
                  <a:lnTo>
                    <a:pt x="584" y="373"/>
                  </a:lnTo>
                  <a:lnTo>
                    <a:pt x="594" y="350"/>
                  </a:lnTo>
                  <a:lnTo>
                    <a:pt x="616" y="306"/>
                  </a:lnTo>
                  <a:lnTo>
                    <a:pt x="625" y="284"/>
                  </a:lnTo>
                  <a:lnTo>
                    <a:pt x="635" y="261"/>
                  </a:lnTo>
                  <a:lnTo>
                    <a:pt x="635" y="261"/>
                  </a:lnTo>
                  <a:lnTo>
                    <a:pt x="638" y="260"/>
                  </a:lnTo>
                  <a:lnTo>
                    <a:pt x="643" y="260"/>
                  </a:lnTo>
                  <a:lnTo>
                    <a:pt x="646" y="261"/>
                  </a:lnTo>
                  <a:lnTo>
                    <a:pt x="649" y="262"/>
                  </a:lnTo>
                  <a:lnTo>
                    <a:pt x="655" y="267"/>
                  </a:lnTo>
                  <a:lnTo>
                    <a:pt x="661" y="271"/>
                  </a:lnTo>
                  <a:lnTo>
                    <a:pt x="661" y="271"/>
                  </a:lnTo>
                  <a:lnTo>
                    <a:pt x="690" y="283"/>
                  </a:lnTo>
                  <a:lnTo>
                    <a:pt x="718" y="296"/>
                  </a:lnTo>
                  <a:lnTo>
                    <a:pt x="745" y="309"/>
                  </a:lnTo>
                  <a:lnTo>
                    <a:pt x="774" y="323"/>
                  </a:lnTo>
                  <a:lnTo>
                    <a:pt x="774" y="323"/>
                  </a:lnTo>
                  <a:lnTo>
                    <a:pt x="815" y="273"/>
                  </a:lnTo>
                  <a:lnTo>
                    <a:pt x="839" y="246"/>
                  </a:lnTo>
                  <a:lnTo>
                    <a:pt x="865" y="219"/>
                  </a:lnTo>
                  <a:lnTo>
                    <a:pt x="879" y="207"/>
                  </a:lnTo>
                  <a:lnTo>
                    <a:pt x="893" y="195"/>
                  </a:lnTo>
                  <a:lnTo>
                    <a:pt x="908" y="183"/>
                  </a:lnTo>
                  <a:lnTo>
                    <a:pt x="923" y="171"/>
                  </a:lnTo>
                  <a:lnTo>
                    <a:pt x="940" y="162"/>
                  </a:lnTo>
                  <a:lnTo>
                    <a:pt x="956" y="152"/>
                  </a:lnTo>
                  <a:lnTo>
                    <a:pt x="974" y="145"/>
                  </a:lnTo>
                  <a:lnTo>
                    <a:pt x="992" y="138"/>
                  </a:lnTo>
                  <a:lnTo>
                    <a:pt x="992" y="138"/>
                  </a:lnTo>
                  <a:lnTo>
                    <a:pt x="996" y="136"/>
                  </a:lnTo>
                  <a:lnTo>
                    <a:pt x="999" y="133"/>
                  </a:lnTo>
                  <a:lnTo>
                    <a:pt x="1002" y="131"/>
                  </a:lnTo>
                  <a:lnTo>
                    <a:pt x="1007" y="127"/>
                  </a:lnTo>
                  <a:lnTo>
                    <a:pt x="1007" y="127"/>
                  </a:lnTo>
                  <a:lnTo>
                    <a:pt x="1023" y="121"/>
                  </a:lnTo>
                  <a:lnTo>
                    <a:pt x="1044" y="113"/>
                  </a:lnTo>
                  <a:lnTo>
                    <a:pt x="1083" y="102"/>
                  </a:lnTo>
                  <a:lnTo>
                    <a:pt x="1083" y="102"/>
                  </a:lnTo>
                  <a:lnTo>
                    <a:pt x="1089" y="101"/>
                  </a:lnTo>
                  <a:lnTo>
                    <a:pt x="1094" y="101"/>
                  </a:lnTo>
                  <a:lnTo>
                    <a:pt x="1101" y="102"/>
                  </a:lnTo>
                  <a:lnTo>
                    <a:pt x="1107" y="102"/>
                  </a:lnTo>
                  <a:lnTo>
                    <a:pt x="1107" y="102"/>
                  </a:lnTo>
                  <a:lnTo>
                    <a:pt x="1113" y="101"/>
                  </a:lnTo>
                  <a:lnTo>
                    <a:pt x="1119" y="99"/>
                  </a:lnTo>
                  <a:lnTo>
                    <a:pt x="1124" y="96"/>
                  </a:lnTo>
                  <a:lnTo>
                    <a:pt x="1131" y="95"/>
                  </a:lnTo>
                  <a:lnTo>
                    <a:pt x="1131" y="95"/>
                  </a:lnTo>
                  <a:lnTo>
                    <a:pt x="1136" y="95"/>
                  </a:lnTo>
                  <a:lnTo>
                    <a:pt x="1139" y="96"/>
                  </a:lnTo>
                  <a:lnTo>
                    <a:pt x="1144" y="96"/>
                  </a:lnTo>
                  <a:lnTo>
                    <a:pt x="1149" y="97"/>
                  </a:lnTo>
                  <a:lnTo>
                    <a:pt x="1149" y="97"/>
                  </a:lnTo>
                  <a:lnTo>
                    <a:pt x="1161" y="97"/>
                  </a:lnTo>
                  <a:lnTo>
                    <a:pt x="1173" y="95"/>
                  </a:lnTo>
                  <a:lnTo>
                    <a:pt x="1196" y="92"/>
                  </a:lnTo>
                  <a:lnTo>
                    <a:pt x="1207" y="91"/>
                  </a:lnTo>
                  <a:lnTo>
                    <a:pt x="1218" y="90"/>
                  </a:lnTo>
                  <a:lnTo>
                    <a:pt x="1227" y="92"/>
                  </a:lnTo>
                  <a:lnTo>
                    <a:pt x="1231" y="93"/>
                  </a:lnTo>
                  <a:lnTo>
                    <a:pt x="1236" y="95"/>
                  </a:lnTo>
                  <a:lnTo>
                    <a:pt x="1236" y="95"/>
                  </a:lnTo>
                  <a:lnTo>
                    <a:pt x="1259" y="95"/>
                  </a:lnTo>
                  <a:lnTo>
                    <a:pt x="1282" y="96"/>
                  </a:lnTo>
                  <a:lnTo>
                    <a:pt x="1302" y="99"/>
                  </a:lnTo>
                  <a:lnTo>
                    <a:pt x="1322" y="103"/>
                  </a:lnTo>
                  <a:lnTo>
                    <a:pt x="1360" y="111"/>
                  </a:lnTo>
                  <a:lnTo>
                    <a:pt x="1378" y="115"/>
                  </a:lnTo>
                  <a:lnTo>
                    <a:pt x="1395" y="118"/>
                  </a:lnTo>
                  <a:lnTo>
                    <a:pt x="1395" y="118"/>
                  </a:lnTo>
                  <a:lnTo>
                    <a:pt x="1398" y="121"/>
                  </a:lnTo>
                  <a:lnTo>
                    <a:pt x="1402" y="123"/>
                  </a:lnTo>
                  <a:lnTo>
                    <a:pt x="1409" y="127"/>
                  </a:lnTo>
                  <a:lnTo>
                    <a:pt x="1412" y="130"/>
                  </a:lnTo>
                  <a:lnTo>
                    <a:pt x="1416" y="132"/>
                  </a:lnTo>
                  <a:lnTo>
                    <a:pt x="1418" y="136"/>
                  </a:lnTo>
                  <a:lnTo>
                    <a:pt x="1420" y="140"/>
                  </a:lnTo>
                  <a:lnTo>
                    <a:pt x="1420" y="140"/>
                  </a:lnTo>
                  <a:lnTo>
                    <a:pt x="1432" y="142"/>
                  </a:lnTo>
                  <a:lnTo>
                    <a:pt x="1441" y="147"/>
                  </a:lnTo>
                  <a:lnTo>
                    <a:pt x="1451" y="152"/>
                  </a:lnTo>
                  <a:lnTo>
                    <a:pt x="1461" y="157"/>
                  </a:lnTo>
                  <a:lnTo>
                    <a:pt x="1478" y="171"/>
                  </a:lnTo>
                  <a:lnTo>
                    <a:pt x="1496" y="184"/>
                  </a:lnTo>
                  <a:lnTo>
                    <a:pt x="1496" y="184"/>
                  </a:lnTo>
                  <a:lnTo>
                    <a:pt x="1504" y="188"/>
                  </a:lnTo>
                  <a:lnTo>
                    <a:pt x="1514" y="192"/>
                  </a:lnTo>
                  <a:lnTo>
                    <a:pt x="1523" y="196"/>
                  </a:lnTo>
                  <a:lnTo>
                    <a:pt x="1530" y="200"/>
                  </a:lnTo>
                  <a:lnTo>
                    <a:pt x="1530" y="200"/>
                  </a:lnTo>
                  <a:lnTo>
                    <a:pt x="1540" y="208"/>
                  </a:lnTo>
                  <a:lnTo>
                    <a:pt x="1549" y="218"/>
                  </a:lnTo>
                  <a:lnTo>
                    <a:pt x="1559" y="230"/>
                  </a:lnTo>
                  <a:lnTo>
                    <a:pt x="1571" y="243"/>
                  </a:lnTo>
                  <a:lnTo>
                    <a:pt x="1571" y="243"/>
                  </a:lnTo>
                  <a:lnTo>
                    <a:pt x="1583" y="254"/>
                  </a:lnTo>
                  <a:lnTo>
                    <a:pt x="1593" y="266"/>
                  </a:lnTo>
                  <a:lnTo>
                    <a:pt x="1603" y="277"/>
                  </a:lnTo>
                  <a:lnTo>
                    <a:pt x="1612" y="289"/>
                  </a:lnTo>
                  <a:lnTo>
                    <a:pt x="1620" y="302"/>
                  </a:lnTo>
                  <a:lnTo>
                    <a:pt x="1629" y="315"/>
                  </a:lnTo>
                  <a:lnTo>
                    <a:pt x="1636" y="330"/>
                  </a:lnTo>
                  <a:lnTo>
                    <a:pt x="1644" y="346"/>
                  </a:lnTo>
                  <a:lnTo>
                    <a:pt x="1644" y="346"/>
                  </a:lnTo>
                  <a:lnTo>
                    <a:pt x="1655" y="373"/>
                  </a:lnTo>
                  <a:lnTo>
                    <a:pt x="1667" y="402"/>
                  </a:lnTo>
                  <a:lnTo>
                    <a:pt x="1673" y="417"/>
                  </a:lnTo>
                  <a:lnTo>
                    <a:pt x="1678" y="432"/>
                  </a:lnTo>
                  <a:lnTo>
                    <a:pt x="1681" y="448"/>
                  </a:lnTo>
                  <a:lnTo>
                    <a:pt x="1684" y="463"/>
                  </a:lnTo>
                  <a:lnTo>
                    <a:pt x="1684" y="463"/>
                  </a:lnTo>
                  <a:lnTo>
                    <a:pt x="1684" y="473"/>
                  </a:lnTo>
                  <a:lnTo>
                    <a:pt x="1684" y="484"/>
                  </a:lnTo>
                  <a:lnTo>
                    <a:pt x="1685" y="495"/>
                  </a:lnTo>
                  <a:lnTo>
                    <a:pt x="1687" y="505"/>
                  </a:lnTo>
                  <a:lnTo>
                    <a:pt x="1687" y="505"/>
                  </a:lnTo>
                  <a:lnTo>
                    <a:pt x="1688" y="520"/>
                  </a:lnTo>
                  <a:lnTo>
                    <a:pt x="1689" y="536"/>
                  </a:lnTo>
                  <a:lnTo>
                    <a:pt x="1690" y="552"/>
                  </a:lnTo>
                  <a:lnTo>
                    <a:pt x="1690" y="569"/>
                  </a:lnTo>
                  <a:lnTo>
                    <a:pt x="1687" y="602"/>
                  </a:lnTo>
                  <a:lnTo>
                    <a:pt x="1682" y="634"/>
                  </a:lnTo>
                  <a:lnTo>
                    <a:pt x="1676" y="667"/>
                  </a:lnTo>
                  <a:lnTo>
                    <a:pt x="1668" y="701"/>
                  </a:lnTo>
                  <a:lnTo>
                    <a:pt x="1660" y="735"/>
                  </a:lnTo>
                  <a:lnTo>
                    <a:pt x="1650" y="767"/>
                  </a:lnTo>
                  <a:lnTo>
                    <a:pt x="1650" y="767"/>
                  </a:lnTo>
                  <a:lnTo>
                    <a:pt x="1676" y="783"/>
                  </a:lnTo>
                  <a:lnTo>
                    <a:pt x="1703" y="798"/>
                  </a:lnTo>
                  <a:lnTo>
                    <a:pt x="1731" y="812"/>
                  </a:lnTo>
                  <a:lnTo>
                    <a:pt x="1763" y="826"/>
                  </a:lnTo>
                  <a:lnTo>
                    <a:pt x="1763" y="826"/>
                  </a:lnTo>
                  <a:lnTo>
                    <a:pt x="1766" y="833"/>
                  </a:lnTo>
                  <a:lnTo>
                    <a:pt x="1771" y="839"/>
                  </a:lnTo>
                  <a:lnTo>
                    <a:pt x="1771" y="839"/>
                  </a:lnTo>
                  <a:lnTo>
                    <a:pt x="1754" y="866"/>
                  </a:lnTo>
                  <a:lnTo>
                    <a:pt x="1738" y="895"/>
                  </a:lnTo>
                  <a:lnTo>
                    <a:pt x="1722" y="925"/>
                  </a:lnTo>
                  <a:lnTo>
                    <a:pt x="1706" y="956"/>
                  </a:lnTo>
                  <a:lnTo>
                    <a:pt x="1676" y="1019"/>
                  </a:lnTo>
                  <a:lnTo>
                    <a:pt x="1660" y="1050"/>
                  </a:lnTo>
                  <a:lnTo>
                    <a:pt x="1644" y="1079"/>
                  </a:lnTo>
                  <a:lnTo>
                    <a:pt x="1644" y="1079"/>
                  </a:lnTo>
                  <a:lnTo>
                    <a:pt x="1638" y="1078"/>
                  </a:lnTo>
                  <a:lnTo>
                    <a:pt x="1632" y="1077"/>
                  </a:lnTo>
                  <a:lnTo>
                    <a:pt x="1630" y="1075"/>
                  </a:lnTo>
                  <a:lnTo>
                    <a:pt x="1628" y="1073"/>
                  </a:lnTo>
                  <a:lnTo>
                    <a:pt x="1627" y="1070"/>
                  </a:lnTo>
                  <a:lnTo>
                    <a:pt x="1625" y="1065"/>
                  </a:lnTo>
                  <a:lnTo>
                    <a:pt x="1625" y="1065"/>
                  </a:lnTo>
                  <a:lnTo>
                    <a:pt x="1606" y="1057"/>
                  </a:lnTo>
                  <a:lnTo>
                    <a:pt x="1587" y="1046"/>
                  </a:lnTo>
                  <a:lnTo>
                    <a:pt x="1549" y="1026"/>
                  </a:lnTo>
                  <a:lnTo>
                    <a:pt x="1531" y="1016"/>
                  </a:lnTo>
                  <a:lnTo>
                    <a:pt x="1512" y="1006"/>
                  </a:lnTo>
                  <a:lnTo>
                    <a:pt x="1493" y="999"/>
                  </a:lnTo>
                  <a:lnTo>
                    <a:pt x="1472" y="993"/>
                  </a:lnTo>
                  <a:lnTo>
                    <a:pt x="1472" y="993"/>
                  </a:lnTo>
                  <a:lnTo>
                    <a:pt x="1462" y="985"/>
                  </a:lnTo>
                  <a:lnTo>
                    <a:pt x="1450" y="978"/>
                  </a:lnTo>
                  <a:lnTo>
                    <a:pt x="1445" y="974"/>
                  </a:lnTo>
                  <a:lnTo>
                    <a:pt x="1438" y="971"/>
                  </a:lnTo>
                  <a:lnTo>
                    <a:pt x="1431" y="970"/>
                  </a:lnTo>
                  <a:lnTo>
                    <a:pt x="1422" y="969"/>
                  </a:lnTo>
                  <a:lnTo>
                    <a:pt x="1422" y="969"/>
                  </a:lnTo>
                  <a:lnTo>
                    <a:pt x="1401" y="956"/>
                  </a:lnTo>
                  <a:lnTo>
                    <a:pt x="1379" y="943"/>
                  </a:lnTo>
                  <a:lnTo>
                    <a:pt x="1334" y="921"/>
                  </a:lnTo>
                  <a:lnTo>
                    <a:pt x="1289" y="898"/>
                  </a:lnTo>
                  <a:lnTo>
                    <a:pt x="1267" y="887"/>
                  </a:lnTo>
                  <a:lnTo>
                    <a:pt x="1246" y="874"/>
                  </a:lnTo>
                  <a:lnTo>
                    <a:pt x="1246" y="874"/>
                  </a:lnTo>
                  <a:lnTo>
                    <a:pt x="1236" y="873"/>
                  </a:lnTo>
                  <a:lnTo>
                    <a:pt x="1226" y="869"/>
                  </a:lnTo>
                  <a:lnTo>
                    <a:pt x="1215" y="865"/>
                  </a:lnTo>
                  <a:lnTo>
                    <a:pt x="1204" y="860"/>
                  </a:lnTo>
                  <a:lnTo>
                    <a:pt x="1183" y="847"/>
                  </a:lnTo>
                  <a:lnTo>
                    <a:pt x="1164" y="836"/>
                  </a:lnTo>
                  <a:lnTo>
                    <a:pt x="1164" y="836"/>
                  </a:lnTo>
                  <a:lnTo>
                    <a:pt x="1152" y="831"/>
                  </a:lnTo>
                  <a:lnTo>
                    <a:pt x="1140" y="828"/>
                  </a:lnTo>
                  <a:lnTo>
                    <a:pt x="1129" y="823"/>
                  </a:lnTo>
                  <a:lnTo>
                    <a:pt x="1119" y="819"/>
                  </a:lnTo>
                  <a:lnTo>
                    <a:pt x="1119" y="819"/>
                  </a:lnTo>
                  <a:lnTo>
                    <a:pt x="1074" y="794"/>
                  </a:lnTo>
                  <a:lnTo>
                    <a:pt x="1026" y="769"/>
                  </a:lnTo>
                  <a:lnTo>
                    <a:pt x="1026" y="769"/>
                  </a:lnTo>
                  <a:lnTo>
                    <a:pt x="1009" y="760"/>
                  </a:lnTo>
                  <a:lnTo>
                    <a:pt x="992" y="753"/>
                  </a:lnTo>
                  <a:lnTo>
                    <a:pt x="976" y="745"/>
                  </a:lnTo>
                  <a:lnTo>
                    <a:pt x="969" y="741"/>
                  </a:lnTo>
                  <a:lnTo>
                    <a:pt x="962" y="737"/>
                  </a:lnTo>
                  <a:lnTo>
                    <a:pt x="962" y="737"/>
                  </a:lnTo>
                  <a:lnTo>
                    <a:pt x="940" y="723"/>
                  </a:lnTo>
                  <a:lnTo>
                    <a:pt x="928" y="715"/>
                  </a:lnTo>
                  <a:lnTo>
                    <a:pt x="918" y="709"/>
                  </a:lnTo>
                  <a:lnTo>
                    <a:pt x="918" y="709"/>
                  </a:lnTo>
                  <a:lnTo>
                    <a:pt x="907" y="705"/>
                  </a:lnTo>
                  <a:lnTo>
                    <a:pt x="897" y="701"/>
                  </a:lnTo>
                  <a:lnTo>
                    <a:pt x="887" y="698"/>
                  </a:lnTo>
                  <a:lnTo>
                    <a:pt x="877" y="695"/>
                  </a:lnTo>
                  <a:lnTo>
                    <a:pt x="877" y="695"/>
                  </a:lnTo>
                  <a:lnTo>
                    <a:pt x="874" y="693"/>
                  </a:lnTo>
                  <a:lnTo>
                    <a:pt x="872" y="690"/>
                  </a:lnTo>
                  <a:lnTo>
                    <a:pt x="870" y="686"/>
                  </a:lnTo>
                  <a:lnTo>
                    <a:pt x="867" y="684"/>
                  </a:lnTo>
                  <a:lnTo>
                    <a:pt x="867" y="684"/>
                  </a:lnTo>
                  <a:lnTo>
                    <a:pt x="857" y="679"/>
                  </a:lnTo>
                  <a:lnTo>
                    <a:pt x="846" y="673"/>
                  </a:lnTo>
                  <a:lnTo>
                    <a:pt x="824" y="663"/>
                  </a:lnTo>
                  <a:lnTo>
                    <a:pt x="802" y="653"/>
                  </a:lnTo>
                  <a:lnTo>
                    <a:pt x="790" y="648"/>
                  </a:lnTo>
                  <a:lnTo>
                    <a:pt x="781" y="642"/>
                  </a:lnTo>
                  <a:lnTo>
                    <a:pt x="781" y="642"/>
                  </a:lnTo>
                  <a:lnTo>
                    <a:pt x="790" y="655"/>
                  </a:lnTo>
                  <a:lnTo>
                    <a:pt x="802" y="667"/>
                  </a:lnTo>
                  <a:lnTo>
                    <a:pt x="814" y="678"/>
                  </a:lnTo>
                  <a:lnTo>
                    <a:pt x="827" y="688"/>
                  </a:lnTo>
                  <a:lnTo>
                    <a:pt x="840" y="699"/>
                  </a:lnTo>
                  <a:lnTo>
                    <a:pt x="851" y="710"/>
                  </a:lnTo>
                  <a:lnTo>
                    <a:pt x="863" y="722"/>
                  </a:lnTo>
                  <a:lnTo>
                    <a:pt x="873" y="735"/>
                  </a:lnTo>
                  <a:lnTo>
                    <a:pt x="873" y="735"/>
                  </a:lnTo>
                  <a:lnTo>
                    <a:pt x="877" y="737"/>
                  </a:lnTo>
                  <a:lnTo>
                    <a:pt x="880" y="738"/>
                  </a:lnTo>
                  <a:lnTo>
                    <a:pt x="886" y="742"/>
                  </a:lnTo>
                  <a:lnTo>
                    <a:pt x="892" y="746"/>
                  </a:lnTo>
                  <a:lnTo>
                    <a:pt x="895" y="748"/>
                  </a:lnTo>
                  <a:lnTo>
                    <a:pt x="900" y="750"/>
                  </a:lnTo>
                  <a:lnTo>
                    <a:pt x="900" y="750"/>
                  </a:lnTo>
                  <a:lnTo>
                    <a:pt x="913" y="766"/>
                  </a:lnTo>
                  <a:lnTo>
                    <a:pt x="927" y="781"/>
                  </a:lnTo>
                  <a:lnTo>
                    <a:pt x="958" y="809"/>
                  </a:lnTo>
                  <a:lnTo>
                    <a:pt x="989" y="838"/>
                  </a:lnTo>
                  <a:lnTo>
                    <a:pt x="1004" y="853"/>
                  </a:lnTo>
                  <a:lnTo>
                    <a:pt x="1018" y="870"/>
                  </a:lnTo>
                  <a:lnTo>
                    <a:pt x="1018" y="870"/>
                  </a:lnTo>
                  <a:lnTo>
                    <a:pt x="1022" y="872"/>
                  </a:lnTo>
                  <a:lnTo>
                    <a:pt x="1026" y="873"/>
                  </a:lnTo>
                  <a:lnTo>
                    <a:pt x="1029" y="875"/>
                  </a:lnTo>
                  <a:lnTo>
                    <a:pt x="1032" y="876"/>
                  </a:lnTo>
                  <a:lnTo>
                    <a:pt x="1032" y="876"/>
                  </a:lnTo>
                  <a:lnTo>
                    <a:pt x="1051" y="896"/>
                  </a:lnTo>
                  <a:lnTo>
                    <a:pt x="1070" y="914"/>
                  </a:lnTo>
                  <a:lnTo>
                    <a:pt x="1109" y="950"/>
                  </a:lnTo>
                  <a:lnTo>
                    <a:pt x="1130" y="968"/>
                  </a:lnTo>
                  <a:lnTo>
                    <a:pt x="1149" y="986"/>
                  </a:lnTo>
                  <a:lnTo>
                    <a:pt x="1168" y="1005"/>
                  </a:lnTo>
                  <a:lnTo>
                    <a:pt x="1185" y="1026"/>
                  </a:lnTo>
                  <a:lnTo>
                    <a:pt x="1185" y="1026"/>
                  </a:lnTo>
                  <a:lnTo>
                    <a:pt x="1196" y="1026"/>
                  </a:lnTo>
                  <a:lnTo>
                    <a:pt x="1206" y="1027"/>
                  </a:lnTo>
                  <a:lnTo>
                    <a:pt x="1213" y="1030"/>
                  </a:lnTo>
                  <a:lnTo>
                    <a:pt x="1220" y="1035"/>
                  </a:lnTo>
                  <a:lnTo>
                    <a:pt x="1224" y="1041"/>
                  </a:lnTo>
                  <a:lnTo>
                    <a:pt x="1227" y="1048"/>
                  </a:lnTo>
                  <a:lnTo>
                    <a:pt x="1228" y="1057"/>
                  </a:lnTo>
                  <a:lnTo>
                    <a:pt x="1228" y="1065"/>
                  </a:lnTo>
                  <a:lnTo>
                    <a:pt x="1228" y="1065"/>
                  </a:lnTo>
                  <a:lnTo>
                    <a:pt x="1239" y="1079"/>
                  </a:lnTo>
                  <a:lnTo>
                    <a:pt x="1252" y="1094"/>
                  </a:lnTo>
                  <a:lnTo>
                    <a:pt x="1264" y="1107"/>
                  </a:lnTo>
                  <a:lnTo>
                    <a:pt x="1276" y="1118"/>
                  </a:lnTo>
                  <a:lnTo>
                    <a:pt x="1276" y="1118"/>
                  </a:lnTo>
                  <a:lnTo>
                    <a:pt x="1283" y="1121"/>
                  </a:lnTo>
                  <a:lnTo>
                    <a:pt x="1288" y="1123"/>
                  </a:lnTo>
                  <a:lnTo>
                    <a:pt x="1295" y="1124"/>
                  </a:lnTo>
                  <a:lnTo>
                    <a:pt x="1301" y="1124"/>
                  </a:lnTo>
                  <a:lnTo>
                    <a:pt x="1309" y="1124"/>
                  </a:lnTo>
                  <a:lnTo>
                    <a:pt x="1315" y="1125"/>
                  </a:lnTo>
                  <a:lnTo>
                    <a:pt x="1321" y="1127"/>
                  </a:lnTo>
                  <a:lnTo>
                    <a:pt x="1327" y="1132"/>
                  </a:lnTo>
                  <a:lnTo>
                    <a:pt x="1327" y="1132"/>
                  </a:lnTo>
                  <a:lnTo>
                    <a:pt x="1328" y="1137"/>
                  </a:lnTo>
                  <a:lnTo>
                    <a:pt x="1329" y="1140"/>
                  </a:lnTo>
                  <a:lnTo>
                    <a:pt x="1332" y="1147"/>
                  </a:lnTo>
                  <a:lnTo>
                    <a:pt x="1334" y="1151"/>
                  </a:lnTo>
                  <a:lnTo>
                    <a:pt x="1335" y="1154"/>
                  </a:lnTo>
                  <a:lnTo>
                    <a:pt x="1335" y="1159"/>
                  </a:lnTo>
                  <a:lnTo>
                    <a:pt x="1335" y="1165"/>
                  </a:lnTo>
                  <a:lnTo>
                    <a:pt x="1335" y="1165"/>
                  </a:lnTo>
                  <a:lnTo>
                    <a:pt x="1343" y="1169"/>
                  </a:lnTo>
                  <a:lnTo>
                    <a:pt x="1349" y="1176"/>
                  </a:lnTo>
                  <a:lnTo>
                    <a:pt x="1360" y="1187"/>
                  </a:lnTo>
                  <a:lnTo>
                    <a:pt x="1371" y="1201"/>
                  </a:lnTo>
                  <a:lnTo>
                    <a:pt x="1377" y="1208"/>
                  </a:lnTo>
                  <a:lnTo>
                    <a:pt x="1386" y="1213"/>
                  </a:lnTo>
                  <a:lnTo>
                    <a:pt x="1386" y="1213"/>
                  </a:lnTo>
                  <a:lnTo>
                    <a:pt x="1387" y="1222"/>
                  </a:lnTo>
                  <a:lnTo>
                    <a:pt x="1387" y="1230"/>
                  </a:lnTo>
                  <a:lnTo>
                    <a:pt x="1386" y="1239"/>
                  </a:lnTo>
                  <a:lnTo>
                    <a:pt x="1385" y="1246"/>
                  </a:lnTo>
                  <a:lnTo>
                    <a:pt x="1382" y="1254"/>
                  </a:lnTo>
                  <a:lnTo>
                    <a:pt x="1380" y="1261"/>
                  </a:lnTo>
                  <a:lnTo>
                    <a:pt x="1376" y="1267"/>
                  </a:lnTo>
                  <a:lnTo>
                    <a:pt x="1373" y="1273"/>
                  </a:lnTo>
                  <a:lnTo>
                    <a:pt x="1369" y="1278"/>
                  </a:lnTo>
                  <a:lnTo>
                    <a:pt x="1363" y="1284"/>
                  </a:lnTo>
                  <a:lnTo>
                    <a:pt x="1352" y="1292"/>
                  </a:lnTo>
                  <a:lnTo>
                    <a:pt x="1340" y="1299"/>
                  </a:lnTo>
                  <a:lnTo>
                    <a:pt x="1327" y="1303"/>
                  </a:lnTo>
                  <a:lnTo>
                    <a:pt x="1313" y="1305"/>
                  </a:lnTo>
                  <a:lnTo>
                    <a:pt x="1299" y="1306"/>
                  </a:lnTo>
                  <a:lnTo>
                    <a:pt x="1285" y="1305"/>
                  </a:lnTo>
                  <a:lnTo>
                    <a:pt x="1272" y="1302"/>
                  </a:lnTo>
                  <a:lnTo>
                    <a:pt x="1260" y="1297"/>
                  </a:lnTo>
                  <a:lnTo>
                    <a:pt x="1255" y="1293"/>
                  </a:lnTo>
                  <a:lnTo>
                    <a:pt x="1250" y="1290"/>
                  </a:lnTo>
                  <a:lnTo>
                    <a:pt x="1245" y="1286"/>
                  </a:lnTo>
                  <a:lnTo>
                    <a:pt x="1241" y="1281"/>
                  </a:lnTo>
                  <a:lnTo>
                    <a:pt x="1237" y="1275"/>
                  </a:lnTo>
                  <a:lnTo>
                    <a:pt x="1234" y="1270"/>
                  </a:lnTo>
                  <a:lnTo>
                    <a:pt x="1234" y="1270"/>
                  </a:lnTo>
                  <a:lnTo>
                    <a:pt x="1225" y="1270"/>
                  </a:lnTo>
                  <a:lnTo>
                    <a:pt x="1216" y="1270"/>
                  </a:lnTo>
                  <a:lnTo>
                    <a:pt x="1208" y="1267"/>
                  </a:lnTo>
                  <a:lnTo>
                    <a:pt x="1201" y="1262"/>
                  </a:lnTo>
                  <a:lnTo>
                    <a:pt x="1195" y="1256"/>
                  </a:lnTo>
                  <a:lnTo>
                    <a:pt x="1193" y="1253"/>
                  </a:lnTo>
                  <a:lnTo>
                    <a:pt x="1192" y="1250"/>
                  </a:lnTo>
                  <a:lnTo>
                    <a:pt x="1191" y="1245"/>
                  </a:lnTo>
                  <a:lnTo>
                    <a:pt x="1190" y="1241"/>
                  </a:lnTo>
                  <a:lnTo>
                    <a:pt x="1191" y="1236"/>
                  </a:lnTo>
                  <a:lnTo>
                    <a:pt x="1192" y="1231"/>
                  </a:lnTo>
                  <a:lnTo>
                    <a:pt x="1192" y="1231"/>
                  </a:lnTo>
                  <a:lnTo>
                    <a:pt x="1180" y="1220"/>
                  </a:lnTo>
                  <a:lnTo>
                    <a:pt x="1169" y="1208"/>
                  </a:lnTo>
                  <a:lnTo>
                    <a:pt x="1159" y="1197"/>
                  </a:lnTo>
                  <a:lnTo>
                    <a:pt x="1148" y="1185"/>
                  </a:lnTo>
                  <a:lnTo>
                    <a:pt x="1135" y="1175"/>
                  </a:lnTo>
                  <a:lnTo>
                    <a:pt x="1122" y="1166"/>
                  </a:lnTo>
                  <a:lnTo>
                    <a:pt x="1115" y="1163"/>
                  </a:lnTo>
                  <a:lnTo>
                    <a:pt x="1106" y="1160"/>
                  </a:lnTo>
                  <a:lnTo>
                    <a:pt x="1098" y="1156"/>
                  </a:lnTo>
                  <a:lnTo>
                    <a:pt x="1089" y="1154"/>
                  </a:lnTo>
                  <a:lnTo>
                    <a:pt x="1089" y="1154"/>
                  </a:lnTo>
                  <a:lnTo>
                    <a:pt x="1087" y="1149"/>
                  </a:lnTo>
                  <a:lnTo>
                    <a:pt x="1085" y="1145"/>
                  </a:lnTo>
                  <a:lnTo>
                    <a:pt x="1080" y="1136"/>
                  </a:lnTo>
                  <a:lnTo>
                    <a:pt x="1080" y="1136"/>
                  </a:lnTo>
                  <a:lnTo>
                    <a:pt x="1082" y="1132"/>
                  </a:lnTo>
                  <a:lnTo>
                    <a:pt x="1084" y="1129"/>
                  </a:lnTo>
                  <a:lnTo>
                    <a:pt x="1087" y="1126"/>
                  </a:lnTo>
                  <a:lnTo>
                    <a:pt x="1091" y="1124"/>
                  </a:lnTo>
                  <a:lnTo>
                    <a:pt x="1091" y="1124"/>
                  </a:lnTo>
                  <a:lnTo>
                    <a:pt x="1080" y="1112"/>
                  </a:lnTo>
                  <a:lnTo>
                    <a:pt x="1074" y="1107"/>
                  </a:lnTo>
                  <a:lnTo>
                    <a:pt x="1071" y="1106"/>
                  </a:lnTo>
                  <a:lnTo>
                    <a:pt x="1067" y="1104"/>
                  </a:lnTo>
                  <a:lnTo>
                    <a:pt x="1067" y="1104"/>
                  </a:lnTo>
                  <a:lnTo>
                    <a:pt x="1067" y="1102"/>
                  </a:lnTo>
                  <a:lnTo>
                    <a:pt x="1067" y="1100"/>
                  </a:lnTo>
                  <a:lnTo>
                    <a:pt x="1064" y="1096"/>
                  </a:lnTo>
                  <a:lnTo>
                    <a:pt x="1064" y="1096"/>
                  </a:lnTo>
                  <a:lnTo>
                    <a:pt x="1007" y="1043"/>
                  </a:lnTo>
                  <a:lnTo>
                    <a:pt x="949" y="989"/>
                  </a:lnTo>
                  <a:lnTo>
                    <a:pt x="890" y="936"/>
                  </a:lnTo>
                  <a:lnTo>
                    <a:pt x="833" y="882"/>
                  </a:lnTo>
                  <a:lnTo>
                    <a:pt x="833" y="882"/>
                  </a:lnTo>
                  <a:lnTo>
                    <a:pt x="787" y="839"/>
                  </a:lnTo>
                  <a:lnTo>
                    <a:pt x="741" y="797"/>
                  </a:lnTo>
                  <a:lnTo>
                    <a:pt x="647" y="712"/>
                  </a:lnTo>
                  <a:lnTo>
                    <a:pt x="600" y="670"/>
                  </a:lnTo>
                  <a:lnTo>
                    <a:pt x="553" y="627"/>
                  </a:lnTo>
                  <a:lnTo>
                    <a:pt x="507" y="584"/>
                  </a:lnTo>
                  <a:lnTo>
                    <a:pt x="462" y="540"/>
                  </a:lnTo>
                  <a:lnTo>
                    <a:pt x="462" y="540"/>
                  </a:lnTo>
                  <a:lnTo>
                    <a:pt x="447" y="525"/>
                  </a:lnTo>
                  <a:lnTo>
                    <a:pt x="432" y="511"/>
                  </a:lnTo>
                  <a:lnTo>
                    <a:pt x="432" y="511"/>
                  </a:lnTo>
                  <a:lnTo>
                    <a:pt x="385" y="469"/>
                  </a:lnTo>
                  <a:lnTo>
                    <a:pt x="385" y="469"/>
                  </a:lnTo>
                  <a:lnTo>
                    <a:pt x="373" y="458"/>
                  </a:lnTo>
                  <a:lnTo>
                    <a:pt x="360" y="450"/>
                  </a:lnTo>
                  <a:lnTo>
                    <a:pt x="347" y="440"/>
                  </a:lnTo>
                  <a:lnTo>
                    <a:pt x="334" y="430"/>
                  </a:lnTo>
                  <a:lnTo>
                    <a:pt x="334" y="430"/>
                  </a:lnTo>
                  <a:lnTo>
                    <a:pt x="329" y="424"/>
                  </a:lnTo>
                  <a:lnTo>
                    <a:pt x="325" y="418"/>
                  </a:lnTo>
                  <a:lnTo>
                    <a:pt x="319" y="410"/>
                  </a:lnTo>
                  <a:lnTo>
                    <a:pt x="314" y="404"/>
                  </a:lnTo>
                  <a:lnTo>
                    <a:pt x="314" y="404"/>
                  </a:lnTo>
                  <a:lnTo>
                    <a:pt x="300" y="391"/>
                  </a:lnTo>
                  <a:lnTo>
                    <a:pt x="284" y="378"/>
                  </a:lnTo>
                  <a:lnTo>
                    <a:pt x="268" y="365"/>
                  </a:lnTo>
                  <a:lnTo>
                    <a:pt x="252" y="351"/>
                  </a:lnTo>
                  <a:lnTo>
                    <a:pt x="252" y="351"/>
                  </a:lnTo>
                  <a:lnTo>
                    <a:pt x="224" y="324"/>
                  </a:lnTo>
                  <a:lnTo>
                    <a:pt x="195" y="297"/>
                  </a:lnTo>
                  <a:lnTo>
                    <a:pt x="166" y="270"/>
                  </a:lnTo>
                  <a:lnTo>
                    <a:pt x="151" y="257"/>
                  </a:lnTo>
                  <a:lnTo>
                    <a:pt x="135" y="244"/>
                  </a:lnTo>
                  <a:lnTo>
                    <a:pt x="135" y="244"/>
                  </a:lnTo>
                  <a:lnTo>
                    <a:pt x="129" y="247"/>
                  </a:lnTo>
                  <a:lnTo>
                    <a:pt x="122" y="247"/>
                  </a:lnTo>
                  <a:lnTo>
                    <a:pt x="117" y="245"/>
                  </a:lnTo>
                  <a:lnTo>
                    <a:pt x="113" y="242"/>
                  </a:lnTo>
                  <a:lnTo>
                    <a:pt x="110" y="237"/>
                  </a:lnTo>
                  <a:lnTo>
                    <a:pt x="108" y="231"/>
                  </a:lnTo>
                  <a:lnTo>
                    <a:pt x="108" y="22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99" y="184"/>
                  </a:lnTo>
                  <a:lnTo>
                    <a:pt x="86" y="153"/>
                  </a:lnTo>
                  <a:lnTo>
                    <a:pt x="71" y="12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46" y="88"/>
                  </a:lnTo>
                  <a:lnTo>
                    <a:pt x="40" y="80"/>
                  </a:lnTo>
                  <a:lnTo>
                    <a:pt x="33" y="73"/>
                  </a:lnTo>
                  <a:lnTo>
                    <a:pt x="28" y="64"/>
                  </a:lnTo>
                  <a:lnTo>
                    <a:pt x="17" y="47"/>
                  </a:lnTo>
                  <a:lnTo>
                    <a:pt x="11" y="40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2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7" y="12"/>
                  </a:lnTo>
                  <a:lnTo>
                    <a:pt x="13" y="5"/>
                  </a:lnTo>
                  <a:lnTo>
                    <a:pt x="17" y="3"/>
                  </a:lnTo>
                  <a:lnTo>
                    <a:pt x="22" y="1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2" y="1"/>
                  </a:lnTo>
                  <a:close/>
                  <a:moveTo>
                    <a:pt x="742" y="614"/>
                  </a:moveTo>
                  <a:lnTo>
                    <a:pt x="742" y="614"/>
                  </a:lnTo>
                  <a:lnTo>
                    <a:pt x="753" y="615"/>
                  </a:lnTo>
                  <a:lnTo>
                    <a:pt x="764" y="618"/>
                  </a:lnTo>
                  <a:lnTo>
                    <a:pt x="774" y="622"/>
                  </a:lnTo>
                  <a:lnTo>
                    <a:pt x="785" y="626"/>
                  </a:lnTo>
                  <a:lnTo>
                    <a:pt x="804" y="638"/>
                  </a:lnTo>
                  <a:lnTo>
                    <a:pt x="820" y="648"/>
                  </a:lnTo>
                  <a:lnTo>
                    <a:pt x="820" y="648"/>
                  </a:lnTo>
                  <a:lnTo>
                    <a:pt x="841" y="654"/>
                  </a:lnTo>
                  <a:lnTo>
                    <a:pt x="860" y="662"/>
                  </a:lnTo>
                  <a:lnTo>
                    <a:pt x="878" y="670"/>
                  </a:lnTo>
                  <a:lnTo>
                    <a:pt x="895" y="679"/>
                  </a:lnTo>
                  <a:lnTo>
                    <a:pt x="895" y="679"/>
                  </a:lnTo>
                  <a:lnTo>
                    <a:pt x="920" y="693"/>
                  </a:lnTo>
                  <a:lnTo>
                    <a:pt x="946" y="708"/>
                  </a:lnTo>
                  <a:lnTo>
                    <a:pt x="958" y="714"/>
                  </a:lnTo>
                  <a:lnTo>
                    <a:pt x="973" y="721"/>
                  </a:lnTo>
                  <a:lnTo>
                    <a:pt x="988" y="726"/>
                  </a:lnTo>
                  <a:lnTo>
                    <a:pt x="1004" y="729"/>
                  </a:lnTo>
                  <a:lnTo>
                    <a:pt x="1004" y="729"/>
                  </a:lnTo>
                  <a:lnTo>
                    <a:pt x="1011" y="737"/>
                  </a:lnTo>
                  <a:lnTo>
                    <a:pt x="1018" y="743"/>
                  </a:lnTo>
                  <a:lnTo>
                    <a:pt x="1028" y="748"/>
                  </a:lnTo>
                  <a:lnTo>
                    <a:pt x="1037" y="754"/>
                  </a:lnTo>
                  <a:lnTo>
                    <a:pt x="1057" y="763"/>
                  </a:lnTo>
                  <a:lnTo>
                    <a:pt x="1077" y="773"/>
                  </a:lnTo>
                  <a:lnTo>
                    <a:pt x="1077" y="773"/>
                  </a:lnTo>
                  <a:lnTo>
                    <a:pt x="1106" y="789"/>
                  </a:lnTo>
                  <a:lnTo>
                    <a:pt x="1121" y="797"/>
                  </a:lnTo>
                  <a:lnTo>
                    <a:pt x="1137" y="801"/>
                  </a:lnTo>
                  <a:lnTo>
                    <a:pt x="1137" y="801"/>
                  </a:lnTo>
                  <a:lnTo>
                    <a:pt x="1153" y="812"/>
                  </a:lnTo>
                  <a:lnTo>
                    <a:pt x="1169" y="822"/>
                  </a:lnTo>
                  <a:lnTo>
                    <a:pt x="1186" y="831"/>
                  </a:lnTo>
                  <a:lnTo>
                    <a:pt x="1196" y="834"/>
                  </a:lnTo>
                  <a:lnTo>
                    <a:pt x="1206" y="837"/>
                  </a:lnTo>
                  <a:lnTo>
                    <a:pt x="1206" y="837"/>
                  </a:lnTo>
                  <a:lnTo>
                    <a:pt x="1253" y="863"/>
                  </a:lnTo>
                  <a:lnTo>
                    <a:pt x="1300" y="888"/>
                  </a:lnTo>
                  <a:lnTo>
                    <a:pt x="1397" y="936"/>
                  </a:lnTo>
                  <a:lnTo>
                    <a:pt x="1495" y="983"/>
                  </a:lnTo>
                  <a:lnTo>
                    <a:pt x="1542" y="1006"/>
                  </a:lnTo>
                  <a:lnTo>
                    <a:pt x="1589" y="1031"/>
                  </a:lnTo>
                  <a:lnTo>
                    <a:pt x="1589" y="1031"/>
                  </a:lnTo>
                  <a:lnTo>
                    <a:pt x="1603" y="1039"/>
                  </a:lnTo>
                  <a:lnTo>
                    <a:pt x="1617" y="1046"/>
                  </a:lnTo>
                  <a:lnTo>
                    <a:pt x="1624" y="1049"/>
                  </a:lnTo>
                  <a:lnTo>
                    <a:pt x="1632" y="1051"/>
                  </a:lnTo>
                  <a:lnTo>
                    <a:pt x="1639" y="1051"/>
                  </a:lnTo>
                  <a:lnTo>
                    <a:pt x="1648" y="1051"/>
                  </a:lnTo>
                  <a:lnTo>
                    <a:pt x="1648" y="1051"/>
                  </a:lnTo>
                  <a:lnTo>
                    <a:pt x="1659" y="1025"/>
                  </a:lnTo>
                  <a:lnTo>
                    <a:pt x="1672" y="998"/>
                  </a:lnTo>
                  <a:lnTo>
                    <a:pt x="1696" y="947"/>
                  </a:lnTo>
                  <a:lnTo>
                    <a:pt x="1749" y="844"/>
                  </a:lnTo>
                  <a:lnTo>
                    <a:pt x="1749" y="844"/>
                  </a:lnTo>
                  <a:lnTo>
                    <a:pt x="1687" y="807"/>
                  </a:lnTo>
                  <a:lnTo>
                    <a:pt x="1654" y="789"/>
                  </a:lnTo>
                  <a:lnTo>
                    <a:pt x="1637" y="782"/>
                  </a:lnTo>
                  <a:lnTo>
                    <a:pt x="1619" y="773"/>
                  </a:lnTo>
                  <a:lnTo>
                    <a:pt x="1619" y="773"/>
                  </a:lnTo>
                  <a:lnTo>
                    <a:pt x="1629" y="757"/>
                  </a:lnTo>
                  <a:lnTo>
                    <a:pt x="1633" y="748"/>
                  </a:lnTo>
                  <a:lnTo>
                    <a:pt x="1635" y="739"/>
                  </a:lnTo>
                  <a:lnTo>
                    <a:pt x="1635" y="739"/>
                  </a:lnTo>
                  <a:lnTo>
                    <a:pt x="1623" y="731"/>
                  </a:lnTo>
                  <a:lnTo>
                    <a:pt x="1609" y="725"/>
                  </a:lnTo>
                  <a:lnTo>
                    <a:pt x="1583" y="712"/>
                  </a:lnTo>
                  <a:lnTo>
                    <a:pt x="1569" y="706"/>
                  </a:lnTo>
                  <a:lnTo>
                    <a:pt x="1557" y="698"/>
                  </a:lnTo>
                  <a:lnTo>
                    <a:pt x="1546" y="690"/>
                  </a:lnTo>
                  <a:lnTo>
                    <a:pt x="1542" y="685"/>
                  </a:lnTo>
                  <a:lnTo>
                    <a:pt x="1539" y="680"/>
                  </a:lnTo>
                  <a:lnTo>
                    <a:pt x="1539" y="680"/>
                  </a:lnTo>
                  <a:lnTo>
                    <a:pt x="1553" y="683"/>
                  </a:lnTo>
                  <a:lnTo>
                    <a:pt x="1567" y="687"/>
                  </a:lnTo>
                  <a:lnTo>
                    <a:pt x="1578" y="693"/>
                  </a:lnTo>
                  <a:lnTo>
                    <a:pt x="1590" y="698"/>
                  </a:lnTo>
                  <a:lnTo>
                    <a:pt x="1602" y="705"/>
                  </a:lnTo>
                  <a:lnTo>
                    <a:pt x="1614" y="710"/>
                  </a:lnTo>
                  <a:lnTo>
                    <a:pt x="1628" y="714"/>
                  </a:lnTo>
                  <a:lnTo>
                    <a:pt x="1642" y="716"/>
                  </a:lnTo>
                  <a:lnTo>
                    <a:pt x="1642" y="716"/>
                  </a:lnTo>
                  <a:lnTo>
                    <a:pt x="1648" y="696"/>
                  </a:lnTo>
                  <a:lnTo>
                    <a:pt x="1653" y="676"/>
                  </a:lnTo>
                  <a:lnTo>
                    <a:pt x="1657" y="654"/>
                  </a:lnTo>
                  <a:lnTo>
                    <a:pt x="1659" y="634"/>
                  </a:lnTo>
                  <a:lnTo>
                    <a:pt x="1662" y="592"/>
                  </a:lnTo>
                  <a:lnTo>
                    <a:pt x="1664" y="547"/>
                  </a:lnTo>
                  <a:lnTo>
                    <a:pt x="1664" y="547"/>
                  </a:lnTo>
                  <a:lnTo>
                    <a:pt x="1658" y="544"/>
                  </a:lnTo>
                  <a:lnTo>
                    <a:pt x="1652" y="542"/>
                  </a:lnTo>
                  <a:lnTo>
                    <a:pt x="1645" y="541"/>
                  </a:lnTo>
                  <a:lnTo>
                    <a:pt x="1637" y="541"/>
                  </a:lnTo>
                  <a:lnTo>
                    <a:pt x="1622" y="542"/>
                  </a:lnTo>
                  <a:lnTo>
                    <a:pt x="1607" y="546"/>
                  </a:lnTo>
                  <a:lnTo>
                    <a:pt x="1591" y="549"/>
                  </a:lnTo>
                  <a:lnTo>
                    <a:pt x="1577" y="551"/>
                  </a:lnTo>
                  <a:lnTo>
                    <a:pt x="1571" y="551"/>
                  </a:lnTo>
                  <a:lnTo>
                    <a:pt x="1564" y="550"/>
                  </a:lnTo>
                  <a:lnTo>
                    <a:pt x="1559" y="548"/>
                  </a:lnTo>
                  <a:lnTo>
                    <a:pt x="1555" y="545"/>
                  </a:lnTo>
                  <a:lnTo>
                    <a:pt x="1555" y="545"/>
                  </a:lnTo>
                  <a:lnTo>
                    <a:pt x="1568" y="543"/>
                  </a:lnTo>
                  <a:lnTo>
                    <a:pt x="1581" y="539"/>
                  </a:lnTo>
                  <a:lnTo>
                    <a:pt x="1607" y="530"/>
                  </a:lnTo>
                  <a:lnTo>
                    <a:pt x="1621" y="527"/>
                  </a:lnTo>
                  <a:lnTo>
                    <a:pt x="1635" y="525"/>
                  </a:lnTo>
                  <a:lnTo>
                    <a:pt x="1642" y="525"/>
                  </a:lnTo>
                  <a:lnTo>
                    <a:pt x="1649" y="526"/>
                  </a:lnTo>
                  <a:lnTo>
                    <a:pt x="1657" y="527"/>
                  </a:lnTo>
                  <a:lnTo>
                    <a:pt x="1664" y="529"/>
                  </a:lnTo>
                  <a:lnTo>
                    <a:pt x="1664" y="529"/>
                  </a:lnTo>
                  <a:lnTo>
                    <a:pt x="1664" y="506"/>
                  </a:lnTo>
                  <a:lnTo>
                    <a:pt x="1664" y="484"/>
                  </a:lnTo>
                  <a:lnTo>
                    <a:pt x="1662" y="463"/>
                  </a:lnTo>
                  <a:lnTo>
                    <a:pt x="1659" y="441"/>
                  </a:lnTo>
                  <a:lnTo>
                    <a:pt x="1653" y="420"/>
                  </a:lnTo>
                  <a:lnTo>
                    <a:pt x="1648" y="399"/>
                  </a:lnTo>
                  <a:lnTo>
                    <a:pt x="1639" y="380"/>
                  </a:lnTo>
                  <a:lnTo>
                    <a:pt x="1630" y="362"/>
                  </a:lnTo>
                  <a:lnTo>
                    <a:pt x="1630" y="362"/>
                  </a:lnTo>
                  <a:lnTo>
                    <a:pt x="1618" y="370"/>
                  </a:lnTo>
                  <a:lnTo>
                    <a:pt x="1606" y="380"/>
                  </a:lnTo>
                  <a:lnTo>
                    <a:pt x="1582" y="402"/>
                  </a:lnTo>
                  <a:lnTo>
                    <a:pt x="1582" y="402"/>
                  </a:lnTo>
                  <a:lnTo>
                    <a:pt x="1570" y="413"/>
                  </a:lnTo>
                  <a:lnTo>
                    <a:pt x="1564" y="420"/>
                  </a:lnTo>
                  <a:lnTo>
                    <a:pt x="1558" y="426"/>
                  </a:lnTo>
                  <a:lnTo>
                    <a:pt x="1551" y="429"/>
                  </a:lnTo>
                  <a:lnTo>
                    <a:pt x="1547" y="432"/>
                  </a:lnTo>
                  <a:lnTo>
                    <a:pt x="1544" y="432"/>
                  </a:lnTo>
                  <a:lnTo>
                    <a:pt x="1542" y="432"/>
                  </a:lnTo>
                  <a:lnTo>
                    <a:pt x="1539" y="430"/>
                  </a:lnTo>
                  <a:lnTo>
                    <a:pt x="1536" y="427"/>
                  </a:lnTo>
                  <a:lnTo>
                    <a:pt x="1532" y="424"/>
                  </a:lnTo>
                  <a:lnTo>
                    <a:pt x="1532" y="424"/>
                  </a:lnTo>
                  <a:lnTo>
                    <a:pt x="1555" y="406"/>
                  </a:lnTo>
                  <a:lnTo>
                    <a:pt x="1577" y="385"/>
                  </a:lnTo>
                  <a:lnTo>
                    <a:pt x="1600" y="364"/>
                  </a:lnTo>
                  <a:lnTo>
                    <a:pt x="1621" y="342"/>
                  </a:lnTo>
                  <a:lnTo>
                    <a:pt x="1621" y="342"/>
                  </a:lnTo>
                  <a:lnTo>
                    <a:pt x="1615" y="334"/>
                  </a:lnTo>
                  <a:lnTo>
                    <a:pt x="1609" y="325"/>
                  </a:lnTo>
                  <a:lnTo>
                    <a:pt x="1604" y="317"/>
                  </a:lnTo>
                  <a:lnTo>
                    <a:pt x="1603" y="312"/>
                  </a:lnTo>
                  <a:lnTo>
                    <a:pt x="1603" y="307"/>
                  </a:lnTo>
                  <a:lnTo>
                    <a:pt x="1603" y="307"/>
                  </a:lnTo>
                  <a:lnTo>
                    <a:pt x="1590" y="290"/>
                  </a:lnTo>
                  <a:lnTo>
                    <a:pt x="1576" y="274"/>
                  </a:lnTo>
                  <a:lnTo>
                    <a:pt x="1561" y="259"/>
                  </a:lnTo>
                  <a:lnTo>
                    <a:pt x="1545" y="245"/>
                  </a:lnTo>
                  <a:lnTo>
                    <a:pt x="1529" y="231"/>
                  </a:lnTo>
                  <a:lnTo>
                    <a:pt x="1512" y="218"/>
                  </a:lnTo>
                  <a:lnTo>
                    <a:pt x="1494" y="207"/>
                  </a:lnTo>
                  <a:lnTo>
                    <a:pt x="1475" y="196"/>
                  </a:lnTo>
                  <a:lnTo>
                    <a:pt x="1475" y="196"/>
                  </a:lnTo>
                  <a:lnTo>
                    <a:pt x="1466" y="207"/>
                  </a:lnTo>
                  <a:lnTo>
                    <a:pt x="1457" y="219"/>
                  </a:lnTo>
                  <a:lnTo>
                    <a:pt x="1450" y="232"/>
                  </a:lnTo>
                  <a:lnTo>
                    <a:pt x="1442" y="246"/>
                  </a:lnTo>
                  <a:lnTo>
                    <a:pt x="1442" y="246"/>
                  </a:lnTo>
                  <a:lnTo>
                    <a:pt x="1435" y="260"/>
                  </a:lnTo>
                  <a:lnTo>
                    <a:pt x="1431" y="268"/>
                  </a:lnTo>
                  <a:lnTo>
                    <a:pt x="1426" y="274"/>
                  </a:lnTo>
                  <a:lnTo>
                    <a:pt x="1421" y="279"/>
                  </a:lnTo>
                  <a:lnTo>
                    <a:pt x="1416" y="283"/>
                  </a:lnTo>
                  <a:lnTo>
                    <a:pt x="1412" y="284"/>
                  </a:lnTo>
                  <a:lnTo>
                    <a:pt x="1409" y="284"/>
                  </a:lnTo>
                  <a:lnTo>
                    <a:pt x="1405" y="284"/>
                  </a:lnTo>
                  <a:lnTo>
                    <a:pt x="1402" y="283"/>
                  </a:lnTo>
                  <a:lnTo>
                    <a:pt x="1402" y="283"/>
                  </a:lnTo>
                  <a:lnTo>
                    <a:pt x="1416" y="259"/>
                  </a:lnTo>
                  <a:lnTo>
                    <a:pt x="1431" y="233"/>
                  </a:lnTo>
                  <a:lnTo>
                    <a:pt x="1445" y="210"/>
                  </a:lnTo>
                  <a:lnTo>
                    <a:pt x="1452" y="197"/>
                  </a:lnTo>
                  <a:lnTo>
                    <a:pt x="1460" y="186"/>
                  </a:lnTo>
                  <a:lnTo>
                    <a:pt x="1460" y="186"/>
                  </a:lnTo>
                  <a:lnTo>
                    <a:pt x="1450" y="178"/>
                  </a:lnTo>
                  <a:lnTo>
                    <a:pt x="1440" y="171"/>
                  </a:lnTo>
                  <a:lnTo>
                    <a:pt x="1428" y="164"/>
                  </a:lnTo>
                  <a:lnTo>
                    <a:pt x="1418" y="157"/>
                  </a:lnTo>
                  <a:lnTo>
                    <a:pt x="1394" y="147"/>
                  </a:lnTo>
                  <a:lnTo>
                    <a:pt x="1369" y="137"/>
                  </a:lnTo>
                  <a:lnTo>
                    <a:pt x="1342" y="130"/>
                  </a:lnTo>
                  <a:lnTo>
                    <a:pt x="1313" y="123"/>
                  </a:lnTo>
                  <a:lnTo>
                    <a:pt x="1283" y="119"/>
                  </a:lnTo>
                  <a:lnTo>
                    <a:pt x="1252" y="116"/>
                  </a:lnTo>
                  <a:lnTo>
                    <a:pt x="1252" y="116"/>
                  </a:lnTo>
                  <a:lnTo>
                    <a:pt x="1251" y="136"/>
                  </a:lnTo>
                  <a:lnTo>
                    <a:pt x="1250" y="160"/>
                  </a:lnTo>
                  <a:lnTo>
                    <a:pt x="1249" y="173"/>
                  </a:lnTo>
                  <a:lnTo>
                    <a:pt x="1250" y="186"/>
                  </a:lnTo>
                  <a:lnTo>
                    <a:pt x="1250" y="200"/>
                  </a:lnTo>
                  <a:lnTo>
                    <a:pt x="1252" y="214"/>
                  </a:lnTo>
                  <a:lnTo>
                    <a:pt x="1252" y="214"/>
                  </a:lnTo>
                  <a:lnTo>
                    <a:pt x="1255" y="222"/>
                  </a:lnTo>
                  <a:lnTo>
                    <a:pt x="1258" y="230"/>
                  </a:lnTo>
                  <a:lnTo>
                    <a:pt x="1259" y="233"/>
                  </a:lnTo>
                  <a:lnTo>
                    <a:pt x="1258" y="237"/>
                  </a:lnTo>
                  <a:lnTo>
                    <a:pt x="1256" y="240"/>
                  </a:lnTo>
                  <a:lnTo>
                    <a:pt x="1252" y="243"/>
                  </a:lnTo>
                  <a:lnTo>
                    <a:pt x="1252" y="243"/>
                  </a:lnTo>
                  <a:lnTo>
                    <a:pt x="1249" y="237"/>
                  </a:lnTo>
                  <a:lnTo>
                    <a:pt x="1245" y="230"/>
                  </a:lnTo>
                  <a:lnTo>
                    <a:pt x="1243" y="223"/>
                  </a:lnTo>
                  <a:lnTo>
                    <a:pt x="1241" y="215"/>
                  </a:lnTo>
                  <a:lnTo>
                    <a:pt x="1239" y="198"/>
                  </a:lnTo>
                  <a:lnTo>
                    <a:pt x="1239" y="181"/>
                  </a:lnTo>
                  <a:lnTo>
                    <a:pt x="1239" y="147"/>
                  </a:lnTo>
                  <a:lnTo>
                    <a:pt x="1238" y="130"/>
                  </a:lnTo>
                  <a:lnTo>
                    <a:pt x="1236" y="116"/>
                  </a:lnTo>
                  <a:lnTo>
                    <a:pt x="1236" y="116"/>
                  </a:lnTo>
                  <a:lnTo>
                    <a:pt x="1205" y="116"/>
                  </a:lnTo>
                  <a:lnTo>
                    <a:pt x="1177" y="117"/>
                  </a:lnTo>
                  <a:lnTo>
                    <a:pt x="1152" y="118"/>
                  </a:lnTo>
                  <a:lnTo>
                    <a:pt x="1128" y="120"/>
                  </a:lnTo>
                  <a:lnTo>
                    <a:pt x="1104" y="124"/>
                  </a:lnTo>
                  <a:lnTo>
                    <a:pt x="1080" y="128"/>
                  </a:lnTo>
                  <a:lnTo>
                    <a:pt x="1057" y="135"/>
                  </a:lnTo>
                  <a:lnTo>
                    <a:pt x="1030" y="141"/>
                  </a:lnTo>
                  <a:lnTo>
                    <a:pt x="1030" y="141"/>
                  </a:lnTo>
                  <a:lnTo>
                    <a:pt x="1036" y="158"/>
                  </a:lnTo>
                  <a:lnTo>
                    <a:pt x="1042" y="172"/>
                  </a:lnTo>
                  <a:lnTo>
                    <a:pt x="1049" y="186"/>
                  </a:lnTo>
                  <a:lnTo>
                    <a:pt x="1057" y="199"/>
                  </a:lnTo>
                  <a:lnTo>
                    <a:pt x="1073" y="226"/>
                  </a:lnTo>
                  <a:lnTo>
                    <a:pt x="1080" y="240"/>
                  </a:lnTo>
                  <a:lnTo>
                    <a:pt x="1087" y="255"/>
                  </a:lnTo>
                  <a:lnTo>
                    <a:pt x="1087" y="255"/>
                  </a:lnTo>
                  <a:lnTo>
                    <a:pt x="1082" y="255"/>
                  </a:lnTo>
                  <a:lnTo>
                    <a:pt x="1077" y="254"/>
                  </a:lnTo>
                  <a:lnTo>
                    <a:pt x="1074" y="252"/>
                  </a:lnTo>
                  <a:lnTo>
                    <a:pt x="1071" y="248"/>
                  </a:lnTo>
                  <a:lnTo>
                    <a:pt x="1067" y="240"/>
                  </a:lnTo>
                  <a:lnTo>
                    <a:pt x="1062" y="232"/>
                  </a:lnTo>
                  <a:lnTo>
                    <a:pt x="1062" y="232"/>
                  </a:lnTo>
                  <a:lnTo>
                    <a:pt x="1049" y="210"/>
                  </a:lnTo>
                  <a:lnTo>
                    <a:pt x="1037" y="188"/>
                  </a:lnTo>
                  <a:lnTo>
                    <a:pt x="1023" y="168"/>
                  </a:lnTo>
                  <a:lnTo>
                    <a:pt x="1014" y="158"/>
                  </a:lnTo>
                  <a:lnTo>
                    <a:pt x="1007" y="150"/>
                  </a:lnTo>
                  <a:lnTo>
                    <a:pt x="1007" y="150"/>
                  </a:lnTo>
                  <a:lnTo>
                    <a:pt x="984" y="161"/>
                  </a:lnTo>
                  <a:lnTo>
                    <a:pt x="963" y="171"/>
                  </a:lnTo>
                  <a:lnTo>
                    <a:pt x="941" y="183"/>
                  </a:lnTo>
                  <a:lnTo>
                    <a:pt x="922" y="196"/>
                  </a:lnTo>
                  <a:lnTo>
                    <a:pt x="903" y="209"/>
                  </a:lnTo>
                  <a:lnTo>
                    <a:pt x="885" y="224"/>
                  </a:lnTo>
                  <a:lnTo>
                    <a:pt x="868" y="240"/>
                  </a:lnTo>
                  <a:lnTo>
                    <a:pt x="852" y="257"/>
                  </a:lnTo>
                  <a:lnTo>
                    <a:pt x="852" y="257"/>
                  </a:lnTo>
                  <a:lnTo>
                    <a:pt x="864" y="266"/>
                  </a:lnTo>
                  <a:lnTo>
                    <a:pt x="877" y="273"/>
                  </a:lnTo>
                  <a:lnTo>
                    <a:pt x="903" y="289"/>
                  </a:lnTo>
                  <a:lnTo>
                    <a:pt x="916" y="297"/>
                  </a:lnTo>
                  <a:lnTo>
                    <a:pt x="927" y="304"/>
                  </a:lnTo>
                  <a:lnTo>
                    <a:pt x="938" y="314"/>
                  </a:lnTo>
                  <a:lnTo>
                    <a:pt x="942" y="318"/>
                  </a:lnTo>
                  <a:lnTo>
                    <a:pt x="946" y="323"/>
                  </a:lnTo>
                  <a:lnTo>
                    <a:pt x="946" y="323"/>
                  </a:lnTo>
                  <a:lnTo>
                    <a:pt x="932" y="318"/>
                  </a:lnTo>
                  <a:lnTo>
                    <a:pt x="918" y="312"/>
                  </a:lnTo>
                  <a:lnTo>
                    <a:pt x="891" y="298"/>
                  </a:lnTo>
                  <a:lnTo>
                    <a:pt x="865" y="284"/>
                  </a:lnTo>
                  <a:lnTo>
                    <a:pt x="854" y="278"/>
                  </a:lnTo>
                  <a:lnTo>
                    <a:pt x="841" y="273"/>
                  </a:lnTo>
                  <a:lnTo>
                    <a:pt x="841" y="273"/>
                  </a:lnTo>
                  <a:lnTo>
                    <a:pt x="827" y="288"/>
                  </a:lnTo>
                  <a:lnTo>
                    <a:pt x="814" y="303"/>
                  </a:lnTo>
                  <a:lnTo>
                    <a:pt x="807" y="312"/>
                  </a:lnTo>
                  <a:lnTo>
                    <a:pt x="801" y="320"/>
                  </a:lnTo>
                  <a:lnTo>
                    <a:pt x="797" y="330"/>
                  </a:lnTo>
                  <a:lnTo>
                    <a:pt x="792" y="339"/>
                  </a:lnTo>
                  <a:lnTo>
                    <a:pt x="792" y="339"/>
                  </a:lnTo>
                  <a:lnTo>
                    <a:pt x="797" y="338"/>
                  </a:lnTo>
                  <a:lnTo>
                    <a:pt x="800" y="338"/>
                  </a:lnTo>
                  <a:lnTo>
                    <a:pt x="804" y="339"/>
                  </a:lnTo>
                  <a:lnTo>
                    <a:pt x="811" y="339"/>
                  </a:lnTo>
                  <a:lnTo>
                    <a:pt x="811" y="339"/>
                  </a:lnTo>
                  <a:lnTo>
                    <a:pt x="826" y="347"/>
                  </a:lnTo>
                  <a:lnTo>
                    <a:pt x="841" y="355"/>
                  </a:lnTo>
                  <a:lnTo>
                    <a:pt x="855" y="365"/>
                  </a:lnTo>
                  <a:lnTo>
                    <a:pt x="868" y="376"/>
                  </a:lnTo>
                  <a:lnTo>
                    <a:pt x="868" y="376"/>
                  </a:lnTo>
                  <a:lnTo>
                    <a:pt x="882" y="385"/>
                  </a:lnTo>
                  <a:lnTo>
                    <a:pt x="896" y="394"/>
                  </a:lnTo>
                  <a:lnTo>
                    <a:pt x="903" y="399"/>
                  </a:lnTo>
                  <a:lnTo>
                    <a:pt x="908" y="405"/>
                  </a:lnTo>
                  <a:lnTo>
                    <a:pt x="913" y="411"/>
                  </a:lnTo>
                  <a:lnTo>
                    <a:pt x="918" y="419"/>
                  </a:lnTo>
                  <a:lnTo>
                    <a:pt x="918" y="419"/>
                  </a:lnTo>
                  <a:lnTo>
                    <a:pt x="912" y="419"/>
                  </a:lnTo>
                  <a:lnTo>
                    <a:pt x="907" y="419"/>
                  </a:lnTo>
                  <a:lnTo>
                    <a:pt x="902" y="418"/>
                  </a:lnTo>
                  <a:lnTo>
                    <a:pt x="896" y="417"/>
                  </a:lnTo>
                  <a:lnTo>
                    <a:pt x="888" y="411"/>
                  </a:lnTo>
                  <a:lnTo>
                    <a:pt x="878" y="405"/>
                  </a:lnTo>
                  <a:lnTo>
                    <a:pt x="870" y="397"/>
                  </a:lnTo>
                  <a:lnTo>
                    <a:pt x="860" y="391"/>
                  </a:lnTo>
                  <a:lnTo>
                    <a:pt x="850" y="385"/>
                  </a:lnTo>
                  <a:lnTo>
                    <a:pt x="845" y="383"/>
                  </a:lnTo>
                  <a:lnTo>
                    <a:pt x="839" y="382"/>
                  </a:lnTo>
                  <a:lnTo>
                    <a:pt x="839" y="382"/>
                  </a:lnTo>
                  <a:lnTo>
                    <a:pt x="837" y="379"/>
                  </a:lnTo>
                  <a:lnTo>
                    <a:pt x="835" y="377"/>
                  </a:lnTo>
                  <a:lnTo>
                    <a:pt x="834" y="375"/>
                  </a:lnTo>
                  <a:lnTo>
                    <a:pt x="831" y="374"/>
                  </a:lnTo>
                  <a:lnTo>
                    <a:pt x="831" y="374"/>
                  </a:lnTo>
                  <a:lnTo>
                    <a:pt x="811" y="363"/>
                  </a:lnTo>
                  <a:lnTo>
                    <a:pt x="792" y="351"/>
                  </a:lnTo>
                  <a:lnTo>
                    <a:pt x="792" y="351"/>
                  </a:lnTo>
                  <a:lnTo>
                    <a:pt x="786" y="352"/>
                  </a:lnTo>
                  <a:lnTo>
                    <a:pt x="782" y="351"/>
                  </a:lnTo>
                  <a:lnTo>
                    <a:pt x="777" y="350"/>
                  </a:lnTo>
                  <a:lnTo>
                    <a:pt x="772" y="349"/>
                  </a:lnTo>
                  <a:lnTo>
                    <a:pt x="772" y="349"/>
                  </a:lnTo>
                  <a:lnTo>
                    <a:pt x="758" y="338"/>
                  </a:lnTo>
                  <a:lnTo>
                    <a:pt x="743" y="329"/>
                  </a:lnTo>
                  <a:lnTo>
                    <a:pt x="727" y="319"/>
                  </a:lnTo>
                  <a:lnTo>
                    <a:pt x="711" y="311"/>
                  </a:lnTo>
                  <a:lnTo>
                    <a:pt x="694" y="303"/>
                  </a:lnTo>
                  <a:lnTo>
                    <a:pt x="677" y="294"/>
                  </a:lnTo>
                  <a:lnTo>
                    <a:pt x="642" y="281"/>
                  </a:lnTo>
                  <a:lnTo>
                    <a:pt x="642" y="281"/>
                  </a:lnTo>
                  <a:lnTo>
                    <a:pt x="640" y="286"/>
                  </a:lnTo>
                  <a:lnTo>
                    <a:pt x="639" y="291"/>
                  </a:lnTo>
                  <a:lnTo>
                    <a:pt x="636" y="300"/>
                  </a:lnTo>
                  <a:lnTo>
                    <a:pt x="631" y="308"/>
                  </a:lnTo>
                  <a:lnTo>
                    <a:pt x="627" y="317"/>
                  </a:lnTo>
                  <a:lnTo>
                    <a:pt x="627" y="317"/>
                  </a:lnTo>
                  <a:lnTo>
                    <a:pt x="613" y="351"/>
                  </a:lnTo>
                  <a:lnTo>
                    <a:pt x="599" y="383"/>
                  </a:lnTo>
                  <a:lnTo>
                    <a:pt x="599" y="383"/>
                  </a:lnTo>
                  <a:lnTo>
                    <a:pt x="598" y="389"/>
                  </a:lnTo>
                  <a:lnTo>
                    <a:pt x="597" y="394"/>
                  </a:lnTo>
                  <a:lnTo>
                    <a:pt x="597" y="399"/>
                  </a:lnTo>
                  <a:lnTo>
                    <a:pt x="594" y="404"/>
                  </a:lnTo>
                  <a:lnTo>
                    <a:pt x="594" y="404"/>
                  </a:lnTo>
                  <a:lnTo>
                    <a:pt x="593" y="405"/>
                  </a:lnTo>
                  <a:lnTo>
                    <a:pt x="590" y="406"/>
                  </a:lnTo>
                  <a:lnTo>
                    <a:pt x="588" y="407"/>
                  </a:lnTo>
                  <a:lnTo>
                    <a:pt x="587" y="408"/>
                  </a:lnTo>
                  <a:lnTo>
                    <a:pt x="587" y="408"/>
                  </a:lnTo>
                  <a:lnTo>
                    <a:pt x="586" y="411"/>
                  </a:lnTo>
                  <a:lnTo>
                    <a:pt x="586" y="414"/>
                  </a:lnTo>
                  <a:lnTo>
                    <a:pt x="586" y="419"/>
                  </a:lnTo>
                  <a:lnTo>
                    <a:pt x="585" y="422"/>
                  </a:lnTo>
                  <a:lnTo>
                    <a:pt x="585" y="422"/>
                  </a:lnTo>
                  <a:lnTo>
                    <a:pt x="580" y="429"/>
                  </a:lnTo>
                  <a:lnTo>
                    <a:pt x="576" y="437"/>
                  </a:lnTo>
                  <a:lnTo>
                    <a:pt x="574" y="440"/>
                  </a:lnTo>
                  <a:lnTo>
                    <a:pt x="573" y="444"/>
                  </a:lnTo>
                  <a:lnTo>
                    <a:pt x="573" y="449"/>
                  </a:lnTo>
                  <a:lnTo>
                    <a:pt x="574" y="454"/>
                  </a:lnTo>
                  <a:lnTo>
                    <a:pt x="574" y="454"/>
                  </a:lnTo>
                  <a:lnTo>
                    <a:pt x="578" y="457"/>
                  </a:lnTo>
                  <a:lnTo>
                    <a:pt x="582" y="460"/>
                  </a:lnTo>
                  <a:lnTo>
                    <a:pt x="591" y="471"/>
                  </a:lnTo>
                  <a:lnTo>
                    <a:pt x="601" y="481"/>
                  </a:lnTo>
                  <a:lnTo>
                    <a:pt x="606" y="485"/>
                  </a:lnTo>
                  <a:lnTo>
                    <a:pt x="610" y="487"/>
                  </a:lnTo>
                  <a:lnTo>
                    <a:pt x="610" y="487"/>
                  </a:lnTo>
                  <a:lnTo>
                    <a:pt x="615" y="486"/>
                  </a:lnTo>
                  <a:lnTo>
                    <a:pt x="618" y="484"/>
                  </a:lnTo>
                  <a:lnTo>
                    <a:pt x="621" y="482"/>
                  </a:lnTo>
                  <a:lnTo>
                    <a:pt x="622" y="479"/>
                  </a:lnTo>
                  <a:lnTo>
                    <a:pt x="625" y="475"/>
                  </a:lnTo>
                  <a:lnTo>
                    <a:pt x="628" y="473"/>
                  </a:lnTo>
                  <a:lnTo>
                    <a:pt x="632" y="472"/>
                  </a:lnTo>
                  <a:lnTo>
                    <a:pt x="637" y="472"/>
                  </a:lnTo>
                  <a:lnTo>
                    <a:pt x="637" y="472"/>
                  </a:lnTo>
                  <a:lnTo>
                    <a:pt x="637" y="479"/>
                  </a:lnTo>
                  <a:lnTo>
                    <a:pt x="636" y="483"/>
                  </a:lnTo>
                  <a:lnTo>
                    <a:pt x="634" y="486"/>
                  </a:lnTo>
                  <a:lnTo>
                    <a:pt x="632" y="489"/>
                  </a:lnTo>
                  <a:lnTo>
                    <a:pt x="625" y="494"/>
                  </a:lnTo>
                  <a:lnTo>
                    <a:pt x="619" y="499"/>
                  </a:lnTo>
                  <a:lnTo>
                    <a:pt x="619" y="499"/>
                  </a:lnTo>
                  <a:lnTo>
                    <a:pt x="627" y="504"/>
                  </a:lnTo>
                  <a:lnTo>
                    <a:pt x="634" y="511"/>
                  </a:lnTo>
                  <a:lnTo>
                    <a:pt x="642" y="517"/>
                  </a:lnTo>
                  <a:lnTo>
                    <a:pt x="649" y="523"/>
                  </a:lnTo>
                  <a:lnTo>
                    <a:pt x="649" y="523"/>
                  </a:lnTo>
                  <a:lnTo>
                    <a:pt x="652" y="519"/>
                  </a:lnTo>
                  <a:lnTo>
                    <a:pt x="654" y="515"/>
                  </a:lnTo>
                  <a:lnTo>
                    <a:pt x="658" y="504"/>
                  </a:lnTo>
                  <a:lnTo>
                    <a:pt x="660" y="500"/>
                  </a:lnTo>
                  <a:lnTo>
                    <a:pt x="663" y="496"/>
                  </a:lnTo>
                  <a:lnTo>
                    <a:pt x="666" y="493"/>
                  </a:lnTo>
                  <a:lnTo>
                    <a:pt x="671" y="490"/>
                  </a:lnTo>
                  <a:lnTo>
                    <a:pt x="671" y="490"/>
                  </a:lnTo>
                  <a:lnTo>
                    <a:pt x="675" y="496"/>
                  </a:lnTo>
                  <a:lnTo>
                    <a:pt x="675" y="501"/>
                  </a:lnTo>
                  <a:lnTo>
                    <a:pt x="674" y="505"/>
                  </a:lnTo>
                  <a:lnTo>
                    <a:pt x="671" y="511"/>
                  </a:lnTo>
                  <a:lnTo>
                    <a:pt x="665" y="520"/>
                  </a:lnTo>
                  <a:lnTo>
                    <a:pt x="662" y="526"/>
                  </a:lnTo>
                  <a:lnTo>
                    <a:pt x="660" y="531"/>
                  </a:lnTo>
                  <a:lnTo>
                    <a:pt x="660" y="531"/>
                  </a:lnTo>
                  <a:lnTo>
                    <a:pt x="699" y="573"/>
                  </a:lnTo>
                  <a:lnTo>
                    <a:pt x="742" y="614"/>
                  </a:lnTo>
                  <a:lnTo>
                    <a:pt x="742" y="614"/>
                  </a:lnTo>
                  <a:close/>
                  <a:moveTo>
                    <a:pt x="74" y="95"/>
                  </a:moveTo>
                  <a:lnTo>
                    <a:pt x="74" y="95"/>
                  </a:lnTo>
                  <a:lnTo>
                    <a:pt x="84" y="111"/>
                  </a:lnTo>
                  <a:lnTo>
                    <a:pt x="93" y="127"/>
                  </a:lnTo>
                  <a:lnTo>
                    <a:pt x="110" y="162"/>
                  </a:lnTo>
                  <a:lnTo>
                    <a:pt x="125" y="195"/>
                  </a:lnTo>
                  <a:lnTo>
                    <a:pt x="137" y="223"/>
                  </a:lnTo>
                  <a:lnTo>
                    <a:pt x="137" y="223"/>
                  </a:lnTo>
                  <a:lnTo>
                    <a:pt x="137" y="218"/>
                  </a:lnTo>
                  <a:lnTo>
                    <a:pt x="138" y="216"/>
                  </a:lnTo>
                  <a:lnTo>
                    <a:pt x="141" y="211"/>
                  </a:lnTo>
                  <a:lnTo>
                    <a:pt x="146" y="207"/>
                  </a:lnTo>
                  <a:lnTo>
                    <a:pt x="149" y="202"/>
                  </a:lnTo>
                  <a:lnTo>
                    <a:pt x="149" y="202"/>
                  </a:lnTo>
                  <a:lnTo>
                    <a:pt x="133" y="181"/>
                  </a:lnTo>
                  <a:lnTo>
                    <a:pt x="129" y="176"/>
                  </a:lnTo>
                  <a:lnTo>
                    <a:pt x="125" y="169"/>
                  </a:lnTo>
                  <a:lnTo>
                    <a:pt x="123" y="16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28" y="161"/>
                  </a:lnTo>
                  <a:lnTo>
                    <a:pt x="132" y="164"/>
                  </a:lnTo>
                  <a:lnTo>
                    <a:pt x="139" y="171"/>
                  </a:lnTo>
                  <a:lnTo>
                    <a:pt x="147" y="179"/>
                  </a:lnTo>
                  <a:lnTo>
                    <a:pt x="153" y="188"/>
                  </a:lnTo>
                  <a:lnTo>
                    <a:pt x="160" y="196"/>
                  </a:lnTo>
                  <a:lnTo>
                    <a:pt x="167" y="203"/>
                  </a:lnTo>
                  <a:lnTo>
                    <a:pt x="173" y="207"/>
                  </a:lnTo>
                  <a:lnTo>
                    <a:pt x="177" y="209"/>
                  </a:lnTo>
                  <a:lnTo>
                    <a:pt x="183" y="211"/>
                  </a:lnTo>
                  <a:lnTo>
                    <a:pt x="190" y="212"/>
                  </a:lnTo>
                  <a:lnTo>
                    <a:pt x="190" y="212"/>
                  </a:lnTo>
                  <a:lnTo>
                    <a:pt x="190" y="202"/>
                  </a:lnTo>
                  <a:lnTo>
                    <a:pt x="189" y="193"/>
                  </a:lnTo>
                  <a:lnTo>
                    <a:pt x="186" y="185"/>
                  </a:lnTo>
                  <a:lnTo>
                    <a:pt x="182" y="178"/>
                  </a:lnTo>
                  <a:lnTo>
                    <a:pt x="178" y="170"/>
                  </a:lnTo>
                  <a:lnTo>
                    <a:pt x="173" y="165"/>
                  </a:lnTo>
                  <a:lnTo>
                    <a:pt x="160" y="153"/>
                  </a:lnTo>
                  <a:lnTo>
                    <a:pt x="132" y="133"/>
                  </a:lnTo>
                  <a:lnTo>
                    <a:pt x="125" y="126"/>
                  </a:lnTo>
                  <a:lnTo>
                    <a:pt x="119" y="121"/>
                  </a:lnTo>
                  <a:lnTo>
                    <a:pt x="114" y="115"/>
                  </a:lnTo>
                  <a:lnTo>
                    <a:pt x="108" y="107"/>
                  </a:lnTo>
                  <a:lnTo>
                    <a:pt x="108" y="107"/>
                  </a:lnTo>
                  <a:lnTo>
                    <a:pt x="117" y="110"/>
                  </a:lnTo>
                  <a:lnTo>
                    <a:pt x="124" y="113"/>
                  </a:lnTo>
                  <a:lnTo>
                    <a:pt x="137" y="121"/>
                  </a:lnTo>
                  <a:lnTo>
                    <a:pt x="149" y="130"/>
                  </a:lnTo>
                  <a:lnTo>
                    <a:pt x="161" y="140"/>
                  </a:lnTo>
                  <a:lnTo>
                    <a:pt x="173" y="150"/>
                  </a:lnTo>
                  <a:lnTo>
                    <a:pt x="184" y="158"/>
                  </a:lnTo>
                  <a:lnTo>
                    <a:pt x="191" y="163"/>
                  </a:lnTo>
                  <a:lnTo>
                    <a:pt x="198" y="166"/>
                  </a:lnTo>
                  <a:lnTo>
                    <a:pt x="206" y="169"/>
                  </a:lnTo>
                  <a:lnTo>
                    <a:pt x="213" y="172"/>
                  </a:lnTo>
                  <a:lnTo>
                    <a:pt x="213" y="172"/>
                  </a:lnTo>
                  <a:lnTo>
                    <a:pt x="216" y="165"/>
                  </a:lnTo>
                  <a:lnTo>
                    <a:pt x="216" y="160"/>
                  </a:lnTo>
                  <a:lnTo>
                    <a:pt x="218" y="153"/>
                  </a:lnTo>
                  <a:lnTo>
                    <a:pt x="220" y="146"/>
                  </a:lnTo>
                  <a:lnTo>
                    <a:pt x="220" y="146"/>
                  </a:lnTo>
                  <a:lnTo>
                    <a:pt x="211" y="141"/>
                  </a:lnTo>
                  <a:lnTo>
                    <a:pt x="204" y="138"/>
                  </a:lnTo>
                  <a:lnTo>
                    <a:pt x="188" y="132"/>
                  </a:lnTo>
                  <a:lnTo>
                    <a:pt x="171" y="125"/>
                  </a:lnTo>
                  <a:lnTo>
                    <a:pt x="163" y="122"/>
                  </a:lnTo>
                  <a:lnTo>
                    <a:pt x="154" y="118"/>
                  </a:lnTo>
                  <a:lnTo>
                    <a:pt x="154" y="118"/>
                  </a:lnTo>
                  <a:lnTo>
                    <a:pt x="151" y="115"/>
                  </a:lnTo>
                  <a:lnTo>
                    <a:pt x="149" y="111"/>
                  </a:lnTo>
                  <a:lnTo>
                    <a:pt x="146" y="107"/>
                  </a:lnTo>
                  <a:lnTo>
                    <a:pt x="143" y="104"/>
                  </a:lnTo>
                  <a:lnTo>
                    <a:pt x="143" y="104"/>
                  </a:lnTo>
                  <a:lnTo>
                    <a:pt x="128" y="92"/>
                  </a:lnTo>
                  <a:lnTo>
                    <a:pt x="110" y="84"/>
                  </a:lnTo>
                  <a:lnTo>
                    <a:pt x="94" y="76"/>
                  </a:lnTo>
                  <a:lnTo>
                    <a:pt x="78" y="71"/>
                  </a:lnTo>
                  <a:lnTo>
                    <a:pt x="78" y="71"/>
                  </a:lnTo>
                  <a:lnTo>
                    <a:pt x="78" y="79"/>
                  </a:lnTo>
                  <a:lnTo>
                    <a:pt x="76" y="86"/>
                  </a:lnTo>
                  <a:lnTo>
                    <a:pt x="75" y="90"/>
                  </a:lnTo>
                  <a:lnTo>
                    <a:pt x="74" y="95"/>
                  </a:lnTo>
                  <a:lnTo>
                    <a:pt x="74" y="95"/>
                  </a:lnTo>
                  <a:close/>
                  <a:moveTo>
                    <a:pt x="229" y="188"/>
                  </a:moveTo>
                  <a:lnTo>
                    <a:pt x="229" y="188"/>
                  </a:lnTo>
                  <a:lnTo>
                    <a:pt x="239" y="195"/>
                  </a:lnTo>
                  <a:lnTo>
                    <a:pt x="247" y="202"/>
                  </a:lnTo>
                  <a:lnTo>
                    <a:pt x="262" y="219"/>
                  </a:lnTo>
                  <a:lnTo>
                    <a:pt x="270" y="227"/>
                  </a:lnTo>
                  <a:lnTo>
                    <a:pt x="279" y="234"/>
                  </a:lnTo>
                  <a:lnTo>
                    <a:pt x="287" y="242"/>
                  </a:lnTo>
                  <a:lnTo>
                    <a:pt x="298" y="246"/>
                  </a:lnTo>
                  <a:lnTo>
                    <a:pt x="298" y="246"/>
                  </a:lnTo>
                  <a:lnTo>
                    <a:pt x="302" y="256"/>
                  </a:lnTo>
                  <a:lnTo>
                    <a:pt x="309" y="263"/>
                  </a:lnTo>
                  <a:lnTo>
                    <a:pt x="316" y="270"/>
                  </a:lnTo>
                  <a:lnTo>
                    <a:pt x="325" y="275"/>
                  </a:lnTo>
                  <a:lnTo>
                    <a:pt x="341" y="287"/>
                  </a:lnTo>
                  <a:lnTo>
                    <a:pt x="348" y="292"/>
                  </a:lnTo>
                  <a:lnTo>
                    <a:pt x="355" y="299"/>
                  </a:lnTo>
                  <a:lnTo>
                    <a:pt x="355" y="299"/>
                  </a:lnTo>
                  <a:lnTo>
                    <a:pt x="356" y="301"/>
                  </a:lnTo>
                  <a:lnTo>
                    <a:pt x="356" y="303"/>
                  </a:lnTo>
                  <a:lnTo>
                    <a:pt x="356" y="305"/>
                  </a:lnTo>
                  <a:lnTo>
                    <a:pt x="357" y="307"/>
                  </a:lnTo>
                  <a:lnTo>
                    <a:pt x="357" y="307"/>
                  </a:lnTo>
                  <a:lnTo>
                    <a:pt x="362" y="312"/>
                  </a:lnTo>
                  <a:lnTo>
                    <a:pt x="367" y="315"/>
                  </a:lnTo>
                  <a:lnTo>
                    <a:pt x="374" y="319"/>
                  </a:lnTo>
                  <a:lnTo>
                    <a:pt x="379" y="323"/>
                  </a:lnTo>
                  <a:lnTo>
                    <a:pt x="379" y="323"/>
                  </a:lnTo>
                  <a:lnTo>
                    <a:pt x="447" y="390"/>
                  </a:lnTo>
                  <a:lnTo>
                    <a:pt x="517" y="456"/>
                  </a:lnTo>
                  <a:lnTo>
                    <a:pt x="589" y="523"/>
                  </a:lnTo>
                  <a:lnTo>
                    <a:pt x="661" y="586"/>
                  </a:lnTo>
                  <a:lnTo>
                    <a:pt x="661" y="586"/>
                  </a:lnTo>
                  <a:lnTo>
                    <a:pt x="668" y="595"/>
                  </a:lnTo>
                  <a:lnTo>
                    <a:pt x="676" y="603"/>
                  </a:lnTo>
                  <a:lnTo>
                    <a:pt x="684" y="610"/>
                  </a:lnTo>
                  <a:lnTo>
                    <a:pt x="693" y="618"/>
                  </a:lnTo>
                  <a:lnTo>
                    <a:pt x="701" y="625"/>
                  </a:lnTo>
                  <a:lnTo>
                    <a:pt x="710" y="633"/>
                  </a:lnTo>
                  <a:lnTo>
                    <a:pt x="718" y="640"/>
                  </a:lnTo>
                  <a:lnTo>
                    <a:pt x="724" y="650"/>
                  </a:lnTo>
                  <a:lnTo>
                    <a:pt x="724" y="650"/>
                  </a:lnTo>
                  <a:lnTo>
                    <a:pt x="750" y="670"/>
                  </a:lnTo>
                  <a:lnTo>
                    <a:pt x="775" y="692"/>
                  </a:lnTo>
                  <a:lnTo>
                    <a:pt x="801" y="712"/>
                  </a:lnTo>
                  <a:lnTo>
                    <a:pt x="827" y="732"/>
                  </a:lnTo>
                  <a:lnTo>
                    <a:pt x="827" y="732"/>
                  </a:lnTo>
                  <a:lnTo>
                    <a:pt x="849" y="758"/>
                  </a:lnTo>
                  <a:lnTo>
                    <a:pt x="874" y="782"/>
                  </a:lnTo>
                  <a:lnTo>
                    <a:pt x="900" y="805"/>
                  </a:lnTo>
                  <a:lnTo>
                    <a:pt x="924" y="828"/>
                  </a:lnTo>
                  <a:lnTo>
                    <a:pt x="950" y="850"/>
                  </a:lnTo>
                  <a:lnTo>
                    <a:pt x="974" y="874"/>
                  </a:lnTo>
                  <a:lnTo>
                    <a:pt x="999" y="897"/>
                  </a:lnTo>
                  <a:lnTo>
                    <a:pt x="1023" y="923"/>
                  </a:lnTo>
                  <a:lnTo>
                    <a:pt x="1023" y="923"/>
                  </a:lnTo>
                  <a:lnTo>
                    <a:pt x="1027" y="923"/>
                  </a:lnTo>
                  <a:lnTo>
                    <a:pt x="1031" y="925"/>
                  </a:lnTo>
                  <a:lnTo>
                    <a:pt x="1037" y="930"/>
                  </a:lnTo>
                  <a:lnTo>
                    <a:pt x="1042" y="935"/>
                  </a:lnTo>
                  <a:lnTo>
                    <a:pt x="1045" y="937"/>
                  </a:lnTo>
                  <a:lnTo>
                    <a:pt x="1048" y="937"/>
                  </a:lnTo>
                  <a:lnTo>
                    <a:pt x="1048" y="937"/>
                  </a:lnTo>
                  <a:lnTo>
                    <a:pt x="1051" y="942"/>
                  </a:lnTo>
                  <a:lnTo>
                    <a:pt x="1055" y="949"/>
                  </a:lnTo>
                  <a:lnTo>
                    <a:pt x="1055" y="949"/>
                  </a:lnTo>
                  <a:lnTo>
                    <a:pt x="1061" y="952"/>
                  </a:lnTo>
                  <a:lnTo>
                    <a:pt x="1068" y="957"/>
                  </a:lnTo>
                  <a:lnTo>
                    <a:pt x="1080" y="968"/>
                  </a:lnTo>
                  <a:lnTo>
                    <a:pt x="1092" y="980"/>
                  </a:lnTo>
                  <a:lnTo>
                    <a:pt x="1103" y="991"/>
                  </a:lnTo>
                  <a:lnTo>
                    <a:pt x="1103" y="991"/>
                  </a:lnTo>
                  <a:lnTo>
                    <a:pt x="1107" y="994"/>
                  </a:lnTo>
                  <a:lnTo>
                    <a:pt x="1112" y="996"/>
                  </a:lnTo>
                  <a:lnTo>
                    <a:pt x="1116" y="999"/>
                  </a:lnTo>
                  <a:lnTo>
                    <a:pt x="1119" y="1001"/>
                  </a:lnTo>
                  <a:lnTo>
                    <a:pt x="1119" y="1001"/>
                  </a:lnTo>
                  <a:lnTo>
                    <a:pt x="1121" y="1004"/>
                  </a:lnTo>
                  <a:lnTo>
                    <a:pt x="1122" y="1008"/>
                  </a:lnTo>
                  <a:lnTo>
                    <a:pt x="1123" y="1011"/>
                  </a:lnTo>
                  <a:lnTo>
                    <a:pt x="1125" y="1013"/>
                  </a:lnTo>
                  <a:lnTo>
                    <a:pt x="1125" y="1013"/>
                  </a:lnTo>
                  <a:lnTo>
                    <a:pt x="1133" y="1017"/>
                  </a:lnTo>
                  <a:lnTo>
                    <a:pt x="1137" y="1020"/>
                  </a:lnTo>
                  <a:lnTo>
                    <a:pt x="1142" y="1024"/>
                  </a:lnTo>
                  <a:lnTo>
                    <a:pt x="1142" y="1024"/>
                  </a:lnTo>
                  <a:lnTo>
                    <a:pt x="1148" y="1030"/>
                  </a:lnTo>
                  <a:lnTo>
                    <a:pt x="1154" y="1039"/>
                  </a:lnTo>
                  <a:lnTo>
                    <a:pt x="1161" y="1046"/>
                  </a:lnTo>
                  <a:lnTo>
                    <a:pt x="1166" y="1051"/>
                  </a:lnTo>
                  <a:lnTo>
                    <a:pt x="1169" y="1054"/>
                  </a:lnTo>
                  <a:lnTo>
                    <a:pt x="1172" y="1055"/>
                  </a:lnTo>
                  <a:lnTo>
                    <a:pt x="1174" y="1055"/>
                  </a:lnTo>
                  <a:lnTo>
                    <a:pt x="1176" y="1054"/>
                  </a:lnTo>
                  <a:lnTo>
                    <a:pt x="1178" y="1051"/>
                  </a:lnTo>
                  <a:lnTo>
                    <a:pt x="1180" y="1048"/>
                  </a:lnTo>
                  <a:lnTo>
                    <a:pt x="1181" y="1043"/>
                  </a:lnTo>
                  <a:lnTo>
                    <a:pt x="1182" y="1035"/>
                  </a:lnTo>
                  <a:lnTo>
                    <a:pt x="1182" y="1035"/>
                  </a:lnTo>
                  <a:lnTo>
                    <a:pt x="1178" y="1034"/>
                  </a:lnTo>
                  <a:lnTo>
                    <a:pt x="1176" y="1032"/>
                  </a:lnTo>
                  <a:lnTo>
                    <a:pt x="1170" y="1028"/>
                  </a:lnTo>
                  <a:lnTo>
                    <a:pt x="1165" y="1024"/>
                  </a:lnTo>
                  <a:lnTo>
                    <a:pt x="1162" y="1023"/>
                  </a:lnTo>
                  <a:lnTo>
                    <a:pt x="1158" y="1021"/>
                  </a:lnTo>
                  <a:lnTo>
                    <a:pt x="1158" y="1021"/>
                  </a:lnTo>
                  <a:lnTo>
                    <a:pt x="1158" y="1019"/>
                  </a:lnTo>
                  <a:lnTo>
                    <a:pt x="1157" y="1016"/>
                  </a:lnTo>
                  <a:lnTo>
                    <a:pt x="1152" y="1011"/>
                  </a:lnTo>
                  <a:lnTo>
                    <a:pt x="1146" y="1006"/>
                  </a:lnTo>
                  <a:lnTo>
                    <a:pt x="1139" y="1003"/>
                  </a:lnTo>
                  <a:lnTo>
                    <a:pt x="1139" y="1003"/>
                  </a:lnTo>
                  <a:lnTo>
                    <a:pt x="1122" y="984"/>
                  </a:lnTo>
                  <a:lnTo>
                    <a:pt x="1104" y="966"/>
                  </a:lnTo>
                  <a:lnTo>
                    <a:pt x="1067" y="932"/>
                  </a:lnTo>
                  <a:lnTo>
                    <a:pt x="1029" y="897"/>
                  </a:lnTo>
                  <a:lnTo>
                    <a:pt x="991" y="864"/>
                  </a:lnTo>
                  <a:lnTo>
                    <a:pt x="991" y="864"/>
                  </a:lnTo>
                  <a:lnTo>
                    <a:pt x="983" y="853"/>
                  </a:lnTo>
                  <a:lnTo>
                    <a:pt x="974" y="845"/>
                  </a:lnTo>
                  <a:lnTo>
                    <a:pt x="965" y="837"/>
                  </a:lnTo>
                  <a:lnTo>
                    <a:pt x="954" y="832"/>
                  </a:lnTo>
                  <a:lnTo>
                    <a:pt x="954" y="832"/>
                  </a:lnTo>
                  <a:lnTo>
                    <a:pt x="937" y="813"/>
                  </a:lnTo>
                  <a:lnTo>
                    <a:pt x="920" y="796"/>
                  </a:lnTo>
                  <a:lnTo>
                    <a:pt x="901" y="779"/>
                  </a:lnTo>
                  <a:lnTo>
                    <a:pt x="881" y="763"/>
                  </a:lnTo>
                  <a:lnTo>
                    <a:pt x="881" y="763"/>
                  </a:lnTo>
                  <a:lnTo>
                    <a:pt x="844" y="727"/>
                  </a:lnTo>
                  <a:lnTo>
                    <a:pt x="806" y="691"/>
                  </a:lnTo>
                  <a:lnTo>
                    <a:pt x="730" y="620"/>
                  </a:lnTo>
                  <a:lnTo>
                    <a:pt x="654" y="550"/>
                  </a:lnTo>
                  <a:lnTo>
                    <a:pt x="616" y="515"/>
                  </a:lnTo>
                  <a:lnTo>
                    <a:pt x="578" y="479"/>
                  </a:lnTo>
                  <a:lnTo>
                    <a:pt x="578" y="479"/>
                  </a:lnTo>
                  <a:lnTo>
                    <a:pt x="571" y="476"/>
                  </a:lnTo>
                  <a:lnTo>
                    <a:pt x="564" y="474"/>
                  </a:lnTo>
                  <a:lnTo>
                    <a:pt x="558" y="471"/>
                  </a:lnTo>
                  <a:lnTo>
                    <a:pt x="556" y="469"/>
                  </a:lnTo>
                  <a:lnTo>
                    <a:pt x="555" y="467"/>
                  </a:lnTo>
                  <a:lnTo>
                    <a:pt x="555" y="467"/>
                  </a:lnTo>
                  <a:lnTo>
                    <a:pt x="555" y="465"/>
                  </a:lnTo>
                  <a:lnTo>
                    <a:pt x="555" y="463"/>
                  </a:lnTo>
                  <a:lnTo>
                    <a:pt x="557" y="460"/>
                  </a:lnTo>
                  <a:lnTo>
                    <a:pt x="558" y="459"/>
                  </a:lnTo>
                  <a:lnTo>
                    <a:pt x="558" y="458"/>
                  </a:lnTo>
                  <a:lnTo>
                    <a:pt x="556" y="456"/>
                  </a:lnTo>
                  <a:lnTo>
                    <a:pt x="556" y="456"/>
                  </a:lnTo>
                  <a:lnTo>
                    <a:pt x="476" y="383"/>
                  </a:lnTo>
                  <a:lnTo>
                    <a:pt x="395" y="309"/>
                  </a:lnTo>
                  <a:lnTo>
                    <a:pt x="316" y="236"/>
                  </a:lnTo>
                  <a:lnTo>
                    <a:pt x="236" y="164"/>
                  </a:lnTo>
                  <a:lnTo>
                    <a:pt x="236" y="164"/>
                  </a:lnTo>
                  <a:lnTo>
                    <a:pt x="234" y="176"/>
                  </a:lnTo>
                  <a:lnTo>
                    <a:pt x="229" y="188"/>
                  </a:lnTo>
                  <a:lnTo>
                    <a:pt x="229" y="188"/>
                  </a:lnTo>
                  <a:close/>
                  <a:moveTo>
                    <a:pt x="199" y="225"/>
                  </a:moveTo>
                  <a:lnTo>
                    <a:pt x="199" y="225"/>
                  </a:lnTo>
                  <a:lnTo>
                    <a:pt x="213" y="236"/>
                  </a:lnTo>
                  <a:lnTo>
                    <a:pt x="227" y="248"/>
                  </a:lnTo>
                  <a:lnTo>
                    <a:pt x="253" y="273"/>
                  </a:lnTo>
                  <a:lnTo>
                    <a:pt x="279" y="299"/>
                  </a:lnTo>
                  <a:lnTo>
                    <a:pt x="304" y="323"/>
                  </a:lnTo>
                  <a:lnTo>
                    <a:pt x="304" y="323"/>
                  </a:lnTo>
                  <a:lnTo>
                    <a:pt x="317" y="334"/>
                  </a:lnTo>
                  <a:lnTo>
                    <a:pt x="331" y="345"/>
                  </a:lnTo>
                  <a:lnTo>
                    <a:pt x="344" y="354"/>
                  </a:lnTo>
                  <a:lnTo>
                    <a:pt x="352" y="364"/>
                  </a:lnTo>
                  <a:lnTo>
                    <a:pt x="352" y="364"/>
                  </a:lnTo>
                  <a:lnTo>
                    <a:pt x="362" y="375"/>
                  </a:lnTo>
                  <a:lnTo>
                    <a:pt x="372" y="384"/>
                  </a:lnTo>
                  <a:lnTo>
                    <a:pt x="393" y="404"/>
                  </a:lnTo>
                  <a:lnTo>
                    <a:pt x="393" y="404"/>
                  </a:lnTo>
                  <a:lnTo>
                    <a:pt x="435" y="443"/>
                  </a:lnTo>
                  <a:lnTo>
                    <a:pt x="477" y="483"/>
                  </a:lnTo>
                  <a:lnTo>
                    <a:pt x="518" y="520"/>
                  </a:lnTo>
                  <a:lnTo>
                    <a:pt x="560" y="559"/>
                  </a:lnTo>
                  <a:lnTo>
                    <a:pt x="560" y="559"/>
                  </a:lnTo>
                  <a:lnTo>
                    <a:pt x="580" y="577"/>
                  </a:lnTo>
                  <a:lnTo>
                    <a:pt x="602" y="595"/>
                  </a:lnTo>
                  <a:lnTo>
                    <a:pt x="623" y="614"/>
                  </a:lnTo>
                  <a:lnTo>
                    <a:pt x="632" y="622"/>
                  </a:lnTo>
                  <a:lnTo>
                    <a:pt x="639" y="630"/>
                  </a:lnTo>
                  <a:lnTo>
                    <a:pt x="639" y="630"/>
                  </a:lnTo>
                  <a:lnTo>
                    <a:pt x="661" y="654"/>
                  </a:lnTo>
                  <a:lnTo>
                    <a:pt x="685" y="679"/>
                  </a:lnTo>
                  <a:lnTo>
                    <a:pt x="710" y="701"/>
                  </a:lnTo>
                  <a:lnTo>
                    <a:pt x="723" y="712"/>
                  </a:lnTo>
                  <a:lnTo>
                    <a:pt x="736" y="721"/>
                  </a:lnTo>
                  <a:lnTo>
                    <a:pt x="736" y="721"/>
                  </a:lnTo>
                  <a:lnTo>
                    <a:pt x="764" y="750"/>
                  </a:lnTo>
                  <a:lnTo>
                    <a:pt x="794" y="777"/>
                  </a:lnTo>
                  <a:lnTo>
                    <a:pt x="824" y="804"/>
                  </a:lnTo>
                  <a:lnTo>
                    <a:pt x="855" y="831"/>
                  </a:lnTo>
                  <a:lnTo>
                    <a:pt x="885" y="857"/>
                  </a:lnTo>
                  <a:lnTo>
                    <a:pt x="915" y="884"/>
                  </a:lnTo>
                  <a:lnTo>
                    <a:pt x="942" y="912"/>
                  </a:lnTo>
                  <a:lnTo>
                    <a:pt x="956" y="927"/>
                  </a:lnTo>
                  <a:lnTo>
                    <a:pt x="970" y="942"/>
                  </a:lnTo>
                  <a:lnTo>
                    <a:pt x="970" y="942"/>
                  </a:lnTo>
                  <a:lnTo>
                    <a:pt x="992" y="959"/>
                  </a:lnTo>
                  <a:lnTo>
                    <a:pt x="1014" y="978"/>
                  </a:lnTo>
                  <a:lnTo>
                    <a:pt x="1036" y="997"/>
                  </a:lnTo>
                  <a:lnTo>
                    <a:pt x="1058" y="1016"/>
                  </a:lnTo>
                  <a:lnTo>
                    <a:pt x="1101" y="1058"/>
                  </a:lnTo>
                  <a:lnTo>
                    <a:pt x="1144" y="1097"/>
                  </a:lnTo>
                  <a:lnTo>
                    <a:pt x="1144" y="1097"/>
                  </a:lnTo>
                  <a:lnTo>
                    <a:pt x="1149" y="1091"/>
                  </a:lnTo>
                  <a:lnTo>
                    <a:pt x="1155" y="1086"/>
                  </a:lnTo>
                  <a:lnTo>
                    <a:pt x="1162" y="1079"/>
                  </a:lnTo>
                  <a:lnTo>
                    <a:pt x="1164" y="1076"/>
                  </a:lnTo>
                  <a:lnTo>
                    <a:pt x="1165" y="1072"/>
                  </a:lnTo>
                  <a:lnTo>
                    <a:pt x="1165" y="1072"/>
                  </a:lnTo>
                  <a:lnTo>
                    <a:pt x="1123" y="1034"/>
                  </a:lnTo>
                  <a:lnTo>
                    <a:pt x="1082" y="996"/>
                  </a:lnTo>
                  <a:lnTo>
                    <a:pt x="998" y="919"/>
                  </a:lnTo>
                  <a:lnTo>
                    <a:pt x="915" y="842"/>
                  </a:lnTo>
                  <a:lnTo>
                    <a:pt x="872" y="804"/>
                  </a:lnTo>
                  <a:lnTo>
                    <a:pt x="829" y="767"/>
                  </a:lnTo>
                  <a:lnTo>
                    <a:pt x="829" y="767"/>
                  </a:lnTo>
                  <a:lnTo>
                    <a:pt x="811" y="746"/>
                  </a:lnTo>
                  <a:lnTo>
                    <a:pt x="790" y="727"/>
                  </a:lnTo>
                  <a:lnTo>
                    <a:pt x="770" y="709"/>
                  </a:lnTo>
                  <a:lnTo>
                    <a:pt x="750" y="691"/>
                  </a:lnTo>
                  <a:lnTo>
                    <a:pt x="707" y="654"/>
                  </a:lnTo>
                  <a:lnTo>
                    <a:pt x="686" y="635"/>
                  </a:lnTo>
                  <a:lnTo>
                    <a:pt x="667" y="616"/>
                  </a:lnTo>
                  <a:lnTo>
                    <a:pt x="667" y="616"/>
                  </a:lnTo>
                  <a:lnTo>
                    <a:pt x="571" y="526"/>
                  </a:lnTo>
                  <a:lnTo>
                    <a:pt x="476" y="436"/>
                  </a:lnTo>
                  <a:lnTo>
                    <a:pt x="427" y="391"/>
                  </a:lnTo>
                  <a:lnTo>
                    <a:pt x="379" y="346"/>
                  </a:lnTo>
                  <a:lnTo>
                    <a:pt x="330" y="302"/>
                  </a:lnTo>
                  <a:lnTo>
                    <a:pt x="280" y="259"/>
                  </a:lnTo>
                  <a:lnTo>
                    <a:pt x="280" y="259"/>
                  </a:lnTo>
                  <a:lnTo>
                    <a:pt x="264" y="241"/>
                  </a:lnTo>
                  <a:lnTo>
                    <a:pt x="246" y="224"/>
                  </a:lnTo>
                  <a:lnTo>
                    <a:pt x="228" y="207"/>
                  </a:lnTo>
                  <a:lnTo>
                    <a:pt x="209" y="192"/>
                  </a:lnTo>
                  <a:lnTo>
                    <a:pt x="209" y="192"/>
                  </a:lnTo>
                  <a:lnTo>
                    <a:pt x="208" y="191"/>
                  </a:lnTo>
                  <a:lnTo>
                    <a:pt x="206" y="191"/>
                  </a:lnTo>
                  <a:lnTo>
                    <a:pt x="206" y="191"/>
                  </a:lnTo>
                  <a:lnTo>
                    <a:pt x="206" y="200"/>
                  </a:lnTo>
                  <a:lnTo>
                    <a:pt x="206" y="209"/>
                  </a:lnTo>
                  <a:lnTo>
                    <a:pt x="203" y="216"/>
                  </a:lnTo>
                  <a:lnTo>
                    <a:pt x="199" y="225"/>
                  </a:lnTo>
                  <a:lnTo>
                    <a:pt x="199" y="225"/>
                  </a:lnTo>
                  <a:close/>
                  <a:moveTo>
                    <a:pt x="988" y="979"/>
                  </a:moveTo>
                  <a:lnTo>
                    <a:pt x="988" y="979"/>
                  </a:lnTo>
                  <a:lnTo>
                    <a:pt x="988" y="975"/>
                  </a:lnTo>
                  <a:lnTo>
                    <a:pt x="986" y="972"/>
                  </a:lnTo>
                  <a:lnTo>
                    <a:pt x="985" y="970"/>
                  </a:lnTo>
                  <a:lnTo>
                    <a:pt x="984" y="967"/>
                  </a:lnTo>
                  <a:lnTo>
                    <a:pt x="984" y="967"/>
                  </a:lnTo>
                  <a:lnTo>
                    <a:pt x="946" y="933"/>
                  </a:lnTo>
                  <a:lnTo>
                    <a:pt x="907" y="898"/>
                  </a:lnTo>
                  <a:lnTo>
                    <a:pt x="868" y="864"/>
                  </a:lnTo>
                  <a:lnTo>
                    <a:pt x="831" y="830"/>
                  </a:lnTo>
                  <a:lnTo>
                    <a:pt x="831" y="830"/>
                  </a:lnTo>
                  <a:lnTo>
                    <a:pt x="774" y="777"/>
                  </a:lnTo>
                  <a:lnTo>
                    <a:pt x="719" y="726"/>
                  </a:lnTo>
                  <a:lnTo>
                    <a:pt x="662" y="676"/>
                  </a:lnTo>
                  <a:lnTo>
                    <a:pt x="632" y="652"/>
                  </a:lnTo>
                  <a:lnTo>
                    <a:pt x="603" y="627"/>
                  </a:lnTo>
                  <a:lnTo>
                    <a:pt x="603" y="627"/>
                  </a:lnTo>
                  <a:lnTo>
                    <a:pt x="603" y="616"/>
                  </a:lnTo>
                  <a:lnTo>
                    <a:pt x="603" y="616"/>
                  </a:lnTo>
                  <a:lnTo>
                    <a:pt x="497" y="519"/>
                  </a:lnTo>
                  <a:lnTo>
                    <a:pt x="392" y="422"/>
                  </a:lnTo>
                  <a:lnTo>
                    <a:pt x="183" y="227"/>
                  </a:lnTo>
                  <a:lnTo>
                    <a:pt x="183" y="227"/>
                  </a:lnTo>
                  <a:lnTo>
                    <a:pt x="178" y="228"/>
                  </a:lnTo>
                  <a:lnTo>
                    <a:pt x="174" y="228"/>
                  </a:lnTo>
                  <a:lnTo>
                    <a:pt x="169" y="227"/>
                  </a:lnTo>
                  <a:lnTo>
                    <a:pt x="166" y="226"/>
                  </a:lnTo>
                  <a:lnTo>
                    <a:pt x="161" y="222"/>
                  </a:lnTo>
                  <a:lnTo>
                    <a:pt x="158" y="221"/>
                  </a:lnTo>
                  <a:lnTo>
                    <a:pt x="154" y="221"/>
                  </a:lnTo>
                  <a:lnTo>
                    <a:pt x="154" y="221"/>
                  </a:lnTo>
                  <a:lnTo>
                    <a:pt x="154" y="222"/>
                  </a:lnTo>
                  <a:lnTo>
                    <a:pt x="154" y="224"/>
                  </a:lnTo>
                  <a:lnTo>
                    <a:pt x="151" y="227"/>
                  </a:lnTo>
                  <a:lnTo>
                    <a:pt x="148" y="230"/>
                  </a:lnTo>
                  <a:lnTo>
                    <a:pt x="147" y="232"/>
                  </a:lnTo>
                  <a:lnTo>
                    <a:pt x="147" y="232"/>
                  </a:lnTo>
                  <a:lnTo>
                    <a:pt x="153" y="239"/>
                  </a:lnTo>
                  <a:lnTo>
                    <a:pt x="166" y="252"/>
                  </a:lnTo>
                  <a:lnTo>
                    <a:pt x="188" y="271"/>
                  </a:lnTo>
                  <a:lnTo>
                    <a:pt x="188" y="271"/>
                  </a:lnTo>
                  <a:lnTo>
                    <a:pt x="198" y="281"/>
                  </a:lnTo>
                  <a:lnTo>
                    <a:pt x="209" y="289"/>
                  </a:lnTo>
                  <a:lnTo>
                    <a:pt x="219" y="298"/>
                  </a:lnTo>
                  <a:lnTo>
                    <a:pt x="229" y="307"/>
                  </a:lnTo>
                  <a:lnTo>
                    <a:pt x="229" y="307"/>
                  </a:lnTo>
                  <a:lnTo>
                    <a:pt x="270" y="347"/>
                  </a:lnTo>
                  <a:lnTo>
                    <a:pt x="291" y="365"/>
                  </a:lnTo>
                  <a:lnTo>
                    <a:pt x="301" y="373"/>
                  </a:lnTo>
                  <a:lnTo>
                    <a:pt x="312" y="380"/>
                  </a:lnTo>
                  <a:lnTo>
                    <a:pt x="312" y="380"/>
                  </a:lnTo>
                  <a:lnTo>
                    <a:pt x="314" y="385"/>
                  </a:lnTo>
                  <a:lnTo>
                    <a:pt x="317" y="390"/>
                  </a:lnTo>
                  <a:lnTo>
                    <a:pt x="321" y="394"/>
                  </a:lnTo>
                  <a:lnTo>
                    <a:pt x="327" y="397"/>
                  </a:lnTo>
                  <a:lnTo>
                    <a:pt x="337" y="403"/>
                  </a:lnTo>
                  <a:lnTo>
                    <a:pt x="346" y="408"/>
                  </a:lnTo>
                  <a:lnTo>
                    <a:pt x="346" y="408"/>
                  </a:lnTo>
                  <a:lnTo>
                    <a:pt x="350" y="411"/>
                  </a:lnTo>
                  <a:lnTo>
                    <a:pt x="355" y="415"/>
                  </a:lnTo>
                  <a:lnTo>
                    <a:pt x="362" y="426"/>
                  </a:lnTo>
                  <a:lnTo>
                    <a:pt x="371" y="436"/>
                  </a:lnTo>
                  <a:lnTo>
                    <a:pt x="379" y="446"/>
                  </a:lnTo>
                  <a:lnTo>
                    <a:pt x="379" y="446"/>
                  </a:lnTo>
                  <a:lnTo>
                    <a:pt x="424" y="490"/>
                  </a:lnTo>
                  <a:lnTo>
                    <a:pt x="470" y="533"/>
                  </a:lnTo>
                  <a:lnTo>
                    <a:pt x="562" y="618"/>
                  </a:lnTo>
                  <a:lnTo>
                    <a:pt x="562" y="618"/>
                  </a:lnTo>
                  <a:lnTo>
                    <a:pt x="584" y="636"/>
                  </a:lnTo>
                  <a:lnTo>
                    <a:pt x="605" y="655"/>
                  </a:lnTo>
                  <a:lnTo>
                    <a:pt x="625" y="675"/>
                  </a:lnTo>
                  <a:lnTo>
                    <a:pt x="635" y="684"/>
                  </a:lnTo>
                  <a:lnTo>
                    <a:pt x="643" y="695"/>
                  </a:lnTo>
                  <a:lnTo>
                    <a:pt x="643" y="695"/>
                  </a:lnTo>
                  <a:lnTo>
                    <a:pt x="693" y="738"/>
                  </a:lnTo>
                  <a:lnTo>
                    <a:pt x="744" y="783"/>
                  </a:lnTo>
                  <a:lnTo>
                    <a:pt x="847" y="876"/>
                  </a:lnTo>
                  <a:lnTo>
                    <a:pt x="950" y="971"/>
                  </a:lnTo>
                  <a:lnTo>
                    <a:pt x="1051" y="1063"/>
                  </a:lnTo>
                  <a:lnTo>
                    <a:pt x="1051" y="1063"/>
                  </a:lnTo>
                  <a:lnTo>
                    <a:pt x="1064" y="1074"/>
                  </a:lnTo>
                  <a:lnTo>
                    <a:pt x="1073" y="1080"/>
                  </a:lnTo>
                  <a:lnTo>
                    <a:pt x="1080" y="1088"/>
                  </a:lnTo>
                  <a:lnTo>
                    <a:pt x="1080" y="1088"/>
                  </a:lnTo>
                  <a:lnTo>
                    <a:pt x="1092" y="1101"/>
                  </a:lnTo>
                  <a:lnTo>
                    <a:pt x="1098" y="1106"/>
                  </a:lnTo>
                  <a:lnTo>
                    <a:pt x="1103" y="1110"/>
                  </a:lnTo>
                  <a:lnTo>
                    <a:pt x="1107" y="1114"/>
                  </a:lnTo>
                  <a:lnTo>
                    <a:pt x="1110" y="1114"/>
                  </a:lnTo>
                  <a:lnTo>
                    <a:pt x="1113" y="1114"/>
                  </a:lnTo>
                  <a:lnTo>
                    <a:pt x="1116" y="1114"/>
                  </a:lnTo>
                  <a:lnTo>
                    <a:pt x="1119" y="1111"/>
                  </a:lnTo>
                  <a:lnTo>
                    <a:pt x="1125" y="1106"/>
                  </a:lnTo>
                  <a:lnTo>
                    <a:pt x="1125" y="1106"/>
                  </a:lnTo>
                  <a:lnTo>
                    <a:pt x="1093" y="1072"/>
                  </a:lnTo>
                  <a:lnTo>
                    <a:pt x="1059" y="1040"/>
                  </a:lnTo>
                  <a:lnTo>
                    <a:pt x="1024" y="1009"/>
                  </a:lnTo>
                  <a:lnTo>
                    <a:pt x="988" y="979"/>
                  </a:lnTo>
                  <a:lnTo>
                    <a:pt x="988" y="979"/>
                  </a:lnTo>
                  <a:close/>
                  <a:moveTo>
                    <a:pt x="1099" y="1129"/>
                  </a:moveTo>
                  <a:lnTo>
                    <a:pt x="1099" y="1129"/>
                  </a:lnTo>
                  <a:lnTo>
                    <a:pt x="1100" y="1134"/>
                  </a:lnTo>
                  <a:lnTo>
                    <a:pt x="1103" y="1138"/>
                  </a:lnTo>
                  <a:lnTo>
                    <a:pt x="1105" y="1141"/>
                  </a:lnTo>
                  <a:lnTo>
                    <a:pt x="1109" y="1144"/>
                  </a:lnTo>
                  <a:lnTo>
                    <a:pt x="1114" y="1145"/>
                  </a:lnTo>
                  <a:lnTo>
                    <a:pt x="1118" y="1146"/>
                  </a:lnTo>
                  <a:lnTo>
                    <a:pt x="1123" y="1145"/>
                  </a:lnTo>
                  <a:lnTo>
                    <a:pt x="1129" y="1144"/>
                  </a:lnTo>
                  <a:lnTo>
                    <a:pt x="1140" y="1139"/>
                  </a:lnTo>
                  <a:lnTo>
                    <a:pt x="1151" y="1134"/>
                  </a:lnTo>
                  <a:lnTo>
                    <a:pt x="1162" y="1129"/>
                  </a:lnTo>
                  <a:lnTo>
                    <a:pt x="1169" y="1122"/>
                  </a:lnTo>
                  <a:lnTo>
                    <a:pt x="1169" y="1122"/>
                  </a:lnTo>
                  <a:lnTo>
                    <a:pt x="1177" y="1116"/>
                  </a:lnTo>
                  <a:lnTo>
                    <a:pt x="1183" y="1108"/>
                  </a:lnTo>
                  <a:lnTo>
                    <a:pt x="1194" y="1094"/>
                  </a:lnTo>
                  <a:lnTo>
                    <a:pt x="1210" y="1068"/>
                  </a:lnTo>
                  <a:lnTo>
                    <a:pt x="1210" y="1068"/>
                  </a:lnTo>
                  <a:lnTo>
                    <a:pt x="1208" y="1066"/>
                  </a:lnTo>
                  <a:lnTo>
                    <a:pt x="1207" y="1064"/>
                  </a:lnTo>
                  <a:lnTo>
                    <a:pt x="1206" y="1062"/>
                  </a:lnTo>
                  <a:lnTo>
                    <a:pt x="1207" y="1059"/>
                  </a:lnTo>
                  <a:lnTo>
                    <a:pt x="1208" y="1055"/>
                  </a:lnTo>
                  <a:lnTo>
                    <a:pt x="1212" y="1051"/>
                  </a:lnTo>
                  <a:lnTo>
                    <a:pt x="1212" y="1051"/>
                  </a:lnTo>
                  <a:lnTo>
                    <a:pt x="1210" y="1050"/>
                  </a:lnTo>
                  <a:lnTo>
                    <a:pt x="1209" y="1049"/>
                  </a:lnTo>
                  <a:lnTo>
                    <a:pt x="1207" y="1046"/>
                  </a:lnTo>
                  <a:lnTo>
                    <a:pt x="1206" y="1045"/>
                  </a:lnTo>
                  <a:lnTo>
                    <a:pt x="1205" y="1044"/>
                  </a:lnTo>
                  <a:lnTo>
                    <a:pt x="1203" y="1043"/>
                  </a:lnTo>
                  <a:lnTo>
                    <a:pt x="1199" y="1044"/>
                  </a:lnTo>
                  <a:lnTo>
                    <a:pt x="1199" y="1044"/>
                  </a:lnTo>
                  <a:lnTo>
                    <a:pt x="1194" y="1059"/>
                  </a:lnTo>
                  <a:lnTo>
                    <a:pt x="1185" y="1074"/>
                  </a:lnTo>
                  <a:lnTo>
                    <a:pt x="1175" y="1087"/>
                  </a:lnTo>
                  <a:lnTo>
                    <a:pt x="1163" y="1100"/>
                  </a:lnTo>
                  <a:lnTo>
                    <a:pt x="1149" y="1110"/>
                  </a:lnTo>
                  <a:lnTo>
                    <a:pt x="1142" y="1115"/>
                  </a:lnTo>
                  <a:lnTo>
                    <a:pt x="1133" y="1119"/>
                  </a:lnTo>
                  <a:lnTo>
                    <a:pt x="1125" y="1122"/>
                  </a:lnTo>
                  <a:lnTo>
                    <a:pt x="1117" y="1124"/>
                  </a:lnTo>
                  <a:lnTo>
                    <a:pt x="1108" y="1126"/>
                  </a:lnTo>
                  <a:lnTo>
                    <a:pt x="1099" y="1129"/>
                  </a:lnTo>
                  <a:lnTo>
                    <a:pt x="1099" y="1129"/>
                  </a:lnTo>
                  <a:close/>
                  <a:moveTo>
                    <a:pt x="1139" y="1150"/>
                  </a:moveTo>
                  <a:lnTo>
                    <a:pt x="1139" y="1150"/>
                  </a:lnTo>
                  <a:lnTo>
                    <a:pt x="1143" y="1154"/>
                  </a:lnTo>
                  <a:lnTo>
                    <a:pt x="1146" y="1159"/>
                  </a:lnTo>
                  <a:lnTo>
                    <a:pt x="1150" y="1168"/>
                  </a:lnTo>
                  <a:lnTo>
                    <a:pt x="1152" y="1172"/>
                  </a:lnTo>
                  <a:lnTo>
                    <a:pt x="1155" y="1177"/>
                  </a:lnTo>
                  <a:lnTo>
                    <a:pt x="1159" y="1179"/>
                  </a:lnTo>
                  <a:lnTo>
                    <a:pt x="1164" y="1181"/>
                  </a:lnTo>
                  <a:lnTo>
                    <a:pt x="1164" y="1181"/>
                  </a:lnTo>
                  <a:lnTo>
                    <a:pt x="1165" y="1180"/>
                  </a:lnTo>
                  <a:lnTo>
                    <a:pt x="1167" y="1178"/>
                  </a:lnTo>
                  <a:lnTo>
                    <a:pt x="1169" y="1175"/>
                  </a:lnTo>
                  <a:lnTo>
                    <a:pt x="1174" y="1172"/>
                  </a:lnTo>
                  <a:lnTo>
                    <a:pt x="1174" y="1172"/>
                  </a:lnTo>
                  <a:lnTo>
                    <a:pt x="1184" y="1168"/>
                  </a:lnTo>
                  <a:lnTo>
                    <a:pt x="1195" y="1163"/>
                  </a:lnTo>
                  <a:lnTo>
                    <a:pt x="1205" y="1157"/>
                  </a:lnTo>
                  <a:lnTo>
                    <a:pt x="1214" y="1151"/>
                  </a:lnTo>
                  <a:lnTo>
                    <a:pt x="1222" y="1145"/>
                  </a:lnTo>
                  <a:lnTo>
                    <a:pt x="1228" y="1137"/>
                  </a:lnTo>
                  <a:lnTo>
                    <a:pt x="1234" y="1129"/>
                  </a:lnTo>
                  <a:lnTo>
                    <a:pt x="1238" y="1120"/>
                  </a:lnTo>
                  <a:lnTo>
                    <a:pt x="1238" y="1120"/>
                  </a:lnTo>
                  <a:lnTo>
                    <a:pt x="1238" y="1118"/>
                  </a:lnTo>
                  <a:lnTo>
                    <a:pt x="1237" y="1115"/>
                  </a:lnTo>
                  <a:lnTo>
                    <a:pt x="1234" y="1109"/>
                  </a:lnTo>
                  <a:lnTo>
                    <a:pt x="1233" y="1107"/>
                  </a:lnTo>
                  <a:lnTo>
                    <a:pt x="1233" y="1104"/>
                  </a:lnTo>
                  <a:lnTo>
                    <a:pt x="1234" y="1102"/>
                  </a:lnTo>
                  <a:lnTo>
                    <a:pt x="1236" y="1100"/>
                  </a:lnTo>
                  <a:lnTo>
                    <a:pt x="1236" y="1100"/>
                  </a:lnTo>
                  <a:lnTo>
                    <a:pt x="1231" y="1095"/>
                  </a:lnTo>
                  <a:lnTo>
                    <a:pt x="1228" y="1090"/>
                  </a:lnTo>
                  <a:lnTo>
                    <a:pt x="1224" y="1086"/>
                  </a:lnTo>
                  <a:lnTo>
                    <a:pt x="1221" y="1084"/>
                  </a:lnTo>
                  <a:lnTo>
                    <a:pt x="1218" y="1081"/>
                  </a:lnTo>
                  <a:lnTo>
                    <a:pt x="1218" y="1081"/>
                  </a:lnTo>
                  <a:lnTo>
                    <a:pt x="1211" y="1094"/>
                  </a:lnTo>
                  <a:lnTo>
                    <a:pt x="1204" y="1105"/>
                  </a:lnTo>
                  <a:lnTo>
                    <a:pt x="1196" y="1115"/>
                  </a:lnTo>
                  <a:lnTo>
                    <a:pt x="1186" y="1124"/>
                  </a:lnTo>
                  <a:lnTo>
                    <a:pt x="1176" y="1132"/>
                  </a:lnTo>
                  <a:lnTo>
                    <a:pt x="1165" y="1139"/>
                  </a:lnTo>
                  <a:lnTo>
                    <a:pt x="1152" y="1145"/>
                  </a:lnTo>
                  <a:lnTo>
                    <a:pt x="1139" y="1150"/>
                  </a:lnTo>
                  <a:lnTo>
                    <a:pt x="1139" y="1150"/>
                  </a:lnTo>
                  <a:close/>
                  <a:moveTo>
                    <a:pt x="1216" y="1170"/>
                  </a:moveTo>
                  <a:lnTo>
                    <a:pt x="1216" y="1170"/>
                  </a:lnTo>
                  <a:lnTo>
                    <a:pt x="1211" y="1174"/>
                  </a:lnTo>
                  <a:lnTo>
                    <a:pt x="1205" y="1177"/>
                  </a:lnTo>
                  <a:lnTo>
                    <a:pt x="1192" y="1180"/>
                  </a:lnTo>
                  <a:lnTo>
                    <a:pt x="1186" y="1182"/>
                  </a:lnTo>
                  <a:lnTo>
                    <a:pt x="1180" y="1185"/>
                  </a:lnTo>
                  <a:lnTo>
                    <a:pt x="1176" y="1188"/>
                  </a:lnTo>
                  <a:lnTo>
                    <a:pt x="1172" y="1193"/>
                  </a:lnTo>
                  <a:lnTo>
                    <a:pt x="1172" y="1193"/>
                  </a:lnTo>
                  <a:lnTo>
                    <a:pt x="1175" y="1194"/>
                  </a:lnTo>
                  <a:lnTo>
                    <a:pt x="1179" y="1195"/>
                  </a:lnTo>
                  <a:lnTo>
                    <a:pt x="1184" y="1194"/>
                  </a:lnTo>
                  <a:lnTo>
                    <a:pt x="1189" y="1193"/>
                  </a:lnTo>
                  <a:lnTo>
                    <a:pt x="1199" y="1190"/>
                  </a:lnTo>
                  <a:lnTo>
                    <a:pt x="1208" y="1184"/>
                  </a:lnTo>
                  <a:lnTo>
                    <a:pt x="1208" y="1184"/>
                  </a:lnTo>
                  <a:lnTo>
                    <a:pt x="1216" y="1179"/>
                  </a:lnTo>
                  <a:lnTo>
                    <a:pt x="1225" y="1172"/>
                  </a:lnTo>
                  <a:lnTo>
                    <a:pt x="1234" y="1165"/>
                  </a:lnTo>
                  <a:lnTo>
                    <a:pt x="1241" y="1157"/>
                  </a:lnTo>
                  <a:lnTo>
                    <a:pt x="1246" y="1149"/>
                  </a:lnTo>
                  <a:lnTo>
                    <a:pt x="1251" y="1140"/>
                  </a:lnTo>
                  <a:lnTo>
                    <a:pt x="1254" y="1131"/>
                  </a:lnTo>
                  <a:lnTo>
                    <a:pt x="1254" y="1120"/>
                  </a:lnTo>
                  <a:lnTo>
                    <a:pt x="1254" y="1120"/>
                  </a:lnTo>
                  <a:lnTo>
                    <a:pt x="1246" y="1134"/>
                  </a:lnTo>
                  <a:lnTo>
                    <a:pt x="1237" y="1147"/>
                  </a:lnTo>
                  <a:lnTo>
                    <a:pt x="1227" y="1160"/>
                  </a:lnTo>
                  <a:lnTo>
                    <a:pt x="1216" y="1170"/>
                  </a:lnTo>
                  <a:lnTo>
                    <a:pt x="1216" y="1170"/>
                  </a:lnTo>
                  <a:close/>
                  <a:moveTo>
                    <a:pt x="1190" y="1207"/>
                  </a:moveTo>
                  <a:lnTo>
                    <a:pt x="1190" y="1207"/>
                  </a:lnTo>
                  <a:lnTo>
                    <a:pt x="1210" y="1229"/>
                  </a:lnTo>
                  <a:lnTo>
                    <a:pt x="1210" y="1229"/>
                  </a:lnTo>
                  <a:lnTo>
                    <a:pt x="1231" y="1212"/>
                  </a:lnTo>
                  <a:lnTo>
                    <a:pt x="1242" y="1202"/>
                  </a:lnTo>
                  <a:lnTo>
                    <a:pt x="1253" y="1193"/>
                  </a:lnTo>
                  <a:lnTo>
                    <a:pt x="1263" y="1183"/>
                  </a:lnTo>
                  <a:lnTo>
                    <a:pt x="1271" y="1171"/>
                  </a:lnTo>
                  <a:lnTo>
                    <a:pt x="1279" y="1160"/>
                  </a:lnTo>
                  <a:lnTo>
                    <a:pt x="1285" y="1147"/>
                  </a:lnTo>
                  <a:lnTo>
                    <a:pt x="1285" y="1147"/>
                  </a:lnTo>
                  <a:lnTo>
                    <a:pt x="1276" y="1145"/>
                  </a:lnTo>
                  <a:lnTo>
                    <a:pt x="1272" y="1144"/>
                  </a:lnTo>
                  <a:lnTo>
                    <a:pt x="1268" y="1140"/>
                  </a:lnTo>
                  <a:lnTo>
                    <a:pt x="1268" y="1140"/>
                  </a:lnTo>
                  <a:lnTo>
                    <a:pt x="1261" y="1152"/>
                  </a:lnTo>
                  <a:lnTo>
                    <a:pt x="1254" y="1163"/>
                  </a:lnTo>
                  <a:lnTo>
                    <a:pt x="1245" y="1171"/>
                  </a:lnTo>
                  <a:lnTo>
                    <a:pt x="1236" y="1180"/>
                  </a:lnTo>
                  <a:lnTo>
                    <a:pt x="1225" y="1187"/>
                  </a:lnTo>
                  <a:lnTo>
                    <a:pt x="1214" y="1195"/>
                  </a:lnTo>
                  <a:lnTo>
                    <a:pt x="1201" y="1201"/>
                  </a:lnTo>
                  <a:lnTo>
                    <a:pt x="1190" y="1207"/>
                  </a:lnTo>
                  <a:lnTo>
                    <a:pt x="1190" y="1207"/>
                  </a:lnTo>
                  <a:close/>
                  <a:moveTo>
                    <a:pt x="1306" y="1149"/>
                  </a:moveTo>
                  <a:lnTo>
                    <a:pt x="1306" y="1149"/>
                  </a:lnTo>
                  <a:lnTo>
                    <a:pt x="1298" y="1163"/>
                  </a:lnTo>
                  <a:lnTo>
                    <a:pt x="1288" y="1177"/>
                  </a:lnTo>
                  <a:lnTo>
                    <a:pt x="1278" y="1190"/>
                  </a:lnTo>
                  <a:lnTo>
                    <a:pt x="1266" y="1202"/>
                  </a:lnTo>
                  <a:lnTo>
                    <a:pt x="1254" y="1213"/>
                  </a:lnTo>
                  <a:lnTo>
                    <a:pt x="1241" y="1225"/>
                  </a:lnTo>
                  <a:lnTo>
                    <a:pt x="1214" y="1245"/>
                  </a:lnTo>
                  <a:lnTo>
                    <a:pt x="1214" y="1245"/>
                  </a:lnTo>
                  <a:lnTo>
                    <a:pt x="1224" y="1246"/>
                  </a:lnTo>
                  <a:lnTo>
                    <a:pt x="1234" y="1244"/>
                  </a:lnTo>
                  <a:lnTo>
                    <a:pt x="1242" y="1242"/>
                  </a:lnTo>
                  <a:lnTo>
                    <a:pt x="1251" y="1238"/>
                  </a:lnTo>
                  <a:lnTo>
                    <a:pt x="1266" y="1228"/>
                  </a:lnTo>
                  <a:lnTo>
                    <a:pt x="1273" y="1223"/>
                  </a:lnTo>
                  <a:lnTo>
                    <a:pt x="1281" y="1218"/>
                  </a:lnTo>
                  <a:lnTo>
                    <a:pt x="1281" y="1218"/>
                  </a:lnTo>
                  <a:lnTo>
                    <a:pt x="1286" y="1211"/>
                  </a:lnTo>
                  <a:lnTo>
                    <a:pt x="1292" y="1203"/>
                  </a:lnTo>
                  <a:lnTo>
                    <a:pt x="1306" y="1190"/>
                  </a:lnTo>
                  <a:lnTo>
                    <a:pt x="1312" y="1182"/>
                  </a:lnTo>
                  <a:lnTo>
                    <a:pt x="1316" y="1172"/>
                  </a:lnTo>
                  <a:lnTo>
                    <a:pt x="1317" y="1168"/>
                  </a:lnTo>
                  <a:lnTo>
                    <a:pt x="1318" y="1163"/>
                  </a:lnTo>
                  <a:lnTo>
                    <a:pt x="1318" y="1156"/>
                  </a:lnTo>
                  <a:lnTo>
                    <a:pt x="1317" y="1150"/>
                  </a:lnTo>
                  <a:lnTo>
                    <a:pt x="1317" y="1150"/>
                  </a:lnTo>
                  <a:lnTo>
                    <a:pt x="1314" y="1151"/>
                  </a:lnTo>
                  <a:lnTo>
                    <a:pt x="1312" y="1150"/>
                  </a:lnTo>
                  <a:lnTo>
                    <a:pt x="1310" y="1149"/>
                  </a:lnTo>
                  <a:lnTo>
                    <a:pt x="1306" y="1149"/>
                  </a:lnTo>
                  <a:lnTo>
                    <a:pt x="1306" y="1149"/>
                  </a:lnTo>
                  <a:close/>
                  <a:moveTo>
                    <a:pt x="1309" y="1211"/>
                  </a:moveTo>
                  <a:lnTo>
                    <a:pt x="1309" y="1211"/>
                  </a:lnTo>
                  <a:lnTo>
                    <a:pt x="1304" y="1217"/>
                  </a:lnTo>
                  <a:lnTo>
                    <a:pt x="1299" y="1224"/>
                  </a:lnTo>
                  <a:lnTo>
                    <a:pt x="1291" y="1228"/>
                  </a:lnTo>
                  <a:lnTo>
                    <a:pt x="1285" y="1233"/>
                  </a:lnTo>
                  <a:lnTo>
                    <a:pt x="1273" y="1242"/>
                  </a:lnTo>
                  <a:lnTo>
                    <a:pt x="1270" y="1245"/>
                  </a:lnTo>
                  <a:lnTo>
                    <a:pt x="1268" y="1250"/>
                  </a:lnTo>
                  <a:lnTo>
                    <a:pt x="1268" y="1250"/>
                  </a:lnTo>
                  <a:lnTo>
                    <a:pt x="1269" y="1252"/>
                  </a:lnTo>
                  <a:lnTo>
                    <a:pt x="1272" y="1255"/>
                  </a:lnTo>
                  <a:lnTo>
                    <a:pt x="1280" y="1262"/>
                  </a:lnTo>
                  <a:lnTo>
                    <a:pt x="1283" y="1267"/>
                  </a:lnTo>
                  <a:lnTo>
                    <a:pt x="1285" y="1270"/>
                  </a:lnTo>
                  <a:lnTo>
                    <a:pt x="1286" y="1273"/>
                  </a:lnTo>
                  <a:lnTo>
                    <a:pt x="1286" y="1274"/>
                  </a:lnTo>
                  <a:lnTo>
                    <a:pt x="1285" y="1275"/>
                  </a:lnTo>
                  <a:lnTo>
                    <a:pt x="1285" y="1275"/>
                  </a:lnTo>
                  <a:lnTo>
                    <a:pt x="1289" y="1282"/>
                  </a:lnTo>
                  <a:lnTo>
                    <a:pt x="1295" y="1286"/>
                  </a:lnTo>
                  <a:lnTo>
                    <a:pt x="1300" y="1289"/>
                  </a:lnTo>
                  <a:lnTo>
                    <a:pt x="1306" y="1290"/>
                  </a:lnTo>
                  <a:lnTo>
                    <a:pt x="1313" y="1290"/>
                  </a:lnTo>
                  <a:lnTo>
                    <a:pt x="1320" y="1289"/>
                  </a:lnTo>
                  <a:lnTo>
                    <a:pt x="1327" y="1287"/>
                  </a:lnTo>
                  <a:lnTo>
                    <a:pt x="1333" y="1284"/>
                  </a:lnTo>
                  <a:lnTo>
                    <a:pt x="1340" y="1280"/>
                  </a:lnTo>
                  <a:lnTo>
                    <a:pt x="1346" y="1275"/>
                  </a:lnTo>
                  <a:lnTo>
                    <a:pt x="1351" y="1269"/>
                  </a:lnTo>
                  <a:lnTo>
                    <a:pt x="1357" y="1263"/>
                  </a:lnTo>
                  <a:lnTo>
                    <a:pt x="1361" y="1256"/>
                  </a:lnTo>
                  <a:lnTo>
                    <a:pt x="1365" y="1250"/>
                  </a:lnTo>
                  <a:lnTo>
                    <a:pt x="1367" y="1242"/>
                  </a:lnTo>
                  <a:lnTo>
                    <a:pt x="1370" y="1236"/>
                  </a:lnTo>
                  <a:lnTo>
                    <a:pt x="1370" y="1236"/>
                  </a:lnTo>
                  <a:lnTo>
                    <a:pt x="1366" y="1228"/>
                  </a:lnTo>
                  <a:lnTo>
                    <a:pt x="1363" y="1221"/>
                  </a:lnTo>
                  <a:lnTo>
                    <a:pt x="1359" y="1213"/>
                  </a:lnTo>
                  <a:lnTo>
                    <a:pt x="1354" y="1207"/>
                  </a:lnTo>
                  <a:lnTo>
                    <a:pt x="1348" y="1200"/>
                  </a:lnTo>
                  <a:lnTo>
                    <a:pt x="1342" y="1194"/>
                  </a:lnTo>
                  <a:lnTo>
                    <a:pt x="1334" y="1188"/>
                  </a:lnTo>
                  <a:lnTo>
                    <a:pt x="1327" y="1184"/>
                  </a:lnTo>
                  <a:lnTo>
                    <a:pt x="1327" y="1184"/>
                  </a:lnTo>
                  <a:lnTo>
                    <a:pt x="1317" y="1197"/>
                  </a:lnTo>
                  <a:lnTo>
                    <a:pt x="1309" y="1211"/>
                  </a:lnTo>
                  <a:lnTo>
                    <a:pt x="1309" y="12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90"/>
            <p:cNvSpPr>
              <a:spLocks/>
            </p:cNvSpPr>
            <p:nvPr/>
          </p:nvSpPr>
          <p:spPr bwMode="auto">
            <a:xfrm>
              <a:off x="4824413" y="419100"/>
              <a:ext cx="31750" cy="61913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49" y="0"/>
                </a:cxn>
                <a:cxn ang="0">
                  <a:pos x="52" y="0"/>
                </a:cxn>
                <a:cxn ang="0">
                  <a:pos x="55" y="1"/>
                </a:cxn>
                <a:cxn ang="0">
                  <a:pos x="56" y="3"/>
                </a:cxn>
                <a:cxn ang="0">
                  <a:pos x="59" y="3"/>
                </a:cxn>
                <a:cxn ang="0">
                  <a:pos x="59" y="3"/>
                </a:cxn>
                <a:cxn ang="0">
                  <a:pos x="39" y="56"/>
                </a:cxn>
                <a:cxn ang="0">
                  <a:pos x="18" y="110"/>
                </a:cxn>
                <a:cxn ang="0">
                  <a:pos x="18" y="110"/>
                </a:cxn>
                <a:cxn ang="0">
                  <a:pos x="14" y="112"/>
                </a:cxn>
                <a:cxn ang="0">
                  <a:pos x="10" y="114"/>
                </a:cxn>
                <a:cxn ang="0">
                  <a:pos x="6" y="115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7" y="102"/>
                </a:cxn>
                <a:cxn ang="0">
                  <a:pos x="14" y="90"/>
                </a:cxn>
                <a:cxn ang="0">
                  <a:pos x="19" y="77"/>
                </a:cxn>
                <a:cxn ang="0">
                  <a:pos x="22" y="69"/>
                </a:cxn>
                <a:cxn ang="0">
                  <a:pos x="22" y="69"/>
                </a:cxn>
                <a:cxn ang="0">
                  <a:pos x="21" y="65"/>
                </a:cxn>
                <a:cxn ang="0">
                  <a:pos x="21" y="63"/>
                </a:cxn>
                <a:cxn ang="0">
                  <a:pos x="22" y="67"/>
                </a:cxn>
                <a:cxn ang="0">
                  <a:pos x="22" y="67"/>
                </a:cxn>
                <a:cxn ang="0">
                  <a:pos x="33" y="33"/>
                </a:cxn>
                <a:cxn ang="0">
                  <a:pos x="36" y="24"/>
                </a:cxn>
                <a:cxn ang="0">
                  <a:pos x="40" y="15"/>
                </a:cxn>
                <a:cxn ang="0">
                  <a:pos x="44" y="7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59" h="115">
                  <a:moveTo>
                    <a:pt x="49" y="0"/>
                  </a:moveTo>
                  <a:lnTo>
                    <a:pt x="49" y="0"/>
                  </a:lnTo>
                  <a:lnTo>
                    <a:pt x="52" y="0"/>
                  </a:lnTo>
                  <a:lnTo>
                    <a:pt x="55" y="1"/>
                  </a:lnTo>
                  <a:lnTo>
                    <a:pt x="56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39" y="56"/>
                  </a:lnTo>
                  <a:lnTo>
                    <a:pt x="18" y="110"/>
                  </a:lnTo>
                  <a:lnTo>
                    <a:pt x="18" y="110"/>
                  </a:lnTo>
                  <a:lnTo>
                    <a:pt x="14" y="112"/>
                  </a:lnTo>
                  <a:lnTo>
                    <a:pt x="10" y="114"/>
                  </a:lnTo>
                  <a:lnTo>
                    <a:pt x="6" y="115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7" y="102"/>
                  </a:lnTo>
                  <a:lnTo>
                    <a:pt x="14" y="90"/>
                  </a:lnTo>
                  <a:lnTo>
                    <a:pt x="19" y="77"/>
                  </a:lnTo>
                  <a:lnTo>
                    <a:pt x="22" y="69"/>
                  </a:lnTo>
                  <a:lnTo>
                    <a:pt x="22" y="69"/>
                  </a:lnTo>
                  <a:lnTo>
                    <a:pt x="21" y="65"/>
                  </a:lnTo>
                  <a:lnTo>
                    <a:pt x="21" y="63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33" y="33"/>
                  </a:lnTo>
                  <a:lnTo>
                    <a:pt x="36" y="24"/>
                  </a:lnTo>
                  <a:lnTo>
                    <a:pt x="40" y="15"/>
                  </a:lnTo>
                  <a:lnTo>
                    <a:pt x="44" y="7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91"/>
            <p:cNvSpPr>
              <a:spLocks/>
            </p:cNvSpPr>
            <p:nvPr/>
          </p:nvSpPr>
          <p:spPr bwMode="auto">
            <a:xfrm>
              <a:off x="4908551" y="168275"/>
              <a:ext cx="23813" cy="20638"/>
            </a:xfrm>
            <a:custGeom>
              <a:avLst/>
              <a:gdLst/>
              <a:ahLst/>
              <a:cxnLst>
                <a:cxn ang="0">
                  <a:pos x="45" y="4"/>
                </a:cxn>
                <a:cxn ang="0">
                  <a:pos x="45" y="4"/>
                </a:cxn>
                <a:cxn ang="0">
                  <a:pos x="41" y="12"/>
                </a:cxn>
                <a:cxn ang="0">
                  <a:pos x="38" y="19"/>
                </a:cxn>
                <a:cxn ang="0">
                  <a:pos x="33" y="25"/>
                </a:cxn>
                <a:cxn ang="0">
                  <a:pos x="27" y="30"/>
                </a:cxn>
                <a:cxn ang="0">
                  <a:pos x="21" y="34"/>
                </a:cxn>
                <a:cxn ang="0">
                  <a:pos x="15" y="37"/>
                </a:cxn>
                <a:cxn ang="0">
                  <a:pos x="7" y="40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8" y="30"/>
                </a:cxn>
                <a:cxn ang="0">
                  <a:pos x="17" y="19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9" y="0"/>
                </a:cxn>
                <a:cxn ang="0">
                  <a:pos x="40" y="2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45" y="4"/>
                </a:cxn>
              </a:cxnLst>
              <a:rect l="0" t="0" r="r" b="b"/>
              <a:pathLst>
                <a:path w="45" h="41">
                  <a:moveTo>
                    <a:pt x="45" y="4"/>
                  </a:moveTo>
                  <a:lnTo>
                    <a:pt x="45" y="4"/>
                  </a:lnTo>
                  <a:lnTo>
                    <a:pt x="41" y="12"/>
                  </a:lnTo>
                  <a:lnTo>
                    <a:pt x="38" y="19"/>
                  </a:lnTo>
                  <a:lnTo>
                    <a:pt x="33" y="25"/>
                  </a:lnTo>
                  <a:lnTo>
                    <a:pt x="27" y="30"/>
                  </a:lnTo>
                  <a:lnTo>
                    <a:pt x="21" y="34"/>
                  </a:lnTo>
                  <a:lnTo>
                    <a:pt x="15" y="37"/>
                  </a:lnTo>
                  <a:lnTo>
                    <a:pt x="7" y="40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8" y="30"/>
                  </a:lnTo>
                  <a:lnTo>
                    <a:pt x="17" y="19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0" y="2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4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2"/>
            <p:cNvSpPr>
              <a:spLocks noEditPoints="1"/>
            </p:cNvSpPr>
            <p:nvPr/>
          </p:nvSpPr>
          <p:spPr bwMode="auto">
            <a:xfrm>
              <a:off x="4098926" y="463550"/>
              <a:ext cx="441325" cy="214313"/>
            </a:xfrm>
            <a:custGeom>
              <a:avLst/>
              <a:gdLst/>
              <a:ahLst/>
              <a:cxnLst>
                <a:cxn ang="0">
                  <a:pos x="831" y="275"/>
                </a:cxn>
                <a:cxn ang="0">
                  <a:pos x="786" y="320"/>
                </a:cxn>
                <a:cxn ang="0">
                  <a:pos x="667" y="372"/>
                </a:cxn>
                <a:cxn ang="0">
                  <a:pos x="530" y="401"/>
                </a:cxn>
                <a:cxn ang="0">
                  <a:pos x="451" y="399"/>
                </a:cxn>
                <a:cxn ang="0">
                  <a:pos x="375" y="381"/>
                </a:cxn>
                <a:cxn ang="0">
                  <a:pos x="327" y="368"/>
                </a:cxn>
                <a:cxn ang="0">
                  <a:pos x="227" y="347"/>
                </a:cxn>
                <a:cxn ang="0">
                  <a:pos x="114" y="315"/>
                </a:cxn>
                <a:cxn ang="0">
                  <a:pos x="53" y="266"/>
                </a:cxn>
                <a:cxn ang="0">
                  <a:pos x="3" y="135"/>
                </a:cxn>
                <a:cxn ang="0">
                  <a:pos x="0" y="98"/>
                </a:cxn>
                <a:cxn ang="0">
                  <a:pos x="15" y="72"/>
                </a:cxn>
                <a:cxn ang="0">
                  <a:pos x="74" y="42"/>
                </a:cxn>
                <a:cxn ang="0">
                  <a:pos x="156" y="26"/>
                </a:cxn>
                <a:cxn ang="0">
                  <a:pos x="187" y="18"/>
                </a:cxn>
                <a:cxn ang="0">
                  <a:pos x="235" y="1"/>
                </a:cxn>
                <a:cxn ang="0">
                  <a:pos x="344" y="13"/>
                </a:cxn>
                <a:cxn ang="0">
                  <a:pos x="397" y="30"/>
                </a:cxn>
                <a:cxn ang="0">
                  <a:pos x="446" y="48"/>
                </a:cxn>
                <a:cxn ang="0">
                  <a:pos x="531" y="82"/>
                </a:cxn>
                <a:cxn ang="0">
                  <a:pos x="655" y="108"/>
                </a:cxn>
                <a:cxn ang="0">
                  <a:pos x="692" y="122"/>
                </a:cxn>
                <a:cxn ang="0">
                  <a:pos x="763" y="126"/>
                </a:cxn>
                <a:cxn ang="0">
                  <a:pos x="798" y="142"/>
                </a:cxn>
                <a:cxn ang="0">
                  <a:pos x="827" y="192"/>
                </a:cxn>
                <a:cxn ang="0">
                  <a:pos x="502" y="387"/>
                </a:cxn>
                <a:cxn ang="0">
                  <a:pos x="644" y="365"/>
                </a:cxn>
                <a:cxn ang="0">
                  <a:pos x="772" y="308"/>
                </a:cxn>
                <a:cxn ang="0">
                  <a:pos x="822" y="256"/>
                </a:cxn>
                <a:cxn ang="0">
                  <a:pos x="806" y="170"/>
                </a:cxn>
                <a:cxn ang="0">
                  <a:pos x="760" y="142"/>
                </a:cxn>
                <a:cxn ang="0">
                  <a:pos x="691" y="137"/>
                </a:cxn>
                <a:cxn ang="0">
                  <a:pos x="561" y="105"/>
                </a:cxn>
                <a:cxn ang="0">
                  <a:pos x="466" y="76"/>
                </a:cxn>
                <a:cxn ang="0">
                  <a:pos x="358" y="32"/>
                </a:cxn>
                <a:cxn ang="0">
                  <a:pos x="285" y="18"/>
                </a:cxn>
                <a:cxn ang="0">
                  <a:pos x="162" y="38"/>
                </a:cxn>
                <a:cxn ang="0">
                  <a:pos x="53" y="72"/>
                </a:cxn>
                <a:cxn ang="0">
                  <a:pos x="19" y="105"/>
                </a:cxn>
                <a:cxn ang="0">
                  <a:pos x="55" y="141"/>
                </a:cxn>
                <a:cxn ang="0">
                  <a:pos x="137" y="168"/>
                </a:cxn>
                <a:cxn ang="0">
                  <a:pos x="219" y="193"/>
                </a:cxn>
                <a:cxn ang="0">
                  <a:pos x="268" y="200"/>
                </a:cxn>
                <a:cxn ang="0">
                  <a:pos x="216" y="204"/>
                </a:cxn>
                <a:cxn ang="0">
                  <a:pos x="25" y="143"/>
                </a:cxn>
                <a:cxn ang="0">
                  <a:pos x="68" y="256"/>
                </a:cxn>
                <a:cxn ang="0">
                  <a:pos x="100" y="281"/>
                </a:cxn>
                <a:cxn ang="0">
                  <a:pos x="118" y="296"/>
                </a:cxn>
                <a:cxn ang="0">
                  <a:pos x="237" y="334"/>
                </a:cxn>
                <a:cxn ang="0">
                  <a:pos x="325" y="348"/>
                </a:cxn>
                <a:cxn ang="0">
                  <a:pos x="402" y="369"/>
                </a:cxn>
                <a:cxn ang="0">
                  <a:pos x="401" y="317"/>
                </a:cxn>
                <a:cxn ang="0">
                  <a:pos x="407" y="352"/>
                </a:cxn>
                <a:cxn ang="0">
                  <a:pos x="446" y="381"/>
                </a:cxn>
              </a:cxnLst>
              <a:rect l="0" t="0" r="r" b="b"/>
              <a:pathLst>
                <a:path w="836" h="404">
                  <a:moveTo>
                    <a:pt x="833" y="256"/>
                  </a:moveTo>
                  <a:lnTo>
                    <a:pt x="833" y="256"/>
                  </a:lnTo>
                  <a:lnTo>
                    <a:pt x="836" y="261"/>
                  </a:lnTo>
                  <a:lnTo>
                    <a:pt x="835" y="266"/>
                  </a:lnTo>
                  <a:lnTo>
                    <a:pt x="833" y="271"/>
                  </a:lnTo>
                  <a:lnTo>
                    <a:pt x="831" y="275"/>
                  </a:lnTo>
                  <a:lnTo>
                    <a:pt x="825" y="286"/>
                  </a:lnTo>
                  <a:lnTo>
                    <a:pt x="823" y="291"/>
                  </a:lnTo>
                  <a:lnTo>
                    <a:pt x="822" y="299"/>
                  </a:lnTo>
                  <a:lnTo>
                    <a:pt x="822" y="299"/>
                  </a:lnTo>
                  <a:lnTo>
                    <a:pt x="805" y="309"/>
                  </a:lnTo>
                  <a:lnTo>
                    <a:pt x="786" y="320"/>
                  </a:lnTo>
                  <a:lnTo>
                    <a:pt x="768" y="330"/>
                  </a:lnTo>
                  <a:lnTo>
                    <a:pt x="749" y="339"/>
                  </a:lnTo>
                  <a:lnTo>
                    <a:pt x="730" y="349"/>
                  </a:lnTo>
                  <a:lnTo>
                    <a:pt x="709" y="357"/>
                  </a:lnTo>
                  <a:lnTo>
                    <a:pt x="688" y="365"/>
                  </a:lnTo>
                  <a:lnTo>
                    <a:pt x="667" y="372"/>
                  </a:lnTo>
                  <a:lnTo>
                    <a:pt x="645" y="379"/>
                  </a:lnTo>
                  <a:lnTo>
                    <a:pt x="624" y="385"/>
                  </a:lnTo>
                  <a:lnTo>
                    <a:pt x="601" y="391"/>
                  </a:lnTo>
                  <a:lnTo>
                    <a:pt x="578" y="395"/>
                  </a:lnTo>
                  <a:lnTo>
                    <a:pt x="554" y="398"/>
                  </a:lnTo>
                  <a:lnTo>
                    <a:pt x="530" y="401"/>
                  </a:lnTo>
                  <a:lnTo>
                    <a:pt x="507" y="402"/>
                  </a:lnTo>
                  <a:lnTo>
                    <a:pt x="483" y="404"/>
                  </a:lnTo>
                  <a:lnTo>
                    <a:pt x="483" y="404"/>
                  </a:lnTo>
                  <a:lnTo>
                    <a:pt x="472" y="404"/>
                  </a:lnTo>
                  <a:lnTo>
                    <a:pt x="461" y="401"/>
                  </a:lnTo>
                  <a:lnTo>
                    <a:pt x="451" y="399"/>
                  </a:lnTo>
                  <a:lnTo>
                    <a:pt x="442" y="397"/>
                  </a:lnTo>
                  <a:lnTo>
                    <a:pt x="422" y="391"/>
                  </a:lnTo>
                  <a:lnTo>
                    <a:pt x="402" y="385"/>
                  </a:lnTo>
                  <a:lnTo>
                    <a:pt x="402" y="385"/>
                  </a:lnTo>
                  <a:lnTo>
                    <a:pt x="389" y="383"/>
                  </a:lnTo>
                  <a:lnTo>
                    <a:pt x="375" y="381"/>
                  </a:lnTo>
                  <a:lnTo>
                    <a:pt x="361" y="380"/>
                  </a:lnTo>
                  <a:lnTo>
                    <a:pt x="347" y="378"/>
                  </a:lnTo>
                  <a:lnTo>
                    <a:pt x="347" y="378"/>
                  </a:lnTo>
                  <a:lnTo>
                    <a:pt x="341" y="375"/>
                  </a:lnTo>
                  <a:lnTo>
                    <a:pt x="333" y="371"/>
                  </a:lnTo>
                  <a:lnTo>
                    <a:pt x="327" y="368"/>
                  </a:lnTo>
                  <a:lnTo>
                    <a:pt x="319" y="365"/>
                  </a:lnTo>
                  <a:lnTo>
                    <a:pt x="319" y="365"/>
                  </a:lnTo>
                  <a:lnTo>
                    <a:pt x="293" y="360"/>
                  </a:lnTo>
                  <a:lnTo>
                    <a:pt x="267" y="355"/>
                  </a:lnTo>
                  <a:lnTo>
                    <a:pt x="240" y="350"/>
                  </a:lnTo>
                  <a:lnTo>
                    <a:pt x="227" y="347"/>
                  </a:lnTo>
                  <a:lnTo>
                    <a:pt x="215" y="342"/>
                  </a:lnTo>
                  <a:lnTo>
                    <a:pt x="215" y="342"/>
                  </a:lnTo>
                  <a:lnTo>
                    <a:pt x="164" y="327"/>
                  </a:lnTo>
                  <a:lnTo>
                    <a:pt x="139" y="320"/>
                  </a:lnTo>
                  <a:lnTo>
                    <a:pt x="114" y="315"/>
                  </a:lnTo>
                  <a:lnTo>
                    <a:pt x="114" y="315"/>
                  </a:lnTo>
                  <a:lnTo>
                    <a:pt x="97" y="304"/>
                  </a:lnTo>
                  <a:lnTo>
                    <a:pt x="82" y="293"/>
                  </a:lnTo>
                  <a:lnTo>
                    <a:pt x="67" y="280"/>
                  </a:lnTo>
                  <a:lnTo>
                    <a:pt x="59" y="274"/>
                  </a:lnTo>
                  <a:lnTo>
                    <a:pt x="53" y="266"/>
                  </a:lnTo>
                  <a:lnTo>
                    <a:pt x="53" y="266"/>
                  </a:lnTo>
                  <a:lnTo>
                    <a:pt x="43" y="253"/>
                  </a:lnTo>
                  <a:lnTo>
                    <a:pt x="36" y="238"/>
                  </a:lnTo>
                  <a:lnTo>
                    <a:pt x="29" y="221"/>
                  </a:lnTo>
                  <a:lnTo>
                    <a:pt x="23" y="205"/>
                  </a:lnTo>
                  <a:lnTo>
                    <a:pt x="13" y="171"/>
                  </a:lnTo>
                  <a:lnTo>
                    <a:pt x="3" y="135"/>
                  </a:lnTo>
                  <a:lnTo>
                    <a:pt x="3" y="135"/>
                  </a:lnTo>
                  <a:lnTo>
                    <a:pt x="4" y="129"/>
                  </a:lnTo>
                  <a:lnTo>
                    <a:pt x="5" y="124"/>
                  </a:lnTo>
                  <a:lnTo>
                    <a:pt x="3" y="113"/>
                  </a:lnTo>
                  <a:lnTo>
                    <a:pt x="0" y="104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3" y="89"/>
                  </a:lnTo>
                  <a:lnTo>
                    <a:pt x="6" y="83"/>
                  </a:lnTo>
                  <a:lnTo>
                    <a:pt x="10" y="78"/>
                  </a:lnTo>
                  <a:lnTo>
                    <a:pt x="15" y="72"/>
                  </a:lnTo>
                  <a:lnTo>
                    <a:pt x="28" y="62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50" y="49"/>
                  </a:lnTo>
                  <a:lnTo>
                    <a:pt x="63" y="45"/>
                  </a:lnTo>
                  <a:lnTo>
                    <a:pt x="74" y="42"/>
                  </a:lnTo>
                  <a:lnTo>
                    <a:pt x="88" y="39"/>
                  </a:lnTo>
                  <a:lnTo>
                    <a:pt x="115" y="35"/>
                  </a:lnTo>
                  <a:lnTo>
                    <a:pt x="142" y="30"/>
                  </a:lnTo>
                  <a:lnTo>
                    <a:pt x="142" y="30"/>
                  </a:lnTo>
                  <a:lnTo>
                    <a:pt x="149" y="28"/>
                  </a:lnTo>
                  <a:lnTo>
                    <a:pt x="156" y="26"/>
                  </a:lnTo>
                  <a:lnTo>
                    <a:pt x="162" y="22"/>
                  </a:lnTo>
                  <a:lnTo>
                    <a:pt x="169" y="20"/>
                  </a:lnTo>
                  <a:lnTo>
                    <a:pt x="169" y="20"/>
                  </a:lnTo>
                  <a:lnTo>
                    <a:pt x="177" y="19"/>
                  </a:lnTo>
                  <a:lnTo>
                    <a:pt x="187" y="18"/>
                  </a:lnTo>
                  <a:lnTo>
                    <a:pt x="187" y="18"/>
                  </a:lnTo>
                  <a:lnTo>
                    <a:pt x="195" y="15"/>
                  </a:lnTo>
                  <a:lnTo>
                    <a:pt x="204" y="11"/>
                  </a:lnTo>
                  <a:lnTo>
                    <a:pt x="211" y="6"/>
                  </a:lnTo>
                  <a:lnTo>
                    <a:pt x="219" y="4"/>
                  </a:lnTo>
                  <a:lnTo>
                    <a:pt x="219" y="4"/>
                  </a:lnTo>
                  <a:lnTo>
                    <a:pt x="235" y="1"/>
                  </a:lnTo>
                  <a:lnTo>
                    <a:pt x="251" y="0"/>
                  </a:lnTo>
                  <a:lnTo>
                    <a:pt x="266" y="1"/>
                  </a:lnTo>
                  <a:lnTo>
                    <a:pt x="282" y="2"/>
                  </a:lnTo>
                  <a:lnTo>
                    <a:pt x="313" y="7"/>
                  </a:lnTo>
                  <a:lnTo>
                    <a:pt x="328" y="11"/>
                  </a:lnTo>
                  <a:lnTo>
                    <a:pt x="344" y="13"/>
                  </a:lnTo>
                  <a:lnTo>
                    <a:pt x="344" y="13"/>
                  </a:lnTo>
                  <a:lnTo>
                    <a:pt x="355" y="15"/>
                  </a:lnTo>
                  <a:lnTo>
                    <a:pt x="366" y="18"/>
                  </a:lnTo>
                  <a:lnTo>
                    <a:pt x="386" y="27"/>
                  </a:lnTo>
                  <a:lnTo>
                    <a:pt x="386" y="27"/>
                  </a:lnTo>
                  <a:lnTo>
                    <a:pt x="397" y="30"/>
                  </a:lnTo>
                  <a:lnTo>
                    <a:pt x="409" y="32"/>
                  </a:lnTo>
                  <a:lnTo>
                    <a:pt x="421" y="35"/>
                  </a:lnTo>
                  <a:lnTo>
                    <a:pt x="431" y="38"/>
                  </a:lnTo>
                  <a:lnTo>
                    <a:pt x="431" y="38"/>
                  </a:lnTo>
                  <a:lnTo>
                    <a:pt x="438" y="43"/>
                  </a:lnTo>
                  <a:lnTo>
                    <a:pt x="446" y="48"/>
                  </a:lnTo>
                  <a:lnTo>
                    <a:pt x="452" y="54"/>
                  </a:lnTo>
                  <a:lnTo>
                    <a:pt x="461" y="59"/>
                  </a:lnTo>
                  <a:lnTo>
                    <a:pt x="461" y="59"/>
                  </a:lnTo>
                  <a:lnTo>
                    <a:pt x="477" y="65"/>
                  </a:lnTo>
                  <a:lnTo>
                    <a:pt x="494" y="72"/>
                  </a:lnTo>
                  <a:lnTo>
                    <a:pt x="531" y="82"/>
                  </a:lnTo>
                  <a:lnTo>
                    <a:pt x="570" y="92"/>
                  </a:lnTo>
                  <a:lnTo>
                    <a:pt x="610" y="100"/>
                  </a:lnTo>
                  <a:lnTo>
                    <a:pt x="610" y="100"/>
                  </a:lnTo>
                  <a:lnTo>
                    <a:pt x="625" y="104"/>
                  </a:lnTo>
                  <a:lnTo>
                    <a:pt x="640" y="106"/>
                  </a:lnTo>
                  <a:lnTo>
                    <a:pt x="655" y="108"/>
                  </a:lnTo>
                  <a:lnTo>
                    <a:pt x="669" y="111"/>
                  </a:lnTo>
                  <a:lnTo>
                    <a:pt x="669" y="111"/>
                  </a:lnTo>
                  <a:lnTo>
                    <a:pt x="674" y="113"/>
                  </a:lnTo>
                  <a:lnTo>
                    <a:pt x="680" y="118"/>
                  </a:lnTo>
                  <a:lnTo>
                    <a:pt x="687" y="121"/>
                  </a:lnTo>
                  <a:lnTo>
                    <a:pt x="692" y="122"/>
                  </a:lnTo>
                  <a:lnTo>
                    <a:pt x="696" y="123"/>
                  </a:lnTo>
                  <a:lnTo>
                    <a:pt x="696" y="123"/>
                  </a:lnTo>
                  <a:lnTo>
                    <a:pt x="711" y="124"/>
                  </a:lnTo>
                  <a:lnTo>
                    <a:pt x="725" y="125"/>
                  </a:lnTo>
                  <a:lnTo>
                    <a:pt x="751" y="125"/>
                  </a:lnTo>
                  <a:lnTo>
                    <a:pt x="763" y="126"/>
                  </a:lnTo>
                  <a:lnTo>
                    <a:pt x="773" y="128"/>
                  </a:lnTo>
                  <a:lnTo>
                    <a:pt x="783" y="132"/>
                  </a:lnTo>
                  <a:lnTo>
                    <a:pt x="787" y="134"/>
                  </a:lnTo>
                  <a:lnTo>
                    <a:pt x="792" y="137"/>
                  </a:lnTo>
                  <a:lnTo>
                    <a:pt x="792" y="137"/>
                  </a:lnTo>
                  <a:lnTo>
                    <a:pt x="798" y="142"/>
                  </a:lnTo>
                  <a:lnTo>
                    <a:pt x="803" y="148"/>
                  </a:lnTo>
                  <a:lnTo>
                    <a:pt x="809" y="153"/>
                  </a:lnTo>
                  <a:lnTo>
                    <a:pt x="814" y="160"/>
                  </a:lnTo>
                  <a:lnTo>
                    <a:pt x="817" y="167"/>
                  </a:lnTo>
                  <a:lnTo>
                    <a:pt x="822" y="175"/>
                  </a:lnTo>
                  <a:lnTo>
                    <a:pt x="827" y="192"/>
                  </a:lnTo>
                  <a:lnTo>
                    <a:pt x="830" y="209"/>
                  </a:lnTo>
                  <a:lnTo>
                    <a:pt x="832" y="226"/>
                  </a:lnTo>
                  <a:lnTo>
                    <a:pt x="833" y="242"/>
                  </a:lnTo>
                  <a:lnTo>
                    <a:pt x="833" y="256"/>
                  </a:lnTo>
                  <a:lnTo>
                    <a:pt x="833" y="256"/>
                  </a:lnTo>
                  <a:close/>
                  <a:moveTo>
                    <a:pt x="502" y="387"/>
                  </a:moveTo>
                  <a:lnTo>
                    <a:pt x="502" y="387"/>
                  </a:lnTo>
                  <a:lnTo>
                    <a:pt x="520" y="386"/>
                  </a:lnTo>
                  <a:lnTo>
                    <a:pt x="538" y="385"/>
                  </a:lnTo>
                  <a:lnTo>
                    <a:pt x="574" y="381"/>
                  </a:lnTo>
                  <a:lnTo>
                    <a:pt x="610" y="374"/>
                  </a:lnTo>
                  <a:lnTo>
                    <a:pt x="644" y="365"/>
                  </a:lnTo>
                  <a:lnTo>
                    <a:pt x="644" y="365"/>
                  </a:lnTo>
                  <a:lnTo>
                    <a:pt x="669" y="357"/>
                  </a:lnTo>
                  <a:lnTo>
                    <a:pt x="691" y="349"/>
                  </a:lnTo>
                  <a:lnTo>
                    <a:pt x="714" y="339"/>
                  </a:lnTo>
                  <a:lnTo>
                    <a:pt x="734" y="329"/>
                  </a:lnTo>
                  <a:lnTo>
                    <a:pt x="772" y="308"/>
                  </a:lnTo>
                  <a:lnTo>
                    <a:pt x="810" y="287"/>
                  </a:lnTo>
                  <a:lnTo>
                    <a:pt x="810" y="287"/>
                  </a:lnTo>
                  <a:lnTo>
                    <a:pt x="814" y="279"/>
                  </a:lnTo>
                  <a:lnTo>
                    <a:pt x="817" y="273"/>
                  </a:lnTo>
                  <a:lnTo>
                    <a:pt x="820" y="264"/>
                  </a:lnTo>
                  <a:lnTo>
                    <a:pt x="822" y="256"/>
                  </a:lnTo>
                  <a:lnTo>
                    <a:pt x="822" y="247"/>
                  </a:lnTo>
                  <a:lnTo>
                    <a:pt x="823" y="239"/>
                  </a:lnTo>
                  <a:lnTo>
                    <a:pt x="821" y="220"/>
                  </a:lnTo>
                  <a:lnTo>
                    <a:pt x="817" y="202"/>
                  </a:lnTo>
                  <a:lnTo>
                    <a:pt x="812" y="185"/>
                  </a:lnTo>
                  <a:lnTo>
                    <a:pt x="806" y="170"/>
                  </a:lnTo>
                  <a:lnTo>
                    <a:pt x="797" y="157"/>
                  </a:lnTo>
                  <a:lnTo>
                    <a:pt x="797" y="157"/>
                  </a:lnTo>
                  <a:lnTo>
                    <a:pt x="788" y="152"/>
                  </a:lnTo>
                  <a:lnTo>
                    <a:pt x="779" y="148"/>
                  </a:lnTo>
                  <a:lnTo>
                    <a:pt x="769" y="144"/>
                  </a:lnTo>
                  <a:lnTo>
                    <a:pt x="760" y="142"/>
                  </a:lnTo>
                  <a:lnTo>
                    <a:pt x="749" y="141"/>
                  </a:lnTo>
                  <a:lnTo>
                    <a:pt x="738" y="140"/>
                  </a:lnTo>
                  <a:lnTo>
                    <a:pt x="715" y="139"/>
                  </a:lnTo>
                  <a:lnTo>
                    <a:pt x="715" y="139"/>
                  </a:lnTo>
                  <a:lnTo>
                    <a:pt x="703" y="138"/>
                  </a:lnTo>
                  <a:lnTo>
                    <a:pt x="691" y="137"/>
                  </a:lnTo>
                  <a:lnTo>
                    <a:pt x="667" y="133"/>
                  </a:lnTo>
                  <a:lnTo>
                    <a:pt x="643" y="126"/>
                  </a:lnTo>
                  <a:lnTo>
                    <a:pt x="619" y="119"/>
                  </a:lnTo>
                  <a:lnTo>
                    <a:pt x="596" y="112"/>
                  </a:lnTo>
                  <a:lnTo>
                    <a:pt x="573" y="107"/>
                  </a:lnTo>
                  <a:lnTo>
                    <a:pt x="561" y="105"/>
                  </a:lnTo>
                  <a:lnTo>
                    <a:pt x="551" y="103"/>
                  </a:lnTo>
                  <a:lnTo>
                    <a:pt x="541" y="103"/>
                  </a:lnTo>
                  <a:lnTo>
                    <a:pt x="531" y="103"/>
                  </a:lnTo>
                  <a:lnTo>
                    <a:pt x="531" y="103"/>
                  </a:lnTo>
                  <a:lnTo>
                    <a:pt x="499" y="89"/>
                  </a:lnTo>
                  <a:lnTo>
                    <a:pt x="466" y="76"/>
                  </a:lnTo>
                  <a:lnTo>
                    <a:pt x="398" y="50"/>
                  </a:lnTo>
                  <a:lnTo>
                    <a:pt x="398" y="50"/>
                  </a:lnTo>
                  <a:lnTo>
                    <a:pt x="386" y="43"/>
                  </a:lnTo>
                  <a:lnTo>
                    <a:pt x="373" y="36"/>
                  </a:lnTo>
                  <a:lnTo>
                    <a:pt x="366" y="34"/>
                  </a:lnTo>
                  <a:lnTo>
                    <a:pt x="358" y="32"/>
                  </a:lnTo>
                  <a:lnTo>
                    <a:pt x="349" y="31"/>
                  </a:lnTo>
                  <a:lnTo>
                    <a:pt x="340" y="30"/>
                  </a:lnTo>
                  <a:lnTo>
                    <a:pt x="340" y="30"/>
                  </a:lnTo>
                  <a:lnTo>
                    <a:pt x="322" y="24"/>
                  </a:lnTo>
                  <a:lnTo>
                    <a:pt x="303" y="20"/>
                  </a:lnTo>
                  <a:lnTo>
                    <a:pt x="285" y="18"/>
                  </a:lnTo>
                  <a:lnTo>
                    <a:pt x="267" y="18"/>
                  </a:lnTo>
                  <a:lnTo>
                    <a:pt x="249" y="19"/>
                  </a:lnTo>
                  <a:lnTo>
                    <a:pt x="232" y="21"/>
                  </a:lnTo>
                  <a:lnTo>
                    <a:pt x="215" y="24"/>
                  </a:lnTo>
                  <a:lnTo>
                    <a:pt x="197" y="29"/>
                  </a:lnTo>
                  <a:lnTo>
                    <a:pt x="162" y="38"/>
                  </a:lnTo>
                  <a:lnTo>
                    <a:pt x="128" y="49"/>
                  </a:lnTo>
                  <a:lnTo>
                    <a:pt x="94" y="60"/>
                  </a:lnTo>
                  <a:lnTo>
                    <a:pt x="76" y="63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53" y="72"/>
                  </a:lnTo>
                  <a:lnTo>
                    <a:pt x="48" y="75"/>
                  </a:lnTo>
                  <a:lnTo>
                    <a:pt x="38" y="79"/>
                  </a:lnTo>
                  <a:lnTo>
                    <a:pt x="16" y="84"/>
                  </a:lnTo>
                  <a:lnTo>
                    <a:pt x="16" y="84"/>
                  </a:lnTo>
                  <a:lnTo>
                    <a:pt x="18" y="95"/>
                  </a:lnTo>
                  <a:lnTo>
                    <a:pt x="19" y="105"/>
                  </a:lnTo>
                  <a:lnTo>
                    <a:pt x="22" y="113"/>
                  </a:lnTo>
                  <a:lnTo>
                    <a:pt x="26" y="121"/>
                  </a:lnTo>
                  <a:lnTo>
                    <a:pt x="31" y="127"/>
                  </a:lnTo>
                  <a:lnTo>
                    <a:pt x="38" y="133"/>
                  </a:lnTo>
                  <a:lnTo>
                    <a:pt x="46" y="138"/>
                  </a:lnTo>
                  <a:lnTo>
                    <a:pt x="55" y="141"/>
                  </a:lnTo>
                  <a:lnTo>
                    <a:pt x="55" y="141"/>
                  </a:lnTo>
                  <a:lnTo>
                    <a:pt x="88" y="154"/>
                  </a:lnTo>
                  <a:lnTo>
                    <a:pt x="105" y="160"/>
                  </a:lnTo>
                  <a:lnTo>
                    <a:pt x="124" y="166"/>
                  </a:lnTo>
                  <a:lnTo>
                    <a:pt x="124" y="166"/>
                  </a:lnTo>
                  <a:lnTo>
                    <a:pt x="137" y="168"/>
                  </a:lnTo>
                  <a:lnTo>
                    <a:pt x="152" y="171"/>
                  </a:lnTo>
                  <a:lnTo>
                    <a:pt x="166" y="173"/>
                  </a:lnTo>
                  <a:lnTo>
                    <a:pt x="180" y="178"/>
                  </a:lnTo>
                  <a:lnTo>
                    <a:pt x="180" y="178"/>
                  </a:lnTo>
                  <a:lnTo>
                    <a:pt x="206" y="187"/>
                  </a:lnTo>
                  <a:lnTo>
                    <a:pt x="219" y="193"/>
                  </a:lnTo>
                  <a:lnTo>
                    <a:pt x="231" y="196"/>
                  </a:lnTo>
                  <a:lnTo>
                    <a:pt x="231" y="196"/>
                  </a:lnTo>
                  <a:lnTo>
                    <a:pt x="238" y="197"/>
                  </a:lnTo>
                  <a:lnTo>
                    <a:pt x="246" y="198"/>
                  </a:lnTo>
                  <a:lnTo>
                    <a:pt x="261" y="199"/>
                  </a:lnTo>
                  <a:lnTo>
                    <a:pt x="268" y="200"/>
                  </a:lnTo>
                  <a:lnTo>
                    <a:pt x="273" y="202"/>
                  </a:lnTo>
                  <a:lnTo>
                    <a:pt x="279" y="206"/>
                  </a:lnTo>
                  <a:lnTo>
                    <a:pt x="283" y="212"/>
                  </a:lnTo>
                  <a:lnTo>
                    <a:pt x="283" y="212"/>
                  </a:lnTo>
                  <a:lnTo>
                    <a:pt x="249" y="209"/>
                  </a:lnTo>
                  <a:lnTo>
                    <a:pt x="216" y="204"/>
                  </a:lnTo>
                  <a:lnTo>
                    <a:pt x="184" y="197"/>
                  </a:lnTo>
                  <a:lnTo>
                    <a:pt x="151" y="188"/>
                  </a:lnTo>
                  <a:lnTo>
                    <a:pt x="119" y="179"/>
                  </a:lnTo>
                  <a:lnTo>
                    <a:pt x="88" y="168"/>
                  </a:lnTo>
                  <a:lnTo>
                    <a:pt x="25" y="143"/>
                  </a:lnTo>
                  <a:lnTo>
                    <a:pt x="25" y="143"/>
                  </a:lnTo>
                  <a:lnTo>
                    <a:pt x="31" y="166"/>
                  </a:lnTo>
                  <a:lnTo>
                    <a:pt x="37" y="187"/>
                  </a:lnTo>
                  <a:lnTo>
                    <a:pt x="48" y="228"/>
                  </a:lnTo>
                  <a:lnTo>
                    <a:pt x="48" y="228"/>
                  </a:lnTo>
                  <a:lnTo>
                    <a:pt x="58" y="242"/>
                  </a:lnTo>
                  <a:lnTo>
                    <a:pt x="68" y="256"/>
                  </a:lnTo>
                  <a:lnTo>
                    <a:pt x="80" y="269"/>
                  </a:lnTo>
                  <a:lnTo>
                    <a:pt x="85" y="275"/>
                  </a:lnTo>
                  <a:lnTo>
                    <a:pt x="91" y="280"/>
                  </a:lnTo>
                  <a:lnTo>
                    <a:pt x="91" y="280"/>
                  </a:lnTo>
                  <a:lnTo>
                    <a:pt x="96" y="280"/>
                  </a:lnTo>
                  <a:lnTo>
                    <a:pt x="100" y="281"/>
                  </a:lnTo>
                  <a:lnTo>
                    <a:pt x="103" y="284"/>
                  </a:lnTo>
                  <a:lnTo>
                    <a:pt x="105" y="286"/>
                  </a:lnTo>
                  <a:lnTo>
                    <a:pt x="112" y="292"/>
                  </a:lnTo>
                  <a:lnTo>
                    <a:pt x="114" y="294"/>
                  </a:lnTo>
                  <a:lnTo>
                    <a:pt x="118" y="296"/>
                  </a:lnTo>
                  <a:lnTo>
                    <a:pt x="118" y="296"/>
                  </a:lnTo>
                  <a:lnTo>
                    <a:pt x="129" y="302"/>
                  </a:lnTo>
                  <a:lnTo>
                    <a:pt x="143" y="307"/>
                  </a:lnTo>
                  <a:lnTo>
                    <a:pt x="172" y="317"/>
                  </a:lnTo>
                  <a:lnTo>
                    <a:pt x="226" y="331"/>
                  </a:lnTo>
                  <a:lnTo>
                    <a:pt x="226" y="331"/>
                  </a:lnTo>
                  <a:lnTo>
                    <a:pt x="237" y="334"/>
                  </a:lnTo>
                  <a:lnTo>
                    <a:pt x="249" y="336"/>
                  </a:lnTo>
                  <a:lnTo>
                    <a:pt x="270" y="338"/>
                  </a:lnTo>
                  <a:lnTo>
                    <a:pt x="292" y="341"/>
                  </a:lnTo>
                  <a:lnTo>
                    <a:pt x="313" y="345"/>
                  </a:lnTo>
                  <a:lnTo>
                    <a:pt x="313" y="345"/>
                  </a:lnTo>
                  <a:lnTo>
                    <a:pt x="325" y="348"/>
                  </a:lnTo>
                  <a:lnTo>
                    <a:pt x="337" y="352"/>
                  </a:lnTo>
                  <a:lnTo>
                    <a:pt x="358" y="362"/>
                  </a:lnTo>
                  <a:lnTo>
                    <a:pt x="369" y="365"/>
                  </a:lnTo>
                  <a:lnTo>
                    <a:pt x="379" y="368"/>
                  </a:lnTo>
                  <a:lnTo>
                    <a:pt x="390" y="369"/>
                  </a:lnTo>
                  <a:lnTo>
                    <a:pt x="402" y="369"/>
                  </a:lnTo>
                  <a:lnTo>
                    <a:pt x="402" y="369"/>
                  </a:lnTo>
                  <a:lnTo>
                    <a:pt x="400" y="356"/>
                  </a:lnTo>
                  <a:lnTo>
                    <a:pt x="398" y="340"/>
                  </a:lnTo>
                  <a:lnTo>
                    <a:pt x="398" y="332"/>
                  </a:lnTo>
                  <a:lnTo>
                    <a:pt x="399" y="324"/>
                  </a:lnTo>
                  <a:lnTo>
                    <a:pt x="401" y="317"/>
                  </a:lnTo>
                  <a:lnTo>
                    <a:pt x="404" y="310"/>
                  </a:lnTo>
                  <a:lnTo>
                    <a:pt x="404" y="310"/>
                  </a:lnTo>
                  <a:lnTo>
                    <a:pt x="403" y="323"/>
                  </a:lnTo>
                  <a:lnTo>
                    <a:pt x="403" y="334"/>
                  </a:lnTo>
                  <a:lnTo>
                    <a:pt x="404" y="344"/>
                  </a:lnTo>
                  <a:lnTo>
                    <a:pt x="407" y="352"/>
                  </a:lnTo>
                  <a:lnTo>
                    <a:pt x="412" y="359"/>
                  </a:lnTo>
                  <a:lnTo>
                    <a:pt x="417" y="365"/>
                  </a:lnTo>
                  <a:lnTo>
                    <a:pt x="422" y="370"/>
                  </a:lnTo>
                  <a:lnTo>
                    <a:pt x="430" y="375"/>
                  </a:lnTo>
                  <a:lnTo>
                    <a:pt x="437" y="379"/>
                  </a:lnTo>
                  <a:lnTo>
                    <a:pt x="446" y="381"/>
                  </a:lnTo>
                  <a:lnTo>
                    <a:pt x="454" y="384"/>
                  </a:lnTo>
                  <a:lnTo>
                    <a:pt x="463" y="385"/>
                  </a:lnTo>
                  <a:lnTo>
                    <a:pt x="482" y="387"/>
                  </a:lnTo>
                  <a:lnTo>
                    <a:pt x="502" y="387"/>
                  </a:lnTo>
                  <a:lnTo>
                    <a:pt x="502" y="3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1428728" y="946346"/>
            <a:ext cx="857256" cy="1143008"/>
            <a:chOff x="2105026" y="2144713"/>
            <a:chExt cx="941388" cy="1106488"/>
          </a:xfrm>
        </p:grpSpPr>
        <p:sp>
          <p:nvSpPr>
            <p:cNvPr id="143" name="Freeform 167"/>
            <p:cNvSpPr>
              <a:spLocks noEditPoints="1"/>
            </p:cNvSpPr>
            <p:nvPr/>
          </p:nvSpPr>
          <p:spPr bwMode="auto">
            <a:xfrm>
              <a:off x="2139951" y="2506663"/>
              <a:ext cx="65088" cy="57150"/>
            </a:xfrm>
            <a:custGeom>
              <a:avLst/>
              <a:gdLst/>
              <a:ahLst/>
              <a:cxnLst>
                <a:cxn ang="0">
                  <a:pos x="11" y="13"/>
                </a:cxn>
                <a:cxn ang="0">
                  <a:pos x="16" y="14"/>
                </a:cxn>
                <a:cxn ang="0">
                  <a:pos x="20" y="12"/>
                </a:cxn>
                <a:cxn ang="0">
                  <a:pos x="28" y="3"/>
                </a:cxn>
                <a:cxn ang="0">
                  <a:pos x="36" y="1"/>
                </a:cxn>
                <a:cxn ang="0">
                  <a:pos x="54" y="1"/>
                </a:cxn>
                <a:cxn ang="0">
                  <a:pos x="70" y="3"/>
                </a:cxn>
                <a:cxn ang="0">
                  <a:pos x="86" y="10"/>
                </a:cxn>
                <a:cxn ang="0">
                  <a:pos x="101" y="18"/>
                </a:cxn>
                <a:cxn ang="0">
                  <a:pos x="112" y="28"/>
                </a:cxn>
                <a:cxn ang="0">
                  <a:pos x="121" y="41"/>
                </a:cxn>
                <a:cxn ang="0">
                  <a:pos x="124" y="55"/>
                </a:cxn>
                <a:cxn ang="0">
                  <a:pos x="124" y="62"/>
                </a:cxn>
                <a:cxn ang="0">
                  <a:pos x="120" y="75"/>
                </a:cxn>
                <a:cxn ang="0">
                  <a:pos x="110" y="86"/>
                </a:cxn>
                <a:cxn ang="0">
                  <a:pos x="97" y="96"/>
                </a:cxn>
                <a:cxn ang="0">
                  <a:pos x="81" y="103"/>
                </a:cxn>
                <a:cxn ang="0">
                  <a:pos x="64" y="107"/>
                </a:cxn>
                <a:cxn ang="0">
                  <a:pos x="47" y="107"/>
                </a:cxn>
                <a:cxn ang="0">
                  <a:pos x="32" y="103"/>
                </a:cxn>
                <a:cxn ang="0">
                  <a:pos x="18" y="94"/>
                </a:cxn>
                <a:cxn ang="0">
                  <a:pos x="11" y="83"/>
                </a:cxn>
                <a:cxn ang="0">
                  <a:pos x="2" y="64"/>
                </a:cxn>
                <a:cxn ang="0">
                  <a:pos x="1" y="45"/>
                </a:cxn>
                <a:cxn ang="0">
                  <a:pos x="6" y="23"/>
                </a:cxn>
                <a:cxn ang="0">
                  <a:pos x="11" y="13"/>
                </a:cxn>
                <a:cxn ang="0">
                  <a:pos x="58" y="87"/>
                </a:cxn>
                <a:cxn ang="0">
                  <a:pos x="74" y="83"/>
                </a:cxn>
                <a:cxn ang="0">
                  <a:pos x="85" y="75"/>
                </a:cxn>
                <a:cxn ang="0">
                  <a:pos x="91" y="64"/>
                </a:cxn>
                <a:cxn ang="0">
                  <a:pos x="92" y="52"/>
                </a:cxn>
                <a:cxn ang="0">
                  <a:pos x="88" y="42"/>
                </a:cxn>
                <a:cxn ang="0">
                  <a:pos x="79" y="32"/>
                </a:cxn>
                <a:cxn ang="0">
                  <a:pos x="66" y="27"/>
                </a:cxn>
                <a:cxn ang="0">
                  <a:pos x="50" y="27"/>
                </a:cxn>
                <a:cxn ang="0">
                  <a:pos x="43" y="30"/>
                </a:cxn>
                <a:cxn ang="0">
                  <a:pos x="33" y="37"/>
                </a:cxn>
                <a:cxn ang="0">
                  <a:pos x="28" y="46"/>
                </a:cxn>
                <a:cxn ang="0">
                  <a:pos x="27" y="57"/>
                </a:cxn>
                <a:cxn ang="0">
                  <a:pos x="30" y="66"/>
                </a:cxn>
                <a:cxn ang="0">
                  <a:pos x="35" y="75"/>
                </a:cxn>
                <a:cxn ang="0">
                  <a:pos x="43" y="82"/>
                </a:cxn>
                <a:cxn ang="0">
                  <a:pos x="52" y="86"/>
                </a:cxn>
                <a:cxn ang="0">
                  <a:pos x="58" y="87"/>
                </a:cxn>
              </a:cxnLst>
              <a:rect l="0" t="0" r="r" b="b"/>
              <a:pathLst>
                <a:path w="124" h="108">
                  <a:moveTo>
                    <a:pt x="11" y="13"/>
                  </a:moveTo>
                  <a:lnTo>
                    <a:pt x="11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20" y="12"/>
                  </a:lnTo>
                  <a:lnTo>
                    <a:pt x="25" y="7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4" y="1"/>
                  </a:lnTo>
                  <a:lnTo>
                    <a:pt x="61" y="2"/>
                  </a:lnTo>
                  <a:lnTo>
                    <a:pt x="70" y="3"/>
                  </a:lnTo>
                  <a:lnTo>
                    <a:pt x="78" y="6"/>
                  </a:lnTo>
                  <a:lnTo>
                    <a:pt x="86" y="10"/>
                  </a:lnTo>
                  <a:lnTo>
                    <a:pt x="93" y="13"/>
                  </a:lnTo>
                  <a:lnTo>
                    <a:pt x="101" y="18"/>
                  </a:lnTo>
                  <a:lnTo>
                    <a:pt x="107" y="22"/>
                  </a:lnTo>
                  <a:lnTo>
                    <a:pt x="112" y="28"/>
                  </a:lnTo>
                  <a:lnTo>
                    <a:pt x="117" y="34"/>
                  </a:lnTo>
                  <a:lnTo>
                    <a:pt x="121" y="41"/>
                  </a:lnTo>
                  <a:lnTo>
                    <a:pt x="123" y="47"/>
                  </a:lnTo>
                  <a:lnTo>
                    <a:pt x="124" y="55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2" y="68"/>
                  </a:lnTo>
                  <a:lnTo>
                    <a:pt x="120" y="75"/>
                  </a:lnTo>
                  <a:lnTo>
                    <a:pt x="116" y="80"/>
                  </a:lnTo>
                  <a:lnTo>
                    <a:pt x="110" y="86"/>
                  </a:lnTo>
                  <a:lnTo>
                    <a:pt x="104" y="91"/>
                  </a:lnTo>
                  <a:lnTo>
                    <a:pt x="97" y="96"/>
                  </a:lnTo>
                  <a:lnTo>
                    <a:pt x="90" y="100"/>
                  </a:lnTo>
                  <a:lnTo>
                    <a:pt x="81" y="103"/>
                  </a:lnTo>
                  <a:lnTo>
                    <a:pt x="73" y="106"/>
                  </a:lnTo>
                  <a:lnTo>
                    <a:pt x="64" y="107"/>
                  </a:lnTo>
                  <a:lnTo>
                    <a:pt x="56" y="108"/>
                  </a:lnTo>
                  <a:lnTo>
                    <a:pt x="47" y="107"/>
                  </a:lnTo>
                  <a:lnTo>
                    <a:pt x="40" y="106"/>
                  </a:lnTo>
                  <a:lnTo>
                    <a:pt x="32" y="103"/>
                  </a:lnTo>
                  <a:lnTo>
                    <a:pt x="25" y="100"/>
                  </a:lnTo>
                  <a:lnTo>
                    <a:pt x="18" y="94"/>
                  </a:lnTo>
                  <a:lnTo>
                    <a:pt x="18" y="94"/>
                  </a:lnTo>
                  <a:lnTo>
                    <a:pt x="11" y="83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45"/>
                  </a:lnTo>
                  <a:lnTo>
                    <a:pt x="3" y="34"/>
                  </a:lnTo>
                  <a:lnTo>
                    <a:pt x="6" y="23"/>
                  </a:lnTo>
                  <a:lnTo>
                    <a:pt x="11" y="13"/>
                  </a:lnTo>
                  <a:lnTo>
                    <a:pt x="11" y="13"/>
                  </a:lnTo>
                  <a:close/>
                  <a:moveTo>
                    <a:pt x="58" y="87"/>
                  </a:moveTo>
                  <a:lnTo>
                    <a:pt x="58" y="87"/>
                  </a:lnTo>
                  <a:lnTo>
                    <a:pt x="66" y="86"/>
                  </a:lnTo>
                  <a:lnTo>
                    <a:pt x="74" y="83"/>
                  </a:lnTo>
                  <a:lnTo>
                    <a:pt x="80" y="79"/>
                  </a:lnTo>
                  <a:lnTo>
                    <a:pt x="85" y="75"/>
                  </a:lnTo>
                  <a:lnTo>
                    <a:pt x="89" y="70"/>
                  </a:lnTo>
                  <a:lnTo>
                    <a:pt x="91" y="64"/>
                  </a:lnTo>
                  <a:lnTo>
                    <a:pt x="92" y="59"/>
                  </a:lnTo>
                  <a:lnTo>
                    <a:pt x="92" y="52"/>
                  </a:lnTo>
                  <a:lnTo>
                    <a:pt x="90" y="47"/>
                  </a:lnTo>
                  <a:lnTo>
                    <a:pt x="88" y="42"/>
                  </a:lnTo>
                  <a:lnTo>
                    <a:pt x="84" y="36"/>
                  </a:lnTo>
                  <a:lnTo>
                    <a:pt x="79" y="32"/>
                  </a:lnTo>
                  <a:lnTo>
                    <a:pt x="74" y="29"/>
                  </a:lnTo>
                  <a:lnTo>
                    <a:pt x="66" y="27"/>
                  </a:lnTo>
                  <a:lnTo>
                    <a:pt x="59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3" y="30"/>
                  </a:lnTo>
                  <a:lnTo>
                    <a:pt x="37" y="33"/>
                  </a:lnTo>
                  <a:lnTo>
                    <a:pt x="33" y="37"/>
                  </a:lnTo>
                  <a:lnTo>
                    <a:pt x="30" y="42"/>
                  </a:lnTo>
                  <a:lnTo>
                    <a:pt x="28" y="46"/>
                  </a:lnTo>
                  <a:lnTo>
                    <a:pt x="27" y="51"/>
                  </a:lnTo>
                  <a:lnTo>
                    <a:pt x="27" y="57"/>
                  </a:lnTo>
                  <a:lnTo>
                    <a:pt x="28" y="62"/>
                  </a:lnTo>
                  <a:lnTo>
                    <a:pt x="30" y="66"/>
                  </a:lnTo>
                  <a:lnTo>
                    <a:pt x="32" y="71"/>
                  </a:lnTo>
                  <a:lnTo>
                    <a:pt x="35" y="75"/>
                  </a:lnTo>
                  <a:lnTo>
                    <a:pt x="39" y="79"/>
                  </a:lnTo>
                  <a:lnTo>
                    <a:pt x="43" y="82"/>
                  </a:lnTo>
                  <a:lnTo>
                    <a:pt x="48" y="85"/>
                  </a:lnTo>
                  <a:lnTo>
                    <a:pt x="52" y="86"/>
                  </a:lnTo>
                  <a:lnTo>
                    <a:pt x="58" y="87"/>
                  </a:lnTo>
                  <a:lnTo>
                    <a:pt x="58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68"/>
            <p:cNvSpPr>
              <a:spLocks noEditPoints="1"/>
            </p:cNvSpPr>
            <p:nvPr/>
          </p:nvSpPr>
          <p:spPr bwMode="auto">
            <a:xfrm>
              <a:off x="2105026" y="2144713"/>
              <a:ext cx="941388" cy="1106488"/>
            </a:xfrm>
            <a:custGeom>
              <a:avLst/>
              <a:gdLst/>
              <a:ahLst/>
              <a:cxnLst>
                <a:cxn ang="0">
                  <a:pos x="67" y="2002"/>
                </a:cxn>
                <a:cxn ang="0">
                  <a:pos x="421" y="1636"/>
                </a:cxn>
                <a:cxn ang="0">
                  <a:pos x="63" y="638"/>
                </a:cxn>
                <a:cxn ang="0">
                  <a:pos x="1053" y="22"/>
                </a:cxn>
                <a:cxn ang="0">
                  <a:pos x="1776" y="538"/>
                </a:cxn>
                <a:cxn ang="0">
                  <a:pos x="1375" y="898"/>
                </a:cxn>
                <a:cxn ang="0">
                  <a:pos x="826" y="761"/>
                </a:cxn>
                <a:cxn ang="0">
                  <a:pos x="290" y="959"/>
                </a:cxn>
                <a:cxn ang="0">
                  <a:pos x="765" y="1727"/>
                </a:cxn>
                <a:cxn ang="0">
                  <a:pos x="638" y="986"/>
                </a:cxn>
                <a:cxn ang="0">
                  <a:pos x="960" y="1183"/>
                </a:cxn>
                <a:cxn ang="0">
                  <a:pos x="1204" y="1031"/>
                </a:cxn>
                <a:cxn ang="0">
                  <a:pos x="1232" y="1305"/>
                </a:cxn>
                <a:cxn ang="0">
                  <a:pos x="26" y="764"/>
                </a:cxn>
                <a:cxn ang="0">
                  <a:pos x="109" y="651"/>
                </a:cxn>
                <a:cxn ang="0">
                  <a:pos x="996" y="67"/>
                </a:cxn>
                <a:cxn ang="0">
                  <a:pos x="1412" y="259"/>
                </a:cxn>
                <a:cxn ang="0">
                  <a:pos x="866" y="650"/>
                </a:cxn>
                <a:cxn ang="0">
                  <a:pos x="1693" y="433"/>
                </a:cxn>
                <a:cxn ang="0">
                  <a:pos x="919" y="332"/>
                </a:cxn>
                <a:cxn ang="0">
                  <a:pos x="204" y="642"/>
                </a:cxn>
                <a:cxn ang="0">
                  <a:pos x="942" y="387"/>
                </a:cxn>
                <a:cxn ang="0">
                  <a:pos x="419" y="563"/>
                </a:cxn>
                <a:cxn ang="0">
                  <a:pos x="1737" y="562"/>
                </a:cxn>
                <a:cxn ang="0">
                  <a:pos x="881" y="477"/>
                </a:cxn>
                <a:cxn ang="0">
                  <a:pos x="342" y="732"/>
                </a:cxn>
                <a:cxn ang="0">
                  <a:pos x="1381" y="500"/>
                </a:cxn>
                <a:cxn ang="0">
                  <a:pos x="1324" y="691"/>
                </a:cxn>
                <a:cxn ang="0">
                  <a:pos x="1201" y="668"/>
                </a:cxn>
                <a:cxn ang="0">
                  <a:pos x="1480" y="799"/>
                </a:cxn>
                <a:cxn ang="0">
                  <a:pos x="1387" y="676"/>
                </a:cxn>
                <a:cxn ang="0">
                  <a:pos x="856" y="893"/>
                </a:cxn>
                <a:cxn ang="0">
                  <a:pos x="600" y="1612"/>
                </a:cxn>
                <a:cxn ang="0">
                  <a:pos x="192" y="860"/>
                </a:cxn>
                <a:cxn ang="0">
                  <a:pos x="107" y="930"/>
                </a:cxn>
                <a:cxn ang="0">
                  <a:pos x="419" y="1514"/>
                </a:cxn>
                <a:cxn ang="0">
                  <a:pos x="155" y="872"/>
                </a:cxn>
                <a:cxn ang="0">
                  <a:pos x="714" y="917"/>
                </a:cxn>
                <a:cxn ang="0">
                  <a:pos x="954" y="1417"/>
                </a:cxn>
                <a:cxn ang="0">
                  <a:pos x="920" y="1339"/>
                </a:cxn>
                <a:cxn ang="0">
                  <a:pos x="889" y="1232"/>
                </a:cxn>
                <a:cxn ang="0">
                  <a:pos x="824" y="1188"/>
                </a:cxn>
                <a:cxn ang="0">
                  <a:pos x="813" y="1092"/>
                </a:cxn>
                <a:cxn ang="0">
                  <a:pos x="744" y="1053"/>
                </a:cxn>
                <a:cxn ang="0">
                  <a:pos x="1226" y="1052"/>
                </a:cxn>
                <a:cxn ang="0">
                  <a:pos x="1064" y="1140"/>
                </a:cxn>
                <a:cxn ang="0">
                  <a:pos x="1236" y="1093"/>
                </a:cxn>
                <a:cxn ang="0">
                  <a:pos x="1053" y="1427"/>
                </a:cxn>
                <a:cxn ang="0">
                  <a:pos x="1059" y="1288"/>
                </a:cxn>
                <a:cxn ang="0">
                  <a:pos x="1146" y="1237"/>
                </a:cxn>
                <a:cxn ang="0">
                  <a:pos x="1176" y="1487"/>
                </a:cxn>
                <a:cxn ang="0">
                  <a:pos x="1169" y="1592"/>
                </a:cxn>
                <a:cxn ang="0">
                  <a:pos x="875" y="1631"/>
                </a:cxn>
                <a:cxn ang="0">
                  <a:pos x="976" y="1609"/>
                </a:cxn>
                <a:cxn ang="0">
                  <a:pos x="1080" y="1660"/>
                </a:cxn>
                <a:cxn ang="0">
                  <a:pos x="1154" y="1732"/>
                </a:cxn>
                <a:cxn ang="0">
                  <a:pos x="389" y="1680"/>
                </a:cxn>
                <a:cxn ang="0">
                  <a:pos x="610" y="1703"/>
                </a:cxn>
                <a:cxn ang="0">
                  <a:pos x="363" y="1738"/>
                </a:cxn>
                <a:cxn ang="0">
                  <a:pos x="228" y="1794"/>
                </a:cxn>
                <a:cxn ang="0">
                  <a:pos x="690" y="2061"/>
                </a:cxn>
                <a:cxn ang="0">
                  <a:pos x="639" y="1847"/>
                </a:cxn>
              </a:cxnLst>
              <a:rect l="0" t="0" r="r" b="b"/>
              <a:pathLst>
                <a:path w="1779" h="2091">
                  <a:moveTo>
                    <a:pt x="968" y="1829"/>
                  </a:moveTo>
                  <a:lnTo>
                    <a:pt x="968" y="1829"/>
                  </a:lnTo>
                  <a:lnTo>
                    <a:pt x="974" y="1838"/>
                  </a:lnTo>
                  <a:lnTo>
                    <a:pt x="981" y="1844"/>
                  </a:lnTo>
                  <a:lnTo>
                    <a:pt x="998" y="1859"/>
                  </a:lnTo>
                  <a:lnTo>
                    <a:pt x="1015" y="1873"/>
                  </a:lnTo>
                  <a:lnTo>
                    <a:pt x="1031" y="1888"/>
                  </a:lnTo>
                  <a:lnTo>
                    <a:pt x="1038" y="1897"/>
                  </a:lnTo>
                  <a:lnTo>
                    <a:pt x="1045" y="1904"/>
                  </a:lnTo>
                  <a:lnTo>
                    <a:pt x="1051" y="1914"/>
                  </a:lnTo>
                  <a:lnTo>
                    <a:pt x="1056" y="1923"/>
                  </a:lnTo>
                  <a:lnTo>
                    <a:pt x="1060" y="1933"/>
                  </a:lnTo>
                  <a:lnTo>
                    <a:pt x="1063" y="1944"/>
                  </a:lnTo>
                  <a:lnTo>
                    <a:pt x="1064" y="1955"/>
                  </a:lnTo>
                  <a:lnTo>
                    <a:pt x="1063" y="1968"/>
                  </a:lnTo>
                  <a:lnTo>
                    <a:pt x="1063" y="1968"/>
                  </a:lnTo>
                  <a:lnTo>
                    <a:pt x="1031" y="1986"/>
                  </a:lnTo>
                  <a:lnTo>
                    <a:pt x="996" y="2002"/>
                  </a:lnTo>
                  <a:lnTo>
                    <a:pt x="962" y="2018"/>
                  </a:lnTo>
                  <a:lnTo>
                    <a:pt x="927" y="2033"/>
                  </a:lnTo>
                  <a:lnTo>
                    <a:pt x="889" y="2046"/>
                  </a:lnTo>
                  <a:lnTo>
                    <a:pt x="851" y="2058"/>
                  </a:lnTo>
                  <a:lnTo>
                    <a:pt x="810" y="2067"/>
                  </a:lnTo>
                  <a:lnTo>
                    <a:pt x="768" y="2076"/>
                  </a:lnTo>
                  <a:lnTo>
                    <a:pt x="768" y="2076"/>
                  </a:lnTo>
                  <a:lnTo>
                    <a:pt x="684" y="2083"/>
                  </a:lnTo>
                  <a:lnTo>
                    <a:pt x="642" y="2086"/>
                  </a:lnTo>
                  <a:lnTo>
                    <a:pt x="599" y="2089"/>
                  </a:lnTo>
                  <a:lnTo>
                    <a:pt x="557" y="2091"/>
                  </a:lnTo>
                  <a:lnTo>
                    <a:pt x="515" y="2091"/>
                  </a:lnTo>
                  <a:lnTo>
                    <a:pt x="473" y="2091"/>
                  </a:lnTo>
                  <a:lnTo>
                    <a:pt x="431" y="2090"/>
                  </a:lnTo>
                  <a:lnTo>
                    <a:pt x="390" y="2086"/>
                  </a:lnTo>
                  <a:lnTo>
                    <a:pt x="349" y="2083"/>
                  </a:lnTo>
                  <a:lnTo>
                    <a:pt x="309" y="2078"/>
                  </a:lnTo>
                  <a:lnTo>
                    <a:pt x="268" y="2070"/>
                  </a:lnTo>
                  <a:lnTo>
                    <a:pt x="230" y="2062"/>
                  </a:lnTo>
                  <a:lnTo>
                    <a:pt x="191" y="2051"/>
                  </a:lnTo>
                  <a:lnTo>
                    <a:pt x="153" y="2038"/>
                  </a:lnTo>
                  <a:lnTo>
                    <a:pt x="116" y="2024"/>
                  </a:lnTo>
                  <a:lnTo>
                    <a:pt x="116" y="2024"/>
                  </a:lnTo>
                  <a:lnTo>
                    <a:pt x="109" y="2023"/>
                  </a:lnTo>
                  <a:lnTo>
                    <a:pt x="101" y="2021"/>
                  </a:lnTo>
                  <a:lnTo>
                    <a:pt x="95" y="2019"/>
                  </a:lnTo>
                  <a:lnTo>
                    <a:pt x="88" y="2016"/>
                  </a:lnTo>
                  <a:lnTo>
                    <a:pt x="78" y="2009"/>
                  </a:lnTo>
                  <a:lnTo>
                    <a:pt x="67" y="2002"/>
                  </a:lnTo>
                  <a:lnTo>
                    <a:pt x="48" y="1986"/>
                  </a:lnTo>
                  <a:lnTo>
                    <a:pt x="37" y="1978"/>
                  </a:lnTo>
                  <a:lnTo>
                    <a:pt x="25" y="1973"/>
                  </a:lnTo>
                  <a:lnTo>
                    <a:pt x="25" y="1973"/>
                  </a:lnTo>
                  <a:lnTo>
                    <a:pt x="22" y="1965"/>
                  </a:lnTo>
                  <a:lnTo>
                    <a:pt x="21" y="1958"/>
                  </a:lnTo>
                  <a:lnTo>
                    <a:pt x="21" y="1952"/>
                  </a:lnTo>
                  <a:lnTo>
                    <a:pt x="22" y="1945"/>
                  </a:lnTo>
                  <a:lnTo>
                    <a:pt x="24" y="1938"/>
                  </a:lnTo>
                  <a:lnTo>
                    <a:pt x="27" y="1931"/>
                  </a:lnTo>
                  <a:lnTo>
                    <a:pt x="32" y="1926"/>
                  </a:lnTo>
                  <a:lnTo>
                    <a:pt x="37" y="1919"/>
                  </a:lnTo>
                  <a:lnTo>
                    <a:pt x="48" y="1907"/>
                  </a:lnTo>
                  <a:lnTo>
                    <a:pt x="61" y="1895"/>
                  </a:lnTo>
                  <a:lnTo>
                    <a:pt x="72" y="1883"/>
                  </a:lnTo>
                  <a:lnTo>
                    <a:pt x="84" y="1871"/>
                  </a:lnTo>
                  <a:lnTo>
                    <a:pt x="84" y="1871"/>
                  </a:lnTo>
                  <a:lnTo>
                    <a:pt x="96" y="1858"/>
                  </a:lnTo>
                  <a:lnTo>
                    <a:pt x="108" y="1846"/>
                  </a:lnTo>
                  <a:lnTo>
                    <a:pt x="122" y="1833"/>
                  </a:lnTo>
                  <a:lnTo>
                    <a:pt x="139" y="1820"/>
                  </a:lnTo>
                  <a:lnTo>
                    <a:pt x="139" y="1820"/>
                  </a:lnTo>
                  <a:lnTo>
                    <a:pt x="170" y="1799"/>
                  </a:lnTo>
                  <a:lnTo>
                    <a:pt x="205" y="1780"/>
                  </a:lnTo>
                  <a:lnTo>
                    <a:pt x="241" y="1762"/>
                  </a:lnTo>
                  <a:lnTo>
                    <a:pt x="276" y="1746"/>
                  </a:lnTo>
                  <a:lnTo>
                    <a:pt x="276" y="1746"/>
                  </a:lnTo>
                  <a:lnTo>
                    <a:pt x="284" y="1744"/>
                  </a:lnTo>
                  <a:lnTo>
                    <a:pt x="294" y="1742"/>
                  </a:lnTo>
                  <a:lnTo>
                    <a:pt x="303" y="1740"/>
                  </a:lnTo>
                  <a:lnTo>
                    <a:pt x="310" y="1736"/>
                  </a:lnTo>
                  <a:lnTo>
                    <a:pt x="310" y="1736"/>
                  </a:lnTo>
                  <a:lnTo>
                    <a:pt x="319" y="1731"/>
                  </a:lnTo>
                  <a:lnTo>
                    <a:pt x="326" y="1726"/>
                  </a:lnTo>
                  <a:lnTo>
                    <a:pt x="334" y="1721"/>
                  </a:lnTo>
                  <a:lnTo>
                    <a:pt x="338" y="1720"/>
                  </a:lnTo>
                  <a:lnTo>
                    <a:pt x="342" y="1719"/>
                  </a:lnTo>
                  <a:lnTo>
                    <a:pt x="342" y="1719"/>
                  </a:lnTo>
                  <a:lnTo>
                    <a:pt x="343" y="1711"/>
                  </a:lnTo>
                  <a:lnTo>
                    <a:pt x="345" y="1703"/>
                  </a:lnTo>
                  <a:lnTo>
                    <a:pt x="351" y="1689"/>
                  </a:lnTo>
                  <a:lnTo>
                    <a:pt x="358" y="1676"/>
                  </a:lnTo>
                  <a:lnTo>
                    <a:pt x="368" y="1666"/>
                  </a:lnTo>
                  <a:lnTo>
                    <a:pt x="379" y="1656"/>
                  </a:lnTo>
                  <a:lnTo>
                    <a:pt x="392" y="1649"/>
                  </a:lnTo>
                  <a:lnTo>
                    <a:pt x="405" y="1641"/>
                  </a:lnTo>
                  <a:lnTo>
                    <a:pt x="421" y="1636"/>
                  </a:lnTo>
                  <a:lnTo>
                    <a:pt x="421" y="1636"/>
                  </a:lnTo>
                  <a:lnTo>
                    <a:pt x="397" y="1578"/>
                  </a:lnTo>
                  <a:lnTo>
                    <a:pt x="371" y="1521"/>
                  </a:lnTo>
                  <a:lnTo>
                    <a:pt x="319" y="1407"/>
                  </a:lnTo>
                  <a:lnTo>
                    <a:pt x="263" y="1291"/>
                  </a:lnTo>
                  <a:lnTo>
                    <a:pt x="236" y="1232"/>
                  </a:lnTo>
                  <a:lnTo>
                    <a:pt x="209" y="1173"/>
                  </a:lnTo>
                  <a:lnTo>
                    <a:pt x="209" y="1173"/>
                  </a:lnTo>
                  <a:lnTo>
                    <a:pt x="197" y="1144"/>
                  </a:lnTo>
                  <a:lnTo>
                    <a:pt x="183" y="1115"/>
                  </a:lnTo>
                  <a:lnTo>
                    <a:pt x="153" y="1059"/>
                  </a:lnTo>
                  <a:lnTo>
                    <a:pt x="123" y="1002"/>
                  </a:lnTo>
                  <a:lnTo>
                    <a:pt x="94" y="944"/>
                  </a:lnTo>
                  <a:lnTo>
                    <a:pt x="94" y="944"/>
                  </a:lnTo>
                  <a:lnTo>
                    <a:pt x="83" y="920"/>
                  </a:lnTo>
                  <a:lnTo>
                    <a:pt x="72" y="897"/>
                  </a:lnTo>
                  <a:lnTo>
                    <a:pt x="61" y="873"/>
                  </a:lnTo>
                  <a:lnTo>
                    <a:pt x="54" y="863"/>
                  </a:lnTo>
                  <a:lnTo>
                    <a:pt x="48" y="853"/>
                  </a:lnTo>
                  <a:lnTo>
                    <a:pt x="48" y="853"/>
                  </a:lnTo>
                  <a:lnTo>
                    <a:pt x="44" y="848"/>
                  </a:lnTo>
                  <a:lnTo>
                    <a:pt x="40" y="841"/>
                  </a:lnTo>
                  <a:lnTo>
                    <a:pt x="40" y="841"/>
                  </a:lnTo>
                  <a:lnTo>
                    <a:pt x="35" y="835"/>
                  </a:lnTo>
                  <a:lnTo>
                    <a:pt x="29" y="828"/>
                  </a:lnTo>
                  <a:lnTo>
                    <a:pt x="22" y="822"/>
                  </a:lnTo>
                  <a:lnTo>
                    <a:pt x="18" y="817"/>
                  </a:lnTo>
                  <a:lnTo>
                    <a:pt x="18" y="817"/>
                  </a:lnTo>
                  <a:lnTo>
                    <a:pt x="16" y="810"/>
                  </a:lnTo>
                  <a:lnTo>
                    <a:pt x="14" y="802"/>
                  </a:lnTo>
                  <a:lnTo>
                    <a:pt x="8" y="780"/>
                  </a:lnTo>
                  <a:lnTo>
                    <a:pt x="8" y="780"/>
                  </a:lnTo>
                  <a:lnTo>
                    <a:pt x="5" y="766"/>
                  </a:lnTo>
                  <a:lnTo>
                    <a:pt x="2" y="754"/>
                  </a:lnTo>
                  <a:lnTo>
                    <a:pt x="0" y="742"/>
                  </a:lnTo>
                  <a:lnTo>
                    <a:pt x="0" y="730"/>
                  </a:lnTo>
                  <a:lnTo>
                    <a:pt x="1" y="717"/>
                  </a:lnTo>
                  <a:lnTo>
                    <a:pt x="3" y="705"/>
                  </a:lnTo>
                  <a:lnTo>
                    <a:pt x="7" y="692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20" y="671"/>
                  </a:lnTo>
                  <a:lnTo>
                    <a:pt x="27" y="665"/>
                  </a:lnTo>
                  <a:lnTo>
                    <a:pt x="34" y="657"/>
                  </a:lnTo>
                  <a:lnTo>
                    <a:pt x="40" y="650"/>
                  </a:lnTo>
                  <a:lnTo>
                    <a:pt x="40" y="650"/>
                  </a:lnTo>
                  <a:lnTo>
                    <a:pt x="63" y="638"/>
                  </a:lnTo>
                  <a:lnTo>
                    <a:pt x="87" y="629"/>
                  </a:lnTo>
                  <a:lnTo>
                    <a:pt x="111" y="622"/>
                  </a:lnTo>
                  <a:lnTo>
                    <a:pt x="136" y="615"/>
                  </a:lnTo>
                  <a:lnTo>
                    <a:pt x="136" y="615"/>
                  </a:lnTo>
                  <a:lnTo>
                    <a:pt x="144" y="617"/>
                  </a:lnTo>
                  <a:lnTo>
                    <a:pt x="153" y="618"/>
                  </a:lnTo>
                  <a:lnTo>
                    <a:pt x="160" y="620"/>
                  </a:lnTo>
                  <a:lnTo>
                    <a:pt x="168" y="623"/>
                  </a:lnTo>
                  <a:lnTo>
                    <a:pt x="168" y="623"/>
                  </a:lnTo>
                  <a:lnTo>
                    <a:pt x="192" y="607"/>
                  </a:lnTo>
                  <a:lnTo>
                    <a:pt x="217" y="592"/>
                  </a:lnTo>
                  <a:lnTo>
                    <a:pt x="242" y="579"/>
                  </a:lnTo>
                  <a:lnTo>
                    <a:pt x="265" y="566"/>
                  </a:lnTo>
                  <a:lnTo>
                    <a:pt x="291" y="554"/>
                  </a:lnTo>
                  <a:lnTo>
                    <a:pt x="317" y="542"/>
                  </a:lnTo>
                  <a:lnTo>
                    <a:pt x="372" y="519"/>
                  </a:lnTo>
                  <a:lnTo>
                    <a:pt x="372" y="519"/>
                  </a:lnTo>
                  <a:lnTo>
                    <a:pt x="406" y="502"/>
                  </a:lnTo>
                  <a:lnTo>
                    <a:pt x="441" y="485"/>
                  </a:lnTo>
                  <a:lnTo>
                    <a:pt x="511" y="453"/>
                  </a:lnTo>
                  <a:lnTo>
                    <a:pt x="583" y="420"/>
                  </a:lnTo>
                  <a:lnTo>
                    <a:pt x="655" y="389"/>
                  </a:lnTo>
                  <a:lnTo>
                    <a:pt x="726" y="358"/>
                  </a:lnTo>
                  <a:lnTo>
                    <a:pt x="761" y="341"/>
                  </a:lnTo>
                  <a:lnTo>
                    <a:pt x="796" y="325"/>
                  </a:lnTo>
                  <a:lnTo>
                    <a:pt x="829" y="308"/>
                  </a:lnTo>
                  <a:lnTo>
                    <a:pt x="864" y="290"/>
                  </a:lnTo>
                  <a:lnTo>
                    <a:pt x="896" y="270"/>
                  </a:lnTo>
                  <a:lnTo>
                    <a:pt x="928" y="251"/>
                  </a:lnTo>
                  <a:lnTo>
                    <a:pt x="928" y="251"/>
                  </a:lnTo>
                  <a:lnTo>
                    <a:pt x="928" y="230"/>
                  </a:lnTo>
                  <a:lnTo>
                    <a:pt x="926" y="207"/>
                  </a:lnTo>
                  <a:lnTo>
                    <a:pt x="924" y="161"/>
                  </a:lnTo>
                  <a:lnTo>
                    <a:pt x="923" y="139"/>
                  </a:lnTo>
                  <a:lnTo>
                    <a:pt x="924" y="117"/>
                  </a:lnTo>
                  <a:lnTo>
                    <a:pt x="926" y="97"/>
                  </a:lnTo>
                  <a:lnTo>
                    <a:pt x="928" y="87"/>
                  </a:lnTo>
                  <a:lnTo>
                    <a:pt x="930" y="79"/>
                  </a:lnTo>
                  <a:lnTo>
                    <a:pt x="930" y="79"/>
                  </a:lnTo>
                  <a:lnTo>
                    <a:pt x="938" y="72"/>
                  </a:lnTo>
                  <a:lnTo>
                    <a:pt x="946" y="66"/>
                  </a:lnTo>
                  <a:lnTo>
                    <a:pt x="955" y="60"/>
                  </a:lnTo>
                  <a:lnTo>
                    <a:pt x="964" y="54"/>
                  </a:lnTo>
                  <a:lnTo>
                    <a:pt x="985" y="45"/>
                  </a:lnTo>
                  <a:lnTo>
                    <a:pt x="1007" y="36"/>
                  </a:lnTo>
                  <a:lnTo>
                    <a:pt x="1031" y="29"/>
                  </a:lnTo>
                  <a:lnTo>
                    <a:pt x="1053" y="22"/>
                  </a:lnTo>
                  <a:lnTo>
                    <a:pt x="1095" y="10"/>
                  </a:lnTo>
                  <a:lnTo>
                    <a:pt x="1095" y="10"/>
                  </a:lnTo>
                  <a:lnTo>
                    <a:pt x="1111" y="6"/>
                  </a:lnTo>
                  <a:lnTo>
                    <a:pt x="1126" y="3"/>
                  </a:lnTo>
                  <a:lnTo>
                    <a:pt x="1141" y="1"/>
                  </a:lnTo>
                  <a:lnTo>
                    <a:pt x="1155" y="0"/>
                  </a:lnTo>
                  <a:lnTo>
                    <a:pt x="1170" y="2"/>
                  </a:lnTo>
                  <a:lnTo>
                    <a:pt x="1184" y="4"/>
                  </a:lnTo>
                  <a:lnTo>
                    <a:pt x="1199" y="9"/>
                  </a:lnTo>
                  <a:lnTo>
                    <a:pt x="1213" y="17"/>
                  </a:lnTo>
                  <a:lnTo>
                    <a:pt x="1213" y="17"/>
                  </a:lnTo>
                  <a:lnTo>
                    <a:pt x="1233" y="40"/>
                  </a:lnTo>
                  <a:lnTo>
                    <a:pt x="1252" y="65"/>
                  </a:lnTo>
                  <a:lnTo>
                    <a:pt x="1290" y="114"/>
                  </a:lnTo>
                  <a:lnTo>
                    <a:pt x="1325" y="166"/>
                  </a:lnTo>
                  <a:lnTo>
                    <a:pt x="1360" y="217"/>
                  </a:lnTo>
                  <a:lnTo>
                    <a:pt x="1360" y="217"/>
                  </a:lnTo>
                  <a:lnTo>
                    <a:pt x="1383" y="224"/>
                  </a:lnTo>
                  <a:lnTo>
                    <a:pt x="1405" y="232"/>
                  </a:lnTo>
                  <a:lnTo>
                    <a:pt x="1451" y="244"/>
                  </a:lnTo>
                  <a:lnTo>
                    <a:pt x="1474" y="249"/>
                  </a:lnTo>
                  <a:lnTo>
                    <a:pt x="1496" y="256"/>
                  </a:lnTo>
                  <a:lnTo>
                    <a:pt x="1519" y="262"/>
                  </a:lnTo>
                  <a:lnTo>
                    <a:pt x="1540" y="270"/>
                  </a:lnTo>
                  <a:lnTo>
                    <a:pt x="1540" y="270"/>
                  </a:lnTo>
                  <a:lnTo>
                    <a:pt x="1545" y="273"/>
                  </a:lnTo>
                  <a:lnTo>
                    <a:pt x="1549" y="276"/>
                  </a:lnTo>
                  <a:lnTo>
                    <a:pt x="1557" y="282"/>
                  </a:lnTo>
                  <a:lnTo>
                    <a:pt x="1566" y="290"/>
                  </a:lnTo>
                  <a:lnTo>
                    <a:pt x="1575" y="295"/>
                  </a:lnTo>
                  <a:lnTo>
                    <a:pt x="1575" y="295"/>
                  </a:lnTo>
                  <a:lnTo>
                    <a:pt x="1590" y="303"/>
                  </a:lnTo>
                  <a:lnTo>
                    <a:pt x="1604" y="310"/>
                  </a:lnTo>
                  <a:lnTo>
                    <a:pt x="1631" y="327"/>
                  </a:lnTo>
                  <a:lnTo>
                    <a:pt x="1658" y="347"/>
                  </a:lnTo>
                  <a:lnTo>
                    <a:pt x="1684" y="367"/>
                  </a:lnTo>
                  <a:lnTo>
                    <a:pt x="1710" y="388"/>
                  </a:lnTo>
                  <a:lnTo>
                    <a:pt x="1733" y="411"/>
                  </a:lnTo>
                  <a:lnTo>
                    <a:pt x="1779" y="455"/>
                  </a:lnTo>
                  <a:lnTo>
                    <a:pt x="1779" y="455"/>
                  </a:lnTo>
                  <a:lnTo>
                    <a:pt x="1777" y="463"/>
                  </a:lnTo>
                  <a:lnTo>
                    <a:pt x="1776" y="473"/>
                  </a:lnTo>
                  <a:lnTo>
                    <a:pt x="1778" y="494"/>
                  </a:lnTo>
                  <a:lnTo>
                    <a:pt x="1778" y="505"/>
                  </a:lnTo>
                  <a:lnTo>
                    <a:pt x="1779" y="517"/>
                  </a:lnTo>
                  <a:lnTo>
                    <a:pt x="1778" y="527"/>
                  </a:lnTo>
                  <a:lnTo>
                    <a:pt x="1776" y="538"/>
                  </a:lnTo>
                  <a:lnTo>
                    <a:pt x="1776" y="538"/>
                  </a:lnTo>
                  <a:lnTo>
                    <a:pt x="1774" y="547"/>
                  </a:lnTo>
                  <a:lnTo>
                    <a:pt x="1771" y="555"/>
                  </a:lnTo>
                  <a:lnTo>
                    <a:pt x="1762" y="571"/>
                  </a:lnTo>
                  <a:lnTo>
                    <a:pt x="1751" y="587"/>
                  </a:lnTo>
                  <a:lnTo>
                    <a:pt x="1740" y="603"/>
                  </a:lnTo>
                  <a:lnTo>
                    <a:pt x="1727" y="617"/>
                  </a:lnTo>
                  <a:lnTo>
                    <a:pt x="1713" y="632"/>
                  </a:lnTo>
                  <a:lnTo>
                    <a:pt x="1685" y="661"/>
                  </a:lnTo>
                  <a:lnTo>
                    <a:pt x="1685" y="661"/>
                  </a:lnTo>
                  <a:lnTo>
                    <a:pt x="1671" y="676"/>
                  </a:lnTo>
                  <a:lnTo>
                    <a:pt x="1658" y="689"/>
                  </a:lnTo>
                  <a:lnTo>
                    <a:pt x="1644" y="701"/>
                  </a:lnTo>
                  <a:lnTo>
                    <a:pt x="1631" y="712"/>
                  </a:lnTo>
                  <a:lnTo>
                    <a:pt x="1617" y="722"/>
                  </a:lnTo>
                  <a:lnTo>
                    <a:pt x="1602" y="732"/>
                  </a:lnTo>
                  <a:lnTo>
                    <a:pt x="1569" y="752"/>
                  </a:lnTo>
                  <a:lnTo>
                    <a:pt x="1569" y="752"/>
                  </a:lnTo>
                  <a:lnTo>
                    <a:pt x="1554" y="763"/>
                  </a:lnTo>
                  <a:lnTo>
                    <a:pt x="1539" y="773"/>
                  </a:lnTo>
                  <a:lnTo>
                    <a:pt x="1531" y="777"/>
                  </a:lnTo>
                  <a:lnTo>
                    <a:pt x="1522" y="781"/>
                  </a:lnTo>
                  <a:lnTo>
                    <a:pt x="1514" y="784"/>
                  </a:lnTo>
                  <a:lnTo>
                    <a:pt x="1503" y="787"/>
                  </a:lnTo>
                  <a:lnTo>
                    <a:pt x="1503" y="787"/>
                  </a:lnTo>
                  <a:lnTo>
                    <a:pt x="1504" y="797"/>
                  </a:lnTo>
                  <a:lnTo>
                    <a:pt x="1504" y="806"/>
                  </a:lnTo>
                  <a:lnTo>
                    <a:pt x="1503" y="813"/>
                  </a:lnTo>
                  <a:lnTo>
                    <a:pt x="1500" y="821"/>
                  </a:lnTo>
                  <a:lnTo>
                    <a:pt x="1496" y="826"/>
                  </a:lnTo>
                  <a:lnTo>
                    <a:pt x="1492" y="830"/>
                  </a:lnTo>
                  <a:lnTo>
                    <a:pt x="1487" y="834"/>
                  </a:lnTo>
                  <a:lnTo>
                    <a:pt x="1481" y="836"/>
                  </a:lnTo>
                  <a:lnTo>
                    <a:pt x="1475" y="838"/>
                  </a:lnTo>
                  <a:lnTo>
                    <a:pt x="1468" y="839"/>
                  </a:lnTo>
                  <a:lnTo>
                    <a:pt x="1460" y="839"/>
                  </a:lnTo>
                  <a:lnTo>
                    <a:pt x="1451" y="839"/>
                  </a:lnTo>
                  <a:lnTo>
                    <a:pt x="1435" y="836"/>
                  </a:lnTo>
                  <a:lnTo>
                    <a:pt x="1417" y="832"/>
                  </a:lnTo>
                  <a:lnTo>
                    <a:pt x="1417" y="832"/>
                  </a:lnTo>
                  <a:lnTo>
                    <a:pt x="1411" y="840"/>
                  </a:lnTo>
                  <a:lnTo>
                    <a:pt x="1404" y="850"/>
                  </a:lnTo>
                  <a:lnTo>
                    <a:pt x="1395" y="871"/>
                  </a:lnTo>
                  <a:lnTo>
                    <a:pt x="1389" y="881"/>
                  </a:lnTo>
                  <a:lnTo>
                    <a:pt x="1383" y="890"/>
                  </a:lnTo>
                  <a:lnTo>
                    <a:pt x="1380" y="895"/>
                  </a:lnTo>
                  <a:lnTo>
                    <a:pt x="1375" y="898"/>
                  </a:lnTo>
                  <a:lnTo>
                    <a:pt x="1371" y="900"/>
                  </a:lnTo>
                  <a:lnTo>
                    <a:pt x="1366" y="902"/>
                  </a:lnTo>
                  <a:lnTo>
                    <a:pt x="1366" y="902"/>
                  </a:lnTo>
                  <a:lnTo>
                    <a:pt x="1355" y="904"/>
                  </a:lnTo>
                  <a:lnTo>
                    <a:pt x="1345" y="904"/>
                  </a:lnTo>
                  <a:lnTo>
                    <a:pt x="1336" y="902"/>
                  </a:lnTo>
                  <a:lnTo>
                    <a:pt x="1325" y="899"/>
                  </a:lnTo>
                  <a:lnTo>
                    <a:pt x="1305" y="890"/>
                  </a:lnTo>
                  <a:lnTo>
                    <a:pt x="1295" y="886"/>
                  </a:lnTo>
                  <a:lnTo>
                    <a:pt x="1284" y="883"/>
                  </a:lnTo>
                  <a:lnTo>
                    <a:pt x="1284" y="883"/>
                  </a:lnTo>
                  <a:lnTo>
                    <a:pt x="1272" y="884"/>
                  </a:lnTo>
                  <a:lnTo>
                    <a:pt x="1258" y="887"/>
                  </a:lnTo>
                  <a:lnTo>
                    <a:pt x="1245" y="892"/>
                  </a:lnTo>
                  <a:lnTo>
                    <a:pt x="1231" y="897"/>
                  </a:lnTo>
                  <a:lnTo>
                    <a:pt x="1204" y="908"/>
                  </a:lnTo>
                  <a:lnTo>
                    <a:pt x="1190" y="913"/>
                  </a:lnTo>
                  <a:lnTo>
                    <a:pt x="1176" y="917"/>
                  </a:lnTo>
                  <a:lnTo>
                    <a:pt x="1176" y="917"/>
                  </a:lnTo>
                  <a:lnTo>
                    <a:pt x="1171" y="919"/>
                  </a:lnTo>
                  <a:lnTo>
                    <a:pt x="1171" y="919"/>
                  </a:lnTo>
                  <a:lnTo>
                    <a:pt x="1142" y="921"/>
                  </a:lnTo>
                  <a:lnTo>
                    <a:pt x="1111" y="924"/>
                  </a:lnTo>
                  <a:lnTo>
                    <a:pt x="1045" y="929"/>
                  </a:lnTo>
                  <a:lnTo>
                    <a:pt x="1009" y="931"/>
                  </a:lnTo>
                  <a:lnTo>
                    <a:pt x="975" y="933"/>
                  </a:lnTo>
                  <a:lnTo>
                    <a:pt x="939" y="934"/>
                  </a:lnTo>
                  <a:lnTo>
                    <a:pt x="903" y="934"/>
                  </a:lnTo>
                  <a:lnTo>
                    <a:pt x="903" y="934"/>
                  </a:lnTo>
                  <a:lnTo>
                    <a:pt x="896" y="930"/>
                  </a:lnTo>
                  <a:lnTo>
                    <a:pt x="886" y="927"/>
                  </a:lnTo>
                  <a:lnTo>
                    <a:pt x="866" y="923"/>
                  </a:lnTo>
                  <a:lnTo>
                    <a:pt x="856" y="920"/>
                  </a:lnTo>
                  <a:lnTo>
                    <a:pt x="847" y="917"/>
                  </a:lnTo>
                  <a:lnTo>
                    <a:pt x="839" y="913"/>
                  </a:lnTo>
                  <a:lnTo>
                    <a:pt x="835" y="911"/>
                  </a:lnTo>
                  <a:lnTo>
                    <a:pt x="832" y="908"/>
                  </a:lnTo>
                  <a:lnTo>
                    <a:pt x="832" y="908"/>
                  </a:lnTo>
                  <a:lnTo>
                    <a:pt x="830" y="892"/>
                  </a:lnTo>
                  <a:lnTo>
                    <a:pt x="832" y="885"/>
                  </a:lnTo>
                  <a:lnTo>
                    <a:pt x="835" y="878"/>
                  </a:lnTo>
                  <a:lnTo>
                    <a:pt x="835" y="878"/>
                  </a:lnTo>
                  <a:lnTo>
                    <a:pt x="829" y="855"/>
                  </a:lnTo>
                  <a:lnTo>
                    <a:pt x="827" y="832"/>
                  </a:lnTo>
                  <a:lnTo>
                    <a:pt x="825" y="808"/>
                  </a:lnTo>
                  <a:lnTo>
                    <a:pt x="825" y="784"/>
                  </a:lnTo>
                  <a:lnTo>
                    <a:pt x="826" y="761"/>
                  </a:lnTo>
                  <a:lnTo>
                    <a:pt x="828" y="737"/>
                  </a:lnTo>
                  <a:lnTo>
                    <a:pt x="832" y="715"/>
                  </a:lnTo>
                  <a:lnTo>
                    <a:pt x="835" y="691"/>
                  </a:lnTo>
                  <a:lnTo>
                    <a:pt x="839" y="669"/>
                  </a:lnTo>
                  <a:lnTo>
                    <a:pt x="844" y="646"/>
                  </a:lnTo>
                  <a:lnTo>
                    <a:pt x="856" y="602"/>
                  </a:lnTo>
                  <a:lnTo>
                    <a:pt x="870" y="561"/>
                  </a:lnTo>
                  <a:lnTo>
                    <a:pt x="884" y="521"/>
                  </a:lnTo>
                  <a:lnTo>
                    <a:pt x="884" y="521"/>
                  </a:lnTo>
                  <a:lnTo>
                    <a:pt x="879" y="521"/>
                  </a:lnTo>
                  <a:lnTo>
                    <a:pt x="873" y="523"/>
                  </a:lnTo>
                  <a:lnTo>
                    <a:pt x="867" y="525"/>
                  </a:lnTo>
                  <a:lnTo>
                    <a:pt x="862" y="527"/>
                  </a:lnTo>
                  <a:lnTo>
                    <a:pt x="850" y="535"/>
                  </a:lnTo>
                  <a:lnTo>
                    <a:pt x="841" y="544"/>
                  </a:lnTo>
                  <a:lnTo>
                    <a:pt x="841" y="544"/>
                  </a:lnTo>
                  <a:lnTo>
                    <a:pt x="821" y="550"/>
                  </a:lnTo>
                  <a:lnTo>
                    <a:pt x="798" y="557"/>
                  </a:lnTo>
                  <a:lnTo>
                    <a:pt x="777" y="564"/>
                  </a:lnTo>
                  <a:lnTo>
                    <a:pt x="756" y="570"/>
                  </a:lnTo>
                  <a:lnTo>
                    <a:pt x="756" y="570"/>
                  </a:lnTo>
                  <a:lnTo>
                    <a:pt x="727" y="582"/>
                  </a:lnTo>
                  <a:lnTo>
                    <a:pt x="696" y="594"/>
                  </a:lnTo>
                  <a:lnTo>
                    <a:pt x="635" y="620"/>
                  </a:lnTo>
                  <a:lnTo>
                    <a:pt x="572" y="647"/>
                  </a:lnTo>
                  <a:lnTo>
                    <a:pt x="512" y="676"/>
                  </a:lnTo>
                  <a:lnTo>
                    <a:pt x="512" y="676"/>
                  </a:lnTo>
                  <a:lnTo>
                    <a:pt x="485" y="688"/>
                  </a:lnTo>
                  <a:lnTo>
                    <a:pt x="458" y="700"/>
                  </a:lnTo>
                  <a:lnTo>
                    <a:pt x="430" y="711"/>
                  </a:lnTo>
                  <a:lnTo>
                    <a:pt x="404" y="723"/>
                  </a:lnTo>
                  <a:lnTo>
                    <a:pt x="404" y="723"/>
                  </a:lnTo>
                  <a:lnTo>
                    <a:pt x="375" y="737"/>
                  </a:lnTo>
                  <a:lnTo>
                    <a:pt x="348" y="752"/>
                  </a:lnTo>
                  <a:lnTo>
                    <a:pt x="321" y="768"/>
                  </a:lnTo>
                  <a:lnTo>
                    <a:pt x="293" y="784"/>
                  </a:lnTo>
                  <a:lnTo>
                    <a:pt x="293" y="784"/>
                  </a:lnTo>
                  <a:lnTo>
                    <a:pt x="278" y="794"/>
                  </a:lnTo>
                  <a:lnTo>
                    <a:pt x="265" y="804"/>
                  </a:lnTo>
                  <a:lnTo>
                    <a:pt x="253" y="815"/>
                  </a:lnTo>
                  <a:lnTo>
                    <a:pt x="242" y="828"/>
                  </a:lnTo>
                  <a:lnTo>
                    <a:pt x="242" y="828"/>
                  </a:lnTo>
                  <a:lnTo>
                    <a:pt x="248" y="852"/>
                  </a:lnTo>
                  <a:lnTo>
                    <a:pt x="254" y="873"/>
                  </a:lnTo>
                  <a:lnTo>
                    <a:pt x="263" y="896"/>
                  </a:lnTo>
                  <a:lnTo>
                    <a:pt x="271" y="917"/>
                  </a:lnTo>
                  <a:lnTo>
                    <a:pt x="290" y="959"/>
                  </a:lnTo>
                  <a:lnTo>
                    <a:pt x="309" y="1000"/>
                  </a:lnTo>
                  <a:lnTo>
                    <a:pt x="351" y="1082"/>
                  </a:lnTo>
                  <a:lnTo>
                    <a:pt x="371" y="1124"/>
                  </a:lnTo>
                  <a:lnTo>
                    <a:pt x="389" y="1166"/>
                  </a:lnTo>
                  <a:lnTo>
                    <a:pt x="389" y="1166"/>
                  </a:lnTo>
                  <a:lnTo>
                    <a:pt x="404" y="1197"/>
                  </a:lnTo>
                  <a:lnTo>
                    <a:pt x="419" y="1228"/>
                  </a:lnTo>
                  <a:lnTo>
                    <a:pt x="434" y="1260"/>
                  </a:lnTo>
                  <a:lnTo>
                    <a:pt x="450" y="1291"/>
                  </a:lnTo>
                  <a:lnTo>
                    <a:pt x="450" y="1291"/>
                  </a:lnTo>
                  <a:lnTo>
                    <a:pt x="457" y="1301"/>
                  </a:lnTo>
                  <a:lnTo>
                    <a:pt x="462" y="1309"/>
                  </a:lnTo>
                  <a:lnTo>
                    <a:pt x="469" y="1319"/>
                  </a:lnTo>
                  <a:lnTo>
                    <a:pt x="475" y="1328"/>
                  </a:lnTo>
                  <a:lnTo>
                    <a:pt x="475" y="1328"/>
                  </a:lnTo>
                  <a:lnTo>
                    <a:pt x="488" y="1350"/>
                  </a:lnTo>
                  <a:lnTo>
                    <a:pt x="499" y="1371"/>
                  </a:lnTo>
                  <a:lnTo>
                    <a:pt x="521" y="1415"/>
                  </a:lnTo>
                  <a:lnTo>
                    <a:pt x="544" y="1458"/>
                  </a:lnTo>
                  <a:lnTo>
                    <a:pt x="555" y="1479"/>
                  </a:lnTo>
                  <a:lnTo>
                    <a:pt x="569" y="1500"/>
                  </a:lnTo>
                  <a:lnTo>
                    <a:pt x="569" y="1500"/>
                  </a:lnTo>
                  <a:lnTo>
                    <a:pt x="578" y="1516"/>
                  </a:lnTo>
                  <a:lnTo>
                    <a:pt x="586" y="1532"/>
                  </a:lnTo>
                  <a:lnTo>
                    <a:pt x="604" y="1564"/>
                  </a:lnTo>
                  <a:lnTo>
                    <a:pt x="604" y="1564"/>
                  </a:lnTo>
                  <a:lnTo>
                    <a:pt x="610" y="1575"/>
                  </a:lnTo>
                  <a:lnTo>
                    <a:pt x="618" y="1585"/>
                  </a:lnTo>
                  <a:lnTo>
                    <a:pt x="622" y="1591"/>
                  </a:lnTo>
                  <a:lnTo>
                    <a:pt x="624" y="1597"/>
                  </a:lnTo>
                  <a:lnTo>
                    <a:pt x="625" y="1604"/>
                  </a:lnTo>
                  <a:lnTo>
                    <a:pt x="625" y="1611"/>
                  </a:lnTo>
                  <a:lnTo>
                    <a:pt x="625" y="1611"/>
                  </a:lnTo>
                  <a:lnTo>
                    <a:pt x="636" y="1619"/>
                  </a:lnTo>
                  <a:lnTo>
                    <a:pt x="647" y="1626"/>
                  </a:lnTo>
                  <a:lnTo>
                    <a:pt x="670" y="1638"/>
                  </a:lnTo>
                  <a:lnTo>
                    <a:pt x="692" y="1650"/>
                  </a:lnTo>
                  <a:lnTo>
                    <a:pt x="714" y="1660"/>
                  </a:lnTo>
                  <a:lnTo>
                    <a:pt x="724" y="1667"/>
                  </a:lnTo>
                  <a:lnTo>
                    <a:pt x="733" y="1672"/>
                  </a:lnTo>
                  <a:lnTo>
                    <a:pt x="742" y="1680"/>
                  </a:lnTo>
                  <a:lnTo>
                    <a:pt x="749" y="1687"/>
                  </a:lnTo>
                  <a:lnTo>
                    <a:pt x="756" y="1696"/>
                  </a:lnTo>
                  <a:lnTo>
                    <a:pt x="761" y="1704"/>
                  </a:lnTo>
                  <a:lnTo>
                    <a:pt x="764" y="1715"/>
                  </a:lnTo>
                  <a:lnTo>
                    <a:pt x="765" y="1727"/>
                  </a:lnTo>
                  <a:lnTo>
                    <a:pt x="765" y="1727"/>
                  </a:lnTo>
                  <a:lnTo>
                    <a:pt x="778" y="1734"/>
                  </a:lnTo>
                  <a:lnTo>
                    <a:pt x="791" y="1741"/>
                  </a:lnTo>
                  <a:lnTo>
                    <a:pt x="804" y="1746"/>
                  </a:lnTo>
                  <a:lnTo>
                    <a:pt x="817" y="1751"/>
                  </a:lnTo>
                  <a:lnTo>
                    <a:pt x="843" y="1759"/>
                  </a:lnTo>
                  <a:lnTo>
                    <a:pt x="871" y="1766"/>
                  </a:lnTo>
                  <a:lnTo>
                    <a:pt x="871" y="1766"/>
                  </a:lnTo>
                  <a:lnTo>
                    <a:pt x="864" y="1718"/>
                  </a:lnTo>
                  <a:lnTo>
                    <a:pt x="856" y="1672"/>
                  </a:lnTo>
                  <a:lnTo>
                    <a:pt x="842" y="1584"/>
                  </a:lnTo>
                  <a:lnTo>
                    <a:pt x="836" y="1540"/>
                  </a:lnTo>
                  <a:lnTo>
                    <a:pt x="828" y="1496"/>
                  </a:lnTo>
                  <a:lnTo>
                    <a:pt x="820" y="1452"/>
                  </a:lnTo>
                  <a:lnTo>
                    <a:pt x="810" y="1404"/>
                  </a:lnTo>
                  <a:lnTo>
                    <a:pt x="810" y="1404"/>
                  </a:lnTo>
                  <a:lnTo>
                    <a:pt x="810" y="1401"/>
                  </a:lnTo>
                  <a:lnTo>
                    <a:pt x="811" y="1398"/>
                  </a:lnTo>
                  <a:lnTo>
                    <a:pt x="814" y="1394"/>
                  </a:lnTo>
                  <a:lnTo>
                    <a:pt x="819" y="1392"/>
                  </a:lnTo>
                  <a:lnTo>
                    <a:pt x="821" y="1389"/>
                  </a:lnTo>
                  <a:lnTo>
                    <a:pt x="822" y="1387"/>
                  </a:lnTo>
                  <a:lnTo>
                    <a:pt x="822" y="1387"/>
                  </a:lnTo>
                  <a:lnTo>
                    <a:pt x="808" y="1364"/>
                  </a:lnTo>
                  <a:lnTo>
                    <a:pt x="794" y="1338"/>
                  </a:lnTo>
                  <a:lnTo>
                    <a:pt x="779" y="1310"/>
                  </a:lnTo>
                  <a:lnTo>
                    <a:pt x="765" y="1281"/>
                  </a:lnTo>
                  <a:lnTo>
                    <a:pt x="736" y="1221"/>
                  </a:lnTo>
                  <a:lnTo>
                    <a:pt x="708" y="1161"/>
                  </a:lnTo>
                  <a:lnTo>
                    <a:pt x="708" y="1161"/>
                  </a:lnTo>
                  <a:lnTo>
                    <a:pt x="702" y="1148"/>
                  </a:lnTo>
                  <a:lnTo>
                    <a:pt x="696" y="1136"/>
                  </a:lnTo>
                  <a:lnTo>
                    <a:pt x="689" y="1124"/>
                  </a:lnTo>
                  <a:lnTo>
                    <a:pt x="684" y="1112"/>
                  </a:lnTo>
                  <a:lnTo>
                    <a:pt x="684" y="1112"/>
                  </a:lnTo>
                  <a:lnTo>
                    <a:pt x="682" y="1099"/>
                  </a:lnTo>
                  <a:lnTo>
                    <a:pt x="678" y="1085"/>
                  </a:lnTo>
                  <a:lnTo>
                    <a:pt x="675" y="1070"/>
                  </a:lnTo>
                  <a:lnTo>
                    <a:pt x="673" y="1063"/>
                  </a:lnTo>
                  <a:lnTo>
                    <a:pt x="670" y="1055"/>
                  </a:lnTo>
                  <a:lnTo>
                    <a:pt x="670" y="1055"/>
                  </a:lnTo>
                  <a:lnTo>
                    <a:pt x="662" y="1040"/>
                  </a:lnTo>
                  <a:lnTo>
                    <a:pt x="658" y="1034"/>
                  </a:lnTo>
                  <a:lnTo>
                    <a:pt x="655" y="1025"/>
                  </a:lnTo>
                  <a:lnTo>
                    <a:pt x="655" y="1025"/>
                  </a:lnTo>
                  <a:lnTo>
                    <a:pt x="648" y="1011"/>
                  </a:lnTo>
                  <a:lnTo>
                    <a:pt x="641" y="995"/>
                  </a:lnTo>
                  <a:lnTo>
                    <a:pt x="638" y="986"/>
                  </a:lnTo>
                  <a:lnTo>
                    <a:pt x="635" y="977"/>
                  </a:lnTo>
                  <a:lnTo>
                    <a:pt x="632" y="969"/>
                  </a:lnTo>
                  <a:lnTo>
                    <a:pt x="632" y="961"/>
                  </a:lnTo>
                  <a:lnTo>
                    <a:pt x="632" y="961"/>
                  </a:lnTo>
                  <a:lnTo>
                    <a:pt x="633" y="956"/>
                  </a:lnTo>
                  <a:lnTo>
                    <a:pt x="637" y="949"/>
                  </a:lnTo>
                  <a:lnTo>
                    <a:pt x="641" y="943"/>
                  </a:lnTo>
                  <a:lnTo>
                    <a:pt x="646" y="938"/>
                  </a:lnTo>
                  <a:lnTo>
                    <a:pt x="652" y="931"/>
                  </a:lnTo>
                  <a:lnTo>
                    <a:pt x="659" y="925"/>
                  </a:lnTo>
                  <a:lnTo>
                    <a:pt x="674" y="914"/>
                  </a:lnTo>
                  <a:lnTo>
                    <a:pt x="692" y="905"/>
                  </a:lnTo>
                  <a:lnTo>
                    <a:pt x="710" y="899"/>
                  </a:lnTo>
                  <a:lnTo>
                    <a:pt x="718" y="897"/>
                  </a:lnTo>
                  <a:lnTo>
                    <a:pt x="727" y="895"/>
                  </a:lnTo>
                  <a:lnTo>
                    <a:pt x="734" y="895"/>
                  </a:lnTo>
                  <a:lnTo>
                    <a:pt x="741" y="895"/>
                  </a:lnTo>
                  <a:lnTo>
                    <a:pt x="741" y="895"/>
                  </a:lnTo>
                  <a:lnTo>
                    <a:pt x="745" y="900"/>
                  </a:lnTo>
                  <a:lnTo>
                    <a:pt x="748" y="905"/>
                  </a:lnTo>
                  <a:lnTo>
                    <a:pt x="748" y="910"/>
                  </a:lnTo>
                  <a:lnTo>
                    <a:pt x="748" y="913"/>
                  </a:lnTo>
                  <a:lnTo>
                    <a:pt x="748" y="916"/>
                  </a:lnTo>
                  <a:lnTo>
                    <a:pt x="746" y="919"/>
                  </a:lnTo>
                  <a:lnTo>
                    <a:pt x="746" y="919"/>
                  </a:lnTo>
                  <a:lnTo>
                    <a:pt x="774" y="973"/>
                  </a:lnTo>
                  <a:lnTo>
                    <a:pt x="802" y="1027"/>
                  </a:lnTo>
                  <a:lnTo>
                    <a:pt x="828" y="1082"/>
                  </a:lnTo>
                  <a:lnTo>
                    <a:pt x="856" y="1137"/>
                  </a:lnTo>
                  <a:lnTo>
                    <a:pt x="856" y="1137"/>
                  </a:lnTo>
                  <a:lnTo>
                    <a:pt x="878" y="1174"/>
                  </a:lnTo>
                  <a:lnTo>
                    <a:pt x="900" y="1214"/>
                  </a:lnTo>
                  <a:lnTo>
                    <a:pt x="920" y="1254"/>
                  </a:lnTo>
                  <a:lnTo>
                    <a:pt x="940" y="1296"/>
                  </a:lnTo>
                  <a:lnTo>
                    <a:pt x="940" y="1296"/>
                  </a:lnTo>
                  <a:lnTo>
                    <a:pt x="945" y="1309"/>
                  </a:lnTo>
                  <a:lnTo>
                    <a:pt x="951" y="1324"/>
                  </a:lnTo>
                  <a:lnTo>
                    <a:pt x="955" y="1329"/>
                  </a:lnTo>
                  <a:lnTo>
                    <a:pt x="960" y="1335"/>
                  </a:lnTo>
                  <a:lnTo>
                    <a:pt x="965" y="1339"/>
                  </a:lnTo>
                  <a:lnTo>
                    <a:pt x="972" y="1340"/>
                  </a:lnTo>
                  <a:lnTo>
                    <a:pt x="972" y="1340"/>
                  </a:lnTo>
                  <a:lnTo>
                    <a:pt x="970" y="1314"/>
                  </a:lnTo>
                  <a:lnTo>
                    <a:pt x="969" y="1289"/>
                  </a:lnTo>
                  <a:lnTo>
                    <a:pt x="965" y="1234"/>
                  </a:lnTo>
                  <a:lnTo>
                    <a:pt x="963" y="1208"/>
                  </a:lnTo>
                  <a:lnTo>
                    <a:pt x="960" y="1183"/>
                  </a:lnTo>
                  <a:lnTo>
                    <a:pt x="956" y="1158"/>
                  </a:lnTo>
                  <a:lnTo>
                    <a:pt x="954" y="1147"/>
                  </a:lnTo>
                  <a:lnTo>
                    <a:pt x="950" y="1137"/>
                  </a:lnTo>
                  <a:lnTo>
                    <a:pt x="950" y="1137"/>
                  </a:lnTo>
                  <a:lnTo>
                    <a:pt x="965" y="1110"/>
                  </a:lnTo>
                  <a:lnTo>
                    <a:pt x="973" y="1095"/>
                  </a:lnTo>
                  <a:lnTo>
                    <a:pt x="980" y="1078"/>
                  </a:lnTo>
                  <a:lnTo>
                    <a:pt x="987" y="1061"/>
                  </a:lnTo>
                  <a:lnTo>
                    <a:pt x="992" y="1044"/>
                  </a:lnTo>
                  <a:lnTo>
                    <a:pt x="994" y="1025"/>
                  </a:lnTo>
                  <a:lnTo>
                    <a:pt x="994" y="1017"/>
                  </a:lnTo>
                  <a:lnTo>
                    <a:pt x="994" y="1008"/>
                  </a:lnTo>
                  <a:lnTo>
                    <a:pt x="994" y="1008"/>
                  </a:lnTo>
                  <a:lnTo>
                    <a:pt x="1000" y="1007"/>
                  </a:lnTo>
                  <a:lnTo>
                    <a:pt x="1004" y="1007"/>
                  </a:lnTo>
                  <a:lnTo>
                    <a:pt x="1009" y="1008"/>
                  </a:lnTo>
                  <a:lnTo>
                    <a:pt x="1013" y="1010"/>
                  </a:lnTo>
                  <a:lnTo>
                    <a:pt x="1017" y="1013"/>
                  </a:lnTo>
                  <a:lnTo>
                    <a:pt x="1020" y="1015"/>
                  </a:lnTo>
                  <a:lnTo>
                    <a:pt x="1026" y="1022"/>
                  </a:lnTo>
                  <a:lnTo>
                    <a:pt x="1032" y="1031"/>
                  </a:lnTo>
                  <a:lnTo>
                    <a:pt x="1037" y="1039"/>
                  </a:lnTo>
                  <a:lnTo>
                    <a:pt x="1041" y="1048"/>
                  </a:lnTo>
                  <a:lnTo>
                    <a:pt x="1046" y="1055"/>
                  </a:lnTo>
                  <a:lnTo>
                    <a:pt x="1046" y="1055"/>
                  </a:lnTo>
                  <a:lnTo>
                    <a:pt x="1061" y="1077"/>
                  </a:lnTo>
                  <a:lnTo>
                    <a:pt x="1076" y="1097"/>
                  </a:lnTo>
                  <a:lnTo>
                    <a:pt x="1084" y="1106"/>
                  </a:lnTo>
                  <a:lnTo>
                    <a:pt x="1094" y="1114"/>
                  </a:lnTo>
                  <a:lnTo>
                    <a:pt x="1104" y="1122"/>
                  </a:lnTo>
                  <a:lnTo>
                    <a:pt x="1114" y="1129"/>
                  </a:lnTo>
                  <a:lnTo>
                    <a:pt x="1114" y="1129"/>
                  </a:lnTo>
                  <a:lnTo>
                    <a:pt x="1113" y="1146"/>
                  </a:lnTo>
                  <a:lnTo>
                    <a:pt x="1112" y="1162"/>
                  </a:lnTo>
                  <a:lnTo>
                    <a:pt x="1113" y="1180"/>
                  </a:lnTo>
                  <a:lnTo>
                    <a:pt x="1114" y="1196"/>
                  </a:lnTo>
                  <a:lnTo>
                    <a:pt x="1117" y="1229"/>
                  </a:lnTo>
                  <a:lnTo>
                    <a:pt x="1117" y="1245"/>
                  </a:lnTo>
                  <a:lnTo>
                    <a:pt x="1117" y="1262"/>
                  </a:lnTo>
                  <a:lnTo>
                    <a:pt x="1117" y="1262"/>
                  </a:lnTo>
                  <a:lnTo>
                    <a:pt x="1126" y="1232"/>
                  </a:lnTo>
                  <a:lnTo>
                    <a:pt x="1137" y="1202"/>
                  </a:lnTo>
                  <a:lnTo>
                    <a:pt x="1158" y="1143"/>
                  </a:lnTo>
                  <a:lnTo>
                    <a:pt x="1181" y="1087"/>
                  </a:lnTo>
                  <a:lnTo>
                    <a:pt x="1201" y="1033"/>
                  </a:lnTo>
                  <a:lnTo>
                    <a:pt x="1201" y="1033"/>
                  </a:lnTo>
                  <a:lnTo>
                    <a:pt x="1204" y="1031"/>
                  </a:lnTo>
                  <a:lnTo>
                    <a:pt x="1208" y="1029"/>
                  </a:lnTo>
                  <a:lnTo>
                    <a:pt x="1218" y="1027"/>
                  </a:lnTo>
                  <a:lnTo>
                    <a:pt x="1228" y="1029"/>
                  </a:lnTo>
                  <a:lnTo>
                    <a:pt x="1238" y="1030"/>
                  </a:lnTo>
                  <a:lnTo>
                    <a:pt x="1248" y="1033"/>
                  </a:lnTo>
                  <a:lnTo>
                    <a:pt x="1259" y="1037"/>
                  </a:lnTo>
                  <a:lnTo>
                    <a:pt x="1275" y="1046"/>
                  </a:lnTo>
                  <a:lnTo>
                    <a:pt x="1275" y="1046"/>
                  </a:lnTo>
                  <a:lnTo>
                    <a:pt x="1274" y="1052"/>
                  </a:lnTo>
                  <a:lnTo>
                    <a:pt x="1274" y="1057"/>
                  </a:lnTo>
                  <a:lnTo>
                    <a:pt x="1274" y="1063"/>
                  </a:lnTo>
                  <a:lnTo>
                    <a:pt x="1275" y="1068"/>
                  </a:lnTo>
                  <a:lnTo>
                    <a:pt x="1277" y="1072"/>
                  </a:lnTo>
                  <a:lnTo>
                    <a:pt x="1279" y="1077"/>
                  </a:lnTo>
                  <a:lnTo>
                    <a:pt x="1286" y="1083"/>
                  </a:lnTo>
                  <a:lnTo>
                    <a:pt x="1293" y="1090"/>
                  </a:lnTo>
                  <a:lnTo>
                    <a:pt x="1302" y="1095"/>
                  </a:lnTo>
                  <a:lnTo>
                    <a:pt x="1319" y="1105"/>
                  </a:lnTo>
                  <a:lnTo>
                    <a:pt x="1319" y="1105"/>
                  </a:lnTo>
                  <a:lnTo>
                    <a:pt x="1319" y="1116"/>
                  </a:lnTo>
                  <a:lnTo>
                    <a:pt x="1318" y="1128"/>
                  </a:lnTo>
                  <a:lnTo>
                    <a:pt x="1314" y="1140"/>
                  </a:lnTo>
                  <a:lnTo>
                    <a:pt x="1312" y="1151"/>
                  </a:lnTo>
                  <a:lnTo>
                    <a:pt x="1304" y="1172"/>
                  </a:lnTo>
                  <a:lnTo>
                    <a:pt x="1296" y="1193"/>
                  </a:lnTo>
                  <a:lnTo>
                    <a:pt x="1289" y="1214"/>
                  </a:lnTo>
                  <a:lnTo>
                    <a:pt x="1286" y="1225"/>
                  </a:lnTo>
                  <a:lnTo>
                    <a:pt x="1283" y="1235"/>
                  </a:lnTo>
                  <a:lnTo>
                    <a:pt x="1282" y="1246"/>
                  </a:lnTo>
                  <a:lnTo>
                    <a:pt x="1282" y="1258"/>
                  </a:lnTo>
                  <a:lnTo>
                    <a:pt x="1283" y="1269"/>
                  </a:lnTo>
                  <a:lnTo>
                    <a:pt x="1287" y="1281"/>
                  </a:lnTo>
                  <a:lnTo>
                    <a:pt x="1287" y="1281"/>
                  </a:lnTo>
                  <a:lnTo>
                    <a:pt x="1286" y="1289"/>
                  </a:lnTo>
                  <a:lnTo>
                    <a:pt x="1283" y="1294"/>
                  </a:lnTo>
                  <a:lnTo>
                    <a:pt x="1280" y="1301"/>
                  </a:lnTo>
                  <a:lnTo>
                    <a:pt x="1276" y="1305"/>
                  </a:lnTo>
                  <a:lnTo>
                    <a:pt x="1272" y="1309"/>
                  </a:lnTo>
                  <a:lnTo>
                    <a:pt x="1266" y="1312"/>
                  </a:lnTo>
                  <a:lnTo>
                    <a:pt x="1262" y="1316"/>
                  </a:lnTo>
                  <a:lnTo>
                    <a:pt x="1257" y="1317"/>
                  </a:lnTo>
                  <a:lnTo>
                    <a:pt x="1251" y="1318"/>
                  </a:lnTo>
                  <a:lnTo>
                    <a:pt x="1246" y="1318"/>
                  </a:lnTo>
                  <a:lnTo>
                    <a:pt x="1242" y="1316"/>
                  </a:lnTo>
                  <a:lnTo>
                    <a:pt x="1237" y="1313"/>
                  </a:lnTo>
                  <a:lnTo>
                    <a:pt x="1234" y="1310"/>
                  </a:lnTo>
                  <a:lnTo>
                    <a:pt x="1232" y="1305"/>
                  </a:lnTo>
                  <a:lnTo>
                    <a:pt x="1231" y="1298"/>
                  </a:lnTo>
                  <a:lnTo>
                    <a:pt x="1230" y="1291"/>
                  </a:lnTo>
                  <a:lnTo>
                    <a:pt x="1230" y="1291"/>
                  </a:lnTo>
                  <a:lnTo>
                    <a:pt x="1223" y="1312"/>
                  </a:lnTo>
                  <a:lnTo>
                    <a:pt x="1217" y="1333"/>
                  </a:lnTo>
                  <a:lnTo>
                    <a:pt x="1208" y="1352"/>
                  </a:lnTo>
                  <a:lnTo>
                    <a:pt x="1204" y="1362"/>
                  </a:lnTo>
                  <a:lnTo>
                    <a:pt x="1199" y="1370"/>
                  </a:lnTo>
                  <a:lnTo>
                    <a:pt x="1199" y="1370"/>
                  </a:lnTo>
                  <a:lnTo>
                    <a:pt x="1203" y="1373"/>
                  </a:lnTo>
                  <a:lnTo>
                    <a:pt x="1207" y="1379"/>
                  </a:lnTo>
                  <a:lnTo>
                    <a:pt x="1210" y="1384"/>
                  </a:lnTo>
                  <a:lnTo>
                    <a:pt x="1211" y="1390"/>
                  </a:lnTo>
                  <a:lnTo>
                    <a:pt x="1212" y="1397"/>
                  </a:lnTo>
                  <a:lnTo>
                    <a:pt x="1212" y="1404"/>
                  </a:lnTo>
                  <a:lnTo>
                    <a:pt x="1208" y="1419"/>
                  </a:lnTo>
                  <a:lnTo>
                    <a:pt x="1204" y="1435"/>
                  </a:lnTo>
                  <a:lnTo>
                    <a:pt x="1200" y="1453"/>
                  </a:lnTo>
                  <a:lnTo>
                    <a:pt x="1196" y="1469"/>
                  </a:lnTo>
                  <a:lnTo>
                    <a:pt x="1193" y="1483"/>
                  </a:lnTo>
                  <a:lnTo>
                    <a:pt x="1193" y="1483"/>
                  </a:lnTo>
                  <a:lnTo>
                    <a:pt x="1192" y="1503"/>
                  </a:lnTo>
                  <a:lnTo>
                    <a:pt x="1193" y="1523"/>
                  </a:lnTo>
                  <a:lnTo>
                    <a:pt x="1193" y="1544"/>
                  </a:lnTo>
                  <a:lnTo>
                    <a:pt x="1193" y="1564"/>
                  </a:lnTo>
                  <a:lnTo>
                    <a:pt x="1193" y="1564"/>
                  </a:lnTo>
                  <a:lnTo>
                    <a:pt x="1188" y="1625"/>
                  </a:lnTo>
                  <a:lnTo>
                    <a:pt x="1182" y="1684"/>
                  </a:lnTo>
                  <a:lnTo>
                    <a:pt x="1169" y="1791"/>
                  </a:lnTo>
                  <a:lnTo>
                    <a:pt x="1169" y="1791"/>
                  </a:lnTo>
                  <a:lnTo>
                    <a:pt x="1159" y="1797"/>
                  </a:lnTo>
                  <a:lnTo>
                    <a:pt x="1147" y="1804"/>
                  </a:lnTo>
                  <a:lnTo>
                    <a:pt x="1137" y="1809"/>
                  </a:lnTo>
                  <a:lnTo>
                    <a:pt x="1124" y="1814"/>
                  </a:lnTo>
                  <a:lnTo>
                    <a:pt x="1111" y="1819"/>
                  </a:lnTo>
                  <a:lnTo>
                    <a:pt x="1098" y="1822"/>
                  </a:lnTo>
                  <a:lnTo>
                    <a:pt x="1071" y="1827"/>
                  </a:lnTo>
                  <a:lnTo>
                    <a:pt x="1044" y="1831"/>
                  </a:lnTo>
                  <a:lnTo>
                    <a:pt x="1017" y="1832"/>
                  </a:lnTo>
                  <a:lnTo>
                    <a:pt x="991" y="1832"/>
                  </a:lnTo>
                  <a:lnTo>
                    <a:pt x="968" y="1829"/>
                  </a:lnTo>
                  <a:lnTo>
                    <a:pt x="968" y="1829"/>
                  </a:lnTo>
                  <a:close/>
                  <a:moveTo>
                    <a:pt x="23" y="735"/>
                  </a:moveTo>
                  <a:lnTo>
                    <a:pt x="23" y="735"/>
                  </a:lnTo>
                  <a:lnTo>
                    <a:pt x="22" y="743"/>
                  </a:lnTo>
                  <a:lnTo>
                    <a:pt x="24" y="752"/>
                  </a:lnTo>
                  <a:lnTo>
                    <a:pt x="26" y="764"/>
                  </a:lnTo>
                  <a:lnTo>
                    <a:pt x="31" y="775"/>
                  </a:lnTo>
                  <a:lnTo>
                    <a:pt x="39" y="796"/>
                  </a:lnTo>
                  <a:lnTo>
                    <a:pt x="44" y="804"/>
                  </a:lnTo>
                  <a:lnTo>
                    <a:pt x="48" y="809"/>
                  </a:lnTo>
                  <a:lnTo>
                    <a:pt x="48" y="809"/>
                  </a:lnTo>
                  <a:lnTo>
                    <a:pt x="60" y="820"/>
                  </a:lnTo>
                  <a:lnTo>
                    <a:pt x="77" y="832"/>
                  </a:lnTo>
                  <a:lnTo>
                    <a:pt x="77" y="832"/>
                  </a:lnTo>
                  <a:lnTo>
                    <a:pt x="88" y="837"/>
                  </a:lnTo>
                  <a:lnTo>
                    <a:pt x="100" y="841"/>
                  </a:lnTo>
                  <a:lnTo>
                    <a:pt x="112" y="843"/>
                  </a:lnTo>
                  <a:lnTo>
                    <a:pt x="125" y="844"/>
                  </a:lnTo>
                  <a:lnTo>
                    <a:pt x="137" y="844"/>
                  </a:lnTo>
                  <a:lnTo>
                    <a:pt x="148" y="842"/>
                  </a:lnTo>
                  <a:lnTo>
                    <a:pt x="160" y="839"/>
                  </a:lnTo>
                  <a:lnTo>
                    <a:pt x="172" y="835"/>
                  </a:lnTo>
                  <a:lnTo>
                    <a:pt x="183" y="830"/>
                  </a:lnTo>
                  <a:lnTo>
                    <a:pt x="192" y="824"/>
                  </a:lnTo>
                  <a:lnTo>
                    <a:pt x="201" y="818"/>
                  </a:lnTo>
                  <a:lnTo>
                    <a:pt x="208" y="810"/>
                  </a:lnTo>
                  <a:lnTo>
                    <a:pt x="215" y="803"/>
                  </a:lnTo>
                  <a:lnTo>
                    <a:pt x="220" y="794"/>
                  </a:lnTo>
                  <a:lnTo>
                    <a:pt x="223" y="786"/>
                  </a:lnTo>
                  <a:lnTo>
                    <a:pt x="224" y="777"/>
                  </a:lnTo>
                  <a:lnTo>
                    <a:pt x="224" y="777"/>
                  </a:lnTo>
                  <a:lnTo>
                    <a:pt x="232" y="777"/>
                  </a:lnTo>
                  <a:lnTo>
                    <a:pt x="232" y="777"/>
                  </a:lnTo>
                  <a:lnTo>
                    <a:pt x="232" y="773"/>
                  </a:lnTo>
                  <a:lnTo>
                    <a:pt x="233" y="768"/>
                  </a:lnTo>
                  <a:lnTo>
                    <a:pt x="232" y="757"/>
                  </a:lnTo>
                  <a:lnTo>
                    <a:pt x="230" y="743"/>
                  </a:lnTo>
                  <a:lnTo>
                    <a:pt x="230" y="743"/>
                  </a:lnTo>
                  <a:lnTo>
                    <a:pt x="230" y="732"/>
                  </a:lnTo>
                  <a:lnTo>
                    <a:pt x="229" y="723"/>
                  </a:lnTo>
                  <a:lnTo>
                    <a:pt x="227" y="715"/>
                  </a:lnTo>
                  <a:lnTo>
                    <a:pt x="223" y="707"/>
                  </a:lnTo>
                  <a:lnTo>
                    <a:pt x="214" y="691"/>
                  </a:lnTo>
                  <a:lnTo>
                    <a:pt x="202" y="674"/>
                  </a:lnTo>
                  <a:lnTo>
                    <a:pt x="202" y="674"/>
                  </a:lnTo>
                  <a:lnTo>
                    <a:pt x="194" y="670"/>
                  </a:lnTo>
                  <a:lnTo>
                    <a:pt x="186" y="668"/>
                  </a:lnTo>
                  <a:lnTo>
                    <a:pt x="167" y="662"/>
                  </a:lnTo>
                  <a:lnTo>
                    <a:pt x="145" y="657"/>
                  </a:lnTo>
                  <a:lnTo>
                    <a:pt x="135" y="654"/>
                  </a:lnTo>
                  <a:lnTo>
                    <a:pt x="124" y="650"/>
                  </a:lnTo>
                  <a:lnTo>
                    <a:pt x="124" y="650"/>
                  </a:lnTo>
                  <a:lnTo>
                    <a:pt x="109" y="651"/>
                  </a:lnTo>
                  <a:lnTo>
                    <a:pt x="94" y="655"/>
                  </a:lnTo>
                  <a:lnTo>
                    <a:pt x="79" y="660"/>
                  </a:lnTo>
                  <a:lnTo>
                    <a:pt x="65" y="668"/>
                  </a:lnTo>
                  <a:lnTo>
                    <a:pt x="52" y="676"/>
                  </a:lnTo>
                  <a:lnTo>
                    <a:pt x="41" y="686"/>
                  </a:lnTo>
                  <a:lnTo>
                    <a:pt x="37" y="692"/>
                  </a:lnTo>
                  <a:lnTo>
                    <a:pt x="33" y="698"/>
                  </a:lnTo>
                  <a:lnTo>
                    <a:pt x="30" y="704"/>
                  </a:lnTo>
                  <a:lnTo>
                    <a:pt x="27" y="711"/>
                  </a:lnTo>
                  <a:lnTo>
                    <a:pt x="27" y="711"/>
                  </a:lnTo>
                  <a:lnTo>
                    <a:pt x="32" y="712"/>
                  </a:lnTo>
                  <a:lnTo>
                    <a:pt x="33" y="713"/>
                  </a:lnTo>
                  <a:lnTo>
                    <a:pt x="33" y="716"/>
                  </a:lnTo>
                  <a:lnTo>
                    <a:pt x="33" y="716"/>
                  </a:lnTo>
                  <a:lnTo>
                    <a:pt x="29" y="716"/>
                  </a:lnTo>
                  <a:lnTo>
                    <a:pt x="25" y="718"/>
                  </a:lnTo>
                  <a:lnTo>
                    <a:pt x="25" y="718"/>
                  </a:lnTo>
                  <a:lnTo>
                    <a:pt x="27" y="721"/>
                  </a:lnTo>
                  <a:lnTo>
                    <a:pt x="27" y="724"/>
                  </a:lnTo>
                  <a:lnTo>
                    <a:pt x="27" y="727"/>
                  </a:lnTo>
                  <a:lnTo>
                    <a:pt x="26" y="729"/>
                  </a:lnTo>
                  <a:lnTo>
                    <a:pt x="24" y="733"/>
                  </a:lnTo>
                  <a:lnTo>
                    <a:pt x="23" y="735"/>
                  </a:lnTo>
                  <a:lnTo>
                    <a:pt x="23" y="735"/>
                  </a:lnTo>
                  <a:close/>
                  <a:moveTo>
                    <a:pt x="1247" y="91"/>
                  </a:moveTo>
                  <a:lnTo>
                    <a:pt x="1247" y="91"/>
                  </a:lnTo>
                  <a:lnTo>
                    <a:pt x="1234" y="73"/>
                  </a:lnTo>
                  <a:lnTo>
                    <a:pt x="1221" y="56"/>
                  </a:lnTo>
                  <a:lnTo>
                    <a:pt x="1215" y="49"/>
                  </a:lnTo>
                  <a:lnTo>
                    <a:pt x="1207" y="41"/>
                  </a:lnTo>
                  <a:lnTo>
                    <a:pt x="1200" y="35"/>
                  </a:lnTo>
                  <a:lnTo>
                    <a:pt x="1191" y="30"/>
                  </a:lnTo>
                  <a:lnTo>
                    <a:pt x="1191" y="30"/>
                  </a:lnTo>
                  <a:lnTo>
                    <a:pt x="1184" y="26"/>
                  </a:lnTo>
                  <a:lnTo>
                    <a:pt x="1176" y="23"/>
                  </a:lnTo>
                  <a:lnTo>
                    <a:pt x="1170" y="21"/>
                  </a:lnTo>
                  <a:lnTo>
                    <a:pt x="1163" y="20"/>
                  </a:lnTo>
                  <a:lnTo>
                    <a:pt x="1150" y="19"/>
                  </a:lnTo>
                  <a:lnTo>
                    <a:pt x="1137" y="21"/>
                  </a:lnTo>
                  <a:lnTo>
                    <a:pt x="1124" y="23"/>
                  </a:lnTo>
                  <a:lnTo>
                    <a:pt x="1111" y="27"/>
                  </a:lnTo>
                  <a:lnTo>
                    <a:pt x="1085" y="37"/>
                  </a:lnTo>
                  <a:lnTo>
                    <a:pt x="1085" y="37"/>
                  </a:lnTo>
                  <a:lnTo>
                    <a:pt x="1059" y="46"/>
                  </a:lnTo>
                  <a:lnTo>
                    <a:pt x="1032" y="53"/>
                  </a:lnTo>
                  <a:lnTo>
                    <a:pt x="1007" y="62"/>
                  </a:lnTo>
                  <a:lnTo>
                    <a:pt x="996" y="67"/>
                  </a:lnTo>
                  <a:lnTo>
                    <a:pt x="986" y="72"/>
                  </a:lnTo>
                  <a:lnTo>
                    <a:pt x="976" y="78"/>
                  </a:lnTo>
                  <a:lnTo>
                    <a:pt x="968" y="85"/>
                  </a:lnTo>
                  <a:lnTo>
                    <a:pt x="960" y="93"/>
                  </a:lnTo>
                  <a:lnTo>
                    <a:pt x="953" y="102"/>
                  </a:lnTo>
                  <a:lnTo>
                    <a:pt x="947" y="112"/>
                  </a:lnTo>
                  <a:lnTo>
                    <a:pt x="944" y="124"/>
                  </a:lnTo>
                  <a:lnTo>
                    <a:pt x="941" y="138"/>
                  </a:lnTo>
                  <a:lnTo>
                    <a:pt x="940" y="153"/>
                  </a:lnTo>
                  <a:lnTo>
                    <a:pt x="940" y="153"/>
                  </a:lnTo>
                  <a:lnTo>
                    <a:pt x="941" y="177"/>
                  </a:lnTo>
                  <a:lnTo>
                    <a:pt x="943" y="204"/>
                  </a:lnTo>
                  <a:lnTo>
                    <a:pt x="946" y="231"/>
                  </a:lnTo>
                  <a:lnTo>
                    <a:pt x="950" y="258"/>
                  </a:lnTo>
                  <a:lnTo>
                    <a:pt x="958" y="311"/>
                  </a:lnTo>
                  <a:lnTo>
                    <a:pt x="961" y="336"/>
                  </a:lnTo>
                  <a:lnTo>
                    <a:pt x="962" y="359"/>
                  </a:lnTo>
                  <a:lnTo>
                    <a:pt x="962" y="359"/>
                  </a:lnTo>
                  <a:lnTo>
                    <a:pt x="976" y="340"/>
                  </a:lnTo>
                  <a:lnTo>
                    <a:pt x="992" y="323"/>
                  </a:lnTo>
                  <a:lnTo>
                    <a:pt x="1009" y="307"/>
                  </a:lnTo>
                  <a:lnTo>
                    <a:pt x="1027" y="293"/>
                  </a:lnTo>
                  <a:lnTo>
                    <a:pt x="1048" y="280"/>
                  </a:lnTo>
                  <a:lnTo>
                    <a:pt x="1068" y="269"/>
                  </a:lnTo>
                  <a:lnTo>
                    <a:pt x="1091" y="259"/>
                  </a:lnTo>
                  <a:lnTo>
                    <a:pt x="1113" y="249"/>
                  </a:lnTo>
                  <a:lnTo>
                    <a:pt x="1137" y="242"/>
                  </a:lnTo>
                  <a:lnTo>
                    <a:pt x="1162" y="234"/>
                  </a:lnTo>
                  <a:lnTo>
                    <a:pt x="1188" y="228"/>
                  </a:lnTo>
                  <a:lnTo>
                    <a:pt x="1214" y="222"/>
                  </a:lnTo>
                  <a:lnTo>
                    <a:pt x="1242" y="218"/>
                  </a:lnTo>
                  <a:lnTo>
                    <a:pt x="1269" y="214"/>
                  </a:lnTo>
                  <a:lnTo>
                    <a:pt x="1326" y="206"/>
                  </a:lnTo>
                  <a:lnTo>
                    <a:pt x="1326" y="206"/>
                  </a:lnTo>
                  <a:lnTo>
                    <a:pt x="1319" y="191"/>
                  </a:lnTo>
                  <a:lnTo>
                    <a:pt x="1310" y="176"/>
                  </a:lnTo>
                  <a:lnTo>
                    <a:pt x="1301" y="160"/>
                  </a:lnTo>
                  <a:lnTo>
                    <a:pt x="1290" y="146"/>
                  </a:lnTo>
                  <a:lnTo>
                    <a:pt x="1268" y="117"/>
                  </a:lnTo>
                  <a:lnTo>
                    <a:pt x="1247" y="91"/>
                  </a:lnTo>
                  <a:lnTo>
                    <a:pt x="1247" y="91"/>
                  </a:lnTo>
                  <a:close/>
                  <a:moveTo>
                    <a:pt x="1449" y="263"/>
                  </a:moveTo>
                  <a:lnTo>
                    <a:pt x="1449" y="263"/>
                  </a:lnTo>
                  <a:lnTo>
                    <a:pt x="1441" y="262"/>
                  </a:lnTo>
                  <a:lnTo>
                    <a:pt x="1431" y="261"/>
                  </a:lnTo>
                  <a:lnTo>
                    <a:pt x="1422" y="260"/>
                  </a:lnTo>
                  <a:lnTo>
                    <a:pt x="1412" y="259"/>
                  </a:lnTo>
                  <a:lnTo>
                    <a:pt x="1412" y="259"/>
                  </a:lnTo>
                  <a:lnTo>
                    <a:pt x="1386" y="250"/>
                  </a:lnTo>
                  <a:lnTo>
                    <a:pt x="1360" y="241"/>
                  </a:lnTo>
                  <a:lnTo>
                    <a:pt x="1347" y="237"/>
                  </a:lnTo>
                  <a:lnTo>
                    <a:pt x="1334" y="234"/>
                  </a:lnTo>
                  <a:lnTo>
                    <a:pt x="1321" y="232"/>
                  </a:lnTo>
                  <a:lnTo>
                    <a:pt x="1309" y="231"/>
                  </a:lnTo>
                  <a:lnTo>
                    <a:pt x="1309" y="231"/>
                  </a:lnTo>
                  <a:lnTo>
                    <a:pt x="1290" y="232"/>
                  </a:lnTo>
                  <a:lnTo>
                    <a:pt x="1269" y="234"/>
                  </a:lnTo>
                  <a:lnTo>
                    <a:pt x="1249" y="237"/>
                  </a:lnTo>
                  <a:lnTo>
                    <a:pt x="1229" y="241"/>
                  </a:lnTo>
                  <a:lnTo>
                    <a:pt x="1189" y="249"/>
                  </a:lnTo>
                  <a:lnTo>
                    <a:pt x="1154" y="259"/>
                  </a:lnTo>
                  <a:lnTo>
                    <a:pt x="1154" y="259"/>
                  </a:lnTo>
                  <a:lnTo>
                    <a:pt x="1131" y="265"/>
                  </a:lnTo>
                  <a:lnTo>
                    <a:pt x="1110" y="275"/>
                  </a:lnTo>
                  <a:lnTo>
                    <a:pt x="1089" y="284"/>
                  </a:lnTo>
                  <a:lnTo>
                    <a:pt x="1069" y="296"/>
                  </a:lnTo>
                  <a:lnTo>
                    <a:pt x="1050" y="308"/>
                  </a:lnTo>
                  <a:lnTo>
                    <a:pt x="1033" y="321"/>
                  </a:lnTo>
                  <a:lnTo>
                    <a:pt x="1016" y="335"/>
                  </a:lnTo>
                  <a:lnTo>
                    <a:pt x="1002" y="350"/>
                  </a:lnTo>
                  <a:lnTo>
                    <a:pt x="1002" y="350"/>
                  </a:lnTo>
                  <a:lnTo>
                    <a:pt x="995" y="355"/>
                  </a:lnTo>
                  <a:lnTo>
                    <a:pt x="990" y="359"/>
                  </a:lnTo>
                  <a:lnTo>
                    <a:pt x="985" y="365"/>
                  </a:lnTo>
                  <a:lnTo>
                    <a:pt x="979" y="369"/>
                  </a:lnTo>
                  <a:lnTo>
                    <a:pt x="979" y="369"/>
                  </a:lnTo>
                  <a:lnTo>
                    <a:pt x="969" y="382"/>
                  </a:lnTo>
                  <a:lnTo>
                    <a:pt x="960" y="397"/>
                  </a:lnTo>
                  <a:lnTo>
                    <a:pt x="953" y="412"/>
                  </a:lnTo>
                  <a:lnTo>
                    <a:pt x="945" y="429"/>
                  </a:lnTo>
                  <a:lnTo>
                    <a:pt x="933" y="462"/>
                  </a:lnTo>
                  <a:lnTo>
                    <a:pt x="927" y="479"/>
                  </a:lnTo>
                  <a:lnTo>
                    <a:pt x="920" y="496"/>
                  </a:lnTo>
                  <a:lnTo>
                    <a:pt x="920" y="496"/>
                  </a:lnTo>
                  <a:lnTo>
                    <a:pt x="912" y="517"/>
                  </a:lnTo>
                  <a:lnTo>
                    <a:pt x="901" y="536"/>
                  </a:lnTo>
                  <a:lnTo>
                    <a:pt x="892" y="555"/>
                  </a:lnTo>
                  <a:lnTo>
                    <a:pt x="884" y="576"/>
                  </a:lnTo>
                  <a:lnTo>
                    <a:pt x="884" y="576"/>
                  </a:lnTo>
                  <a:lnTo>
                    <a:pt x="878" y="594"/>
                  </a:lnTo>
                  <a:lnTo>
                    <a:pt x="874" y="612"/>
                  </a:lnTo>
                  <a:lnTo>
                    <a:pt x="870" y="631"/>
                  </a:lnTo>
                  <a:lnTo>
                    <a:pt x="866" y="650"/>
                  </a:lnTo>
                  <a:lnTo>
                    <a:pt x="866" y="650"/>
                  </a:lnTo>
                  <a:lnTo>
                    <a:pt x="860" y="673"/>
                  </a:lnTo>
                  <a:lnTo>
                    <a:pt x="855" y="698"/>
                  </a:lnTo>
                  <a:lnTo>
                    <a:pt x="851" y="722"/>
                  </a:lnTo>
                  <a:lnTo>
                    <a:pt x="848" y="748"/>
                  </a:lnTo>
                  <a:lnTo>
                    <a:pt x="845" y="774"/>
                  </a:lnTo>
                  <a:lnTo>
                    <a:pt x="844" y="801"/>
                  </a:lnTo>
                  <a:lnTo>
                    <a:pt x="845" y="829"/>
                  </a:lnTo>
                  <a:lnTo>
                    <a:pt x="849" y="858"/>
                  </a:lnTo>
                  <a:lnTo>
                    <a:pt x="849" y="858"/>
                  </a:lnTo>
                  <a:lnTo>
                    <a:pt x="849" y="852"/>
                  </a:lnTo>
                  <a:lnTo>
                    <a:pt x="850" y="847"/>
                  </a:lnTo>
                  <a:lnTo>
                    <a:pt x="852" y="842"/>
                  </a:lnTo>
                  <a:lnTo>
                    <a:pt x="854" y="839"/>
                  </a:lnTo>
                  <a:lnTo>
                    <a:pt x="858" y="832"/>
                  </a:lnTo>
                  <a:lnTo>
                    <a:pt x="860" y="826"/>
                  </a:lnTo>
                  <a:lnTo>
                    <a:pt x="862" y="822"/>
                  </a:lnTo>
                  <a:lnTo>
                    <a:pt x="862" y="822"/>
                  </a:lnTo>
                  <a:lnTo>
                    <a:pt x="880" y="805"/>
                  </a:lnTo>
                  <a:lnTo>
                    <a:pt x="897" y="788"/>
                  </a:lnTo>
                  <a:lnTo>
                    <a:pt x="931" y="751"/>
                  </a:lnTo>
                  <a:lnTo>
                    <a:pt x="948" y="733"/>
                  </a:lnTo>
                  <a:lnTo>
                    <a:pt x="965" y="715"/>
                  </a:lnTo>
                  <a:lnTo>
                    <a:pt x="984" y="697"/>
                  </a:lnTo>
                  <a:lnTo>
                    <a:pt x="1004" y="678"/>
                  </a:lnTo>
                  <a:lnTo>
                    <a:pt x="1004" y="678"/>
                  </a:lnTo>
                  <a:lnTo>
                    <a:pt x="1024" y="663"/>
                  </a:lnTo>
                  <a:lnTo>
                    <a:pt x="1045" y="648"/>
                  </a:lnTo>
                  <a:lnTo>
                    <a:pt x="1065" y="635"/>
                  </a:lnTo>
                  <a:lnTo>
                    <a:pt x="1086" y="621"/>
                  </a:lnTo>
                  <a:lnTo>
                    <a:pt x="1131" y="594"/>
                  </a:lnTo>
                  <a:lnTo>
                    <a:pt x="1178" y="568"/>
                  </a:lnTo>
                  <a:lnTo>
                    <a:pt x="1178" y="568"/>
                  </a:lnTo>
                  <a:lnTo>
                    <a:pt x="1208" y="552"/>
                  </a:lnTo>
                  <a:lnTo>
                    <a:pt x="1241" y="536"/>
                  </a:lnTo>
                  <a:lnTo>
                    <a:pt x="1272" y="521"/>
                  </a:lnTo>
                  <a:lnTo>
                    <a:pt x="1305" y="506"/>
                  </a:lnTo>
                  <a:lnTo>
                    <a:pt x="1338" y="492"/>
                  </a:lnTo>
                  <a:lnTo>
                    <a:pt x="1372" y="480"/>
                  </a:lnTo>
                  <a:lnTo>
                    <a:pt x="1407" y="469"/>
                  </a:lnTo>
                  <a:lnTo>
                    <a:pt x="1441" y="458"/>
                  </a:lnTo>
                  <a:lnTo>
                    <a:pt x="1476" y="449"/>
                  </a:lnTo>
                  <a:lnTo>
                    <a:pt x="1513" y="442"/>
                  </a:lnTo>
                  <a:lnTo>
                    <a:pt x="1548" y="436"/>
                  </a:lnTo>
                  <a:lnTo>
                    <a:pt x="1584" y="432"/>
                  </a:lnTo>
                  <a:lnTo>
                    <a:pt x="1621" y="430"/>
                  </a:lnTo>
                  <a:lnTo>
                    <a:pt x="1657" y="430"/>
                  </a:lnTo>
                  <a:lnTo>
                    <a:pt x="1693" y="433"/>
                  </a:lnTo>
                  <a:lnTo>
                    <a:pt x="1730" y="438"/>
                  </a:lnTo>
                  <a:lnTo>
                    <a:pt x="1730" y="438"/>
                  </a:lnTo>
                  <a:lnTo>
                    <a:pt x="1702" y="410"/>
                  </a:lnTo>
                  <a:lnTo>
                    <a:pt x="1673" y="382"/>
                  </a:lnTo>
                  <a:lnTo>
                    <a:pt x="1657" y="369"/>
                  </a:lnTo>
                  <a:lnTo>
                    <a:pt x="1642" y="356"/>
                  </a:lnTo>
                  <a:lnTo>
                    <a:pt x="1625" y="344"/>
                  </a:lnTo>
                  <a:lnTo>
                    <a:pt x="1608" y="333"/>
                  </a:lnTo>
                  <a:lnTo>
                    <a:pt x="1591" y="322"/>
                  </a:lnTo>
                  <a:lnTo>
                    <a:pt x="1572" y="311"/>
                  </a:lnTo>
                  <a:lnTo>
                    <a:pt x="1553" y="302"/>
                  </a:lnTo>
                  <a:lnTo>
                    <a:pt x="1534" y="292"/>
                  </a:lnTo>
                  <a:lnTo>
                    <a:pt x="1514" y="283"/>
                  </a:lnTo>
                  <a:lnTo>
                    <a:pt x="1493" y="276"/>
                  </a:lnTo>
                  <a:lnTo>
                    <a:pt x="1472" y="269"/>
                  </a:lnTo>
                  <a:lnTo>
                    <a:pt x="1449" y="263"/>
                  </a:lnTo>
                  <a:lnTo>
                    <a:pt x="1449" y="263"/>
                  </a:lnTo>
                  <a:close/>
                  <a:moveTo>
                    <a:pt x="869" y="426"/>
                  </a:moveTo>
                  <a:lnTo>
                    <a:pt x="869" y="426"/>
                  </a:lnTo>
                  <a:lnTo>
                    <a:pt x="875" y="429"/>
                  </a:lnTo>
                  <a:lnTo>
                    <a:pt x="881" y="433"/>
                  </a:lnTo>
                  <a:lnTo>
                    <a:pt x="888" y="440"/>
                  </a:lnTo>
                  <a:lnTo>
                    <a:pt x="892" y="444"/>
                  </a:lnTo>
                  <a:lnTo>
                    <a:pt x="897" y="446"/>
                  </a:lnTo>
                  <a:lnTo>
                    <a:pt x="902" y="449"/>
                  </a:lnTo>
                  <a:lnTo>
                    <a:pt x="911" y="453"/>
                  </a:lnTo>
                  <a:lnTo>
                    <a:pt x="911" y="453"/>
                  </a:lnTo>
                  <a:lnTo>
                    <a:pt x="913" y="449"/>
                  </a:lnTo>
                  <a:lnTo>
                    <a:pt x="915" y="445"/>
                  </a:lnTo>
                  <a:lnTo>
                    <a:pt x="918" y="438"/>
                  </a:lnTo>
                  <a:lnTo>
                    <a:pt x="919" y="430"/>
                  </a:lnTo>
                  <a:lnTo>
                    <a:pt x="923" y="423"/>
                  </a:lnTo>
                  <a:lnTo>
                    <a:pt x="923" y="423"/>
                  </a:lnTo>
                  <a:lnTo>
                    <a:pt x="915" y="418"/>
                  </a:lnTo>
                  <a:lnTo>
                    <a:pt x="908" y="413"/>
                  </a:lnTo>
                  <a:lnTo>
                    <a:pt x="901" y="406"/>
                  </a:lnTo>
                  <a:lnTo>
                    <a:pt x="897" y="400"/>
                  </a:lnTo>
                  <a:lnTo>
                    <a:pt x="894" y="393"/>
                  </a:lnTo>
                  <a:lnTo>
                    <a:pt x="892" y="385"/>
                  </a:lnTo>
                  <a:lnTo>
                    <a:pt x="890" y="376"/>
                  </a:lnTo>
                  <a:lnTo>
                    <a:pt x="890" y="369"/>
                  </a:lnTo>
                  <a:lnTo>
                    <a:pt x="892" y="362"/>
                  </a:lnTo>
                  <a:lnTo>
                    <a:pt x="895" y="354"/>
                  </a:lnTo>
                  <a:lnTo>
                    <a:pt x="899" y="348"/>
                  </a:lnTo>
                  <a:lnTo>
                    <a:pt x="904" y="341"/>
                  </a:lnTo>
                  <a:lnTo>
                    <a:pt x="912" y="336"/>
                  </a:lnTo>
                  <a:lnTo>
                    <a:pt x="919" y="332"/>
                  </a:lnTo>
                  <a:lnTo>
                    <a:pt x="929" y="328"/>
                  </a:lnTo>
                  <a:lnTo>
                    <a:pt x="940" y="327"/>
                  </a:lnTo>
                  <a:lnTo>
                    <a:pt x="940" y="327"/>
                  </a:lnTo>
                  <a:lnTo>
                    <a:pt x="939" y="322"/>
                  </a:lnTo>
                  <a:lnTo>
                    <a:pt x="938" y="317"/>
                  </a:lnTo>
                  <a:lnTo>
                    <a:pt x="938" y="306"/>
                  </a:lnTo>
                  <a:lnTo>
                    <a:pt x="936" y="296"/>
                  </a:lnTo>
                  <a:lnTo>
                    <a:pt x="934" y="293"/>
                  </a:lnTo>
                  <a:lnTo>
                    <a:pt x="932" y="290"/>
                  </a:lnTo>
                  <a:lnTo>
                    <a:pt x="932" y="290"/>
                  </a:lnTo>
                  <a:lnTo>
                    <a:pt x="923" y="293"/>
                  </a:lnTo>
                  <a:lnTo>
                    <a:pt x="912" y="297"/>
                  </a:lnTo>
                  <a:lnTo>
                    <a:pt x="903" y="302"/>
                  </a:lnTo>
                  <a:lnTo>
                    <a:pt x="895" y="308"/>
                  </a:lnTo>
                  <a:lnTo>
                    <a:pt x="888" y="314"/>
                  </a:lnTo>
                  <a:lnTo>
                    <a:pt x="882" y="321"/>
                  </a:lnTo>
                  <a:lnTo>
                    <a:pt x="875" y="329"/>
                  </a:lnTo>
                  <a:lnTo>
                    <a:pt x="871" y="338"/>
                  </a:lnTo>
                  <a:lnTo>
                    <a:pt x="868" y="348"/>
                  </a:lnTo>
                  <a:lnTo>
                    <a:pt x="865" y="357"/>
                  </a:lnTo>
                  <a:lnTo>
                    <a:pt x="863" y="367"/>
                  </a:lnTo>
                  <a:lnTo>
                    <a:pt x="863" y="378"/>
                  </a:lnTo>
                  <a:lnTo>
                    <a:pt x="863" y="389"/>
                  </a:lnTo>
                  <a:lnTo>
                    <a:pt x="864" y="401"/>
                  </a:lnTo>
                  <a:lnTo>
                    <a:pt x="866" y="413"/>
                  </a:lnTo>
                  <a:lnTo>
                    <a:pt x="869" y="426"/>
                  </a:lnTo>
                  <a:lnTo>
                    <a:pt x="869" y="426"/>
                  </a:lnTo>
                  <a:close/>
                  <a:moveTo>
                    <a:pt x="689" y="391"/>
                  </a:moveTo>
                  <a:lnTo>
                    <a:pt x="689" y="391"/>
                  </a:lnTo>
                  <a:lnTo>
                    <a:pt x="674" y="399"/>
                  </a:lnTo>
                  <a:lnTo>
                    <a:pt x="660" y="409"/>
                  </a:lnTo>
                  <a:lnTo>
                    <a:pt x="645" y="417"/>
                  </a:lnTo>
                  <a:lnTo>
                    <a:pt x="630" y="426"/>
                  </a:lnTo>
                  <a:lnTo>
                    <a:pt x="630" y="426"/>
                  </a:lnTo>
                  <a:lnTo>
                    <a:pt x="517" y="474"/>
                  </a:lnTo>
                  <a:lnTo>
                    <a:pt x="405" y="523"/>
                  </a:lnTo>
                  <a:lnTo>
                    <a:pt x="350" y="548"/>
                  </a:lnTo>
                  <a:lnTo>
                    <a:pt x="295" y="574"/>
                  </a:lnTo>
                  <a:lnTo>
                    <a:pt x="242" y="601"/>
                  </a:lnTo>
                  <a:lnTo>
                    <a:pt x="190" y="629"/>
                  </a:lnTo>
                  <a:lnTo>
                    <a:pt x="190" y="629"/>
                  </a:lnTo>
                  <a:lnTo>
                    <a:pt x="192" y="630"/>
                  </a:lnTo>
                  <a:lnTo>
                    <a:pt x="194" y="631"/>
                  </a:lnTo>
                  <a:lnTo>
                    <a:pt x="197" y="636"/>
                  </a:lnTo>
                  <a:lnTo>
                    <a:pt x="199" y="638"/>
                  </a:lnTo>
                  <a:lnTo>
                    <a:pt x="201" y="640"/>
                  </a:lnTo>
                  <a:lnTo>
                    <a:pt x="204" y="642"/>
                  </a:lnTo>
                  <a:lnTo>
                    <a:pt x="209" y="642"/>
                  </a:lnTo>
                  <a:lnTo>
                    <a:pt x="209" y="642"/>
                  </a:lnTo>
                  <a:lnTo>
                    <a:pt x="213" y="641"/>
                  </a:lnTo>
                  <a:lnTo>
                    <a:pt x="216" y="640"/>
                  </a:lnTo>
                  <a:lnTo>
                    <a:pt x="223" y="635"/>
                  </a:lnTo>
                  <a:lnTo>
                    <a:pt x="230" y="629"/>
                  </a:lnTo>
                  <a:lnTo>
                    <a:pt x="236" y="625"/>
                  </a:lnTo>
                  <a:lnTo>
                    <a:pt x="236" y="625"/>
                  </a:lnTo>
                  <a:lnTo>
                    <a:pt x="259" y="612"/>
                  </a:lnTo>
                  <a:lnTo>
                    <a:pt x="283" y="599"/>
                  </a:lnTo>
                  <a:lnTo>
                    <a:pt x="327" y="578"/>
                  </a:lnTo>
                  <a:lnTo>
                    <a:pt x="327" y="578"/>
                  </a:lnTo>
                  <a:lnTo>
                    <a:pt x="356" y="565"/>
                  </a:lnTo>
                  <a:lnTo>
                    <a:pt x="387" y="552"/>
                  </a:lnTo>
                  <a:lnTo>
                    <a:pt x="417" y="539"/>
                  </a:lnTo>
                  <a:lnTo>
                    <a:pt x="448" y="526"/>
                  </a:lnTo>
                  <a:lnTo>
                    <a:pt x="448" y="526"/>
                  </a:lnTo>
                  <a:lnTo>
                    <a:pt x="473" y="516"/>
                  </a:lnTo>
                  <a:lnTo>
                    <a:pt x="498" y="506"/>
                  </a:lnTo>
                  <a:lnTo>
                    <a:pt x="547" y="487"/>
                  </a:lnTo>
                  <a:lnTo>
                    <a:pt x="596" y="468"/>
                  </a:lnTo>
                  <a:lnTo>
                    <a:pt x="620" y="458"/>
                  </a:lnTo>
                  <a:lnTo>
                    <a:pt x="642" y="447"/>
                  </a:lnTo>
                  <a:lnTo>
                    <a:pt x="642" y="447"/>
                  </a:lnTo>
                  <a:lnTo>
                    <a:pt x="743" y="401"/>
                  </a:lnTo>
                  <a:lnTo>
                    <a:pt x="791" y="380"/>
                  </a:lnTo>
                  <a:lnTo>
                    <a:pt x="839" y="359"/>
                  </a:lnTo>
                  <a:lnTo>
                    <a:pt x="839" y="359"/>
                  </a:lnTo>
                  <a:lnTo>
                    <a:pt x="840" y="354"/>
                  </a:lnTo>
                  <a:lnTo>
                    <a:pt x="842" y="349"/>
                  </a:lnTo>
                  <a:lnTo>
                    <a:pt x="848" y="338"/>
                  </a:lnTo>
                  <a:lnTo>
                    <a:pt x="851" y="333"/>
                  </a:lnTo>
                  <a:lnTo>
                    <a:pt x="852" y="327"/>
                  </a:lnTo>
                  <a:lnTo>
                    <a:pt x="853" y="322"/>
                  </a:lnTo>
                  <a:lnTo>
                    <a:pt x="852" y="318"/>
                  </a:lnTo>
                  <a:lnTo>
                    <a:pt x="852" y="318"/>
                  </a:lnTo>
                  <a:lnTo>
                    <a:pt x="833" y="329"/>
                  </a:lnTo>
                  <a:lnTo>
                    <a:pt x="813" y="340"/>
                  </a:lnTo>
                  <a:lnTo>
                    <a:pt x="793" y="349"/>
                  </a:lnTo>
                  <a:lnTo>
                    <a:pt x="773" y="357"/>
                  </a:lnTo>
                  <a:lnTo>
                    <a:pt x="731" y="373"/>
                  </a:lnTo>
                  <a:lnTo>
                    <a:pt x="710" y="382"/>
                  </a:lnTo>
                  <a:lnTo>
                    <a:pt x="689" y="391"/>
                  </a:lnTo>
                  <a:lnTo>
                    <a:pt x="689" y="391"/>
                  </a:lnTo>
                  <a:close/>
                  <a:moveTo>
                    <a:pt x="935" y="401"/>
                  </a:moveTo>
                  <a:lnTo>
                    <a:pt x="935" y="401"/>
                  </a:lnTo>
                  <a:lnTo>
                    <a:pt x="942" y="387"/>
                  </a:lnTo>
                  <a:lnTo>
                    <a:pt x="944" y="380"/>
                  </a:lnTo>
                  <a:lnTo>
                    <a:pt x="945" y="373"/>
                  </a:lnTo>
                  <a:lnTo>
                    <a:pt x="945" y="366"/>
                  </a:lnTo>
                  <a:lnTo>
                    <a:pt x="944" y="359"/>
                  </a:lnTo>
                  <a:lnTo>
                    <a:pt x="942" y="353"/>
                  </a:lnTo>
                  <a:lnTo>
                    <a:pt x="938" y="347"/>
                  </a:lnTo>
                  <a:lnTo>
                    <a:pt x="938" y="347"/>
                  </a:lnTo>
                  <a:lnTo>
                    <a:pt x="934" y="349"/>
                  </a:lnTo>
                  <a:lnTo>
                    <a:pt x="931" y="351"/>
                  </a:lnTo>
                  <a:lnTo>
                    <a:pt x="926" y="356"/>
                  </a:lnTo>
                  <a:lnTo>
                    <a:pt x="923" y="364"/>
                  </a:lnTo>
                  <a:lnTo>
                    <a:pt x="920" y="372"/>
                  </a:lnTo>
                  <a:lnTo>
                    <a:pt x="920" y="381"/>
                  </a:lnTo>
                  <a:lnTo>
                    <a:pt x="922" y="385"/>
                  </a:lnTo>
                  <a:lnTo>
                    <a:pt x="923" y="389"/>
                  </a:lnTo>
                  <a:lnTo>
                    <a:pt x="925" y="393"/>
                  </a:lnTo>
                  <a:lnTo>
                    <a:pt x="928" y="396"/>
                  </a:lnTo>
                  <a:lnTo>
                    <a:pt x="931" y="399"/>
                  </a:lnTo>
                  <a:lnTo>
                    <a:pt x="935" y="401"/>
                  </a:lnTo>
                  <a:lnTo>
                    <a:pt x="935" y="401"/>
                  </a:lnTo>
                  <a:close/>
                  <a:moveTo>
                    <a:pt x="837" y="409"/>
                  </a:moveTo>
                  <a:lnTo>
                    <a:pt x="837" y="409"/>
                  </a:lnTo>
                  <a:lnTo>
                    <a:pt x="838" y="404"/>
                  </a:lnTo>
                  <a:lnTo>
                    <a:pt x="838" y="401"/>
                  </a:lnTo>
                  <a:lnTo>
                    <a:pt x="837" y="396"/>
                  </a:lnTo>
                  <a:lnTo>
                    <a:pt x="835" y="389"/>
                  </a:lnTo>
                  <a:lnTo>
                    <a:pt x="834" y="385"/>
                  </a:lnTo>
                  <a:lnTo>
                    <a:pt x="835" y="381"/>
                  </a:lnTo>
                  <a:lnTo>
                    <a:pt x="835" y="381"/>
                  </a:lnTo>
                  <a:lnTo>
                    <a:pt x="829" y="381"/>
                  </a:lnTo>
                  <a:lnTo>
                    <a:pt x="829" y="381"/>
                  </a:lnTo>
                  <a:lnTo>
                    <a:pt x="766" y="411"/>
                  </a:lnTo>
                  <a:lnTo>
                    <a:pt x="705" y="441"/>
                  </a:lnTo>
                  <a:lnTo>
                    <a:pt x="674" y="455"/>
                  </a:lnTo>
                  <a:lnTo>
                    <a:pt x="642" y="469"/>
                  </a:lnTo>
                  <a:lnTo>
                    <a:pt x="610" y="480"/>
                  </a:lnTo>
                  <a:lnTo>
                    <a:pt x="576" y="492"/>
                  </a:lnTo>
                  <a:lnTo>
                    <a:pt x="576" y="492"/>
                  </a:lnTo>
                  <a:lnTo>
                    <a:pt x="567" y="497"/>
                  </a:lnTo>
                  <a:lnTo>
                    <a:pt x="556" y="504"/>
                  </a:lnTo>
                  <a:lnTo>
                    <a:pt x="534" y="514"/>
                  </a:lnTo>
                  <a:lnTo>
                    <a:pt x="510" y="522"/>
                  </a:lnTo>
                  <a:lnTo>
                    <a:pt x="485" y="532"/>
                  </a:lnTo>
                  <a:lnTo>
                    <a:pt x="485" y="532"/>
                  </a:lnTo>
                  <a:lnTo>
                    <a:pt x="463" y="541"/>
                  </a:lnTo>
                  <a:lnTo>
                    <a:pt x="442" y="552"/>
                  </a:lnTo>
                  <a:lnTo>
                    <a:pt x="419" y="563"/>
                  </a:lnTo>
                  <a:lnTo>
                    <a:pt x="397" y="574"/>
                  </a:lnTo>
                  <a:lnTo>
                    <a:pt x="397" y="574"/>
                  </a:lnTo>
                  <a:lnTo>
                    <a:pt x="322" y="603"/>
                  </a:lnTo>
                  <a:lnTo>
                    <a:pt x="284" y="621"/>
                  </a:lnTo>
                  <a:lnTo>
                    <a:pt x="251" y="637"/>
                  </a:lnTo>
                  <a:lnTo>
                    <a:pt x="251" y="637"/>
                  </a:lnTo>
                  <a:lnTo>
                    <a:pt x="244" y="642"/>
                  </a:lnTo>
                  <a:lnTo>
                    <a:pt x="238" y="646"/>
                  </a:lnTo>
                  <a:lnTo>
                    <a:pt x="235" y="652"/>
                  </a:lnTo>
                  <a:lnTo>
                    <a:pt x="234" y="657"/>
                  </a:lnTo>
                  <a:lnTo>
                    <a:pt x="234" y="662"/>
                  </a:lnTo>
                  <a:lnTo>
                    <a:pt x="235" y="668"/>
                  </a:lnTo>
                  <a:lnTo>
                    <a:pt x="237" y="673"/>
                  </a:lnTo>
                  <a:lnTo>
                    <a:pt x="241" y="678"/>
                  </a:lnTo>
                  <a:lnTo>
                    <a:pt x="248" y="690"/>
                  </a:lnTo>
                  <a:lnTo>
                    <a:pt x="257" y="702"/>
                  </a:lnTo>
                  <a:lnTo>
                    <a:pt x="263" y="714"/>
                  </a:lnTo>
                  <a:lnTo>
                    <a:pt x="265" y="719"/>
                  </a:lnTo>
                  <a:lnTo>
                    <a:pt x="266" y="726"/>
                  </a:lnTo>
                  <a:lnTo>
                    <a:pt x="266" y="726"/>
                  </a:lnTo>
                  <a:lnTo>
                    <a:pt x="304" y="707"/>
                  </a:lnTo>
                  <a:lnTo>
                    <a:pt x="341" y="690"/>
                  </a:lnTo>
                  <a:lnTo>
                    <a:pt x="417" y="658"/>
                  </a:lnTo>
                  <a:lnTo>
                    <a:pt x="570" y="594"/>
                  </a:lnTo>
                  <a:lnTo>
                    <a:pt x="645" y="562"/>
                  </a:lnTo>
                  <a:lnTo>
                    <a:pt x="720" y="527"/>
                  </a:lnTo>
                  <a:lnTo>
                    <a:pt x="757" y="510"/>
                  </a:lnTo>
                  <a:lnTo>
                    <a:pt x="793" y="492"/>
                  </a:lnTo>
                  <a:lnTo>
                    <a:pt x="828" y="473"/>
                  </a:lnTo>
                  <a:lnTo>
                    <a:pt x="864" y="453"/>
                  </a:lnTo>
                  <a:lnTo>
                    <a:pt x="864" y="453"/>
                  </a:lnTo>
                  <a:lnTo>
                    <a:pt x="862" y="451"/>
                  </a:lnTo>
                  <a:lnTo>
                    <a:pt x="859" y="450"/>
                  </a:lnTo>
                  <a:lnTo>
                    <a:pt x="855" y="446"/>
                  </a:lnTo>
                  <a:lnTo>
                    <a:pt x="853" y="441"/>
                  </a:lnTo>
                  <a:lnTo>
                    <a:pt x="850" y="433"/>
                  </a:lnTo>
                  <a:lnTo>
                    <a:pt x="844" y="419"/>
                  </a:lnTo>
                  <a:lnTo>
                    <a:pt x="841" y="413"/>
                  </a:lnTo>
                  <a:lnTo>
                    <a:pt x="837" y="409"/>
                  </a:lnTo>
                  <a:lnTo>
                    <a:pt x="837" y="409"/>
                  </a:lnTo>
                  <a:close/>
                  <a:moveTo>
                    <a:pt x="1677" y="640"/>
                  </a:moveTo>
                  <a:lnTo>
                    <a:pt x="1677" y="640"/>
                  </a:lnTo>
                  <a:lnTo>
                    <a:pt x="1695" y="621"/>
                  </a:lnTo>
                  <a:lnTo>
                    <a:pt x="1711" y="601"/>
                  </a:lnTo>
                  <a:lnTo>
                    <a:pt x="1726" y="582"/>
                  </a:lnTo>
                  <a:lnTo>
                    <a:pt x="1732" y="572"/>
                  </a:lnTo>
                  <a:lnTo>
                    <a:pt x="1737" y="562"/>
                  </a:lnTo>
                  <a:lnTo>
                    <a:pt x="1743" y="552"/>
                  </a:lnTo>
                  <a:lnTo>
                    <a:pt x="1747" y="541"/>
                  </a:lnTo>
                  <a:lnTo>
                    <a:pt x="1750" y="530"/>
                  </a:lnTo>
                  <a:lnTo>
                    <a:pt x="1752" y="519"/>
                  </a:lnTo>
                  <a:lnTo>
                    <a:pt x="1752" y="507"/>
                  </a:lnTo>
                  <a:lnTo>
                    <a:pt x="1752" y="495"/>
                  </a:lnTo>
                  <a:lnTo>
                    <a:pt x="1750" y="483"/>
                  </a:lnTo>
                  <a:lnTo>
                    <a:pt x="1747" y="470"/>
                  </a:lnTo>
                  <a:lnTo>
                    <a:pt x="1747" y="470"/>
                  </a:lnTo>
                  <a:lnTo>
                    <a:pt x="1737" y="463"/>
                  </a:lnTo>
                  <a:lnTo>
                    <a:pt x="1728" y="459"/>
                  </a:lnTo>
                  <a:lnTo>
                    <a:pt x="1717" y="455"/>
                  </a:lnTo>
                  <a:lnTo>
                    <a:pt x="1705" y="453"/>
                  </a:lnTo>
                  <a:lnTo>
                    <a:pt x="1705" y="453"/>
                  </a:lnTo>
                  <a:lnTo>
                    <a:pt x="1686" y="450"/>
                  </a:lnTo>
                  <a:lnTo>
                    <a:pt x="1666" y="449"/>
                  </a:lnTo>
                  <a:lnTo>
                    <a:pt x="1646" y="448"/>
                  </a:lnTo>
                  <a:lnTo>
                    <a:pt x="1626" y="448"/>
                  </a:lnTo>
                  <a:lnTo>
                    <a:pt x="1607" y="449"/>
                  </a:lnTo>
                  <a:lnTo>
                    <a:pt x="1586" y="451"/>
                  </a:lnTo>
                  <a:lnTo>
                    <a:pt x="1548" y="456"/>
                  </a:lnTo>
                  <a:lnTo>
                    <a:pt x="1510" y="462"/>
                  </a:lnTo>
                  <a:lnTo>
                    <a:pt x="1475" y="470"/>
                  </a:lnTo>
                  <a:lnTo>
                    <a:pt x="1442" y="478"/>
                  </a:lnTo>
                  <a:lnTo>
                    <a:pt x="1412" y="487"/>
                  </a:lnTo>
                  <a:lnTo>
                    <a:pt x="1412" y="487"/>
                  </a:lnTo>
                  <a:lnTo>
                    <a:pt x="1417" y="506"/>
                  </a:lnTo>
                  <a:lnTo>
                    <a:pt x="1423" y="525"/>
                  </a:lnTo>
                  <a:lnTo>
                    <a:pt x="1434" y="562"/>
                  </a:lnTo>
                  <a:lnTo>
                    <a:pt x="1447" y="597"/>
                  </a:lnTo>
                  <a:lnTo>
                    <a:pt x="1461" y="630"/>
                  </a:lnTo>
                  <a:lnTo>
                    <a:pt x="1474" y="665"/>
                  </a:lnTo>
                  <a:lnTo>
                    <a:pt x="1486" y="698"/>
                  </a:lnTo>
                  <a:lnTo>
                    <a:pt x="1490" y="715"/>
                  </a:lnTo>
                  <a:lnTo>
                    <a:pt x="1494" y="732"/>
                  </a:lnTo>
                  <a:lnTo>
                    <a:pt x="1499" y="750"/>
                  </a:lnTo>
                  <a:lnTo>
                    <a:pt x="1501" y="767"/>
                  </a:lnTo>
                  <a:lnTo>
                    <a:pt x="1501" y="767"/>
                  </a:lnTo>
                  <a:lnTo>
                    <a:pt x="1551" y="739"/>
                  </a:lnTo>
                  <a:lnTo>
                    <a:pt x="1575" y="726"/>
                  </a:lnTo>
                  <a:lnTo>
                    <a:pt x="1596" y="711"/>
                  </a:lnTo>
                  <a:lnTo>
                    <a:pt x="1619" y="695"/>
                  </a:lnTo>
                  <a:lnTo>
                    <a:pt x="1639" y="678"/>
                  </a:lnTo>
                  <a:lnTo>
                    <a:pt x="1658" y="660"/>
                  </a:lnTo>
                  <a:lnTo>
                    <a:pt x="1677" y="640"/>
                  </a:lnTo>
                  <a:lnTo>
                    <a:pt x="1677" y="640"/>
                  </a:lnTo>
                  <a:close/>
                  <a:moveTo>
                    <a:pt x="881" y="477"/>
                  </a:moveTo>
                  <a:lnTo>
                    <a:pt x="881" y="477"/>
                  </a:lnTo>
                  <a:lnTo>
                    <a:pt x="883" y="476"/>
                  </a:lnTo>
                  <a:lnTo>
                    <a:pt x="883" y="475"/>
                  </a:lnTo>
                  <a:lnTo>
                    <a:pt x="881" y="475"/>
                  </a:lnTo>
                  <a:lnTo>
                    <a:pt x="881" y="475"/>
                  </a:lnTo>
                  <a:lnTo>
                    <a:pt x="877" y="478"/>
                  </a:lnTo>
                  <a:lnTo>
                    <a:pt x="871" y="480"/>
                  </a:lnTo>
                  <a:lnTo>
                    <a:pt x="859" y="485"/>
                  </a:lnTo>
                  <a:lnTo>
                    <a:pt x="839" y="489"/>
                  </a:lnTo>
                  <a:lnTo>
                    <a:pt x="839" y="489"/>
                  </a:lnTo>
                  <a:lnTo>
                    <a:pt x="832" y="492"/>
                  </a:lnTo>
                  <a:lnTo>
                    <a:pt x="823" y="495"/>
                  </a:lnTo>
                  <a:lnTo>
                    <a:pt x="806" y="504"/>
                  </a:lnTo>
                  <a:lnTo>
                    <a:pt x="788" y="514"/>
                  </a:lnTo>
                  <a:lnTo>
                    <a:pt x="771" y="524"/>
                  </a:lnTo>
                  <a:lnTo>
                    <a:pt x="753" y="536"/>
                  </a:lnTo>
                  <a:lnTo>
                    <a:pt x="736" y="546"/>
                  </a:lnTo>
                  <a:lnTo>
                    <a:pt x="720" y="554"/>
                  </a:lnTo>
                  <a:lnTo>
                    <a:pt x="704" y="561"/>
                  </a:lnTo>
                  <a:lnTo>
                    <a:pt x="704" y="561"/>
                  </a:lnTo>
                  <a:lnTo>
                    <a:pt x="688" y="566"/>
                  </a:lnTo>
                  <a:lnTo>
                    <a:pt x="672" y="572"/>
                  </a:lnTo>
                  <a:lnTo>
                    <a:pt x="640" y="585"/>
                  </a:lnTo>
                  <a:lnTo>
                    <a:pt x="579" y="612"/>
                  </a:lnTo>
                  <a:lnTo>
                    <a:pt x="579" y="612"/>
                  </a:lnTo>
                  <a:lnTo>
                    <a:pt x="542" y="628"/>
                  </a:lnTo>
                  <a:lnTo>
                    <a:pt x="505" y="643"/>
                  </a:lnTo>
                  <a:lnTo>
                    <a:pt x="471" y="657"/>
                  </a:lnTo>
                  <a:lnTo>
                    <a:pt x="439" y="671"/>
                  </a:lnTo>
                  <a:lnTo>
                    <a:pt x="439" y="671"/>
                  </a:lnTo>
                  <a:lnTo>
                    <a:pt x="417" y="681"/>
                  </a:lnTo>
                  <a:lnTo>
                    <a:pt x="396" y="689"/>
                  </a:lnTo>
                  <a:lnTo>
                    <a:pt x="353" y="705"/>
                  </a:lnTo>
                  <a:lnTo>
                    <a:pt x="332" y="714"/>
                  </a:lnTo>
                  <a:lnTo>
                    <a:pt x="311" y="723"/>
                  </a:lnTo>
                  <a:lnTo>
                    <a:pt x="291" y="733"/>
                  </a:lnTo>
                  <a:lnTo>
                    <a:pt x="272" y="745"/>
                  </a:lnTo>
                  <a:lnTo>
                    <a:pt x="272" y="745"/>
                  </a:lnTo>
                  <a:lnTo>
                    <a:pt x="273" y="751"/>
                  </a:lnTo>
                  <a:lnTo>
                    <a:pt x="274" y="759"/>
                  </a:lnTo>
                  <a:lnTo>
                    <a:pt x="274" y="762"/>
                  </a:lnTo>
                  <a:lnTo>
                    <a:pt x="273" y="766"/>
                  </a:lnTo>
                  <a:lnTo>
                    <a:pt x="272" y="771"/>
                  </a:lnTo>
                  <a:lnTo>
                    <a:pt x="268" y="775"/>
                  </a:lnTo>
                  <a:lnTo>
                    <a:pt x="268" y="775"/>
                  </a:lnTo>
                  <a:lnTo>
                    <a:pt x="305" y="752"/>
                  </a:lnTo>
                  <a:lnTo>
                    <a:pt x="342" y="732"/>
                  </a:lnTo>
                  <a:lnTo>
                    <a:pt x="380" y="713"/>
                  </a:lnTo>
                  <a:lnTo>
                    <a:pt x="418" y="695"/>
                  </a:lnTo>
                  <a:lnTo>
                    <a:pt x="458" y="677"/>
                  </a:lnTo>
                  <a:lnTo>
                    <a:pt x="496" y="660"/>
                  </a:lnTo>
                  <a:lnTo>
                    <a:pt x="576" y="627"/>
                  </a:lnTo>
                  <a:lnTo>
                    <a:pt x="576" y="627"/>
                  </a:lnTo>
                  <a:lnTo>
                    <a:pt x="601" y="616"/>
                  </a:lnTo>
                  <a:lnTo>
                    <a:pt x="626" y="605"/>
                  </a:lnTo>
                  <a:lnTo>
                    <a:pt x="675" y="581"/>
                  </a:lnTo>
                  <a:lnTo>
                    <a:pt x="701" y="570"/>
                  </a:lnTo>
                  <a:lnTo>
                    <a:pt x="727" y="561"/>
                  </a:lnTo>
                  <a:lnTo>
                    <a:pt x="752" y="552"/>
                  </a:lnTo>
                  <a:lnTo>
                    <a:pt x="780" y="546"/>
                  </a:lnTo>
                  <a:lnTo>
                    <a:pt x="780" y="546"/>
                  </a:lnTo>
                  <a:lnTo>
                    <a:pt x="840" y="516"/>
                  </a:lnTo>
                  <a:lnTo>
                    <a:pt x="901" y="485"/>
                  </a:lnTo>
                  <a:lnTo>
                    <a:pt x="901" y="485"/>
                  </a:lnTo>
                  <a:lnTo>
                    <a:pt x="900" y="483"/>
                  </a:lnTo>
                  <a:lnTo>
                    <a:pt x="898" y="481"/>
                  </a:lnTo>
                  <a:lnTo>
                    <a:pt x="893" y="481"/>
                  </a:lnTo>
                  <a:lnTo>
                    <a:pt x="886" y="480"/>
                  </a:lnTo>
                  <a:lnTo>
                    <a:pt x="883" y="479"/>
                  </a:lnTo>
                  <a:lnTo>
                    <a:pt x="881" y="477"/>
                  </a:lnTo>
                  <a:lnTo>
                    <a:pt x="881" y="477"/>
                  </a:lnTo>
                  <a:close/>
                  <a:moveTo>
                    <a:pt x="1478" y="745"/>
                  </a:moveTo>
                  <a:lnTo>
                    <a:pt x="1478" y="745"/>
                  </a:lnTo>
                  <a:lnTo>
                    <a:pt x="1476" y="733"/>
                  </a:lnTo>
                  <a:lnTo>
                    <a:pt x="1473" y="721"/>
                  </a:lnTo>
                  <a:lnTo>
                    <a:pt x="1463" y="696"/>
                  </a:lnTo>
                  <a:lnTo>
                    <a:pt x="1442" y="642"/>
                  </a:lnTo>
                  <a:lnTo>
                    <a:pt x="1442" y="642"/>
                  </a:lnTo>
                  <a:lnTo>
                    <a:pt x="1439" y="632"/>
                  </a:lnTo>
                  <a:lnTo>
                    <a:pt x="1437" y="622"/>
                  </a:lnTo>
                  <a:lnTo>
                    <a:pt x="1434" y="611"/>
                  </a:lnTo>
                  <a:lnTo>
                    <a:pt x="1432" y="600"/>
                  </a:lnTo>
                  <a:lnTo>
                    <a:pt x="1432" y="600"/>
                  </a:lnTo>
                  <a:lnTo>
                    <a:pt x="1427" y="586"/>
                  </a:lnTo>
                  <a:lnTo>
                    <a:pt x="1419" y="575"/>
                  </a:lnTo>
                  <a:lnTo>
                    <a:pt x="1413" y="563"/>
                  </a:lnTo>
                  <a:lnTo>
                    <a:pt x="1408" y="551"/>
                  </a:lnTo>
                  <a:lnTo>
                    <a:pt x="1408" y="551"/>
                  </a:lnTo>
                  <a:lnTo>
                    <a:pt x="1402" y="535"/>
                  </a:lnTo>
                  <a:lnTo>
                    <a:pt x="1398" y="521"/>
                  </a:lnTo>
                  <a:lnTo>
                    <a:pt x="1395" y="515"/>
                  </a:lnTo>
                  <a:lnTo>
                    <a:pt x="1392" y="509"/>
                  </a:lnTo>
                  <a:lnTo>
                    <a:pt x="1386" y="504"/>
                  </a:lnTo>
                  <a:lnTo>
                    <a:pt x="1381" y="500"/>
                  </a:lnTo>
                  <a:lnTo>
                    <a:pt x="1381" y="500"/>
                  </a:lnTo>
                  <a:lnTo>
                    <a:pt x="1371" y="502"/>
                  </a:lnTo>
                  <a:lnTo>
                    <a:pt x="1363" y="505"/>
                  </a:lnTo>
                  <a:lnTo>
                    <a:pt x="1354" y="508"/>
                  </a:lnTo>
                  <a:lnTo>
                    <a:pt x="1351" y="510"/>
                  </a:lnTo>
                  <a:lnTo>
                    <a:pt x="1349" y="514"/>
                  </a:lnTo>
                  <a:lnTo>
                    <a:pt x="1349" y="514"/>
                  </a:lnTo>
                  <a:lnTo>
                    <a:pt x="1354" y="536"/>
                  </a:lnTo>
                  <a:lnTo>
                    <a:pt x="1362" y="560"/>
                  </a:lnTo>
                  <a:lnTo>
                    <a:pt x="1371" y="584"/>
                  </a:lnTo>
                  <a:lnTo>
                    <a:pt x="1382" y="609"/>
                  </a:lnTo>
                  <a:lnTo>
                    <a:pt x="1405" y="659"/>
                  </a:lnTo>
                  <a:lnTo>
                    <a:pt x="1427" y="708"/>
                  </a:lnTo>
                  <a:lnTo>
                    <a:pt x="1427" y="708"/>
                  </a:lnTo>
                  <a:lnTo>
                    <a:pt x="1432" y="722"/>
                  </a:lnTo>
                  <a:lnTo>
                    <a:pt x="1434" y="735"/>
                  </a:lnTo>
                  <a:lnTo>
                    <a:pt x="1435" y="746"/>
                  </a:lnTo>
                  <a:lnTo>
                    <a:pt x="1434" y="756"/>
                  </a:lnTo>
                  <a:lnTo>
                    <a:pt x="1434" y="756"/>
                  </a:lnTo>
                  <a:lnTo>
                    <a:pt x="1432" y="761"/>
                  </a:lnTo>
                  <a:lnTo>
                    <a:pt x="1428" y="766"/>
                  </a:lnTo>
                  <a:lnTo>
                    <a:pt x="1424" y="771"/>
                  </a:lnTo>
                  <a:lnTo>
                    <a:pt x="1417" y="773"/>
                  </a:lnTo>
                  <a:lnTo>
                    <a:pt x="1411" y="774"/>
                  </a:lnTo>
                  <a:lnTo>
                    <a:pt x="1404" y="774"/>
                  </a:lnTo>
                  <a:lnTo>
                    <a:pt x="1399" y="772"/>
                  </a:lnTo>
                  <a:lnTo>
                    <a:pt x="1393" y="767"/>
                  </a:lnTo>
                  <a:lnTo>
                    <a:pt x="1393" y="767"/>
                  </a:lnTo>
                  <a:lnTo>
                    <a:pt x="1381" y="735"/>
                  </a:lnTo>
                  <a:lnTo>
                    <a:pt x="1368" y="705"/>
                  </a:lnTo>
                  <a:lnTo>
                    <a:pt x="1355" y="677"/>
                  </a:lnTo>
                  <a:lnTo>
                    <a:pt x="1341" y="650"/>
                  </a:lnTo>
                  <a:lnTo>
                    <a:pt x="1312" y="595"/>
                  </a:lnTo>
                  <a:lnTo>
                    <a:pt x="1298" y="567"/>
                  </a:lnTo>
                  <a:lnTo>
                    <a:pt x="1284" y="538"/>
                  </a:lnTo>
                  <a:lnTo>
                    <a:pt x="1284" y="538"/>
                  </a:lnTo>
                  <a:lnTo>
                    <a:pt x="1278" y="540"/>
                  </a:lnTo>
                  <a:lnTo>
                    <a:pt x="1273" y="541"/>
                  </a:lnTo>
                  <a:lnTo>
                    <a:pt x="1268" y="545"/>
                  </a:lnTo>
                  <a:lnTo>
                    <a:pt x="1265" y="549"/>
                  </a:lnTo>
                  <a:lnTo>
                    <a:pt x="1265" y="549"/>
                  </a:lnTo>
                  <a:lnTo>
                    <a:pt x="1269" y="566"/>
                  </a:lnTo>
                  <a:lnTo>
                    <a:pt x="1275" y="583"/>
                  </a:lnTo>
                  <a:lnTo>
                    <a:pt x="1281" y="601"/>
                  </a:lnTo>
                  <a:lnTo>
                    <a:pt x="1290" y="618"/>
                  </a:lnTo>
                  <a:lnTo>
                    <a:pt x="1306" y="655"/>
                  </a:lnTo>
                  <a:lnTo>
                    <a:pt x="1324" y="691"/>
                  </a:lnTo>
                  <a:lnTo>
                    <a:pt x="1324" y="691"/>
                  </a:lnTo>
                  <a:lnTo>
                    <a:pt x="1336" y="718"/>
                  </a:lnTo>
                  <a:lnTo>
                    <a:pt x="1342" y="733"/>
                  </a:lnTo>
                  <a:lnTo>
                    <a:pt x="1347" y="747"/>
                  </a:lnTo>
                  <a:lnTo>
                    <a:pt x="1350" y="762"/>
                  </a:lnTo>
                  <a:lnTo>
                    <a:pt x="1350" y="769"/>
                  </a:lnTo>
                  <a:lnTo>
                    <a:pt x="1350" y="777"/>
                  </a:lnTo>
                  <a:lnTo>
                    <a:pt x="1349" y="783"/>
                  </a:lnTo>
                  <a:lnTo>
                    <a:pt x="1348" y="791"/>
                  </a:lnTo>
                  <a:lnTo>
                    <a:pt x="1344" y="797"/>
                  </a:lnTo>
                  <a:lnTo>
                    <a:pt x="1341" y="804"/>
                  </a:lnTo>
                  <a:lnTo>
                    <a:pt x="1341" y="804"/>
                  </a:lnTo>
                  <a:lnTo>
                    <a:pt x="1336" y="805"/>
                  </a:lnTo>
                  <a:lnTo>
                    <a:pt x="1331" y="804"/>
                  </a:lnTo>
                  <a:lnTo>
                    <a:pt x="1325" y="803"/>
                  </a:lnTo>
                  <a:lnTo>
                    <a:pt x="1320" y="801"/>
                  </a:lnTo>
                  <a:lnTo>
                    <a:pt x="1309" y="793"/>
                  </a:lnTo>
                  <a:lnTo>
                    <a:pt x="1299" y="783"/>
                  </a:lnTo>
                  <a:lnTo>
                    <a:pt x="1291" y="774"/>
                  </a:lnTo>
                  <a:lnTo>
                    <a:pt x="1283" y="762"/>
                  </a:lnTo>
                  <a:lnTo>
                    <a:pt x="1272" y="743"/>
                  </a:lnTo>
                  <a:lnTo>
                    <a:pt x="1272" y="743"/>
                  </a:lnTo>
                  <a:lnTo>
                    <a:pt x="1263" y="723"/>
                  </a:lnTo>
                  <a:lnTo>
                    <a:pt x="1253" y="703"/>
                  </a:lnTo>
                  <a:lnTo>
                    <a:pt x="1236" y="659"/>
                  </a:lnTo>
                  <a:lnTo>
                    <a:pt x="1219" y="616"/>
                  </a:lnTo>
                  <a:lnTo>
                    <a:pt x="1212" y="596"/>
                  </a:lnTo>
                  <a:lnTo>
                    <a:pt x="1203" y="578"/>
                  </a:lnTo>
                  <a:lnTo>
                    <a:pt x="1203" y="578"/>
                  </a:lnTo>
                  <a:lnTo>
                    <a:pt x="1195" y="581"/>
                  </a:lnTo>
                  <a:lnTo>
                    <a:pt x="1187" y="584"/>
                  </a:lnTo>
                  <a:lnTo>
                    <a:pt x="1171" y="593"/>
                  </a:lnTo>
                  <a:lnTo>
                    <a:pt x="1171" y="593"/>
                  </a:lnTo>
                  <a:lnTo>
                    <a:pt x="1171" y="596"/>
                  </a:lnTo>
                  <a:lnTo>
                    <a:pt x="1172" y="598"/>
                  </a:lnTo>
                  <a:lnTo>
                    <a:pt x="1175" y="600"/>
                  </a:lnTo>
                  <a:lnTo>
                    <a:pt x="1177" y="602"/>
                  </a:lnTo>
                  <a:lnTo>
                    <a:pt x="1178" y="603"/>
                  </a:lnTo>
                  <a:lnTo>
                    <a:pt x="1180" y="607"/>
                  </a:lnTo>
                  <a:lnTo>
                    <a:pt x="1178" y="610"/>
                  </a:lnTo>
                  <a:lnTo>
                    <a:pt x="1178" y="610"/>
                  </a:lnTo>
                  <a:lnTo>
                    <a:pt x="1178" y="614"/>
                  </a:lnTo>
                  <a:lnTo>
                    <a:pt x="1177" y="620"/>
                  </a:lnTo>
                  <a:lnTo>
                    <a:pt x="1180" y="628"/>
                  </a:lnTo>
                  <a:lnTo>
                    <a:pt x="1183" y="638"/>
                  </a:lnTo>
                  <a:lnTo>
                    <a:pt x="1188" y="648"/>
                  </a:lnTo>
                  <a:lnTo>
                    <a:pt x="1201" y="668"/>
                  </a:lnTo>
                  <a:lnTo>
                    <a:pt x="1216" y="689"/>
                  </a:lnTo>
                  <a:lnTo>
                    <a:pt x="1216" y="689"/>
                  </a:lnTo>
                  <a:lnTo>
                    <a:pt x="1222" y="700"/>
                  </a:lnTo>
                  <a:lnTo>
                    <a:pt x="1228" y="711"/>
                  </a:lnTo>
                  <a:lnTo>
                    <a:pt x="1239" y="734"/>
                  </a:lnTo>
                  <a:lnTo>
                    <a:pt x="1250" y="759"/>
                  </a:lnTo>
                  <a:lnTo>
                    <a:pt x="1262" y="782"/>
                  </a:lnTo>
                  <a:lnTo>
                    <a:pt x="1262" y="782"/>
                  </a:lnTo>
                  <a:lnTo>
                    <a:pt x="1268" y="792"/>
                  </a:lnTo>
                  <a:lnTo>
                    <a:pt x="1276" y="803"/>
                  </a:lnTo>
                  <a:lnTo>
                    <a:pt x="1284" y="813"/>
                  </a:lnTo>
                  <a:lnTo>
                    <a:pt x="1292" y="824"/>
                  </a:lnTo>
                  <a:lnTo>
                    <a:pt x="1292" y="824"/>
                  </a:lnTo>
                  <a:lnTo>
                    <a:pt x="1304" y="844"/>
                  </a:lnTo>
                  <a:lnTo>
                    <a:pt x="1309" y="854"/>
                  </a:lnTo>
                  <a:lnTo>
                    <a:pt x="1314" y="864"/>
                  </a:lnTo>
                  <a:lnTo>
                    <a:pt x="1322" y="871"/>
                  </a:lnTo>
                  <a:lnTo>
                    <a:pt x="1329" y="878"/>
                  </a:lnTo>
                  <a:lnTo>
                    <a:pt x="1334" y="880"/>
                  </a:lnTo>
                  <a:lnTo>
                    <a:pt x="1338" y="882"/>
                  </a:lnTo>
                  <a:lnTo>
                    <a:pt x="1343" y="883"/>
                  </a:lnTo>
                  <a:lnTo>
                    <a:pt x="1349" y="883"/>
                  </a:lnTo>
                  <a:lnTo>
                    <a:pt x="1349" y="883"/>
                  </a:lnTo>
                  <a:lnTo>
                    <a:pt x="1354" y="882"/>
                  </a:lnTo>
                  <a:lnTo>
                    <a:pt x="1359" y="881"/>
                  </a:lnTo>
                  <a:lnTo>
                    <a:pt x="1364" y="878"/>
                  </a:lnTo>
                  <a:lnTo>
                    <a:pt x="1367" y="874"/>
                  </a:lnTo>
                  <a:lnTo>
                    <a:pt x="1370" y="871"/>
                  </a:lnTo>
                  <a:lnTo>
                    <a:pt x="1372" y="867"/>
                  </a:lnTo>
                  <a:lnTo>
                    <a:pt x="1377" y="857"/>
                  </a:lnTo>
                  <a:lnTo>
                    <a:pt x="1383" y="837"/>
                  </a:lnTo>
                  <a:lnTo>
                    <a:pt x="1388" y="827"/>
                  </a:lnTo>
                  <a:lnTo>
                    <a:pt x="1392" y="823"/>
                  </a:lnTo>
                  <a:lnTo>
                    <a:pt x="1395" y="819"/>
                  </a:lnTo>
                  <a:lnTo>
                    <a:pt x="1395" y="819"/>
                  </a:lnTo>
                  <a:lnTo>
                    <a:pt x="1400" y="815"/>
                  </a:lnTo>
                  <a:lnTo>
                    <a:pt x="1404" y="812"/>
                  </a:lnTo>
                  <a:lnTo>
                    <a:pt x="1410" y="811"/>
                  </a:lnTo>
                  <a:lnTo>
                    <a:pt x="1415" y="809"/>
                  </a:lnTo>
                  <a:lnTo>
                    <a:pt x="1426" y="809"/>
                  </a:lnTo>
                  <a:lnTo>
                    <a:pt x="1437" y="810"/>
                  </a:lnTo>
                  <a:lnTo>
                    <a:pt x="1458" y="814"/>
                  </a:lnTo>
                  <a:lnTo>
                    <a:pt x="1468" y="815"/>
                  </a:lnTo>
                  <a:lnTo>
                    <a:pt x="1476" y="817"/>
                  </a:lnTo>
                  <a:lnTo>
                    <a:pt x="1476" y="817"/>
                  </a:lnTo>
                  <a:lnTo>
                    <a:pt x="1478" y="808"/>
                  </a:lnTo>
                  <a:lnTo>
                    <a:pt x="1480" y="799"/>
                  </a:lnTo>
                  <a:lnTo>
                    <a:pt x="1481" y="781"/>
                  </a:lnTo>
                  <a:lnTo>
                    <a:pt x="1481" y="763"/>
                  </a:lnTo>
                  <a:lnTo>
                    <a:pt x="1478" y="745"/>
                  </a:lnTo>
                  <a:lnTo>
                    <a:pt x="1478" y="745"/>
                  </a:lnTo>
                  <a:close/>
                  <a:moveTo>
                    <a:pt x="1387" y="676"/>
                  </a:moveTo>
                  <a:lnTo>
                    <a:pt x="1387" y="676"/>
                  </a:lnTo>
                  <a:lnTo>
                    <a:pt x="1380" y="658"/>
                  </a:lnTo>
                  <a:lnTo>
                    <a:pt x="1372" y="639"/>
                  </a:lnTo>
                  <a:lnTo>
                    <a:pt x="1359" y="600"/>
                  </a:lnTo>
                  <a:lnTo>
                    <a:pt x="1352" y="582"/>
                  </a:lnTo>
                  <a:lnTo>
                    <a:pt x="1343" y="565"/>
                  </a:lnTo>
                  <a:lnTo>
                    <a:pt x="1334" y="548"/>
                  </a:lnTo>
                  <a:lnTo>
                    <a:pt x="1327" y="540"/>
                  </a:lnTo>
                  <a:lnTo>
                    <a:pt x="1321" y="534"/>
                  </a:lnTo>
                  <a:lnTo>
                    <a:pt x="1321" y="534"/>
                  </a:lnTo>
                  <a:lnTo>
                    <a:pt x="1321" y="530"/>
                  </a:lnTo>
                  <a:lnTo>
                    <a:pt x="1320" y="529"/>
                  </a:lnTo>
                  <a:lnTo>
                    <a:pt x="1320" y="526"/>
                  </a:lnTo>
                  <a:lnTo>
                    <a:pt x="1321" y="524"/>
                  </a:lnTo>
                  <a:lnTo>
                    <a:pt x="1321" y="524"/>
                  </a:lnTo>
                  <a:lnTo>
                    <a:pt x="1317" y="524"/>
                  </a:lnTo>
                  <a:lnTo>
                    <a:pt x="1317" y="524"/>
                  </a:lnTo>
                  <a:lnTo>
                    <a:pt x="1313" y="525"/>
                  </a:lnTo>
                  <a:lnTo>
                    <a:pt x="1311" y="527"/>
                  </a:lnTo>
                  <a:lnTo>
                    <a:pt x="1309" y="529"/>
                  </a:lnTo>
                  <a:lnTo>
                    <a:pt x="1304" y="529"/>
                  </a:lnTo>
                  <a:lnTo>
                    <a:pt x="1304" y="529"/>
                  </a:lnTo>
                  <a:lnTo>
                    <a:pt x="1310" y="546"/>
                  </a:lnTo>
                  <a:lnTo>
                    <a:pt x="1318" y="562"/>
                  </a:lnTo>
                  <a:lnTo>
                    <a:pt x="1334" y="593"/>
                  </a:lnTo>
                  <a:lnTo>
                    <a:pt x="1351" y="624"/>
                  </a:lnTo>
                  <a:lnTo>
                    <a:pt x="1368" y="654"/>
                  </a:lnTo>
                  <a:lnTo>
                    <a:pt x="1368" y="654"/>
                  </a:lnTo>
                  <a:lnTo>
                    <a:pt x="1373" y="667"/>
                  </a:lnTo>
                  <a:lnTo>
                    <a:pt x="1378" y="678"/>
                  </a:lnTo>
                  <a:lnTo>
                    <a:pt x="1385" y="703"/>
                  </a:lnTo>
                  <a:lnTo>
                    <a:pt x="1389" y="715"/>
                  </a:lnTo>
                  <a:lnTo>
                    <a:pt x="1394" y="726"/>
                  </a:lnTo>
                  <a:lnTo>
                    <a:pt x="1400" y="735"/>
                  </a:lnTo>
                  <a:lnTo>
                    <a:pt x="1408" y="743"/>
                  </a:lnTo>
                  <a:lnTo>
                    <a:pt x="1408" y="743"/>
                  </a:lnTo>
                  <a:lnTo>
                    <a:pt x="1410" y="733"/>
                  </a:lnTo>
                  <a:lnTo>
                    <a:pt x="1409" y="724"/>
                  </a:lnTo>
                  <a:lnTo>
                    <a:pt x="1408" y="716"/>
                  </a:lnTo>
                  <a:lnTo>
                    <a:pt x="1404" y="708"/>
                  </a:lnTo>
                  <a:lnTo>
                    <a:pt x="1396" y="692"/>
                  </a:lnTo>
                  <a:lnTo>
                    <a:pt x="1387" y="676"/>
                  </a:lnTo>
                  <a:lnTo>
                    <a:pt x="1387" y="676"/>
                  </a:lnTo>
                  <a:close/>
                  <a:moveTo>
                    <a:pt x="1262" y="610"/>
                  </a:moveTo>
                  <a:lnTo>
                    <a:pt x="1262" y="610"/>
                  </a:lnTo>
                  <a:lnTo>
                    <a:pt x="1258" y="595"/>
                  </a:lnTo>
                  <a:lnTo>
                    <a:pt x="1253" y="580"/>
                  </a:lnTo>
                  <a:lnTo>
                    <a:pt x="1251" y="572"/>
                  </a:lnTo>
                  <a:lnTo>
                    <a:pt x="1248" y="567"/>
                  </a:lnTo>
                  <a:lnTo>
                    <a:pt x="1244" y="562"/>
                  </a:lnTo>
                  <a:lnTo>
                    <a:pt x="1237" y="559"/>
                  </a:lnTo>
                  <a:lnTo>
                    <a:pt x="1237" y="559"/>
                  </a:lnTo>
                  <a:lnTo>
                    <a:pt x="1236" y="561"/>
                  </a:lnTo>
                  <a:lnTo>
                    <a:pt x="1233" y="563"/>
                  </a:lnTo>
                  <a:lnTo>
                    <a:pt x="1227" y="564"/>
                  </a:lnTo>
                  <a:lnTo>
                    <a:pt x="1223" y="565"/>
                  </a:lnTo>
                  <a:lnTo>
                    <a:pt x="1220" y="567"/>
                  </a:lnTo>
                  <a:lnTo>
                    <a:pt x="1219" y="569"/>
                  </a:lnTo>
                  <a:lnTo>
                    <a:pt x="1218" y="574"/>
                  </a:lnTo>
                  <a:lnTo>
                    <a:pt x="1218" y="574"/>
                  </a:lnTo>
                  <a:lnTo>
                    <a:pt x="1225" y="584"/>
                  </a:lnTo>
                  <a:lnTo>
                    <a:pt x="1231" y="597"/>
                  </a:lnTo>
                  <a:lnTo>
                    <a:pt x="1243" y="623"/>
                  </a:lnTo>
                  <a:lnTo>
                    <a:pt x="1266" y="680"/>
                  </a:lnTo>
                  <a:lnTo>
                    <a:pt x="1278" y="707"/>
                  </a:lnTo>
                  <a:lnTo>
                    <a:pt x="1284" y="721"/>
                  </a:lnTo>
                  <a:lnTo>
                    <a:pt x="1292" y="734"/>
                  </a:lnTo>
                  <a:lnTo>
                    <a:pt x="1299" y="747"/>
                  </a:lnTo>
                  <a:lnTo>
                    <a:pt x="1308" y="759"/>
                  </a:lnTo>
                  <a:lnTo>
                    <a:pt x="1317" y="769"/>
                  </a:lnTo>
                  <a:lnTo>
                    <a:pt x="1326" y="780"/>
                  </a:lnTo>
                  <a:lnTo>
                    <a:pt x="1326" y="780"/>
                  </a:lnTo>
                  <a:lnTo>
                    <a:pt x="1325" y="768"/>
                  </a:lnTo>
                  <a:lnTo>
                    <a:pt x="1323" y="757"/>
                  </a:lnTo>
                  <a:lnTo>
                    <a:pt x="1321" y="745"/>
                  </a:lnTo>
                  <a:lnTo>
                    <a:pt x="1318" y="734"/>
                  </a:lnTo>
                  <a:lnTo>
                    <a:pt x="1309" y="713"/>
                  </a:lnTo>
                  <a:lnTo>
                    <a:pt x="1301" y="691"/>
                  </a:lnTo>
                  <a:lnTo>
                    <a:pt x="1280" y="651"/>
                  </a:lnTo>
                  <a:lnTo>
                    <a:pt x="1271" y="630"/>
                  </a:lnTo>
                  <a:lnTo>
                    <a:pt x="1262" y="610"/>
                  </a:lnTo>
                  <a:lnTo>
                    <a:pt x="1262" y="610"/>
                  </a:lnTo>
                  <a:close/>
                  <a:moveTo>
                    <a:pt x="894" y="822"/>
                  </a:moveTo>
                  <a:lnTo>
                    <a:pt x="894" y="822"/>
                  </a:lnTo>
                  <a:lnTo>
                    <a:pt x="887" y="829"/>
                  </a:lnTo>
                  <a:lnTo>
                    <a:pt x="881" y="837"/>
                  </a:lnTo>
                  <a:lnTo>
                    <a:pt x="871" y="855"/>
                  </a:lnTo>
                  <a:lnTo>
                    <a:pt x="863" y="873"/>
                  </a:lnTo>
                  <a:lnTo>
                    <a:pt x="856" y="893"/>
                  </a:lnTo>
                  <a:lnTo>
                    <a:pt x="856" y="893"/>
                  </a:lnTo>
                  <a:lnTo>
                    <a:pt x="870" y="898"/>
                  </a:lnTo>
                  <a:lnTo>
                    <a:pt x="885" y="902"/>
                  </a:lnTo>
                  <a:lnTo>
                    <a:pt x="900" y="905"/>
                  </a:lnTo>
                  <a:lnTo>
                    <a:pt x="915" y="909"/>
                  </a:lnTo>
                  <a:lnTo>
                    <a:pt x="931" y="911"/>
                  </a:lnTo>
                  <a:lnTo>
                    <a:pt x="947" y="913"/>
                  </a:lnTo>
                  <a:lnTo>
                    <a:pt x="979" y="914"/>
                  </a:lnTo>
                  <a:lnTo>
                    <a:pt x="1013" y="913"/>
                  </a:lnTo>
                  <a:lnTo>
                    <a:pt x="1045" y="912"/>
                  </a:lnTo>
                  <a:lnTo>
                    <a:pt x="1076" y="909"/>
                  </a:lnTo>
                  <a:lnTo>
                    <a:pt x="1105" y="905"/>
                  </a:lnTo>
                  <a:lnTo>
                    <a:pt x="1105" y="905"/>
                  </a:lnTo>
                  <a:lnTo>
                    <a:pt x="1127" y="902"/>
                  </a:lnTo>
                  <a:lnTo>
                    <a:pt x="1150" y="898"/>
                  </a:lnTo>
                  <a:lnTo>
                    <a:pt x="1171" y="894"/>
                  </a:lnTo>
                  <a:lnTo>
                    <a:pt x="1191" y="888"/>
                  </a:lnTo>
                  <a:lnTo>
                    <a:pt x="1212" y="882"/>
                  </a:lnTo>
                  <a:lnTo>
                    <a:pt x="1231" y="875"/>
                  </a:lnTo>
                  <a:lnTo>
                    <a:pt x="1249" y="869"/>
                  </a:lnTo>
                  <a:lnTo>
                    <a:pt x="1267" y="860"/>
                  </a:lnTo>
                  <a:lnTo>
                    <a:pt x="1267" y="860"/>
                  </a:lnTo>
                  <a:lnTo>
                    <a:pt x="1251" y="832"/>
                  </a:lnTo>
                  <a:lnTo>
                    <a:pt x="1236" y="799"/>
                  </a:lnTo>
                  <a:lnTo>
                    <a:pt x="1205" y="734"/>
                  </a:lnTo>
                  <a:lnTo>
                    <a:pt x="1146" y="605"/>
                  </a:lnTo>
                  <a:lnTo>
                    <a:pt x="1146" y="605"/>
                  </a:lnTo>
                  <a:lnTo>
                    <a:pt x="1128" y="615"/>
                  </a:lnTo>
                  <a:lnTo>
                    <a:pt x="1110" y="627"/>
                  </a:lnTo>
                  <a:lnTo>
                    <a:pt x="1075" y="651"/>
                  </a:lnTo>
                  <a:lnTo>
                    <a:pt x="1041" y="675"/>
                  </a:lnTo>
                  <a:lnTo>
                    <a:pt x="1010" y="703"/>
                  </a:lnTo>
                  <a:lnTo>
                    <a:pt x="979" y="731"/>
                  </a:lnTo>
                  <a:lnTo>
                    <a:pt x="949" y="761"/>
                  </a:lnTo>
                  <a:lnTo>
                    <a:pt x="922" y="791"/>
                  </a:lnTo>
                  <a:lnTo>
                    <a:pt x="894" y="822"/>
                  </a:lnTo>
                  <a:lnTo>
                    <a:pt x="894" y="822"/>
                  </a:lnTo>
                  <a:close/>
                  <a:moveTo>
                    <a:pt x="625" y="1662"/>
                  </a:moveTo>
                  <a:lnTo>
                    <a:pt x="625" y="1662"/>
                  </a:lnTo>
                  <a:lnTo>
                    <a:pt x="623" y="1659"/>
                  </a:lnTo>
                  <a:lnTo>
                    <a:pt x="621" y="1656"/>
                  </a:lnTo>
                  <a:lnTo>
                    <a:pt x="616" y="1646"/>
                  </a:lnTo>
                  <a:lnTo>
                    <a:pt x="611" y="1636"/>
                  </a:lnTo>
                  <a:lnTo>
                    <a:pt x="607" y="1631"/>
                  </a:lnTo>
                  <a:lnTo>
                    <a:pt x="604" y="1628"/>
                  </a:lnTo>
                  <a:lnTo>
                    <a:pt x="604" y="1628"/>
                  </a:lnTo>
                  <a:lnTo>
                    <a:pt x="600" y="1612"/>
                  </a:lnTo>
                  <a:lnTo>
                    <a:pt x="597" y="1597"/>
                  </a:lnTo>
                  <a:lnTo>
                    <a:pt x="592" y="1584"/>
                  </a:lnTo>
                  <a:lnTo>
                    <a:pt x="586" y="1572"/>
                  </a:lnTo>
                  <a:lnTo>
                    <a:pt x="575" y="1549"/>
                  </a:lnTo>
                  <a:lnTo>
                    <a:pt x="569" y="1536"/>
                  </a:lnTo>
                  <a:lnTo>
                    <a:pt x="564" y="1522"/>
                  </a:lnTo>
                  <a:lnTo>
                    <a:pt x="564" y="1522"/>
                  </a:lnTo>
                  <a:lnTo>
                    <a:pt x="559" y="1518"/>
                  </a:lnTo>
                  <a:lnTo>
                    <a:pt x="554" y="1514"/>
                  </a:lnTo>
                  <a:lnTo>
                    <a:pt x="547" y="1503"/>
                  </a:lnTo>
                  <a:lnTo>
                    <a:pt x="540" y="1493"/>
                  </a:lnTo>
                  <a:lnTo>
                    <a:pt x="532" y="1483"/>
                  </a:lnTo>
                  <a:lnTo>
                    <a:pt x="532" y="1483"/>
                  </a:lnTo>
                  <a:lnTo>
                    <a:pt x="531" y="1478"/>
                  </a:lnTo>
                  <a:lnTo>
                    <a:pt x="530" y="1474"/>
                  </a:lnTo>
                  <a:lnTo>
                    <a:pt x="527" y="1471"/>
                  </a:lnTo>
                  <a:lnTo>
                    <a:pt x="526" y="1465"/>
                  </a:lnTo>
                  <a:lnTo>
                    <a:pt x="526" y="1465"/>
                  </a:lnTo>
                  <a:lnTo>
                    <a:pt x="518" y="1454"/>
                  </a:lnTo>
                  <a:lnTo>
                    <a:pt x="510" y="1441"/>
                  </a:lnTo>
                  <a:lnTo>
                    <a:pt x="503" y="1427"/>
                  </a:lnTo>
                  <a:lnTo>
                    <a:pt x="496" y="1412"/>
                  </a:lnTo>
                  <a:lnTo>
                    <a:pt x="490" y="1398"/>
                  </a:lnTo>
                  <a:lnTo>
                    <a:pt x="484" y="1384"/>
                  </a:lnTo>
                  <a:lnTo>
                    <a:pt x="475" y="1371"/>
                  </a:lnTo>
                  <a:lnTo>
                    <a:pt x="471" y="1366"/>
                  </a:lnTo>
                  <a:lnTo>
                    <a:pt x="465" y="1360"/>
                  </a:lnTo>
                  <a:lnTo>
                    <a:pt x="465" y="1360"/>
                  </a:lnTo>
                  <a:lnTo>
                    <a:pt x="439" y="1309"/>
                  </a:lnTo>
                  <a:lnTo>
                    <a:pt x="413" y="1259"/>
                  </a:lnTo>
                  <a:lnTo>
                    <a:pt x="388" y="1206"/>
                  </a:lnTo>
                  <a:lnTo>
                    <a:pt x="365" y="1154"/>
                  </a:lnTo>
                  <a:lnTo>
                    <a:pt x="365" y="1154"/>
                  </a:lnTo>
                  <a:lnTo>
                    <a:pt x="348" y="1115"/>
                  </a:lnTo>
                  <a:lnTo>
                    <a:pt x="329" y="1078"/>
                  </a:lnTo>
                  <a:lnTo>
                    <a:pt x="291" y="1004"/>
                  </a:lnTo>
                  <a:lnTo>
                    <a:pt x="272" y="966"/>
                  </a:lnTo>
                  <a:lnTo>
                    <a:pt x="254" y="929"/>
                  </a:lnTo>
                  <a:lnTo>
                    <a:pt x="237" y="890"/>
                  </a:lnTo>
                  <a:lnTo>
                    <a:pt x="222" y="851"/>
                  </a:lnTo>
                  <a:lnTo>
                    <a:pt x="222" y="851"/>
                  </a:lnTo>
                  <a:lnTo>
                    <a:pt x="215" y="853"/>
                  </a:lnTo>
                  <a:lnTo>
                    <a:pt x="208" y="857"/>
                  </a:lnTo>
                  <a:lnTo>
                    <a:pt x="201" y="859"/>
                  </a:lnTo>
                  <a:lnTo>
                    <a:pt x="197" y="860"/>
                  </a:lnTo>
                  <a:lnTo>
                    <a:pt x="192" y="860"/>
                  </a:lnTo>
                  <a:lnTo>
                    <a:pt x="192" y="860"/>
                  </a:lnTo>
                  <a:lnTo>
                    <a:pt x="200" y="881"/>
                  </a:lnTo>
                  <a:lnTo>
                    <a:pt x="207" y="900"/>
                  </a:lnTo>
                  <a:lnTo>
                    <a:pt x="216" y="919"/>
                  </a:lnTo>
                  <a:lnTo>
                    <a:pt x="226" y="939"/>
                  </a:lnTo>
                  <a:lnTo>
                    <a:pt x="245" y="975"/>
                  </a:lnTo>
                  <a:lnTo>
                    <a:pt x="264" y="1010"/>
                  </a:lnTo>
                  <a:lnTo>
                    <a:pt x="264" y="1010"/>
                  </a:lnTo>
                  <a:lnTo>
                    <a:pt x="272" y="1029"/>
                  </a:lnTo>
                  <a:lnTo>
                    <a:pt x="279" y="1048"/>
                  </a:lnTo>
                  <a:lnTo>
                    <a:pt x="287" y="1066"/>
                  </a:lnTo>
                  <a:lnTo>
                    <a:pt x="296" y="1084"/>
                  </a:lnTo>
                  <a:lnTo>
                    <a:pt x="296" y="1084"/>
                  </a:lnTo>
                  <a:lnTo>
                    <a:pt x="327" y="1146"/>
                  </a:lnTo>
                  <a:lnTo>
                    <a:pt x="357" y="1208"/>
                  </a:lnTo>
                  <a:lnTo>
                    <a:pt x="417" y="1334"/>
                  </a:lnTo>
                  <a:lnTo>
                    <a:pt x="448" y="1395"/>
                  </a:lnTo>
                  <a:lnTo>
                    <a:pt x="479" y="1455"/>
                  </a:lnTo>
                  <a:lnTo>
                    <a:pt x="496" y="1485"/>
                  </a:lnTo>
                  <a:lnTo>
                    <a:pt x="512" y="1514"/>
                  </a:lnTo>
                  <a:lnTo>
                    <a:pt x="531" y="1541"/>
                  </a:lnTo>
                  <a:lnTo>
                    <a:pt x="549" y="1569"/>
                  </a:lnTo>
                  <a:lnTo>
                    <a:pt x="549" y="1569"/>
                  </a:lnTo>
                  <a:lnTo>
                    <a:pt x="553" y="1581"/>
                  </a:lnTo>
                  <a:lnTo>
                    <a:pt x="559" y="1593"/>
                  </a:lnTo>
                  <a:lnTo>
                    <a:pt x="570" y="1614"/>
                  </a:lnTo>
                  <a:lnTo>
                    <a:pt x="581" y="1637"/>
                  </a:lnTo>
                  <a:lnTo>
                    <a:pt x="586" y="1649"/>
                  </a:lnTo>
                  <a:lnTo>
                    <a:pt x="591" y="1660"/>
                  </a:lnTo>
                  <a:lnTo>
                    <a:pt x="591" y="1660"/>
                  </a:lnTo>
                  <a:lnTo>
                    <a:pt x="591" y="1662"/>
                  </a:lnTo>
                  <a:lnTo>
                    <a:pt x="590" y="1665"/>
                  </a:lnTo>
                  <a:lnTo>
                    <a:pt x="587" y="1668"/>
                  </a:lnTo>
                  <a:lnTo>
                    <a:pt x="586" y="1669"/>
                  </a:lnTo>
                  <a:lnTo>
                    <a:pt x="586" y="1671"/>
                  </a:lnTo>
                  <a:lnTo>
                    <a:pt x="586" y="1673"/>
                  </a:lnTo>
                  <a:lnTo>
                    <a:pt x="589" y="1675"/>
                  </a:lnTo>
                  <a:lnTo>
                    <a:pt x="589" y="1675"/>
                  </a:lnTo>
                  <a:lnTo>
                    <a:pt x="596" y="1677"/>
                  </a:lnTo>
                  <a:lnTo>
                    <a:pt x="601" y="1678"/>
                  </a:lnTo>
                  <a:lnTo>
                    <a:pt x="607" y="1677"/>
                  </a:lnTo>
                  <a:lnTo>
                    <a:pt x="611" y="1675"/>
                  </a:lnTo>
                  <a:lnTo>
                    <a:pt x="614" y="1673"/>
                  </a:lnTo>
                  <a:lnTo>
                    <a:pt x="618" y="1670"/>
                  </a:lnTo>
                  <a:lnTo>
                    <a:pt x="625" y="1662"/>
                  </a:lnTo>
                  <a:lnTo>
                    <a:pt x="625" y="1662"/>
                  </a:lnTo>
                  <a:close/>
                  <a:moveTo>
                    <a:pt x="107" y="930"/>
                  </a:moveTo>
                  <a:lnTo>
                    <a:pt x="107" y="930"/>
                  </a:lnTo>
                  <a:lnTo>
                    <a:pt x="118" y="954"/>
                  </a:lnTo>
                  <a:lnTo>
                    <a:pt x="131" y="976"/>
                  </a:lnTo>
                  <a:lnTo>
                    <a:pt x="131" y="976"/>
                  </a:lnTo>
                  <a:lnTo>
                    <a:pt x="154" y="1022"/>
                  </a:lnTo>
                  <a:lnTo>
                    <a:pt x="166" y="1046"/>
                  </a:lnTo>
                  <a:lnTo>
                    <a:pt x="177" y="1067"/>
                  </a:lnTo>
                  <a:lnTo>
                    <a:pt x="177" y="1067"/>
                  </a:lnTo>
                  <a:lnTo>
                    <a:pt x="203" y="1114"/>
                  </a:lnTo>
                  <a:lnTo>
                    <a:pt x="227" y="1161"/>
                  </a:lnTo>
                  <a:lnTo>
                    <a:pt x="250" y="1210"/>
                  </a:lnTo>
                  <a:lnTo>
                    <a:pt x="273" y="1258"/>
                  </a:lnTo>
                  <a:lnTo>
                    <a:pt x="317" y="1354"/>
                  </a:lnTo>
                  <a:lnTo>
                    <a:pt x="339" y="1402"/>
                  </a:lnTo>
                  <a:lnTo>
                    <a:pt x="363" y="1448"/>
                  </a:lnTo>
                  <a:lnTo>
                    <a:pt x="363" y="1448"/>
                  </a:lnTo>
                  <a:lnTo>
                    <a:pt x="373" y="1472"/>
                  </a:lnTo>
                  <a:lnTo>
                    <a:pt x="384" y="1496"/>
                  </a:lnTo>
                  <a:lnTo>
                    <a:pt x="402" y="1545"/>
                  </a:lnTo>
                  <a:lnTo>
                    <a:pt x="412" y="1568"/>
                  </a:lnTo>
                  <a:lnTo>
                    <a:pt x="423" y="1592"/>
                  </a:lnTo>
                  <a:lnTo>
                    <a:pt x="434" y="1614"/>
                  </a:lnTo>
                  <a:lnTo>
                    <a:pt x="448" y="1636"/>
                  </a:lnTo>
                  <a:lnTo>
                    <a:pt x="448" y="1636"/>
                  </a:lnTo>
                  <a:lnTo>
                    <a:pt x="448" y="1641"/>
                  </a:lnTo>
                  <a:lnTo>
                    <a:pt x="448" y="1649"/>
                  </a:lnTo>
                  <a:lnTo>
                    <a:pt x="451" y="1657"/>
                  </a:lnTo>
                  <a:lnTo>
                    <a:pt x="455" y="1667"/>
                  </a:lnTo>
                  <a:lnTo>
                    <a:pt x="460" y="1674"/>
                  </a:lnTo>
                  <a:lnTo>
                    <a:pt x="463" y="1676"/>
                  </a:lnTo>
                  <a:lnTo>
                    <a:pt x="468" y="1680"/>
                  </a:lnTo>
                  <a:lnTo>
                    <a:pt x="471" y="1681"/>
                  </a:lnTo>
                  <a:lnTo>
                    <a:pt x="475" y="1682"/>
                  </a:lnTo>
                  <a:lnTo>
                    <a:pt x="480" y="1682"/>
                  </a:lnTo>
                  <a:lnTo>
                    <a:pt x="485" y="1680"/>
                  </a:lnTo>
                  <a:lnTo>
                    <a:pt x="485" y="1680"/>
                  </a:lnTo>
                  <a:lnTo>
                    <a:pt x="486" y="1671"/>
                  </a:lnTo>
                  <a:lnTo>
                    <a:pt x="486" y="1664"/>
                  </a:lnTo>
                  <a:lnTo>
                    <a:pt x="486" y="1657"/>
                  </a:lnTo>
                  <a:lnTo>
                    <a:pt x="484" y="1651"/>
                  </a:lnTo>
                  <a:lnTo>
                    <a:pt x="480" y="1637"/>
                  </a:lnTo>
                  <a:lnTo>
                    <a:pt x="475" y="1621"/>
                  </a:lnTo>
                  <a:lnTo>
                    <a:pt x="475" y="1621"/>
                  </a:lnTo>
                  <a:lnTo>
                    <a:pt x="464" y="1604"/>
                  </a:lnTo>
                  <a:lnTo>
                    <a:pt x="454" y="1586"/>
                  </a:lnTo>
                  <a:lnTo>
                    <a:pt x="445" y="1568"/>
                  </a:lnTo>
                  <a:lnTo>
                    <a:pt x="435" y="1550"/>
                  </a:lnTo>
                  <a:lnTo>
                    <a:pt x="419" y="1514"/>
                  </a:lnTo>
                  <a:lnTo>
                    <a:pt x="401" y="1478"/>
                  </a:lnTo>
                  <a:lnTo>
                    <a:pt x="401" y="1478"/>
                  </a:lnTo>
                  <a:lnTo>
                    <a:pt x="385" y="1445"/>
                  </a:lnTo>
                  <a:lnTo>
                    <a:pt x="377" y="1429"/>
                  </a:lnTo>
                  <a:lnTo>
                    <a:pt x="369" y="1412"/>
                  </a:lnTo>
                  <a:lnTo>
                    <a:pt x="369" y="1412"/>
                  </a:lnTo>
                  <a:lnTo>
                    <a:pt x="362" y="1395"/>
                  </a:lnTo>
                  <a:lnTo>
                    <a:pt x="352" y="1379"/>
                  </a:lnTo>
                  <a:lnTo>
                    <a:pt x="342" y="1362"/>
                  </a:lnTo>
                  <a:lnTo>
                    <a:pt x="333" y="1346"/>
                  </a:lnTo>
                  <a:lnTo>
                    <a:pt x="333" y="1346"/>
                  </a:lnTo>
                  <a:lnTo>
                    <a:pt x="324" y="1327"/>
                  </a:lnTo>
                  <a:lnTo>
                    <a:pt x="318" y="1309"/>
                  </a:lnTo>
                  <a:lnTo>
                    <a:pt x="303" y="1272"/>
                  </a:lnTo>
                  <a:lnTo>
                    <a:pt x="303" y="1272"/>
                  </a:lnTo>
                  <a:lnTo>
                    <a:pt x="288" y="1235"/>
                  </a:lnTo>
                  <a:lnTo>
                    <a:pt x="272" y="1200"/>
                  </a:lnTo>
                  <a:lnTo>
                    <a:pt x="239" y="1129"/>
                  </a:lnTo>
                  <a:lnTo>
                    <a:pt x="239" y="1129"/>
                  </a:lnTo>
                  <a:lnTo>
                    <a:pt x="231" y="1111"/>
                  </a:lnTo>
                  <a:lnTo>
                    <a:pt x="221" y="1095"/>
                  </a:lnTo>
                  <a:lnTo>
                    <a:pt x="202" y="1062"/>
                  </a:lnTo>
                  <a:lnTo>
                    <a:pt x="183" y="1029"/>
                  </a:lnTo>
                  <a:lnTo>
                    <a:pt x="174" y="1013"/>
                  </a:lnTo>
                  <a:lnTo>
                    <a:pt x="166" y="996"/>
                  </a:lnTo>
                  <a:lnTo>
                    <a:pt x="166" y="996"/>
                  </a:lnTo>
                  <a:lnTo>
                    <a:pt x="158" y="978"/>
                  </a:lnTo>
                  <a:lnTo>
                    <a:pt x="151" y="958"/>
                  </a:lnTo>
                  <a:lnTo>
                    <a:pt x="142" y="936"/>
                  </a:lnTo>
                  <a:lnTo>
                    <a:pt x="133" y="915"/>
                  </a:lnTo>
                  <a:lnTo>
                    <a:pt x="128" y="905"/>
                  </a:lnTo>
                  <a:lnTo>
                    <a:pt x="123" y="896"/>
                  </a:lnTo>
                  <a:lnTo>
                    <a:pt x="117" y="887"/>
                  </a:lnTo>
                  <a:lnTo>
                    <a:pt x="111" y="881"/>
                  </a:lnTo>
                  <a:lnTo>
                    <a:pt x="105" y="875"/>
                  </a:lnTo>
                  <a:lnTo>
                    <a:pt x="97" y="871"/>
                  </a:lnTo>
                  <a:lnTo>
                    <a:pt x="90" y="869"/>
                  </a:lnTo>
                  <a:lnTo>
                    <a:pt x="82" y="868"/>
                  </a:lnTo>
                  <a:lnTo>
                    <a:pt x="82" y="868"/>
                  </a:lnTo>
                  <a:lnTo>
                    <a:pt x="87" y="884"/>
                  </a:lnTo>
                  <a:lnTo>
                    <a:pt x="93" y="899"/>
                  </a:lnTo>
                  <a:lnTo>
                    <a:pt x="107" y="930"/>
                  </a:lnTo>
                  <a:lnTo>
                    <a:pt x="107" y="930"/>
                  </a:lnTo>
                  <a:close/>
                  <a:moveTo>
                    <a:pt x="168" y="873"/>
                  </a:moveTo>
                  <a:lnTo>
                    <a:pt x="168" y="873"/>
                  </a:lnTo>
                  <a:lnTo>
                    <a:pt x="161" y="873"/>
                  </a:lnTo>
                  <a:lnTo>
                    <a:pt x="155" y="872"/>
                  </a:lnTo>
                  <a:lnTo>
                    <a:pt x="147" y="871"/>
                  </a:lnTo>
                  <a:lnTo>
                    <a:pt x="143" y="872"/>
                  </a:lnTo>
                  <a:lnTo>
                    <a:pt x="139" y="873"/>
                  </a:lnTo>
                  <a:lnTo>
                    <a:pt x="139" y="873"/>
                  </a:lnTo>
                  <a:lnTo>
                    <a:pt x="146" y="900"/>
                  </a:lnTo>
                  <a:lnTo>
                    <a:pt x="156" y="926"/>
                  </a:lnTo>
                  <a:lnTo>
                    <a:pt x="168" y="951"/>
                  </a:lnTo>
                  <a:lnTo>
                    <a:pt x="180" y="977"/>
                  </a:lnTo>
                  <a:lnTo>
                    <a:pt x="205" y="1026"/>
                  </a:lnTo>
                  <a:lnTo>
                    <a:pt x="232" y="1075"/>
                  </a:lnTo>
                  <a:lnTo>
                    <a:pt x="232" y="1075"/>
                  </a:lnTo>
                  <a:lnTo>
                    <a:pt x="246" y="1101"/>
                  </a:lnTo>
                  <a:lnTo>
                    <a:pt x="260" y="1129"/>
                  </a:lnTo>
                  <a:lnTo>
                    <a:pt x="286" y="1184"/>
                  </a:lnTo>
                  <a:lnTo>
                    <a:pt x="310" y="1238"/>
                  </a:lnTo>
                  <a:lnTo>
                    <a:pt x="334" y="1293"/>
                  </a:lnTo>
                  <a:lnTo>
                    <a:pt x="358" y="1349"/>
                  </a:lnTo>
                  <a:lnTo>
                    <a:pt x="384" y="1402"/>
                  </a:lnTo>
                  <a:lnTo>
                    <a:pt x="398" y="1430"/>
                  </a:lnTo>
                  <a:lnTo>
                    <a:pt x="412" y="1457"/>
                  </a:lnTo>
                  <a:lnTo>
                    <a:pt x="427" y="1484"/>
                  </a:lnTo>
                  <a:lnTo>
                    <a:pt x="443" y="1510"/>
                  </a:lnTo>
                  <a:lnTo>
                    <a:pt x="443" y="1510"/>
                  </a:lnTo>
                  <a:lnTo>
                    <a:pt x="454" y="1536"/>
                  </a:lnTo>
                  <a:lnTo>
                    <a:pt x="464" y="1561"/>
                  </a:lnTo>
                  <a:lnTo>
                    <a:pt x="478" y="1584"/>
                  </a:lnTo>
                  <a:lnTo>
                    <a:pt x="492" y="1609"/>
                  </a:lnTo>
                  <a:lnTo>
                    <a:pt x="492" y="1609"/>
                  </a:lnTo>
                  <a:lnTo>
                    <a:pt x="499" y="1607"/>
                  </a:lnTo>
                  <a:lnTo>
                    <a:pt x="506" y="1607"/>
                  </a:lnTo>
                  <a:lnTo>
                    <a:pt x="519" y="1608"/>
                  </a:lnTo>
                  <a:lnTo>
                    <a:pt x="524" y="1609"/>
                  </a:lnTo>
                  <a:lnTo>
                    <a:pt x="531" y="1610"/>
                  </a:lnTo>
                  <a:lnTo>
                    <a:pt x="536" y="1609"/>
                  </a:lnTo>
                  <a:lnTo>
                    <a:pt x="541" y="1606"/>
                  </a:lnTo>
                  <a:lnTo>
                    <a:pt x="541" y="1606"/>
                  </a:lnTo>
                  <a:lnTo>
                    <a:pt x="517" y="1562"/>
                  </a:lnTo>
                  <a:lnTo>
                    <a:pt x="492" y="1518"/>
                  </a:lnTo>
                  <a:lnTo>
                    <a:pt x="444" y="1427"/>
                  </a:lnTo>
                  <a:lnTo>
                    <a:pt x="398" y="1335"/>
                  </a:lnTo>
                  <a:lnTo>
                    <a:pt x="352" y="1243"/>
                  </a:lnTo>
                  <a:lnTo>
                    <a:pt x="262" y="1056"/>
                  </a:lnTo>
                  <a:lnTo>
                    <a:pt x="215" y="964"/>
                  </a:lnTo>
                  <a:lnTo>
                    <a:pt x="168" y="873"/>
                  </a:lnTo>
                  <a:lnTo>
                    <a:pt x="168" y="873"/>
                  </a:lnTo>
                  <a:close/>
                  <a:moveTo>
                    <a:pt x="714" y="917"/>
                  </a:moveTo>
                  <a:lnTo>
                    <a:pt x="714" y="917"/>
                  </a:lnTo>
                  <a:lnTo>
                    <a:pt x="700" y="924"/>
                  </a:lnTo>
                  <a:lnTo>
                    <a:pt x="687" y="930"/>
                  </a:lnTo>
                  <a:lnTo>
                    <a:pt x="682" y="934"/>
                  </a:lnTo>
                  <a:lnTo>
                    <a:pt x="677" y="939"/>
                  </a:lnTo>
                  <a:lnTo>
                    <a:pt x="673" y="944"/>
                  </a:lnTo>
                  <a:lnTo>
                    <a:pt x="670" y="948"/>
                  </a:lnTo>
                  <a:lnTo>
                    <a:pt x="667" y="955"/>
                  </a:lnTo>
                  <a:lnTo>
                    <a:pt x="665" y="960"/>
                  </a:lnTo>
                  <a:lnTo>
                    <a:pt x="663" y="966"/>
                  </a:lnTo>
                  <a:lnTo>
                    <a:pt x="662" y="973"/>
                  </a:lnTo>
                  <a:lnTo>
                    <a:pt x="662" y="980"/>
                  </a:lnTo>
                  <a:lnTo>
                    <a:pt x="663" y="988"/>
                  </a:lnTo>
                  <a:lnTo>
                    <a:pt x="665" y="995"/>
                  </a:lnTo>
                  <a:lnTo>
                    <a:pt x="667" y="1004"/>
                  </a:lnTo>
                  <a:lnTo>
                    <a:pt x="667" y="1004"/>
                  </a:lnTo>
                  <a:lnTo>
                    <a:pt x="673" y="1017"/>
                  </a:lnTo>
                  <a:lnTo>
                    <a:pt x="680" y="1031"/>
                  </a:lnTo>
                  <a:lnTo>
                    <a:pt x="687" y="1045"/>
                  </a:lnTo>
                  <a:lnTo>
                    <a:pt x="695" y="1060"/>
                  </a:lnTo>
                  <a:lnTo>
                    <a:pt x="695" y="1060"/>
                  </a:lnTo>
                  <a:lnTo>
                    <a:pt x="705" y="1092"/>
                  </a:lnTo>
                  <a:lnTo>
                    <a:pt x="715" y="1123"/>
                  </a:lnTo>
                  <a:lnTo>
                    <a:pt x="726" y="1153"/>
                  </a:lnTo>
                  <a:lnTo>
                    <a:pt x="738" y="1183"/>
                  </a:lnTo>
                  <a:lnTo>
                    <a:pt x="738" y="1183"/>
                  </a:lnTo>
                  <a:lnTo>
                    <a:pt x="765" y="1240"/>
                  </a:lnTo>
                  <a:lnTo>
                    <a:pt x="794" y="1297"/>
                  </a:lnTo>
                  <a:lnTo>
                    <a:pt x="823" y="1354"/>
                  </a:lnTo>
                  <a:lnTo>
                    <a:pt x="854" y="1407"/>
                  </a:lnTo>
                  <a:lnTo>
                    <a:pt x="854" y="1407"/>
                  </a:lnTo>
                  <a:lnTo>
                    <a:pt x="858" y="1411"/>
                  </a:lnTo>
                  <a:lnTo>
                    <a:pt x="864" y="1414"/>
                  </a:lnTo>
                  <a:lnTo>
                    <a:pt x="875" y="1418"/>
                  </a:lnTo>
                  <a:lnTo>
                    <a:pt x="890" y="1423"/>
                  </a:lnTo>
                  <a:lnTo>
                    <a:pt x="905" y="1425"/>
                  </a:lnTo>
                  <a:lnTo>
                    <a:pt x="922" y="1427"/>
                  </a:lnTo>
                  <a:lnTo>
                    <a:pt x="938" y="1427"/>
                  </a:lnTo>
                  <a:lnTo>
                    <a:pt x="954" y="1426"/>
                  </a:lnTo>
                  <a:lnTo>
                    <a:pt x="970" y="1424"/>
                  </a:lnTo>
                  <a:lnTo>
                    <a:pt x="970" y="1424"/>
                  </a:lnTo>
                  <a:lnTo>
                    <a:pt x="970" y="1420"/>
                  </a:lnTo>
                  <a:lnTo>
                    <a:pt x="968" y="1418"/>
                  </a:lnTo>
                  <a:lnTo>
                    <a:pt x="966" y="1416"/>
                  </a:lnTo>
                  <a:lnTo>
                    <a:pt x="968" y="1412"/>
                  </a:lnTo>
                  <a:lnTo>
                    <a:pt x="968" y="1412"/>
                  </a:lnTo>
                  <a:lnTo>
                    <a:pt x="961" y="1414"/>
                  </a:lnTo>
                  <a:lnTo>
                    <a:pt x="954" y="1417"/>
                  </a:lnTo>
                  <a:lnTo>
                    <a:pt x="950" y="1418"/>
                  </a:lnTo>
                  <a:lnTo>
                    <a:pt x="947" y="1419"/>
                  </a:lnTo>
                  <a:lnTo>
                    <a:pt x="944" y="1418"/>
                  </a:lnTo>
                  <a:lnTo>
                    <a:pt x="940" y="1416"/>
                  </a:lnTo>
                  <a:lnTo>
                    <a:pt x="940" y="1416"/>
                  </a:lnTo>
                  <a:lnTo>
                    <a:pt x="942" y="1412"/>
                  </a:lnTo>
                  <a:lnTo>
                    <a:pt x="944" y="1408"/>
                  </a:lnTo>
                  <a:lnTo>
                    <a:pt x="950" y="1400"/>
                  </a:lnTo>
                  <a:lnTo>
                    <a:pt x="956" y="1393"/>
                  </a:lnTo>
                  <a:lnTo>
                    <a:pt x="958" y="1387"/>
                  </a:lnTo>
                  <a:lnTo>
                    <a:pt x="960" y="1382"/>
                  </a:lnTo>
                  <a:lnTo>
                    <a:pt x="960" y="1382"/>
                  </a:lnTo>
                  <a:lnTo>
                    <a:pt x="957" y="1381"/>
                  </a:lnTo>
                  <a:lnTo>
                    <a:pt x="955" y="1380"/>
                  </a:lnTo>
                  <a:lnTo>
                    <a:pt x="949" y="1381"/>
                  </a:lnTo>
                  <a:lnTo>
                    <a:pt x="944" y="1383"/>
                  </a:lnTo>
                  <a:lnTo>
                    <a:pt x="940" y="1386"/>
                  </a:lnTo>
                  <a:lnTo>
                    <a:pt x="935" y="1388"/>
                  </a:lnTo>
                  <a:lnTo>
                    <a:pt x="931" y="1390"/>
                  </a:lnTo>
                  <a:lnTo>
                    <a:pt x="929" y="1390"/>
                  </a:lnTo>
                  <a:lnTo>
                    <a:pt x="927" y="1390"/>
                  </a:lnTo>
                  <a:lnTo>
                    <a:pt x="925" y="1389"/>
                  </a:lnTo>
                  <a:lnTo>
                    <a:pt x="923" y="1387"/>
                  </a:lnTo>
                  <a:lnTo>
                    <a:pt x="923" y="1387"/>
                  </a:lnTo>
                  <a:lnTo>
                    <a:pt x="924" y="1384"/>
                  </a:lnTo>
                  <a:lnTo>
                    <a:pt x="925" y="1381"/>
                  </a:lnTo>
                  <a:lnTo>
                    <a:pt x="928" y="1374"/>
                  </a:lnTo>
                  <a:lnTo>
                    <a:pt x="932" y="1370"/>
                  </a:lnTo>
                  <a:lnTo>
                    <a:pt x="938" y="1366"/>
                  </a:lnTo>
                  <a:lnTo>
                    <a:pt x="942" y="1362"/>
                  </a:lnTo>
                  <a:lnTo>
                    <a:pt x="945" y="1356"/>
                  </a:lnTo>
                  <a:lnTo>
                    <a:pt x="946" y="1354"/>
                  </a:lnTo>
                  <a:lnTo>
                    <a:pt x="945" y="1351"/>
                  </a:lnTo>
                  <a:lnTo>
                    <a:pt x="944" y="1349"/>
                  </a:lnTo>
                  <a:lnTo>
                    <a:pt x="943" y="1346"/>
                  </a:lnTo>
                  <a:lnTo>
                    <a:pt x="943" y="1346"/>
                  </a:lnTo>
                  <a:lnTo>
                    <a:pt x="935" y="1352"/>
                  </a:lnTo>
                  <a:lnTo>
                    <a:pt x="928" y="1358"/>
                  </a:lnTo>
                  <a:lnTo>
                    <a:pt x="924" y="1360"/>
                  </a:lnTo>
                  <a:lnTo>
                    <a:pt x="919" y="1363"/>
                  </a:lnTo>
                  <a:lnTo>
                    <a:pt x="915" y="1363"/>
                  </a:lnTo>
                  <a:lnTo>
                    <a:pt x="911" y="1363"/>
                  </a:lnTo>
                  <a:lnTo>
                    <a:pt x="911" y="1363"/>
                  </a:lnTo>
                  <a:lnTo>
                    <a:pt x="911" y="1355"/>
                  </a:lnTo>
                  <a:lnTo>
                    <a:pt x="913" y="1349"/>
                  </a:lnTo>
                  <a:lnTo>
                    <a:pt x="916" y="1343"/>
                  </a:lnTo>
                  <a:lnTo>
                    <a:pt x="920" y="1339"/>
                  </a:lnTo>
                  <a:lnTo>
                    <a:pt x="929" y="1331"/>
                  </a:lnTo>
                  <a:lnTo>
                    <a:pt x="932" y="1326"/>
                  </a:lnTo>
                  <a:lnTo>
                    <a:pt x="935" y="1321"/>
                  </a:lnTo>
                  <a:lnTo>
                    <a:pt x="935" y="1321"/>
                  </a:lnTo>
                  <a:lnTo>
                    <a:pt x="931" y="1313"/>
                  </a:lnTo>
                  <a:lnTo>
                    <a:pt x="928" y="1306"/>
                  </a:lnTo>
                  <a:lnTo>
                    <a:pt x="925" y="1298"/>
                  </a:lnTo>
                  <a:lnTo>
                    <a:pt x="920" y="1291"/>
                  </a:lnTo>
                  <a:lnTo>
                    <a:pt x="920" y="1291"/>
                  </a:lnTo>
                  <a:lnTo>
                    <a:pt x="913" y="1294"/>
                  </a:lnTo>
                  <a:lnTo>
                    <a:pt x="904" y="1298"/>
                  </a:lnTo>
                  <a:lnTo>
                    <a:pt x="888" y="1308"/>
                  </a:lnTo>
                  <a:lnTo>
                    <a:pt x="880" y="1312"/>
                  </a:lnTo>
                  <a:lnTo>
                    <a:pt x="871" y="1314"/>
                  </a:lnTo>
                  <a:lnTo>
                    <a:pt x="864" y="1316"/>
                  </a:lnTo>
                  <a:lnTo>
                    <a:pt x="860" y="1314"/>
                  </a:lnTo>
                  <a:lnTo>
                    <a:pt x="856" y="1313"/>
                  </a:lnTo>
                  <a:lnTo>
                    <a:pt x="856" y="1313"/>
                  </a:lnTo>
                  <a:lnTo>
                    <a:pt x="862" y="1307"/>
                  </a:lnTo>
                  <a:lnTo>
                    <a:pt x="868" y="1302"/>
                  </a:lnTo>
                  <a:lnTo>
                    <a:pt x="881" y="1291"/>
                  </a:lnTo>
                  <a:lnTo>
                    <a:pt x="895" y="1281"/>
                  </a:lnTo>
                  <a:lnTo>
                    <a:pt x="911" y="1274"/>
                  </a:lnTo>
                  <a:lnTo>
                    <a:pt x="911" y="1274"/>
                  </a:lnTo>
                  <a:lnTo>
                    <a:pt x="910" y="1269"/>
                  </a:lnTo>
                  <a:lnTo>
                    <a:pt x="908" y="1266"/>
                  </a:lnTo>
                  <a:lnTo>
                    <a:pt x="904" y="1263"/>
                  </a:lnTo>
                  <a:lnTo>
                    <a:pt x="903" y="1259"/>
                  </a:lnTo>
                  <a:lnTo>
                    <a:pt x="903" y="1259"/>
                  </a:lnTo>
                  <a:lnTo>
                    <a:pt x="899" y="1260"/>
                  </a:lnTo>
                  <a:lnTo>
                    <a:pt x="896" y="1261"/>
                  </a:lnTo>
                  <a:lnTo>
                    <a:pt x="888" y="1264"/>
                  </a:lnTo>
                  <a:lnTo>
                    <a:pt x="885" y="1266"/>
                  </a:lnTo>
                  <a:lnTo>
                    <a:pt x="881" y="1266"/>
                  </a:lnTo>
                  <a:lnTo>
                    <a:pt x="878" y="1266"/>
                  </a:lnTo>
                  <a:lnTo>
                    <a:pt x="873" y="1264"/>
                  </a:lnTo>
                  <a:lnTo>
                    <a:pt x="873" y="1264"/>
                  </a:lnTo>
                  <a:lnTo>
                    <a:pt x="873" y="1260"/>
                  </a:lnTo>
                  <a:lnTo>
                    <a:pt x="874" y="1257"/>
                  </a:lnTo>
                  <a:lnTo>
                    <a:pt x="877" y="1252"/>
                  </a:lnTo>
                  <a:lnTo>
                    <a:pt x="879" y="1249"/>
                  </a:lnTo>
                  <a:lnTo>
                    <a:pt x="886" y="1243"/>
                  </a:lnTo>
                  <a:lnTo>
                    <a:pt x="894" y="1237"/>
                  </a:lnTo>
                  <a:lnTo>
                    <a:pt x="894" y="1237"/>
                  </a:lnTo>
                  <a:lnTo>
                    <a:pt x="892" y="1236"/>
                  </a:lnTo>
                  <a:lnTo>
                    <a:pt x="890" y="1234"/>
                  </a:lnTo>
                  <a:lnTo>
                    <a:pt x="889" y="1232"/>
                  </a:lnTo>
                  <a:lnTo>
                    <a:pt x="888" y="1230"/>
                  </a:lnTo>
                  <a:lnTo>
                    <a:pt x="888" y="1230"/>
                  </a:lnTo>
                  <a:lnTo>
                    <a:pt x="887" y="1230"/>
                  </a:lnTo>
                  <a:lnTo>
                    <a:pt x="884" y="1231"/>
                  </a:lnTo>
                  <a:lnTo>
                    <a:pt x="874" y="1234"/>
                  </a:lnTo>
                  <a:lnTo>
                    <a:pt x="869" y="1235"/>
                  </a:lnTo>
                  <a:lnTo>
                    <a:pt x="864" y="1235"/>
                  </a:lnTo>
                  <a:lnTo>
                    <a:pt x="863" y="1234"/>
                  </a:lnTo>
                  <a:lnTo>
                    <a:pt x="860" y="1232"/>
                  </a:lnTo>
                  <a:lnTo>
                    <a:pt x="859" y="1230"/>
                  </a:lnTo>
                  <a:lnTo>
                    <a:pt x="859" y="1228"/>
                  </a:lnTo>
                  <a:lnTo>
                    <a:pt x="859" y="1228"/>
                  </a:lnTo>
                  <a:lnTo>
                    <a:pt x="859" y="1223"/>
                  </a:lnTo>
                  <a:lnTo>
                    <a:pt x="862" y="1220"/>
                  </a:lnTo>
                  <a:lnTo>
                    <a:pt x="865" y="1218"/>
                  </a:lnTo>
                  <a:lnTo>
                    <a:pt x="868" y="1217"/>
                  </a:lnTo>
                  <a:lnTo>
                    <a:pt x="871" y="1215"/>
                  </a:lnTo>
                  <a:lnTo>
                    <a:pt x="873" y="1213"/>
                  </a:lnTo>
                  <a:lnTo>
                    <a:pt x="875" y="1210"/>
                  </a:lnTo>
                  <a:lnTo>
                    <a:pt x="877" y="1205"/>
                  </a:lnTo>
                  <a:lnTo>
                    <a:pt x="877" y="1205"/>
                  </a:lnTo>
                  <a:lnTo>
                    <a:pt x="872" y="1206"/>
                  </a:lnTo>
                  <a:lnTo>
                    <a:pt x="868" y="1208"/>
                  </a:lnTo>
                  <a:lnTo>
                    <a:pt x="859" y="1213"/>
                  </a:lnTo>
                  <a:lnTo>
                    <a:pt x="855" y="1214"/>
                  </a:lnTo>
                  <a:lnTo>
                    <a:pt x="851" y="1215"/>
                  </a:lnTo>
                  <a:lnTo>
                    <a:pt x="847" y="1215"/>
                  </a:lnTo>
                  <a:lnTo>
                    <a:pt x="841" y="1213"/>
                  </a:lnTo>
                  <a:lnTo>
                    <a:pt x="841" y="1213"/>
                  </a:lnTo>
                  <a:lnTo>
                    <a:pt x="842" y="1206"/>
                  </a:lnTo>
                  <a:lnTo>
                    <a:pt x="845" y="1202"/>
                  </a:lnTo>
                  <a:lnTo>
                    <a:pt x="849" y="1197"/>
                  </a:lnTo>
                  <a:lnTo>
                    <a:pt x="852" y="1193"/>
                  </a:lnTo>
                  <a:lnTo>
                    <a:pt x="859" y="1186"/>
                  </a:lnTo>
                  <a:lnTo>
                    <a:pt x="860" y="1182"/>
                  </a:lnTo>
                  <a:lnTo>
                    <a:pt x="862" y="1178"/>
                  </a:lnTo>
                  <a:lnTo>
                    <a:pt x="862" y="1178"/>
                  </a:lnTo>
                  <a:lnTo>
                    <a:pt x="860" y="1177"/>
                  </a:lnTo>
                  <a:lnTo>
                    <a:pt x="858" y="1178"/>
                  </a:lnTo>
                  <a:lnTo>
                    <a:pt x="854" y="1181"/>
                  </a:lnTo>
                  <a:lnTo>
                    <a:pt x="844" y="1187"/>
                  </a:lnTo>
                  <a:lnTo>
                    <a:pt x="839" y="1190"/>
                  </a:lnTo>
                  <a:lnTo>
                    <a:pt x="834" y="1192"/>
                  </a:lnTo>
                  <a:lnTo>
                    <a:pt x="832" y="1192"/>
                  </a:lnTo>
                  <a:lnTo>
                    <a:pt x="829" y="1191"/>
                  </a:lnTo>
                  <a:lnTo>
                    <a:pt x="826" y="1190"/>
                  </a:lnTo>
                  <a:lnTo>
                    <a:pt x="824" y="1188"/>
                  </a:lnTo>
                  <a:lnTo>
                    <a:pt x="824" y="1188"/>
                  </a:lnTo>
                  <a:lnTo>
                    <a:pt x="830" y="1180"/>
                  </a:lnTo>
                  <a:lnTo>
                    <a:pt x="836" y="1171"/>
                  </a:lnTo>
                  <a:lnTo>
                    <a:pt x="849" y="1156"/>
                  </a:lnTo>
                  <a:lnTo>
                    <a:pt x="849" y="1156"/>
                  </a:lnTo>
                  <a:lnTo>
                    <a:pt x="844" y="1148"/>
                  </a:lnTo>
                  <a:lnTo>
                    <a:pt x="841" y="1139"/>
                  </a:lnTo>
                  <a:lnTo>
                    <a:pt x="841" y="1139"/>
                  </a:lnTo>
                  <a:lnTo>
                    <a:pt x="834" y="1140"/>
                  </a:lnTo>
                  <a:lnTo>
                    <a:pt x="826" y="1142"/>
                  </a:lnTo>
                  <a:lnTo>
                    <a:pt x="820" y="1145"/>
                  </a:lnTo>
                  <a:lnTo>
                    <a:pt x="814" y="1150"/>
                  </a:lnTo>
                  <a:lnTo>
                    <a:pt x="804" y="1158"/>
                  </a:lnTo>
                  <a:lnTo>
                    <a:pt x="793" y="1166"/>
                  </a:lnTo>
                  <a:lnTo>
                    <a:pt x="793" y="1166"/>
                  </a:lnTo>
                  <a:lnTo>
                    <a:pt x="792" y="1163"/>
                  </a:lnTo>
                  <a:lnTo>
                    <a:pt x="790" y="1162"/>
                  </a:lnTo>
                  <a:lnTo>
                    <a:pt x="789" y="1160"/>
                  </a:lnTo>
                  <a:lnTo>
                    <a:pt x="788" y="1158"/>
                  </a:lnTo>
                  <a:lnTo>
                    <a:pt x="788" y="1158"/>
                  </a:lnTo>
                  <a:lnTo>
                    <a:pt x="791" y="1151"/>
                  </a:lnTo>
                  <a:lnTo>
                    <a:pt x="795" y="1144"/>
                  </a:lnTo>
                  <a:lnTo>
                    <a:pt x="801" y="1139"/>
                  </a:lnTo>
                  <a:lnTo>
                    <a:pt x="807" y="1133"/>
                  </a:lnTo>
                  <a:lnTo>
                    <a:pt x="820" y="1126"/>
                  </a:lnTo>
                  <a:lnTo>
                    <a:pt x="825" y="1122"/>
                  </a:lnTo>
                  <a:lnTo>
                    <a:pt x="829" y="1116"/>
                  </a:lnTo>
                  <a:lnTo>
                    <a:pt x="829" y="1116"/>
                  </a:lnTo>
                  <a:lnTo>
                    <a:pt x="827" y="1115"/>
                  </a:lnTo>
                  <a:lnTo>
                    <a:pt x="827" y="1112"/>
                  </a:lnTo>
                  <a:lnTo>
                    <a:pt x="827" y="1112"/>
                  </a:lnTo>
                  <a:lnTo>
                    <a:pt x="824" y="1111"/>
                  </a:lnTo>
                  <a:lnTo>
                    <a:pt x="822" y="1110"/>
                  </a:lnTo>
                  <a:lnTo>
                    <a:pt x="816" y="1112"/>
                  </a:lnTo>
                  <a:lnTo>
                    <a:pt x="809" y="1115"/>
                  </a:lnTo>
                  <a:lnTo>
                    <a:pt x="803" y="1116"/>
                  </a:lnTo>
                  <a:lnTo>
                    <a:pt x="803" y="1116"/>
                  </a:lnTo>
                  <a:lnTo>
                    <a:pt x="801" y="1114"/>
                  </a:lnTo>
                  <a:lnTo>
                    <a:pt x="798" y="1112"/>
                  </a:lnTo>
                  <a:lnTo>
                    <a:pt x="797" y="1109"/>
                  </a:lnTo>
                  <a:lnTo>
                    <a:pt x="797" y="1105"/>
                  </a:lnTo>
                  <a:lnTo>
                    <a:pt x="797" y="1105"/>
                  </a:lnTo>
                  <a:lnTo>
                    <a:pt x="799" y="1102"/>
                  </a:lnTo>
                  <a:lnTo>
                    <a:pt x="802" y="1100"/>
                  </a:lnTo>
                  <a:lnTo>
                    <a:pt x="807" y="1097"/>
                  </a:lnTo>
                  <a:lnTo>
                    <a:pt x="811" y="1094"/>
                  </a:lnTo>
                  <a:lnTo>
                    <a:pt x="813" y="1092"/>
                  </a:lnTo>
                  <a:lnTo>
                    <a:pt x="814" y="1090"/>
                  </a:lnTo>
                  <a:lnTo>
                    <a:pt x="814" y="1090"/>
                  </a:lnTo>
                  <a:lnTo>
                    <a:pt x="813" y="1087"/>
                  </a:lnTo>
                  <a:lnTo>
                    <a:pt x="811" y="1086"/>
                  </a:lnTo>
                  <a:lnTo>
                    <a:pt x="807" y="1086"/>
                  </a:lnTo>
                  <a:lnTo>
                    <a:pt x="803" y="1089"/>
                  </a:lnTo>
                  <a:lnTo>
                    <a:pt x="797" y="1091"/>
                  </a:lnTo>
                  <a:lnTo>
                    <a:pt x="792" y="1094"/>
                  </a:lnTo>
                  <a:lnTo>
                    <a:pt x="787" y="1095"/>
                  </a:lnTo>
                  <a:lnTo>
                    <a:pt x="781" y="1095"/>
                  </a:lnTo>
                  <a:lnTo>
                    <a:pt x="778" y="1094"/>
                  </a:lnTo>
                  <a:lnTo>
                    <a:pt x="775" y="1092"/>
                  </a:lnTo>
                  <a:lnTo>
                    <a:pt x="775" y="1092"/>
                  </a:lnTo>
                  <a:lnTo>
                    <a:pt x="780" y="1084"/>
                  </a:lnTo>
                  <a:lnTo>
                    <a:pt x="786" y="1078"/>
                  </a:lnTo>
                  <a:lnTo>
                    <a:pt x="789" y="1075"/>
                  </a:lnTo>
                  <a:lnTo>
                    <a:pt x="793" y="1072"/>
                  </a:lnTo>
                  <a:lnTo>
                    <a:pt x="797" y="1070"/>
                  </a:lnTo>
                  <a:lnTo>
                    <a:pt x="803" y="1070"/>
                  </a:lnTo>
                  <a:lnTo>
                    <a:pt x="803" y="1070"/>
                  </a:lnTo>
                  <a:lnTo>
                    <a:pt x="802" y="1066"/>
                  </a:lnTo>
                  <a:lnTo>
                    <a:pt x="799" y="1062"/>
                  </a:lnTo>
                  <a:lnTo>
                    <a:pt x="796" y="1059"/>
                  </a:lnTo>
                  <a:lnTo>
                    <a:pt x="793" y="1057"/>
                  </a:lnTo>
                  <a:lnTo>
                    <a:pt x="793" y="1057"/>
                  </a:lnTo>
                  <a:lnTo>
                    <a:pt x="788" y="1063"/>
                  </a:lnTo>
                  <a:lnTo>
                    <a:pt x="783" y="1066"/>
                  </a:lnTo>
                  <a:lnTo>
                    <a:pt x="777" y="1069"/>
                  </a:lnTo>
                  <a:lnTo>
                    <a:pt x="768" y="1070"/>
                  </a:lnTo>
                  <a:lnTo>
                    <a:pt x="768" y="1070"/>
                  </a:lnTo>
                  <a:lnTo>
                    <a:pt x="769" y="1061"/>
                  </a:lnTo>
                  <a:lnTo>
                    <a:pt x="771" y="1056"/>
                  </a:lnTo>
                  <a:lnTo>
                    <a:pt x="773" y="1052"/>
                  </a:lnTo>
                  <a:lnTo>
                    <a:pt x="775" y="1049"/>
                  </a:lnTo>
                  <a:lnTo>
                    <a:pt x="778" y="1047"/>
                  </a:lnTo>
                  <a:lnTo>
                    <a:pt x="782" y="1046"/>
                  </a:lnTo>
                  <a:lnTo>
                    <a:pt x="788" y="1046"/>
                  </a:lnTo>
                  <a:lnTo>
                    <a:pt x="788" y="1046"/>
                  </a:lnTo>
                  <a:lnTo>
                    <a:pt x="786" y="1039"/>
                  </a:lnTo>
                  <a:lnTo>
                    <a:pt x="783" y="1034"/>
                  </a:lnTo>
                  <a:lnTo>
                    <a:pt x="781" y="1030"/>
                  </a:lnTo>
                  <a:lnTo>
                    <a:pt x="778" y="1025"/>
                  </a:lnTo>
                  <a:lnTo>
                    <a:pt x="778" y="1025"/>
                  </a:lnTo>
                  <a:lnTo>
                    <a:pt x="772" y="1031"/>
                  </a:lnTo>
                  <a:lnTo>
                    <a:pt x="764" y="1036"/>
                  </a:lnTo>
                  <a:lnTo>
                    <a:pt x="750" y="1049"/>
                  </a:lnTo>
                  <a:lnTo>
                    <a:pt x="744" y="1053"/>
                  </a:lnTo>
                  <a:lnTo>
                    <a:pt x="736" y="1056"/>
                  </a:lnTo>
                  <a:lnTo>
                    <a:pt x="733" y="1057"/>
                  </a:lnTo>
                  <a:lnTo>
                    <a:pt x="730" y="1057"/>
                  </a:lnTo>
                  <a:lnTo>
                    <a:pt x="727" y="1056"/>
                  </a:lnTo>
                  <a:lnTo>
                    <a:pt x="723" y="1055"/>
                  </a:lnTo>
                  <a:lnTo>
                    <a:pt x="723" y="1055"/>
                  </a:lnTo>
                  <a:lnTo>
                    <a:pt x="734" y="1042"/>
                  </a:lnTo>
                  <a:lnTo>
                    <a:pt x="745" y="1031"/>
                  </a:lnTo>
                  <a:lnTo>
                    <a:pt x="751" y="1025"/>
                  </a:lnTo>
                  <a:lnTo>
                    <a:pt x="758" y="1021"/>
                  </a:lnTo>
                  <a:lnTo>
                    <a:pt x="765" y="1017"/>
                  </a:lnTo>
                  <a:lnTo>
                    <a:pt x="773" y="1014"/>
                  </a:lnTo>
                  <a:lnTo>
                    <a:pt x="773" y="1014"/>
                  </a:lnTo>
                  <a:lnTo>
                    <a:pt x="761" y="986"/>
                  </a:lnTo>
                  <a:lnTo>
                    <a:pt x="754" y="972"/>
                  </a:lnTo>
                  <a:lnTo>
                    <a:pt x="748" y="958"/>
                  </a:lnTo>
                  <a:lnTo>
                    <a:pt x="741" y="945"/>
                  </a:lnTo>
                  <a:lnTo>
                    <a:pt x="732" y="934"/>
                  </a:lnTo>
                  <a:lnTo>
                    <a:pt x="723" y="925"/>
                  </a:lnTo>
                  <a:lnTo>
                    <a:pt x="719" y="920"/>
                  </a:lnTo>
                  <a:lnTo>
                    <a:pt x="714" y="917"/>
                  </a:lnTo>
                  <a:lnTo>
                    <a:pt x="714" y="917"/>
                  </a:lnTo>
                  <a:close/>
                  <a:moveTo>
                    <a:pt x="999" y="1084"/>
                  </a:moveTo>
                  <a:lnTo>
                    <a:pt x="999" y="1084"/>
                  </a:lnTo>
                  <a:lnTo>
                    <a:pt x="1008" y="1080"/>
                  </a:lnTo>
                  <a:lnTo>
                    <a:pt x="1016" y="1075"/>
                  </a:lnTo>
                  <a:lnTo>
                    <a:pt x="1023" y="1068"/>
                  </a:lnTo>
                  <a:lnTo>
                    <a:pt x="1029" y="1060"/>
                  </a:lnTo>
                  <a:lnTo>
                    <a:pt x="1029" y="1060"/>
                  </a:lnTo>
                  <a:lnTo>
                    <a:pt x="1021" y="1048"/>
                  </a:lnTo>
                  <a:lnTo>
                    <a:pt x="1017" y="1042"/>
                  </a:lnTo>
                  <a:lnTo>
                    <a:pt x="1011" y="1038"/>
                  </a:lnTo>
                  <a:lnTo>
                    <a:pt x="1011" y="1038"/>
                  </a:lnTo>
                  <a:lnTo>
                    <a:pt x="1011" y="1046"/>
                  </a:lnTo>
                  <a:lnTo>
                    <a:pt x="1010" y="1052"/>
                  </a:lnTo>
                  <a:lnTo>
                    <a:pt x="1009" y="1057"/>
                  </a:lnTo>
                  <a:lnTo>
                    <a:pt x="1007" y="1063"/>
                  </a:lnTo>
                  <a:lnTo>
                    <a:pt x="1002" y="1072"/>
                  </a:lnTo>
                  <a:lnTo>
                    <a:pt x="1001" y="1078"/>
                  </a:lnTo>
                  <a:lnTo>
                    <a:pt x="999" y="1084"/>
                  </a:lnTo>
                  <a:lnTo>
                    <a:pt x="999" y="1084"/>
                  </a:lnTo>
                  <a:close/>
                  <a:moveTo>
                    <a:pt x="1247" y="1060"/>
                  </a:moveTo>
                  <a:lnTo>
                    <a:pt x="1247" y="1060"/>
                  </a:lnTo>
                  <a:lnTo>
                    <a:pt x="1235" y="1057"/>
                  </a:lnTo>
                  <a:lnTo>
                    <a:pt x="1230" y="1055"/>
                  </a:lnTo>
                  <a:lnTo>
                    <a:pt x="1226" y="1052"/>
                  </a:lnTo>
                  <a:lnTo>
                    <a:pt x="1226" y="1052"/>
                  </a:lnTo>
                  <a:lnTo>
                    <a:pt x="1225" y="1055"/>
                  </a:lnTo>
                  <a:lnTo>
                    <a:pt x="1223" y="1056"/>
                  </a:lnTo>
                  <a:lnTo>
                    <a:pt x="1220" y="1060"/>
                  </a:lnTo>
                  <a:lnTo>
                    <a:pt x="1217" y="1063"/>
                  </a:lnTo>
                  <a:lnTo>
                    <a:pt x="1216" y="1065"/>
                  </a:lnTo>
                  <a:lnTo>
                    <a:pt x="1216" y="1067"/>
                  </a:lnTo>
                  <a:lnTo>
                    <a:pt x="1216" y="1067"/>
                  </a:lnTo>
                  <a:lnTo>
                    <a:pt x="1225" y="1070"/>
                  </a:lnTo>
                  <a:lnTo>
                    <a:pt x="1233" y="1072"/>
                  </a:lnTo>
                  <a:lnTo>
                    <a:pt x="1250" y="1075"/>
                  </a:lnTo>
                  <a:lnTo>
                    <a:pt x="1250" y="1075"/>
                  </a:lnTo>
                  <a:lnTo>
                    <a:pt x="1250" y="1070"/>
                  </a:lnTo>
                  <a:lnTo>
                    <a:pt x="1250" y="1067"/>
                  </a:lnTo>
                  <a:lnTo>
                    <a:pt x="1249" y="1066"/>
                  </a:lnTo>
                  <a:lnTo>
                    <a:pt x="1248" y="1066"/>
                  </a:lnTo>
                  <a:lnTo>
                    <a:pt x="1247" y="1066"/>
                  </a:lnTo>
                  <a:lnTo>
                    <a:pt x="1246" y="1065"/>
                  </a:lnTo>
                  <a:lnTo>
                    <a:pt x="1247" y="1060"/>
                  </a:lnTo>
                  <a:lnTo>
                    <a:pt x="1247" y="1060"/>
                  </a:lnTo>
                  <a:close/>
                  <a:moveTo>
                    <a:pt x="992" y="1092"/>
                  </a:moveTo>
                  <a:lnTo>
                    <a:pt x="992" y="1092"/>
                  </a:lnTo>
                  <a:lnTo>
                    <a:pt x="989" y="1107"/>
                  </a:lnTo>
                  <a:lnTo>
                    <a:pt x="984" y="1126"/>
                  </a:lnTo>
                  <a:lnTo>
                    <a:pt x="978" y="1143"/>
                  </a:lnTo>
                  <a:lnTo>
                    <a:pt x="977" y="1148"/>
                  </a:lnTo>
                  <a:lnTo>
                    <a:pt x="977" y="1151"/>
                  </a:lnTo>
                  <a:lnTo>
                    <a:pt x="977" y="1151"/>
                  </a:lnTo>
                  <a:lnTo>
                    <a:pt x="980" y="1156"/>
                  </a:lnTo>
                  <a:lnTo>
                    <a:pt x="985" y="1159"/>
                  </a:lnTo>
                  <a:lnTo>
                    <a:pt x="988" y="1160"/>
                  </a:lnTo>
                  <a:lnTo>
                    <a:pt x="991" y="1160"/>
                  </a:lnTo>
                  <a:lnTo>
                    <a:pt x="994" y="1158"/>
                  </a:lnTo>
                  <a:lnTo>
                    <a:pt x="998" y="1156"/>
                  </a:lnTo>
                  <a:lnTo>
                    <a:pt x="1004" y="1147"/>
                  </a:lnTo>
                  <a:lnTo>
                    <a:pt x="1017" y="1128"/>
                  </a:lnTo>
                  <a:lnTo>
                    <a:pt x="1023" y="1121"/>
                  </a:lnTo>
                  <a:lnTo>
                    <a:pt x="1027" y="1119"/>
                  </a:lnTo>
                  <a:lnTo>
                    <a:pt x="1031" y="1116"/>
                  </a:lnTo>
                  <a:lnTo>
                    <a:pt x="1031" y="1116"/>
                  </a:lnTo>
                  <a:lnTo>
                    <a:pt x="1036" y="1119"/>
                  </a:lnTo>
                  <a:lnTo>
                    <a:pt x="1040" y="1122"/>
                  </a:lnTo>
                  <a:lnTo>
                    <a:pt x="1048" y="1129"/>
                  </a:lnTo>
                  <a:lnTo>
                    <a:pt x="1055" y="1137"/>
                  </a:lnTo>
                  <a:lnTo>
                    <a:pt x="1059" y="1141"/>
                  </a:lnTo>
                  <a:lnTo>
                    <a:pt x="1063" y="1143"/>
                  </a:lnTo>
                  <a:lnTo>
                    <a:pt x="1063" y="1143"/>
                  </a:lnTo>
                  <a:lnTo>
                    <a:pt x="1064" y="1140"/>
                  </a:lnTo>
                  <a:lnTo>
                    <a:pt x="1065" y="1138"/>
                  </a:lnTo>
                  <a:lnTo>
                    <a:pt x="1070" y="1135"/>
                  </a:lnTo>
                  <a:lnTo>
                    <a:pt x="1072" y="1132"/>
                  </a:lnTo>
                  <a:lnTo>
                    <a:pt x="1074" y="1130"/>
                  </a:lnTo>
                  <a:lnTo>
                    <a:pt x="1076" y="1128"/>
                  </a:lnTo>
                  <a:lnTo>
                    <a:pt x="1076" y="1124"/>
                  </a:lnTo>
                  <a:lnTo>
                    <a:pt x="1076" y="1124"/>
                  </a:lnTo>
                  <a:lnTo>
                    <a:pt x="1066" y="1112"/>
                  </a:lnTo>
                  <a:lnTo>
                    <a:pt x="1057" y="1099"/>
                  </a:lnTo>
                  <a:lnTo>
                    <a:pt x="1048" y="1087"/>
                  </a:lnTo>
                  <a:lnTo>
                    <a:pt x="1042" y="1082"/>
                  </a:lnTo>
                  <a:lnTo>
                    <a:pt x="1036" y="1077"/>
                  </a:lnTo>
                  <a:lnTo>
                    <a:pt x="1036" y="1077"/>
                  </a:lnTo>
                  <a:lnTo>
                    <a:pt x="1033" y="1082"/>
                  </a:lnTo>
                  <a:lnTo>
                    <a:pt x="1027" y="1087"/>
                  </a:lnTo>
                  <a:lnTo>
                    <a:pt x="1022" y="1092"/>
                  </a:lnTo>
                  <a:lnTo>
                    <a:pt x="1017" y="1095"/>
                  </a:lnTo>
                  <a:lnTo>
                    <a:pt x="1010" y="1097"/>
                  </a:lnTo>
                  <a:lnTo>
                    <a:pt x="1004" y="1097"/>
                  </a:lnTo>
                  <a:lnTo>
                    <a:pt x="998" y="1096"/>
                  </a:lnTo>
                  <a:lnTo>
                    <a:pt x="992" y="1092"/>
                  </a:lnTo>
                  <a:lnTo>
                    <a:pt x="992" y="1092"/>
                  </a:lnTo>
                  <a:close/>
                  <a:moveTo>
                    <a:pt x="1203" y="1084"/>
                  </a:moveTo>
                  <a:lnTo>
                    <a:pt x="1203" y="1084"/>
                  </a:lnTo>
                  <a:lnTo>
                    <a:pt x="1189" y="1119"/>
                  </a:lnTo>
                  <a:lnTo>
                    <a:pt x="1175" y="1151"/>
                  </a:lnTo>
                  <a:lnTo>
                    <a:pt x="1168" y="1168"/>
                  </a:lnTo>
                  <a:lnTo>
                    <a:pt x="1161" y="1185"/>
                  </a:lnTo>
                  <a:lnTo>
                    <a:pt x="1156" y="1203"/>
                  </a:lnTo>
                  <a:lnTo>
                    <a:pt x="1152" y="1222"/>
                  </a:lnTo>
                  <a:lnTo>
                    <a:pt x="1152" y="1222"/>
                  </a:lnTo>
                  <a:lnTo>
                    <a:pt x="1160" y="1227"/>
                  </a:lnTo>
                  <a:lnTo>
                    <a:pt x="1169" y="1230"/>
                  </a:lnTo>
                  <a:lnTo>
                    <a:pt x="1180" y="1232"/>
                  </a:lnTo>
                  <a:lnTo>
                    <a:pt x="1190" y="1233"/>
                  </a:lnTo>
                  <a:lnTo>
                    <a:pt x="1201" y="1233"/>
                  </a:lnTo>
                  <a:lnTo>
                    <a:pt x="1211" y="1231"/>
                  </a:lnTo>
                  <a:lnTo>
                    <a:pt x="1220" y="1228"/>
                  </a:lnTo>
                  <a:lnTo>
                    <a:pt x="1228" y="1222"/>
                  </a:lnTo>
                  <a:lnTo>
                    <a:pt x="1228" y="1222"/>
                  </a:lnTo>
                  <a:lnTo>
                    <a:pt x="1234" y="1195"/>
                  </a:lnTo>
                  <a:lnTo>
                    <a:pt x="1239" y="1167"/>
                  </a:lnTo>
                  <a:lnTo>
                    <a:pt x="1250" y="1105"/>
                  </a:lnTo>
                  <a:lnTo>
                    <a:pt x="1250" y="1105"/>
                  </a:lnTo>
                  <a:lnTo>
                    <a:pt x="1246" y="1100"/>
                  </a:lnTo>
                  <a:lnTo>
                    <a:pt x="1242" y="1096"/>
                  </a:lnTo>
                  <a:lnTo>
                    <a:pt x="1236" y="1093"/>
                  </a:lnTo>
                  <a:lnTo>
                    <a:pt x="1231" y="1090"/>
                  </a:lnTo>
                  <a:lnTo>
                    <a:pt x="1225" y="1087"/>
                  </a:lnTo>
                  <a:lnTo>
                    <a:pt x="1218" y="1086"/>
                  </a:lnTo>
                  <a:lnTo>
                    <a:pt x="1203" y="1084"/>
                  </a:lnTo>
                  <a:lnTo>
                    <a:pt x="1203" y="1084"/>
                  </a:lnTo>
                  <a:close/>
                  <a:moveTo>
                    <a:pt x="1235" y="1274"/>
                  </a:moveTo>
                  <a:lnTo>
                    <a:pt x="1235" y="1274"/>
                  </a:lnTo>
                  <a:lnTo>
                    <a:pt x="1237" y="1276"/>
                  </a:lnTo>
                  <a:lnTo>
                    <a:pt x="1239" y="1278"/>
                  </a:lnTo>
                  <a:lnTo>
                    <a:pt x="1242" y="1282"/>
                  </a:lnTo>
                  <a:lnTo>
                    <a:pt x="1244" y="1284"/>
                  </a:lnTo>
                  <a:lnTo>
                    <a:pt x="1246" y="1286"/>
                  </a:lnTo>
                  <a:lnTo>
                    <a:pt x="1249" y="1287"/>
                  </a:lnTo>
                  <a:lnTo>
                    <a:pt x="1252" y="1287"/>
                  </a:lnTo>
                  <a:lnTo>
                    <a:pt x="1252" y="1287"/>
                  </a:lnTo>
                  <a:lnTo>
                    <a:pt x="1256" y="1267"/>
                  </a:lnTo>
                  <a:lnTo>
                    <a:pt x="1259" y="1248"/>
                  </a:lnTo>
                  <a:lnTo>
                    <a:pt x="1264" y="1228"/>
                  </a:lnTo>
                  <a:lnTo>
                    <a:pt x="1269" y="1206"/>
                  </a:lnTo>
                  <a:lnTo>
                    <a:pt x="1283" y="1165"/>
                  </a:lnTo>
                  <a:lnTo>
                    <a:pt x="1299" y="1124"/>
                  </a:lnTo>
                  <a:lnTo>
                    <a:pt x="1299" y="1124"/>
                  </a:lnTo>
                  <a:lnTo>
                    <a:pt x="1294" y="1116"/>
                  </a:lnTo>
                  <a:lnTo>
                    <a:pt x="1288" y="1111"/>
                  </a:lnTo>
                  <a:lnTo>
                    <a:pt x="1279" y="1107"/>
                  </a:lnTo>
                  <a:lnTo>
                    <a:pt x="1269" y="1105"/>
                  </a:lnTo>
                  <a:lnTo>
                    <a:pt x="1269" y="1105"/>
                  </a:lnTo>
                  <a:lnTo>
                    <a:pt x="1267" y="1125"/>
                  </a:lnTo>
                  <a:lnTo>
                    <a:pt x="1264" y="1146"/>
                  </a:lnTo>
                  <a:lnTo>
                    <a:pt x="1256" y="1190"/>
                  </a:lnTo>
                  <a:lnTo>
                    <a:pt x="1245" y="1233"/>
                  </a:lnTo>
                  <a:lnTo>
                    <a:pt x="1235" y="1274"/>
                  </a:lnTo>
                  <a:lnTo>
                    <a:pt x="1235" y="1274"/>
                  </a:lnTo>
                  <a:close/>
                  <a:moveTo>
                    <a:pt x="977" y="1178"/>
                  </a:moveTo>
                  <a:lnTo>
                    <a:pt x="977" y="1178"/>
                  </a:lnTo>
                  <a:lnTo>
                    <a:pt x="984" y="1246"/>
                  </a:lnTo>
                  <a:lnTo>
                    <a:pt x="990" y="1311"/>
                  </a:lnTo>
                  <a:lnTo>
                    <a:pt x="993" y="1342"/>
                  </a:lnTo>
                  <a:lnTo>
                    <a:pt x="998" y="1372"/>
                  </a:lnTo>
                  <a:lnTo>
                    <a:pt x="1003" y="1400"/>
                  </a:lnTo>
                  <a:lnTo>
                    <a:pt x="1009" y="1427"/>
                  </a:lnTo>
                  <a:lnTo>
                    <a:pt x="1009" y="1427"/>
                  </a:lnTo>
                  <a:lnTo>
                    <a:pt x="1011" y="1426"/>
                  </a:lnTo>
                  <a:lnTo>
                    <a:pt x="1016" y="1425"/>
                  </a:lnTo>
                  <a:lnTo>
                    <a:pt x="1029" y="1424"/>
                  </a:lnTo>
                  <a:lnTo>
                    <a:pt x="1041" y="1425"/>
                  </a:lnTo>
                  <a:lnTo>
                    <a:pt x="1053" y="1427"/>
                  </a:lnTo>
                  <a:lnTo>
                    <a:pt x="1053" y="1427"/>
                  </a:lnTo>
                  <a:lnTo>
                    <a:pt x="1054" y="1422"/>
                  </a:lnTo>
                  <a:lnTo>
                    <a:pt x="1055" y="1416"/>
                  </a:lnTo>
                  <a:lnTo>
                    <a:pt x="1053" y="1403"/>
                  </a:lnTo>
                  <a:lnTo>
                    <a:pt x="1053" y="1389"/>
                  </a:lnTo>
                  <a:lnTo>
                    <a:pt x="1053" y="1382"/>
                  </a:lnTo>
                  <a:lnTo>
                    <a:pt x="1055" y="1374"/>
                  </a:lnTo>
                  <a:lnTo>
                    <a:pt x="1055" y="1374"/>
                  </a:lnTo>
                  <a:lnTo>
                    <a:pt x="1059" y="1377"/>
                  </a:lnTo>
                  <a:lnTo>
                    <a:pt x="1062" y="1378"/>
                  </a:lnTo>
                  <a:lnTo>
                    <a:pt x="1064" y="1381"/>
                  </a:lnTo>
                  <a:lnTo>
                    <a:pt x="1065" y="1384"/>
                  </a:lnTo>
                  <a:lnTo>
                    <a:pt x="1067" y="1392"/>
                  </a:lnTo>
                  <a:lnTo>
                    <a:pt x="1068" y="1399"/>
                  </a:lnTo>
                  <a:lnTo>
                    <a:pt x="1068" y="1408"/>
                  </a:lnTo>
                  <a:lnTo>
                    <a:pt x="1070" y="1416"/>
                  </a:lnTo>
                  <a:lnTo>
                    <a:pt x="1072" y="1423"/>
                  </a:lnTo>
                  <a:lnTo>
                    <a:pt x="1075" y="1425"/>
                  </a:lnTo>
                  <a:lnTo>
                    <a:pt x="1078" y="1427"/>
                  </a:lnTo>
                  <a:lnTo>
                    <a:pt x="1078" y="1427"/>
                  </a:lnTo>
                  <a:lnTo>
                    <a:pt x="1081" y="1423"/>
                  </a:lnTo>
                  <a:lnTo>
                    <a:pt x="1083" y="1418"/>
                  </a:lnTo>
                  <a:lnTo>
                    <a:pt x="1087" y="1409"/>
                  </a:lnTo>
                  <a:lnTo>
                    <a:pt x="1091" y="1398"/>
                  </a:lnTo>
                  <a:lnTo>
                    <a:pt x="1092" y="1385"/>
                  </a:lnTo>
                  <a:lnTo>
                    <a:pt x="1093" y="1372"/>
                  </a:lnTo>
                  <a:lnTo>
                    <a:pt x="1093" y="1358"/>
                  </a:lnTo>
                  <a:lnTo>
                    <a:pt x="1093" y="1331"/>
                  </a:lnTo>
                  <a:lnTo>
                    <a:pt x="1093" y="1331"/>
                  </a:lnTo>
                  <a:lnTo>
                    <a:pt x="1096" y="1309"/>
                  </a:lnTo>
                  <a:lnTo>
                    <a:pt x="1097" y="1287"/>
                  </a:lnTo>
                  <a:lnTo>
                    <a:pt x="1097" y="1265"/>
                  </a:lnTo>
                  <a:lnTo>
                    <a:pt x="1096" y="1244"/>
                  </a:lnTo>
                  <a:lnTo>
                    <a:pt x="1091" y="1201"/>
                  </a:lnTo>
                  <a:lnTo>
                    <a:pt x="1089" y="1178"/>
                  </a:lnTo>
                  <a:lnTo>
                    <a:pt x="1087" y="1156"/>
                  </a:lnTo>
                  <a:lnTo>
                    <a:pt x="1087" y="1156"/>
                  </a:lnTo>
                  <a:lnTo>
                    <a:pt x="1080" y="1159"/>
                  </a:lnTo>
                  <a:lnTo>
                    <a:pt x="1070" y="1162"/>
                  </a:lnTo>
                  <a:lnTo>
                    <a:pt x="1065" y="1163"/>
                  </a:lnTo>
                  <a:lnTo>
                    <a:pt x="1061" y="1163"/>
                  </a:lnTo>
                  <a:lnTo>
                    <a:pt x="1055" y="1162"/>
                  </a:lnTo>
                  <a:lnTo>
                    <a:pt x="1051" y="1161"/>
                  </a:lnTo>
                  <a:lnTo>
                    <a:pt x="1051" y="1161"/>
                  </a:lnTo>
                  <a:lnTo>
                    <a:pt x="1053" y="1202"/>
                  </a:lnTo>
                  <a:lnTo>
                    <a:pt x="1056" y="1245"/>
                  </a:lnTo>
                  <a:lnTo>
                    <a:pt x="1059" y="1288"/>
                  </a:lnTo>
                  <a:lnTo>
                    <a:pt x="1059" y="1309"/>
                  </a:lnTo>
                  <a:lnTo>
                    <a:pt x="1059" y="1331"/>
                  </a:lnTo>
                  <a:lnTo>
                    <a:pt x="1059" y="1331"/>
                  </a:lnTo>
                  <a:lnTo>
                    <a:pt x="1054" y="1322"/>
                  </a:lnTo>
                  <a:lnTo>
                    <a:pt x="1050" y="1311"/>
                  </a:lnTo>
                  <a:lnTo>
                    <a:pt x="1048" y="1301"/>
                  </a:lnTo>
                  <a:lnTo>
                    <a:pt x="1046" y="1290"/>
                  </a:lnTo>
                  <a:lnTo>
                    <a:pt x="1044" y="1266"/>
                  </a:lnTo>
                  <a:lnTo>
                    <a:pt x="1042" y="1242"/>
                  </a:lnTo>
                  <a:lnTo>
                    <a:pt x="1041" y="1217"/>
                  </a:lnTo>
                  <a:lnTo>
                    <a:pt x="1039" y="1193"/>
                  </a:lnTo>
                  <a:lnTo>
                    <a:pt x="1037" y="1182"/>
                  </a:lnTo>
                  <a:lnTo>
                    <a:pt x="1034" y="1171"/>
                  </a:lnTo>
                  <a:lnTo>
                    <a:pt x="1031" y="1160"/>
                  </a:lnTo>
                  <a:lnTo>
                    <a:pt x="1026" y="1151"/>
                  </a:lnTo>
                  <a:lnTo>
                    <a:pt x="1026" y="1151"/>
                  </a:lnTo>
                  <a:lnTo>
                    <a:pt x="1023" y="1158"/>
                  </a:lnTo>
                  <a:lnTo>
                    <a:pt x="1019" y="1165"/>
                  </a:lnTo>
                  <a:lnTo>
                    <a:pt x="1014" y="1169"/>
                  </a:lnTo>
                  <a:lnTo>
                    <a:pt x="1007" y="1173"/>
                  </a:lnTo>
                  <a:lnTo>
                    <a:pt x="1001" y="1176"/>
                  </a:lnTo>
                  <a:lnTo>
                    <a:pt x="993" y="1178"/>
                  </a:lnTo>
                  <a:lnTo>
                    <a:pt x="985" y="1178"/>
                  </a:lnTo>
                  <a:lnTo>
                    <a:pt x="977" y="1178"/>
                  </a:lnTo>
                  <a:lnTo>
                    <a:pt x="977" y="1178"/>
                  </a:lnTo>
                  <a:close/>
                  <a:moveTo>
                    <a:pt x="1108" y="1424"/>
                  </a:moveTo>
                  <a:lnTo>
                    <a:pt x="1108" y="1424"/>
                  </a:lnTo>
                  <a:lnTo>
                    <a:pt x="1130" y="1416"/>
                  </a:lnTo>
                  <a:lnTo>
                    <a:pt x="1141" y="1412"/>
                  </a:lnTo>
                  <a:lnTo>
                    <a:pt x="1154" y="1410"/>
                  </a:lnTo>
                  <a:lnTo>
                    <a:pt x="1154" y="1410"/>
                  </a:lnTo>
                  <a:lnTo>
                    <a:pt x="1166" y="1392"/>
                  </a:lnTo>
                  <a:lnTo>
                    <a:pt x="1175" y="1373"/>
                  </a:lnTo>
                  <a:lnTo>
                    <a:pt x="1185" y="1355"/>
                  </a:lnTo>
                  <a:lnTo>
                    <a:pt x="1192" y="1336"/>
                  </a:lnTo>
                  <a:lnTo>
                    <a:pt x="1200" y="1316"/>
                  </a:lnTo>
                  <a:lnTo>
                    <a:pt x="1207" y="1295"/>
                  </a:lnTo>
                  <a:lnTo>
                    <a:pt x="1213" y="1274"/>
                  </a:lnTo>
                  <a:lnTo>
                    <a:pt x="1218" y="1252"/>
                  </a:lnTo>
                  <a:lnTo>
                    <a:pt x="1218" y="1252"/>
                  </a:lnTo>
                  <a:lnTo>
                    <a:pt x="1196" y="1252"/>
                  </a:lnTo>
                  <a:lnTo>
                    <a:pt x="1186" y="1251"/>
                  </a:lnTo>
                  <a:lnTo>
                    <a:pt x="1176" y="1251"/>
                  </a:lnTo>
                  <a:lnTo>
                    <a:pt x="1167" y="1249"/>
                  </a:lnTo>
                  <a:lnTo>
                    <a:pt x="1159" y="1246"/>
                  </a:lnTo>
                  <a:lnTo>
                    <a:pt x="1153" y="1243"/>
                  </a:lnTo>
                  <a:lnTo>
                    <a:pt x="1146" y="1237"/>
                  </a:lnTo>
                  <a:lnTo>
                    <a:pt x="1146" y="1237"/>
                  </a:lnTo>
                  <a:lnTo>
                    <a:pt x="1132" y="1283"/>
                  </a:lnTo>
                  <a:lnTo>
                    <a:pt x="1127" y="1307"/>
                  </a:lnTo>
                  <a:lnTo>
                    <a:pt x="1122" y="1329"/>
                  </a:lnTo>
                  <a:lnTo>
                    <a:pt x="1117" y="1352"/>
                  </a:lnTo>
                  <a:lnTo>
                    <a:pt x="1113" y="1374"/>
                  </a:lnTo>
                  <a:lnTo>
                    <a:pt x="1108" y="1424"/>
                  </a:lnTo>
                  <a:lnTo>
                    <a:pt x="1108" y="1424"/>
                  </a:lnTo>
                  <a:close/>
                  <a:moveTo>
                    <a:pt x="970" y="1360"/>
                  </a:moveTo>
                  <a:lnTo>
                    <a:pt x="970" y="1360"/>
                  </a:lnTo>
                  <a:lnTo>
                    <a:pt x="974" y="1374"/>
                  </a:lnTo>
                  <a:lnTo>
                    <a:pt x="977" y="1380"/>
                  </a:lnTo>
                  <a:lnTo>
                    <a:pt x="981" y="1385"/>
                  </a:lnTo>
                  <a:lnTo>
                    <a:pt x="981" y="1385"/>
                  </a:lnTo>
                  <a:lnTo>
                    <a:pt x="980" y="1377"/>
                  </a:lnTo>
                  <a:lnTo>
                    <a:pt x="979" y="1368"/>
                  </a:lnTo>
                  <a:lnTo>
                    <a:pt x="978" y="1362"/>
                  </a:lnTo>
                  <a:lnTo>
                    <a:pt x="977" y="1359"/>
                  </a:lnTo>
                  <a:lnTo>
                    <a:pt x="975" y="1357"/>
                  </a:lnTo>
                  <a:lnTo>
                    <a:pt x="975" y="1357"/>
                  </a:lnTo>
                  <a:lnTo>
                    <a:pt x="973" y="1359"/>
                  </a:lnTo>
                  <a:lnTo>
                    <a:pt x="970" y="1360"/>
                  </a:lnTo>
                  <a:lnTo>
                    <a:pt x="970" y="1360"/>
                  </a:lnTo>
                  <a:close/>
                  <a:moveTo>
                    <a:pt x="854" y="1532"/>
                  </a:moveTo>
                  <a:lnTo>
                    <a:pt x="854" y="1532"/>
                  </a:lnTo>
                  <a:lnTo>
                    <a:pt x="887" y="1537"/>
                  </a:lnTo>
                  <a:lnTo>
                    <a:pt x="919" y="1541"/>
                  </a:lnTo>
                  <a:lnTo>
                    <a:pt x="949" y="1545"/>
                  </a:lnTo>
                  <a:lnTo>
                    <a:pt x="979" y="1546"/>
                  </a:lnTo>
                  <a:lnTo>
                    <a:pt x="1008" y="1545"/>
                  </a:lnTo>
                  <a:lnTo>
                    <a:pt x="1022" y="1544"/>
                  </a:lnTo>
                  <a:lnTo>
                    <a:pt x="1037" y="1541"/>
                  </a:lnTo>
                  <a:lnTo>
                    <a:pt x="1052" y="1538"/>
                  </a:lnTo>
                  <a:lnTo>
                    <a:pt x="1067" y="1535"/>
                  </a:lnTo>
                  <a:lnTo>
                    <a:pt x="1082" y="1530"/>
                  </a:lnTo>
                  <a:lnTo>
                    <a:pt x="1097" y="1524"/>
                  </a:lnTo>
                  <a:lnTo>
                    <a:pt x="1097" y="1524"/>
                  </a:lnTo>
                  <a:lnTo>
                    <a:pt x="1112" y="1525"/>
                  </a:lnTo>
                  <a:lnTo>
                    <a:pt x="1125" y="1524"/>
                  </a:lnTo>
                  <a:lnTo>
                    <a:pt x="1135" y="1522"/>
                  </a:lnTo>
                  <a:lnTo>
                    <a:pt x="1143" y="1519"/>
                  </a:lnTo>
                  <a:lnTo>
                    <a:pt x="1152" y="1515"/>
                  </a:lnTo>
                  <a:lnTo>
                    <a:pt x="1159" y="1510"/>
                  </a:lnTo>
                  <a:lnTo>
                    <a:pt x="1167" y="1505"/>
                  </a:lnTo>
                  <a:lnTo>
                    <a:pt x="1176" y="1500"/>
                  </a:lnTo>
                  <a:lnTo>
                    <a:pt x="1176" y="1500"/>
                  </a:lnTo>
                  <a:lnTo>
                    <a:pt x="1176" y="1487"/>
                  </a:lnTo>
                  <a:lnTo>
                    <a:pt x="1176" y="1475"/>
                  </a:lnTo>
                  <a:lnTo>
                    <a:pt x="1178" y="1464"/>
                  </a:lnTo>
                  <a:lnTo>
                    <a:pt x="1182" y="1454"/>
                  </a:lnTo>
                  <a:lnTo>
                    <a:pt x="1187" y="1433"/>
                  </a:lnTo>
                  <a:lnTo>
                    <a:pt x="1189" y="1423"/>
                  </a:lnTo>
                  <a:lnTo>
                    <a:pt x="1191" y="1412"/>
                  </a:lnTo>
                  <a:lnTo>
                    <a:pt x="1191" y="1412"/>
                  </a:lnTo>
                  <a:lnTo>
                    <a:pt x="1182" y="1419"/>
                  </a:lnTo>
                  <a:lnTo>
                    <a:pt x="1171" y="1426"/>
                  </a:lnTo>
                  <a:lnTo>
                    <a:pt x="1160" y="1431"/>
                  </a:lnTo>
                  <a:lnTo>
                    <a:pt x="1148" y="1435"/>
                  </a:lnTo>
                  <a:lnTo>
                    <a:pt x="1137" y="1439"/>
                  </a:lnTo>
                  <a:lnTo>
                    <a:pt x="1124" y="1441"/>
                  </a:lnTo>
                  <a:lnTo>
                    <a:pt x="1098" y="1444"/>
                  </a:lnTo>
                  <a:lnTo>
                    <a:pt x="1070" y="1445"/>
                  </a:lnTo>
                  <a:lnTo>
                    <a:pt x="1042" y="1446"/>
                  </a:lnTo>
                  <a:lnTo>
                    <a:pt x="1014" y="1447"/>
                  </a:lnTo>
                  <a:lnTo>
                    <a:pt x="985" y="1448"/>
                  </a:lnTo>
                  <a:lnTo>
                    <a:pt x="985" y="1448"/>
                  </a:lnTo>
                  <a:lnTo>
                    <a:pt x="968" y="1449"/>
                  </a:lnTo>
                  <a:lnTo>
                    <a:pt x="948" y="1449"/>
                  </a:lnTo>
                  <a:lnTo>
                    <a:pt x="927" y="1448"/>
                  </a:lnTo>
                  <a:lnTo>
                    <a:pt x="905" y="1446"/>
                  </a:lnTo>
                  <a:lnTo>
                    <a:pt x="884" y="1443"/>
                  </a:lnTo>
                  <a:lnTo>
                    <a:pt x="864" y="1439"/>
                  </a:lnTo>
                  <a:lnTo>
                    <a:pt x="848" y="1433"/>
                  </a:lnTo>
                  <a:lnTo>
                    <a:pt x="840" y="1430"/>
                  </a:lnTo>
                  <a:lnTo>
                    <a:pt x="835" y="1427"/>
                  </a:lnTo>
                  <a:lnTo>
                    <a:pt x="835" y="1427"/>
                  </a:lnTo>
                  <a:lnTo>
                    <a:pt x="840" y="1454"/>
                  </a:lnTo>
                  <a:lnTo>
                    <a:pt x="844" y="1480"/>
                  </a:lnTo>
                  <a:lnTo>
                    <a:pt x="854" y="1532"/>
                  </a:lnTo>
                  <a:lnTo>
                    <a:pt x="854" y="1532"/>
                  </a:lnTo>
                  <a:close/>
                  <a:moveTo>
                    <a:pt x="1137" y="1549"/>
                  </a:moveTo>
                  <a:lnTo>
                    <a:pt x="1137" y="1549"/>
                  </a:lnTo>
                  <a:lnTo>
                    <a:pt x="1139" y="1565"/>
                  </a:lnTo>
                  <a:lnTo>
                    <a:pt x="1141" y="1579"/>
                  </a:lnTo>
                  <a:lnTo>
                    <a:pt x="1142" y="1611"/>
                  </a:lnTo>
                  <a:lnTo>
                    <a:pt x="1142" y="1611"/>
                  </a:lnTo>
                  <a:lnTo>
                    <a:pt x="1146" y="1611"/>
                  </a:lnTo>
                  <a:lnTo>
                    <a:pt x="1150" y="1611"/>
                  </a:lnTo>
                  <a:lnTo>
                    <a:pt x="1156" y="1608"/>
                  </a:lnTo>
                  <a:lnTo>
                    <a:pt x="1161" y="1605"/>
                  </a:lnTo>
                  <a:lnTo>
                    <a:pt x="1165" y="1604"/>
                  </a:lnTo>
                  <a:lnTo>
                    <a:pt x="1169" y="1604"/>
                  </a:lnTo>
                  <a:lnTo>
                    <a:pt x="1169" y="1604"/>
                  </a:lnTo>
                  <a:lnTo>
                    <a:pt x="1169" y="1592"/>
                  </a:lnTo>
                  <a:lnTo>
                    <a:pt x="1170" y="1581"/>
                  </a:lnTo>
                  <a:lnTo>
                    <a:pt x="1173" y="1564"/>
                  </a:lnTo>
                  <a:lnTo>
                    <a:pt x="1174" y="1555"/>
                  </a:lnTo>
                  <a:lnTo>
                    <a:pt x="1175" y="1547"/>
                  </a:lnTo>
                  <a:lnTo>
                    <a:pt x="1175" y="1539"/>
                  </a:lnTo>
                  <a:lnTo>
                    <a:pt x="1174" y="1530"/>
                  </a:lnTo>
                  <a:lnTo>
                    <a:pt x="1174" y="1530"/>
                  </a:lnTo>
                  <a:lnTo>
                    <a:pt x="1170" y="1533"/>
                  </a:lnTo>
                  <a:lnTo>
                    <a:pt x="1165" y="1535"/>
                  </a:lnTo>
                  <a:lnTo>
                    <a:pt x="1154" y="1538"/>
                  </a:lnTo>
                  <a:lnTo>
                    <a:pt x="1148" y="1540"/>
                  </a:lnTo>
                  <a:lnTo>
                    <a:pt x="1144" y="1543"/>
                  </a:lnTo>
                  <a:lnTo>
                    <a:pt x="1140" y="1546"/>
                  </a:lnTo>
                  <a:lnTo>
                    <a:pt x="1137" y="1549"/>
                  </a:lnTo>
                  <a:lnTo>
                    <a:pt x="1137" y="1549"/>
                  </a:lnTo>
                  <a:close/>
                  <a:moveTo>
                    <a:pt x="1110" y="1626"/>
                  </a:moveTo>
                  <a:lnTo>
                    <a:pt x="1110" y="1626"/>
                  </a:lnTo>
                  <a:lnTo>
                    <a:pt x="1112" y="1624"/>
                  </a:lnTo>
                  <a:lnTo>
                    <a:pt x="1114" y="1624"/>
                  </a:lnTo>
                  <a:lnTo>
                    <a:pt x="1117" y="1624"/>
                  </a:lnTo>
                  <a:lnTo>
                    <a:pt x="1122" y="1623"/>
                  </a:lnTo>
                  <a:lnTo>
                    <a:pt x="1122" y="1623"/>
                  </a:lnTo>
                  <a:lnTo>
                    <a:pt x="1125" y="1602"/>
                  </a:lnTo>
                  <a:lnTo>
                    <a:pt x="1125" y="1592"/>
                  </a:lnTo>
                  <a:lnTo>
                    <a:pt x="1125" y="1580"/>
                  </a:lnTo>
                  <a:lnTo>
                    <a:pt x="1124" y="1570"/>
                  </a:lnTo>
                  <a:lnTo>
                    <a:pt x="1121" y="1561"/>
                  </a:lnTo>
                  <a:lnTo>
                    <a:pt x="1119" y="1558"/>
                  </a:lnTo>
                  <a:lnTo>
                    <a:pt x="1116" y="1554"/>
                  </a:lnTo>
                  <a:lnTo>
                    <a:pt x="1113" y="1551"/>
                  </a:lnTo>
                  <a:lnTo>
                    <a:pt x="1110" y="1549"/>
                  </a:lnTo>
                  <a:lnTo>
                    <a:pt x="1110" y="1549"/>
                  </a:lnTo>
                  <a:lnTo>
                    <a:pt x="1108" y="1558"/>
                  </a:lnTo>
                  <a:lnTo>
                    <a:pt x="1107" y="1566"/>
                  </a:lnTo>
                  <a:lnTo>
                    <a:pt x="1107" y="1584"/>
                  </a:lnTo>
                  <a:lnTo>
                    <a:pt x="1108" y="1606"/>
                  </a:lnTo>
                  <a:lnTo>
                    <a:pt x="1110" y="1626"/>
                  </a:lnTo>
                  <a:lnTo>
                    <a:pt x="1110" y="1626"/>
                  </a:lnTo>
                  <a:close/>
                  <a:moveTo>
                    <a:pt x="856" y="1554"/>
                  </a:moveTo>
                  <a:lnTo>
                    <a:pt x="856" y="1554"/>
                  </a:lnTo>
                  <a:lnTo>
                    <a:pt x="859" y="1574"/>
                  </a:lnTo>
                  <a:lnTo>
                    <a:pt x="864" y="1592"/>
                  </a:lnTo>
                  <a:lnTo>
                    <a:pt x="867" y="1611"/>
                  </a:lnTo>
                  <a:lnTo>
                    <a:pt x="869" y="1630"/>
                  </a:lnTo>
                  <a:lnTo>
                    <a:pt x="869" y="1630"/>
                  </a:lnTo>
                  <a:lnTo>
                    <a:pt x="872" y="1631"/>
                  </a:lnTo>
                  <a:lnTo>
                    <a:pt x="875" y="1631"/>
                  </a:lnTo>
                  <a:lnTo>
                    <a:pt x="881" y="1635"/>
                  </a:lnTo>
                  <a:lnTo>
                    <a:pt x="886" y="1637"/>
                  </a:lnTo>
                  <a:lnTo>
                    <a:pt x="888" y="1637"/>
                  </a:lnTo>
                  <a:lnTo>
                    <a:pt x="890" y="1636"/>
                  </a:lnTo>
                  <a:lnTo>
                    <a:pt x="890" y="1636"/>
                  </a:lnTo>
                  <a:lnTo>
                    <a:pt x="893" y="1627"/>
                  </a:lnTo>
                  <a:lnTo>
                    <a:pt x="893" y="1620"/>
                  </a:lnTo>
                  <a:lnTo>
                    <a:pt x="892" y="1602"/>
                  </a:lnTo>
                  <a:lnTo>
                    <a:pt x="890" y="1583"/>
                  </a:lnTo>
                  <a:lnTo>
                    <a:pt x="888" y="1562"/>
                  </a:lnTo>
                  <a:lnTo>
                    <a:pt x="888" y="1562"/>
                  </a:lnTo>
                  <a:lnTo>
                    <a:pt x="880" y="1558"/>
                  </a:lnTo>
                  <a:lnTo>
                    <a:pt x="872" y="1555"/>
                  </a:lnTo>
                  <a:lnTo>
                    <a:pt x="866" y="1554"/>
                  </a:lnTo>
                  <a:lnTo>
                    <a:pt x="856" y="1554"/>
                  </a:lnTo>
                  <a:lnTo>
                    <a:pt x="856" y="1554"/>
                  </a:lnTo>
                  <a:close/>
                  <a:moveTo>
                    <a:pt x="1036" y="1567"/>
                  </a:moveTo>
                  <a:lnTo>
                    <a:pt x="1036" y="1567"/>
                  </a:lnTo>
                  <a:lnTo>
                    <a:pt x="1035" y="1607"/>
                  </a:lnTo>
                  <a:lnTo>
                    <a:pt x="1035" y="1626"/>
                  </a:lnTo>
                  <a:lnTo>
                    <a:pt x="1036" y="1637"/>
                  </a:lnTo>
                  <a:lnTo>
                    <a:pt x="1038" y="1647"/>
                  </a:lnTo>
                  <a:lnTo>
                    <a:pt x="1038" y="1647"/>
                  </a:lnTo>
                  <a:lnTo>
                    <a:pt x="1052" y="1644"/>
                  </a:lnTo>
                  <a:lnTo>
                    <a:pt x="1066" y="1642"/>
                  </a:lnTo>
                  <a:lnTo>
                    <a:pt x="1079" y="1639"/>
                  </a:lnTo>
                  <a:lnTo>
                    <a:pt x="1085" y="1637"/>
                  </a:lnTo>
                  <a:lnTo>
                    <a:pt x="1090" y="1634"/>
                  </a:lnTo>
                  <a:lnTo>
                    <a:pt x="1090" y="1634"/>
                  </a:lnTo>
                  <a:lnTo>
                    <a:pt x="1092" y="1612"/>
                  </a:lnTo>
                  <a:lnTo>
                    <a:pt x="1091" y="1595"/>
                  </a:lnTo>
                  <a:lnTo>
                    <a:pt x="1089" y="1577"/>
                  </a:lnTo>
                  <a:lnTo>
                    <a:pt x="1085" y="1556"/>
                  </a:lnTo>
                  <a:lnTo>
                    <a:pt x="1085" y="1556"/>
                  </a:lnTo>
                  <a:lnTo>
                    <a:pt x="1079" y="1556"/>
                  </a:lnTo>
                  <a:lnTo>
                    <a:pt x="1074" y="1556"/>
                  </a:lnTo>
                  <a:lnTo>
                    <a:pt x="1061" y="1560"/>
                  </a:lnTo>
                  <a:lnTo>
                    <a:pt x="1036" y="1567"/>
                  </a:lnTo>
                  <a:lnTo>
                    <a:pt x="1036" y="1567"/>
                  </a:lnTo>
                  <a:close/>
                  <a:moveTo>
                    <a:pt x="909" y="1643"/>
                  </a:moveTo>
                  <a:lnTo>
                    <a:pt x="909" y="1643"/>
                  </a:lnTo>
                  <a:lnTo>
                    <a:pt x="925" y="1646"/>
                  </a:lnTo>
                  <a:lnTo>
                    <a:pt x="940" y="1647"/>
                  </a:lnTo>
                  <a:lnTo>
                    <a:pt x="975" y="1651"/>
                  </a:lnTo>
                  <a:lnTo>
                    <a:pt x="975" y="1651"/>
                  </a:lnTo>
                  <a:lnTo>
                    <a:pt x="975" y="1630"/>
                  </a:lnTo>
                  <a:lnTo>
                    <a:pt x="976" y="1609"/>
                  </a:lnTo>
                  <a:lnTo>
                    <a:pt x="976" y="1599"/>
                  </a:lnTo>
                  <a:lnTo>
                    <a:pt x="976" y="1589"/>
                  </a:lnTo>
                  <a:lnTo>
                    <a:pt x="975" y="1579"/>
                  </a:lnTo>
                  <a:lnTo>
                    <a:pt x="972" y="1569"/>
                  </a:lnTo>
                  <a:lnTo>
                    <a:pt x="972" y="1569"/>
                  </a:lnTo>
                  <a:lnTo>
                    <a:pt x="956" y="1567"/>
                  </a:lnTo>
                  <a:lnTo>
                    <a:pt x="938" y="1565"/>
                  </a:lnTo>
                  <a:lnTo>
                    <a:pt x="922" y="1564"/>
                  </a:lnTo>
                  <a:lnTo>
                    <a:pt x="909" y="1562"/>
                  </a:lnTo>
                  <a:lnTo>
                    <a:pt x="909" y="1562"/>
                  </a:lnTo>
                  <a:lnTo>
                    <a:pt x="909" y="1580"/>
                  </a:lnTo>
                  <a:lnTo>
                    <a:pt x="909" y="1602"/>
                  </a:lnTo>
                  <a:lnTo>
                    <a:pt x="908" y="1625"/>
                  </a:lnTo>
                  <a:lnTo>
                    <a:pt x="909" y="1643"/>
                  </a:lnTo>
                  <a:lnTo>
                    <a:pt x="909" y="1643"/>
                  </a:lnTo>
                  <a:close/>
                  <a:moveTo>
                    <a:pt x="996" y="1567"/>
                  </a:moveTo>
                  <a:lnTo>
                    <a:pt x="996" y="1567"/>
                  </a:lnTo>
                  <a:lnTo>
                    <a:pt x="994" y="1576"/>
                  </a:lnTo>
                  <a:lnTo>
                    <a:pt x="993" y="1586"/>
                  </a:lnTo>
                  <a:lnTo>
                    <a:pt x="992" y="1596"/>
                  </a:lnTo>
                  <a:lnTo>
                    <a:pt x="992" y="1607"/>
                  </a:lnTo>
                  <a:lnTo>
                    <a:pt x="992" y="1629"/>
                  </a:lnTo>
                  <a:lnTo>
                    <a:pt x="994" y="1653"/>
                  </a:lnTo>
                  <a:lnTo>
                    <a:pt x="994" y="1653"/>
                  </a:lnTo>
                  <a:lnTo>
                    <a:pt x="1002" y="1653"/>
                  </a:lnTo>
                  <a:lnTo>
                    <a:pt x="1009" y="1653"/>
                  </a:lnTo>
                  <a:lnTo>
                    <a:pt x="1016" y="1653"/>
                  </a:lnTo>
                  <a:lnTo>
                    <a:pt x="1019" y="1652"/>
                  </a:lnTo>
                  <a:lnTo>
                    <a:pt x="1021" y="1651"/>
                  </a:lnTo>
                  <a:lnTo>
                    <a:pt x="1021" y="1651"/>
                  </a:lnTo>
                  <a:lnTo>
                    <a:pt x="1020" y="1641"/>
                  </a:lnTo>
                  <a:lnTo>
                    <a:pt x="1020" y="1631"/>
                  </a:lnTo>
                  <a:lnTo>
                    <a:pt x="1020" y="1610"/>
                  </a:lnTo>
                  <a:lnTo>
                    <a:pt x="1019" y="1599"/>
                  </a:lnTo>
                  <a:lnTo>
                    <a:pt x="1019" y="1589"/>
                  </a:lnTo>
                  <a:lnTo>
                    <a:pt x="1017" y="1577"/>
                  </a:lnTo>
                  <a:lnTo>
                    <a:pt x="1014" y="1567"/>
                  </a:lnTo>
                  <a:lnTo>
                    <a:pt x="1014" y="1567"/>
                  </a:lnTo>
                  <a:lnTo>
                    <a:pt x="996" y="1567"/>
                  </a:lnTo>
                  <a:lnTo>
                    <a:pt x="996" y="1567"/>
                  </a:lnTo>
                  <a:close/>
                  <a:moveTo>
                    <a:pt x="1093" y="1665"/>
                  </a:moveTo>
                  <a:lnTo>
                    <a:pt x="1093" y="1665"/>
                  </a:lnTo>
                  <a:lnTo>
                    <a:pt x="1090" y="1664"/>
                  </a:lnTo>
                  <a:lnTo>
                    <a:pt x="1087" y="1661"/>
                  </a:lnTo>
                  <a:lnTo>
                    <a:pt x="1085" y="1660"/>
                  </a:lnTo>
                  <a:lnTo>
                    <a:pt x="1080" y="1660"/>
                  </a:lnTo>
                  <a:lnTo>
                    <a:pt x="1080" y="1660"/>
                  </a:lnTo>
                  <a:lnTo>
                    <a:pt x="1069" y="1665"/>
                  </a:lnTo>
                  <a:lnTo>
                    <a:pt x="1057" y="1668"/>
                  </a:lnTo>
                  <a:lnTo>
                    <a:pt x="1046" y="1670"/>
                  </a:lnTo>
                  <a:lnTo>
                    <a:pt x="1033" y="1672"/>
                  </a:lnTo>
                  <a:lnTo>
                    <a:pt x="1007" y="1674"/>
                  </a:lnTo>
                  <a:lnTo>
                    <a:pt x="980" y="1674"/>
                  </a:lnTo>
                  <a:lnTo>
                    <a:pt x="954" y="1672"/>
                  </a:lnTo>
                  <a:lnTo>
                    <a:pt x="927" y="1669"/>
                  </a:lnTo>
                  <a:lnTo>
                    <a:pt x="900" y="1662"/>
                  </a:lnTo>
                  <a:lnTo>
                    <a:pt x="873" y="1655"/>
                  </a:lnTo>
                  <a:lnTo>
                    <a:pt x="873" y="1655"/>
                  </a:lnTo>
                  <a:lnTo>
                    <a:pt x="880" y="1684"/>
                  </a:lnTo>
                  <a:lnTo>
                    <a:pt x="885" y="1716"/>
                  </a:lnTo>
                  <a:lnTo>
                    <a:pt x="890" y="1750"/>
                  </a:lnTo>
                  <a:lnTo>
                    <a:pt x="896" y="1780"/>
                  </a:lnTo>
                  <a:lnTo>
                    <a:pt x="896" y="1780"/>
                  </a:lnTo>
                  <a:lnTo>
                    <a:pt x="905" y="1789"/>
                  </a:lnTo>
                  <a:lnTo>
                    <a:pt x="915" y="1797"/>
                  </a:lnTo>
                  <a:lnTo>
                    <a:pt x="915" y="1797"/>
                  </a:lnTo>
                  <a:lnTo>
                    <a:pt x="923" y="1797"/>
                  </a:lnTo>
                  <a:lnTo>
                    <a:pt x="929" y="1799"/>
                  </a:lnTo>
                  <a:lnTo>
                    <a:pt x="935" y="1802"/>
                  </a:lnTo>
                  <a:lnTo>
                    <a:pt x="942" y="1804"/>
                  </a:lnTo>
                  <a:lnTo>
                    <a:pt x="956" y="1809"/>
                  </a:lnTo>
                  <a:lnTo>
                    <a:pt x="962" y="1811"/>
                  </a:lnTo>
                  <a:lnTo>
                    <a:pt x="970" y="1812"/>
                  </a:lnTo>
                  <a:lnTo>
                    <a:pt x="970" y="1812"/>
                  </a:lnTo>
                  <a:lnTo>
                    <a:pt x="974" y="1812"/>
                  </a:lnTo>
                  <a:lnTo>
                    <a:pt x="979" y="1811"/>
                  </a:lnTo>
                  <a:lnTo>
                    <a:pt x="989" y="1809"/>
                  </a:lnTo>
                  <a:lnTo>
                    <a:pt x="1000" y="1806"/>
                  </a:lnTo>
                  <a:lnTo>
                    <a:pt x="1009" y="1805"/>
                  </a:lnTo>
                  <a:lnTo>
                    <a:pt x="1009" y="1805"/>
                  </a:lnTo>
                  <a:lnTo>
                    <a:pt x="1041" y="1807"/>
                  </a:lnTo>
                  <a:lnTo>
                    <a:pt x="1057" y="1807"/>
                  </a:lnTo>
                  <a:lnTo>
                    <a:pt x="1075" y="1807"/>
                  </a:lnTo>
                  <a:lnTo>
                    <a:pt x="1091" y="1806"/>
                  </a:lnTo>
                  <a:lnTo>
                    <a:pt x="1106" y="1804"/>
                  </a:lnTo>
                  <a:lnTo>
                    <a:pt x="1113" y="1802"/>
                  </a:lnTo>
                  <a:lnTo>
                    <a:pt x="1121" y="1798"/>
                  </a:lnTo>
                  <a:lnTo>
                    <a:pt x="1127" y="1795"/>
                  </a:lnTo>
                  <a:lnTo>
                    <a:pt x="1135" y="1791"/>
                  </a:lnTo>
                  <a:lnTo>
                    <a:pt x="1135" y="1791"/>
                  </a:lnTo>
                  <a:lnTo>
                    <a:pt x="1139" y="1782"/>
                  </a:lnTo>
                  <a:lnTo>
                    <a:pt x="1143" y="1773"/>
                  </a:lnTo>
                  <a:lnTo>
                    <a:pt x="1150" y="1753"/>
                  </a:lnTo>
                  <a:lnTo>
                    <a:pt x="1154" y="1732"/>
                  </a:lnTo>
                  <a:lnTo>
                    <a:pt x="1158" y="1710"/>
                  </a:lnTo>
                  <a:lnTo>
                    <a:pt x="1160" y="1687"/>
                  </a:lnTo>
                  <a:lnTo>
                    <a:pt x="1161" y="1666"/>
                  </a:lnTo>
                  <a:lnTo>
                    <a:pt x="1161" y="1628"/>
                  </a:lnTo>
                  <a:lnTo>
                    <a:pt x="1161" y="1628"/>
                  </a:lnTo>
                  <a:lnTo>
                    <a:pt x="1154" y="1634"/>
                  </a:lnTo>
                  <a:lnTo>
                    <a:pt x="1144" y="1638"/>
                  </a:lnTo>
                  <a:lnTo>
                    <a:pt x="1126" y="1645"/>
                  </a:lnTo>
                  <a:lnTo>
                    <a:pt x="1116" y="1649"/>
                  </a:lnTo>
                  <a:lnTo>
                    <a:pt x="1108" y="1653"/>
                  </a:lnTo>
                  <a:lnTo>
                    <a:pt x="1099" y="1658"/>
                  </a:lnTo>
                  <a:lnTo>
                    <a:pt x="1093" y="1665"/>
                  </a:lnTo>
                  <a:lnTo>
                    <a:pt x="1093" y="1665"/>
                  </a:lnTo>
                  <a:close/>
                  <a:moveTo>
                    <a:pt x="509" y="1636"/>
                  </a:moveTo>
                  <a:lnTo>
                    <a:pt x="509" y="1636"/>
                  </a:lnTo>
                  <a:lnTo>
                    <a:pt x="514" y="1644"/>
                  </a:lnTo>
                  <a:lnTo>
                    <a:pt x="517" y="1655"/>
                  </a:lnTo>
                  <a:lnTo>
                    <a:pt x="519" y="1667"/>
                  </a:lnTo>
                  <a:lnTo>
                    <a:pt x="519" y="1672"/>
                  </a:lnTo>
                  <a:lnTo>
                    <a:pt x="518" y="1678"/>
                  </a:lnTo>
                  <a:lnTo>
                    <a:pt x="517" y="1684"/>
                  </a:lnTo>
                  <a:lnTo>
                    <a:pt x="514" y="1688"/>
                  </a:lnTo>
                  <a:lnTo>
                    <a:pt x="510" y="1693"/>
                  </a:lnTo>
                  <a:lnTo>
                    <a:pt x="506" y="1698"/>
                  </a:lnTo>
                  <a:lnTo>
                    <a:pt x="501" y="1701"/>
                  </a:lnTo>
                  <a:lnTo>
                    <a:pt x="494" y="1704"/>
                  </a:lnTo>
                  <a:lnTo>
                    <a:pt x="487" y="1705"/>
                  </a:lnTo>
                  <a:lnTo>
                    <a:pt x="478" y="1706"/>
                  </a:lnTo>
                  <a:lnTo>
                    <a:pt x="478" y="1706"/>
                  </a:lnTo>
                  <a:lnTo>
                    <a:pt x="471" y="1703"/>
                  </a:lnTo>
                  <a:lnTo>
                    <a:pt x="464" y="1701"/>
                  </a:lnTo>
                  <a:lnTo>
                    <a:pt x="458" y="1702"/>
                  </a:lnTo>
                  <a:lnTo>
                    <a:pt x="448" y="1704"/>
                  </a:lnTo>
                  <a:lnTo>
                    <a:pt x="448" y="1704"/>
                  </a:lnTo>
                  <a:lnTo>
                    <a:pt x="446" y="1697"/>
                  </a:lnTo>
                  <a:lnTo>
                    <a:pt x="444" y="1689"/>
                  </a:lnTo>
                  <a:lnTo>
                    <a:pt x="441" y="1674"/>
                  </a:lnTo>
                  <a:lnTo>
                    <a:pt x="439" y="1667"/>
                  </a:lnTo>
                  <a:lnTo>
                    <a:pt x="435" y="1661"/>
                  </a:lnTo>
                  <a:lnTo>
                    <a:pt x="432" y="1657"/>
                  </a:lnTo>
                  <a:lnTo>
                    <a:pt x="429" y="1656"/>
                  </a:lnTo>
                  <a:lnTo>
                    <a:pt x="426" y="1655"/>
                  </a:lnTo>
                  <a:lnTo>
                    <a:pt x="426" y="1655"/>
                  </a:lnTo>
                  <a:lnTo>
                    <a:pt x="419" y="1660"/>
                  </a:lnTo>
                  <a:lnTo>
                    <a:pt x="410" y="1667"/>
                  </a:lnTo>
                  <a:lnTo>
                    <a:pt x="399" y="1673"/>
                  </a:lnTo>
                  <a:lnTo>
                    <a:pt x="389" y="1680"/>
                  </a:lnTo>
                  <a:lnTo>
                    <a:pt x="381" y="1687"/>
                  </a:lnTo>
                  <a:lnTo>
                    <a:pt x="378" y="1691"/>
                  </a:lnTo>
                  <a:lnTo>
                    <a:pt x="375" y="1696"/>
                  </a:lnTo>
                  <a:lnTo>
                    <a:pt x="374" y="1701"/>
                  </a:lnTo>
                  <a:lnTo>
                    <a:pt x="374" y="1705"/>
                  </a:lnTo>
                  <a:lnTo>
                    <a:pt x="377" y="1711"/>
                  </a:lnTo>
                  <a:lnTo>
                    <a:pt x="380" y="1717"/>
                  </a:lnTo>
                  <a:lnTo>
                    <a:pt x="380" y="1717"/>
                  </a:lnTo>
                  <a:lnTo>
                    <a:pt x="414" y="1722"/>
                  </a:lnTo>
                  <a:lnTo>
                    <a:pt x="453" y="1728"/>
                  </a:lnTo>
                  <a:lnTo>
                    <a:pt x="492" y="1731"/>
                  </a:lnTo>
                  <a:lnTo>
                    <a:pt x="534" y="1733"/>
                  </a:lnTo>
                  <a:lnTo>
                    <a:pt x="576" y="1732"/>
                  </a:lnTo>
                  <a:lnTo>
                    <a:pt x="618" y="1730"/>
                  </a:lnTo>
                  <a:lnTo>
                    <a:pt x="639" y="1728"/>
                  </a:lnTo>
                  <a:lnTo>
                    <a:pt x="659" y="1725"/>
                  </a:lnTo>
                  <a:lnTo>
                    <a:pt x="680" y="1721"/>
                  </a:lnTo>
                  <a:lnTo>
                    <a:pt x="699" y="1717"/>
                  </a:lnTo>
                  <a:lnTo>
                    <a:pt x="699" y="1717"/>
                  </a:lnTo>
                  <a:lnTo>
                    <a:pt x="699" y="1714"/>
                  </a:lnTo>
                  <a:lnTo>
                    <a:pt x="700" y="1713"/>
                  </a:lnTo>
                  <a:lnTo>
                    <a:pt x="702" y="1710"/>
                  </a:lnTo>
                  <a:lnTo>
                    <a:pt x="704" y="1707"/>
                  </a:lnTo>
                  <a:lnTo>
                    <a:pt x="704" y="1705"/>
                  </a:lnTo>
                  <a:lnTo>
                    <a:pt x="704" y="1702"/>
                  </a:lnTo>
                  <a:lnTo>
                    <a:pt x="704" y="1702"/>
                  </a:lnTo>
                  <a:lnTo>
                    <a:pt x="700" y="1693"/>
                  </a:lnTo>
                  <a:lnTo>
                    <a:pt x="693" y="1686"/>
                  </a:lnTo>
                  <a:lnTo>
                    <a:pt x="687" y="1678"/>
                  </a:lnTo>
                  <a:lnTo>
                    <a:pt x="680" y="1671"/>
                  </a:lnTo>
                  <a:lnTo>
                    <a:pt x="672" y="1666"/>
                  </a:lnTo>
                  <a:lnTo>
                    <a:pt x="665" y="1661"/>
                  </a:lnTo>
                  <a:lnTo>
                    <a:pt x="657" y="1658"/>
                  </a:lnTo>
                  <a:lnTo>
                    <a:pt x="650" y="1658"/>
                  </a:lnTo>
                  <a:lnTo>
                    <a:pt x="650" y="1658"/>
                  </a:lnTo>
                  <a:lnTo>
                    <a:pt x="655" y="1662"/>
                  </a:lnTo>
                  <a:lnTo>
                    <a:pt x="657" y="1667"/>
                  </a:lnTo>
                  <a:lnTo>
                    <a:pt x="658" y="1672"/>
                  </a:lnTo>
                  <a:lnTo>
                    <a:pt x="658" y="1676"/>
                  </a:lnTo>
                  <a:lnTo>
                    <a:pt x="656" y="1681"/>
                  </a:lnTo>
                  <a:lnTo>
                    <a:pt x="653" y="1685"/>
                  </a:lnTo>
                  <a:lnTo>
                    <a:pt x="648" y="1689"/>
                  </a:lnTo>
                  <a:lnTo>
                    <a:pt x="643" y="1692"/>
                  </a:lnTo>
                  <a:lnTo>
                    <a:pt x="637" y="1696"/>
                  </a:lnTo>
                  <a:lnTo>
                    <a:pt x="630" y="1699"/>
                  </a:lnTo>
                  <a:lnTo>
                    <a:pt x="616" y="1702"/>
                  </a:lnTo>
                  <a:lnTo>
                    <a:pt x="610" y="1703"/>
                  </a:lnTo>
                  <a:lnTo>
                    <a:pt x="602" y="1704"/>
                  </a:lnTo>
                  <a:lnTo>
                    <a:pt x="597" y="1703"/>
                  </a:lnTo>
                  <a:lnTo>
                    <a:pt x="591" y="1702"/>
                  </a:lnTo>
                  <a:lnTo>
                    <a:pt x="591" y="1702"/>
                  </a:lnTo>
                  <a:lnTo>
                    <a:pt x="583" y="1699"/>
                  </a:lnTo>
                  <a:lnTo>
                    <a:pt x="578" y="1693"/>
                  </a:lnTo>
                  <a:lnTo>
                    <a:pt x="572" y="1688"/>
                  </a:lnTo>
                  <a:lnTo>
                    <a:pt x="569" y="1682"/>
                  </a:lnTo>
                  <a:lnTo>
                    <a:pt x="567" y="1674"/>
                  </a:lnTo>
                  <a:lnTo>
                    <a:pt x="565" y="1667"/>
                  </a:lnTo>
                  <a:lnTo>
                    <a:pt x="565" y="1658"/>
                  </a:lnTo>
                  <a:lnTo>
                    <a:pt x="566" y="1651"/>
                  </a:lnTo>
                  <a:lnTo>
                    <a:pt x="566" y="1651"/>
                  </a:lnTo>
                  <a:lnTo>
                    <a:pt x="563" y="1647"/>
                  </a:lnTo>
                  <a:lnTo>
                    <a:pt x="561" y="1643"/>
                  </a:lnTo>
                  <a:lnTo>
                    <a:pt x="556" y="1634"/>
                  </a:lnTo>
                  <a:lnTo>
                    <a:pt x="556" y="1634"/>
                  </a:lnTo>
                  <a:lnTo>
                    <a:pt x="551" y="1635"/>
                  </a:lnTo>
                  <a:lnTo>
                    <a:pt x="546" y="1635"/>
                  </a:lnTo>
                  <a:lnTo>
                    <a:pt x="536" y="1634"/>
                  </a:lnTo>
                  <a:lnTo>
                    <a:pt x="524" y="1632"/>
                  </a:lnTo>
                  <a:lnTo>
                    <a:pt x="518" y="1634"/>
                  </a:lnTo>
                  <a:lnTo>
                    <a:pt x="509" y="1636"/>
                  </a:lnTo>
                  <a:lnTo>
                    <a:pt x="509" y="1636"/>
                  </a:lnTo>
                  <a:close/>
                  <a:moveTo>
                    <a:pt x="729" y="1714"/>
                  </a:moveTo>
                  <a:lnTo>
                    <a:pt x="729" y="1714"/>
                  </a:lnTo>
                  <a:lnTo>
                    <a:pt x="722" y="1721"/>
                  </a:lnTo>
                  <a:lnTo>
                    <a:pt x="715" y="1729"/>
                  </a:lnTo>
                  <a:lnTo>
                    <a:pt x="707" y="1734"/>
                  </a:lnTo>
                  <a:lnTo>
                    <a:pt x="699" y="1738"/>
                  </a:lnTo>
                  <a:lnTo>
                    <a:pt x="699" y="1738"/>
                  </a:lnTo>
                  <a:lnTo>
                    <a:pt x="684" y="1745"/>
                  </a:lnTo>
                  <a:lnTo>
                    <a:pt x="668" y="1749"/>
                  </a:lnTo>
                  <a:lnTo>
                    <a:pt x="651" y="1751"/>
                  </a:lnTo>
                  <a:lnTo>
                    <a:pt x="633" y="1753"/>
                  </a:lnTo>
                  <a:lnTo>
                    <a:pt x="615" y="1755"/>
                  </a:lnTo>
                  <a:lnTo>
                    <a:pt x="598" y="1756"/>
                  </a:lnTo>
                  <a:lnTo>
                    <a:pt x="561" y="1755"/>
                  </a:lnTo>
                  <a:lnTo>
                    <a:pt x="484" y="1750"/>
                  </a:lnTo>
                  <a:lnTo>
                    <a:pt x="445" y="1749"/>
                  </a:lnTo>
                  <a:lnTo>
                    <a:pt x="426" y="1749"/>
                  </a:lnTo>
                  <a:lnTo>
                    <a:pt x="406" y="1751"/>
                  </a:lnTo>
                  <a:lnTo>
                    <a:pt x="406" y="1751"/>
                  </a:lnTo>
                  <a:lnTo>
                    <a:pt x="403" y="1748"/>
                  </a:lnTo>
                  <a:lnTo>
                    <a:pt x="399" y="1746"/>
                  </a:lnTo>
                  <a:lnTo>
                    <a:pt x="387" y="1743"/>
                  </a:lnTo>
                  <a:lnTo>
                    <a:pt x="363" y="1738"/>
                  </a:lnTo>
                  <a:lnTo>
                    <a:pt x="363" y="1738"/>
                  </a:lnTo>
                  <a:lnTo>
                    <a:pt x="359" y="1748"/>
                  </a:lnTo>
                  <a:lnTo>
                    <a:pt x="356" y="1759"/>
                  </a:lnTo>
                  <a:lnTo>
                    <a:pt x="354" y="1770"/>
                  </a:lnTo>
                  <a:lnTo>
                    <a:pt x="352" y="1780"/>
                  </a:lnTo>
                  <a:lnTo>
                    <a:pt x="352" y="1780"/>
                  </a:lnTo>
                  <a:lnTo>
                    <a:pt x="358" y="1786"/>
                  </a:lnTo>
                  <a:lnTo>
                    <a:pt x="366" y="1791"/>
                  </a:lnTo>
                  <a:lnTo>
                    <a:pt x="373" y="1795"/>
                  </a:lnTo>
                  <a:lnTo>
                    <a:pt x="382" y="1799"/>
                  </a:lnTo>
                  <a:lnTo>
                    <a:pt x="402" y="1806"/>
                  </a:lnTo>
                  <a:lnTo>
                    <a:pt x="425" y="1812"/>
                  </a:lnTo>
                  <a:lnTo>
                    <a:pt x="449" y="1818"/>
                  </a:lnTo>
                  <a:lnTo>
                    <a:pt x="475" y="1822"/>
                  </a:lnTo>
                  <a:lnTo>
                    <a:pt x="530" y="1829"/>
                  </a:lnTo>
                  <a:lnTo>
                    <a:pt x="530" y="1829"/>
                  </a:lnTo>
                  <a:lnTo>
                    <a:pt x="545" y="1832"/>
                  </a:lnTo>
                  <a:lnTo>
                    <a:pt x="559" y="1833"/>
                  </a:lnTo>
                  <a:lnTo>
                    <a:pt x="572" y="1833"/>
                  </a:lnTo>
                  <a:lnTo>
                    <a:pt x="585" y="1833"/>
                  </a:lnTo>
                  <a:lnTo>
                    <a:pt x="612" y="1829"/>
                  </a:lnTo>
                  <a:lnTo>
                    <a:pt x="642" y="1825"/>
                  </a:lnTo>
                  <a:lnTo>
                    <a:pt x="642" y="1825"/>
                  </a:lnTo>
                  <a:lnTo>
                    <a:pt x="669" y="1819"/>
                  </a:lnTo>
                  <a:lnTo>
                    <a:pt x="685" y="1816"/>
                  </a:lnTo>
                  <a:lnTo>
                    <a:pt x="702" y="1810"/>
                  </a:lnTo>
                  <a:lnTo>
                    <a:pt x="718" y="1805"/>
                  </a:lnTo>
                  <a:lnTo>
                    <a:pt x="732" y="1798"/>
                  </a:lnTo>
                  <a:lnTo>
                    <a:pt x="743" y="1792"/>
                  </a:lnTo>
                  <a:lnTo>
                    <a:pt x="746" y="1789"/>
                  </a:lnTo>
                  <a:lnTo>
                    <a:pt x="748" y="1786"/>
                  </a:lnTo>
                  <a:lnTo>
                    <a:pt x="748" y="1786"/>
                  </a:lnTo>
                  <a:lnTo>
                    <a:pt x="750" y="1781"/>
                  </a:lnTo>
                  <a:lnTo>
                    <a:pt x="751" y="1777"/>
                  </a:lnTo>
                  <a:lnTo>
                    <a:pt x="751" y="1767"/>
                  </a:lnTo>
                  <a:lnTo>
                    <a:pt x="750" y="1758"/>
                  </a:lnTo>
                  <a:lnTo>
                    <a:pt x="748" y="1748"/>
                  </a:lnTo>
                  <a:lnTo>
                    <a:pt x="741" y="1730"/>
                  </a:lnTo>
                  <a:lnTo>
                    <a:pt x="738" y="1721"/>
                  </a:lnTo>
                  <a:lnTo>
                    <a:pt x="736" y="1714"/>
                  </a:lnTo>
                  <a:lnTo>
                    <a:pt x="736" y="1714"/>
                  </a:lnTo>
                  <a:lnTo>
                    <a:pt x="729" y="1714"/>
                  </a:lnTo>
                  <a:lnTo>
                    <a:pt x="729" y="1714"/>
                  </a:lnTo>
                  <a:close/>
                  <a:moveTo>
                    <a:pt x="274" y="1773"/>
                  </a:moveTo>
                  <a:lnTo>
                    <a:pt x="274" y="1773"/>
                  </a:lnTo>
                  <a:lnTo>
                    <a:pt x="249" y="1784"/>
                  </a:lnTo>
                  <a:lnTo>
                    <a:pt x="228" y="1794"/>
                  </a:lnTo>
                  <a:lnTo>
                    <a:pt x="185" y="1818"/>
                  </a:lnTo>
                  <a:lnTo>
                    <a:pt x="185" y="1818"/>
                  </a:lnTo>
                  <a:lnTo>
                    <a:pt x="156" y="1835"/>
                  </a:lnTo>
                  <a:lnTo>
                    <a:pt x="131" y="1850"/>
                  </a:lnTo>
                  <a:lnTo>
                    <a:pt x="120" y="1858"/>
                  </a:lnTo>
                  <a:lnTo>
                    <a:pt x="109" y="1868"/>
                  </a:lnTo>
                  <a:lnTo>
                    <a:pt x="97" y="1879"/>
                  </a:lnTo>
                  <a:lnTo>
                    <a:pt x="84" y="1892"/>
                  </a:lnTo>
                  <a:lnTo>
                    <a:pt x="84" y="1892"/>
                  </a:lnTo>
                  <a:lnTo>
                    <a:pt x="71" y="1904"/>
                  </a:lnTo>
                  <a:lnTo>
                    <a:pt x="57" y="1920"/>
                  </a:lnTo>
                  <a:lnTo>
                    <a:pt x="52" y="1929"/>
                  </a:lnTo>
                  <a:lnTo>
                    <a:pt x="48" y="1938"/>
                  </a:lnTo>
                  <a:lnTo>
                    <a:pt x="46" y="1945"/>
                  </a:lnTo>
                  <a:lnTo>
                    <a:pt x="45" y="1949"/>
                  </a:lnTo>
                  <a:lnTo>
                    <a:pt x="45" y="1953"/>
                  </a:lnTo>
                  <a:lnTo>
                    <a:pt x="45" y="1953"/>
                  </a:lnTo>
                  <a:lnTo>
                    <a:pt x="47" y="1958"/>
                  </a:lnTo>
                  <a:lnTo>
                    <a:pt x="49" y="1963"/>
                  </a:lnTo>
                  <a:lnTo>
                    <a:pt x="52" y="1968"/>
                  </a:lnTo>
                  <a:lnTo>
                    <a:pt x="57" y="1973"/>
                  </a:lnTo>
                  <a:lnTo>
                    <a:pt x="68" y="1980"/>
                  </a:lnTo>
                  <a:lnTo>
                    <a:pt x="81" y="1988"/>
                  </a:lnTo>
                  <a:lnTo>
                    <a:pt x="96" y="1994"/>
                  </a:lnTo>
                  <a:lnTo>
                    <a:pt x="110" y="2001"/>
                  </a:lnTo>
                  <a:lnTo>
                    <a:pt x="133" y="2009"/>
                  </a:lnTo>
                  <a:lnTo>
                    <a:pt x="133" y="2009"/>
                  </a:lnTo>
                  <a:lnTo>
                    <a:pt x="163" y="2020"/>
                  </a:lnTo>
                  <a:lnTo>
                    <a:pt x="196" y="2031"/>
                  </a:lnTo>
                  <a:lnTo>
                    <a:pt x="227" y="2039"/>
                  </a:lnTo>
                  <a:lnTo>
                    <a:pt x="260" y="2048"/>
                  </a:lnTo>
                  <a:lnTo>
                    <a:pt x="293" y="2055"/>
                  </a:lnTo>
                  <a:lnTo>
                    <a:pt x="327" y="2062"/>
                  </a:lnTo>
                  <a:lnTo>
                    <a:pt x="362" y="2066"/>
                  </a:lnTo>
                  <a:lnTo>
                    <a:pt x="397" y="2070"/>
                  </a:lnTo>
                  <a:lnTo>
                    <a:pt x="397" y="2070"/>
                  </a:lnTo>
                  <a:lnTo>
                    <a:pt x="425" y="2073"/>
                  </a:lnTo>
                  <a:lnTo>
                    <a:pt x="449" y="2074"/>
                  </a:lnTo>
                  <a:lnTo>
                    <a:pt x="472" y="2073"/>
                  </a:lnTo>
                  <a:lnTo>
                    <a:pt x="494" y="2071"/>
                  </a:lnTo>
                  <a:lnTo>
                    <a:pt x="537" y="2067"/>
                  </a:lnTo>
                  <a:lnTo>
                    <a:pt x="562" y="2066"/>
                  </a:lnTo>
                  <a:lnTo>
                    <a:pt x="589" y="2066"/>
                  </a:lnTo>
                  <a:lnTo>
                    <a:pt x="589" y="2066"/>
                  </a:lnTo>
                  <a:lnTo>
                    <a:pt x="624" y="2065"/>
                  </a:lnTo>
                  <a:lnTo>
                    <a:pt x="657" y="2064"/>
                  </a:lnTo>
                  <a:lnTo>
                    <a:pt x="690" y="2061"/>
                  </a:lnTo>
                  <a:lnTo>
                    <a:pt x="723" y="2056"/>
                  </a:lnTo>
                  <a:lnTo>
                    <a:pt x="723" y="2056"/>
                  </a:lnTo>
                  <a:lnTo>
                    <a:pt x="784" y="2047"/>
                  </a:lnTo>
                  <a:lnTo>
                    <a:pt x="812" y="2041"/>
                  </a:lnTo>
                  <a:lnTo>
                    <a:pt x="839" y="2036"/>
                  </a:lnTo>
                  <a:lnTo>
                    <a:pt x="865" y="2030"/>
                  </a:lnTo>
                  <a:lnTo>
                    <a:pt x="890" y="2022"/>
                  </a:lnTo>
                  <a:lnTo>
                    <a:pt x="915" y="2014"/>
                  </a:lnTo>
                  <a:lnTo>
                    <a:pt x="940" y="2004"/>
                  </a:lnTo>
                  <a:lnTo>
                    <a:pt x="940" y="2004"/>
                  </a:lnTo>
                  <a:lnTo>
                    <a:pt x="969" y="1992"/>
                  </a:lnTo>
                  <a:lnTo>
                    <a:pt x="994" y="1978"/>
                  </a:lnTo>
                  <a:lnTo>
                    <a:pt x="1007" y="1971"/>
                  </a:lnTo>
                  <a:lnTo>
                    <a:pt x="1019" y="1963"/>
                  </a:lnTo>
                  <a:lnTo>
                    <a:pt x="1029" y="1955"/>
                  </a:lnTo>
                  <a:lnTo>
                    <a:pt x="1038" y="1945"/>
                  </a:lnTo>
                  <a:lnTo>
                    <a:pt x="1038" y="1945"/>
                  </a:lnTo>
                  <a:lnTo>
                    <a:pt x="1031" y="1931"/>
                  </a:lnTo>
                  <a:lnTo>
                    <a:pt x="1023" y="1918"/>
                  </a:lnTo>
                  <a:lnTo>
                    <a:pt x="1014" y="1907"/>
                  </a:lnTo>
                  <a:lnTo>
                    <a:pt x="1004" y="1895"/>
                  </a:lnTo>
                  <a:lnTo>
                    <a:pt x="993" y="1884"/>
                  </a:lnTo>
                  <a:lnTo>
                    <a:pt x="981" y="1873"/>
                  </a:lnTo>
                  <a:lnTo>
                    <a:pt x="958" y="1854"/>
                  </a:lnTo>
                  <a:lnTo>
                    <a:pt x="933" y="1837"/>
                  </a:lnTo>
                  <a:lnTo>
                    <a:pt x="909" y="1820"/>
                  </a:lnTo>
                  <a:lnTo>
                    <a:pt x="883" y="1802"/>
                  </a:lnTo>
                  <a:lnTo>
                    <a:pt x="859" y="1783"/>
                  </a:lnTo>
                  <a:lnTo>
                    <a:pt x="859" y="1783"/>
                  </a:lnTo>
                  <a:lnTo>
                    <a:pt x="849" y="1781"/>
                  </a:lnTo>
                  <a:lnTo>
                    <a:pt x="838" y="1779"/>
                  </a:lnTo>
                  <a:lnTo>
                    <a:pt x="820" y="1773"/>
                  </a:lnTo>
                  <a:lnTo>
                    <a:pt x="801" y="1767"/>
                  </a:lnTo>
                  <a:lnTo>
                    <a:pt x="791" y="1765"/>
                  </a:lnTo>
                  <a:lnTo>
                    <a:pt x="780" y="1763"/>
                  </a:lnTo>
                  <a:lnTo>
                    <a:pt x="780" y="1763"/>
                  </a:lnTo>
                  <a:lnTo>
                    <a:pt x="779" y="1770"/>
                  </a:lnTo>
                  <a:lnTo>
                    <a:pt x="779" y="1775"/>
                  </a:lnTo>
                  <a:lnTo>
                    <a:pt x="782" y="1791"/>
                  </a:lnTo>
                  <a:lnTo>
                    <a:pt x="782" y="1791"/>
                  </a:lnTo>
                  <a:lnTo>
                    <a:pt x="765" y="1802"/>
                  </a:lnTo>
                  <a:lnTo>
                    <a:pt x="747" y="1811"/>
                  </a:lnTo>
                  <a:lnTo>
                    <a:pt x="727" y="1821"/>
                  </a:lnTo>
                  <a:lnTo>
                    <a:pt x="706" y="1828"/>
                  </a:lnTo>
                  <a:lnTo>
                    <a:pt x="684" y="1836"/>
                  </a:lnTo>
                  <a:lnTo>
                    <a:pt x="661" y="1841"/>
                  </a:lnTo>
                  <a:lnTo>
                    <a:pt x="639" y="1847"/>
                  </a:lnTo>
                  <a:lnTo>
                    <a:pt x="615" y="1850"/>
                  </a:lnTo>
                  <a:lnTo>
                    <a:pt x="615" y="1850"/>
                  </a:lnTo>
                  <a:lnTo>
                    <a:pt x="598" y="1851"/>
                  </a:lnTo>
                  <a:lnTo>
                    <a:pt x="582" y="1851"/>
                  </a:lnTo>
                  <a:lnTo>
                    <a:pt x="566" y="1851"/>
                  </a:lnTo>
                  <a:lnTo>
                    <a:pt x="550" y="1849"/>
                  </a:lnTo>
                  <a:lnTo>
                    <a:pt x="519" y="1846"/>
                  </a:lnTo>
                  <a:lnTo>
                    <a:pt x="490" y="1842"/>
                  </a:lnTo>
                  <a:lnTo>
                    <a:pt x="490" y="1842"/>
                  </a:lnTo>
                  <a:lnTo>
                    <a:pt x="442" y="1838"/>
                  </a:lnTo>
                  <a:lnTo>
                    <a:pt x="420" y="1836"/>
                  </a:lnTo>
                  <a:lnTo>
                    <a:pt x="399" y="1833"/>
                  </a:lnTo>
                  <a:lnTo>
                    <a:pt x="379" y="1827"/>
                  </a:lnTo>
                  <a:lnTo>
                    <a:pt x="360" y="1821"/>
                  </a:lnTo>
                  <a:lnTo>
                    <a:pt x="352" y="1817"/>
                  </a:lnTo>
                  <a:lnTo>
                    <a:pt x="343" y="1812"/>
                  </a:lnTo>
                  <a:lnTo>
                    <a:pt x="336" y="1807"/>
                  </a:lnTo>
                  <a:lnTo>
                    <a:pt x="327" y="1801"/>
                  </a:lnTo>
                  <a:lnTo>
                    <a:pt x="327" y="1801"/>
                  </a:lnTo>
                  <a:lnTo>
                    <a:pt x="327" y="1796"/>
                  </a:lnTo>
                  <a:lnTo>
                    <a:pt x="328" y="1792"/>
                  </a:lnTo>
                  <a:lnTo>
                    <a:pt x="333" y="1778"/>
                  </a:lnTo>
                  <a:lnTo>
                    <a:pt x="334" y="1772"/>
                  </a:lnTo>
                  <a:lnTo>
                    <a:pt x="334" y="1764"/>
                  </a:lnTo>
                  <a:lnTo>
                    <a:pt x="332" y="1758"/>
                  </a:lnTo>
                  <a:lnTo>
                    <a:pt x="330" y="1756"/>
                  </a:lnTo>
                  <a:lnTo>
                    <a:pt x="327" y="1753"/>
                  </a:lnTo>
                  <a:lnTo>
                    <a:pt x="327" y="1753"/>
                  </a:lnTo>
                  <a:lnTo>
                    <a:pt x="318" y="1758"/>
                  </a:lnTo>
                  <a:lnTo>
                    <a:pt x="304" y="1762"/>
                  </a:lnTo>
                  <a:lnTo>
                    <a:pt x="289" y="1767"/>
                  </a:lnTo>
                  <a:lnTo>
                    <a:pt x="274" y="1773"/>
                  </a:lnTo>
                  <a:lnTo>
                    <a:pt x="274" y="17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70"/>
            <p:cNvSpPr>
              <a:spLocks/>
            </p:cNvSpPr>
            <p:nvPr/>
          </p:nvSpPr>
          <p:spPr bwMode="auto">
            <a:xfrm>
              <a:off x="2470151" y="2649538"/>
              <a:ext cx="23813" cy="25400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40" y="7"/>
                </a:cxn>
                <a:cxn ang="0">
                  <a:pos x="43" y="14"/>
                </a:cxn>
                <a:cxn ang="0">
                  <a:pos x="45" y="19"/>
                </a:cxn>
                <a:cxn ang="0">
                  <a:pos x="45" y="25"/>
                </a:cxn>
                <a:cxn ang="0">
                  <a:pos x="43" y="31"/>
                </a:cxn>
                <a:cxn ang="0">
                  <a:pos x="41" y="35"/>
                </a:cxn>
                <a:cxn ang="0">
                  <a:pos x="38" y="39"/>
                </a:cxn>
                <a:cxn ang="0">
                  <a:pos x="33" y="43"/>
                </a:cxn>
                <a:cxn ang="0">
                  <a:pos x="28" y="46"/>
                </a:cxn>
                <a:cxn ang="0">
                  <a:pos x="23" y="48"/>
                </a:cxn>
                <a:cxn ang="0">
                  <a:pos x="18" y="48"/>
                </a:cxn>
                <a:cxn ang="0">
                  <a:pos x="13" y="47"/>
                </a:cxn>
                <a:cxn ang="0">
                  <a:pos x="9" y="46"/>
                </a:cxn>
                <a:cxn ang="0">
                  <a:pos x="6" y="42"/>
                </a:cxn>
                <a:cxn ang="0">
                  <a:pos x="2" y="37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2" y="16"/>
                </a:cxn>
                <a:cxn ang="0">
                  <a:pos x="6" y="10"/>
                </a:cxn>
                <a:cxn ang="0">
                  <a:pos x="10" y="6"/>
                </a:cxn>
                <a:cxn ang="0">
                  <a:pos x="16" y="3"/>
                </a:cxn>
                <a:cxn ang="0">
                  <a:pos x="22" y="1"/>
                </a:cxn>
                <a:cxn ang="0">
                  <a:pos x="28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5" h="48">
                  <a:moveTo>
                    <a:pt x="34" y="1"/>
                  </a:moveTo>
                  <a:lnTo>
                    <a:pt x="34" y="1"/>
                  </a:lnTo>
                  <a:lnTo>
                    <a:pt x="40" y="7"/>
                  </a:lnTo>
                  <a:lnTo>
                    <a:pt x="43" y="14"/>
                  </a:lnTo>
                  <a:lnTo>
                    <a:pt x="45" y="19"/>
                  </a:lnTo>
                  <a:lnTo>
                    <a:pt x="45" y="25"/>
                  </a:lnTo>
                  <a:lnTo>
                    <a:pt x="43" y="31"/>
                  </a:lnTo>
                  <a:lnTo>
                    <a:pt x="41" y="35"/>
                  </a:lnTo>
                  <a:lnTo>
                    <a:pt x="38" y="39"/>
                  </a:lnTo>
                  <a:lnTo>
                    <a:pt x="33" y="43"/>
                  </a:lnTo>
                  <a:lnTo>
                    <a:pt x="28" y="46"/>
                  </a:lnTo>
                  <a:lnTo>
                    <a:pt x="23" y="48"/>
                  </a:lnTo>
                  <a:lnTo>
                    <a:pt x="18" y="48"/>
                  </a:lnTo>
                  <a:lnTo>
                    <a:pt x="13" y="47"/>
                  </a:lnTo>
                  <a:lnTo>
                    <a:pt x="9" y="46"/>
                  </a:lnTo>
                  <a:lnTo>
                    <a:pt x="6" y="42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179512" y="123478"/>
            <a:ext cx="792088" cy="936104"/>
            <a:chOff x="5465763" y="3317875"/>
            <a:chExt cx="1511300" cy="1701801"/>
          </a:xfrm>
        </p:grpSpPr>
        <p:sp>
          <p:nvSpPr>
            <p:cNvPr id="147" name="Freeform 7085"/>
            <p:cNvSpPr>
              <a:spLocks noEditPoints="1"/>
            </p:cNvSpPr>
            <p:nvPr/>
          </p:nvSpPr>
          <p:spPr bwMode="auto">
            <a:xfrm>
              <a:off x="5465763" y="3317875"/>
              <a:ext cx="1511300" cy="1400175"/>
            </a:xfrm>
            <a:custGeom>
              <a:avLst/>
              <a:gdLst/>
              <a:ahLst/>
              <a:cxnLst>
                <a:cxn ang="0">
                  <a:pos x="513" y="81"/>
                </a:cxn>
                <a:cxn ang="0">
                  <a:pos x="517" y="101"/>
                </a:cxn>
                <a:cxn ang="0">
                  <a:pos x="679" y="26"/>
                </a:cxn>
                <a:cxn ang="0">
                  <a:pos x="763" y="279"/>
                </a:cxn>
                <a:cxn ang="0">
                  <a:pos x="851" y="141"/>
                </a:cxn>
                <a:cxn ang="0">
                  <a:pos x="764" y="350"/>
                </a:cxn>
                <a:cxn ang="0">
                  <a:pos x="933" y="308"/>
                </a:cxn>
                <a:cxn ang="0">
                  <a:pos x="816" y="459"/>
                </a:cxn>
                <a:cxn ang="0">
                  <a:pos x="860" y="537"/>
                </a:cxn>
                <a:cxn ang="0">
                  <a:pos x="799" y="642"/>
                </a:cxn>
                <a:cxn ang="0">
                  <a:pos x="725" y="711"/>
                </a:cxn>
                <a:cxn ang="0">
                  <a:pos x="651" y="795"/>
                </a:cxn>
                <a:cxn ang="0">
                  <a:pos x="525" y="699"/>
                </a:cxn>
                <a:cxn ang="0">
                  <a:pos x="407" y="816"/>
                </a:cxn>
                <a:cxn ang="0">
                  <a:pos x="305" y="709"/>
                </a:cxn>
                <a:cxn ang="0">
                  <a:pos x="220" y="717"/>
                </a:cxn>
                <a:cxn ang="0">
                  <a:pos x="101" y="674"/>
                </a:cxn>
                <a:cxn ang="0">
                  <a:pos x="157" y="482"/>
                </a:cxn>
                <a:cxn ang="0">
                  <a:pos x="28" y="436"/>
                </a:cxn>
                <a:cxn ang="0">
                  <a:pos x="171" y="287"/>
                </a:cxn>
                <a:cxn ang="0">
                  <a:pos x="81" y="247"/>
                </a:cxn>
                <a:cxn ang="0">
                  <a:pos x="319" y="218"/>
                </a:cxn>
                <a:cxn ang="0">
                  <a:pos x="328" y="147"/>
                </a:cxn>
                <a:cxn ang="0">
                  <a:pos x="394" y="51"/>
                </a:cxn>
                <a:cxn ang="0">
                  <a:pos x="651" y="173"/>
                </a:cxn>
                <a:cxn ang="0">
                  <a:pos x="528" y="176"/>
                </a:cxn>
                <a:cxn ang="0">
                  <a:pos x="508" y="243"/>
                </a:cxn>
                <a:cxn ang="0">
                  <a:pos x="314" y="243"/>
                </a:cxn>
                <a:cxn ang="0">
                  <a:pos x="435" y="247"/>
                </a:cxn>
                <a:cxn ang="0">
                  <a:pos x="592" y="266"/>
                </a:cxn>
                <a:cxn ang="0">
                  <a:pos x="555" y="336"/>
                </a:cxn>
                <a:cxn ang="0">
                  <a:pos x="607" y="270"/>
                </a:cxn>
                <a:cxn ang="0">
                  <a:pos x="583" y="295"/>
                </a:cxn>
                <a:cxn ang="0">
                  <a:pos x="180" y="316"/>
                </a:cxn>
                <a:cxn ang="0">
                  <a:pos x="263" y="374"/>
                </a:cxn>
                <a:cxn ang="0">
                  <a:pos x="641" y="423"/>
                </a:cxn>
                <a:cxn ang="0">
                  <a:pos x="430" y="339"/>
                </a:cxn>
                <a:cxn ang="0">
                  <a:pos x="421" y="380"/>
                </a:cxn>
                <a:cxn ang="0">
                  <a:pos x="382" y="386"/>
                </a:cxn>
                <a:cxn ang="0">
                  <a:pos x="203" y="372"/>
                </a:cxn>
                <a:cxn ang="0">
                  <a:pos x="552" y="389"/>
                </a:cxn>
                <a:cxn ang="0">
                  <a:pos x="578" y="417"/>
                </a:cxn>
                <a:cxn ang="0">
                  <a:pos x="781" y="427"/>
                </a:cxn>
                <a:cxn ang="0">
                  <a:pos x="699" y="429"/>
                </a:cxn>
                <a:cxn ang="0">
                  <a:pos x="478" y="449"/>
                </a:cxn>
                <a:cxn ang="0">
                  <a:pos x="792" y="452"/>
                </a:cxn>
                <a:cxn ang="0">
                  <a:pos x="331" y="470"/>
                </a:cxn>
                <a:cxn ang="0">
                  <a:pos x="563" y="529"/>
                </a:cxn>
                <a:cxn ang="0">
                  <a:pos x="577" y="493"/>
                </a:cxn>
                <a:cxn ang="0">
                  <a:pos x="327" y="500"/>
                </a:cxn>
                <a:cxn ang="0">
                  <a:pos x="228" y="555"/>
                </a:cxn>
                <a:cxn ang="0">
                  <a:pos x="677" y="529"/>
                </a:cxn>
                <a:cxn ang="0">
                  <a:pos x="686" y="536"/>
                </a:cxn>
                <a:cxn ang="0">
                  <a:pos x="354" y="568"/>
                </a:cxn>
                <a:cxn ang="0">
                  <a:pos x="500" y="624"/>
                </a:cxn>
                <a:cxn ang="0">
                  <a:pos x="536" y="610"/>
                </a:cxn>
                <a:cxn ang="0">
                  <a:pos x="735" y="613"/>
                </a:cxn>
                <a:cxn ang="0">
                  <a:pos x="325" y="619"/>
                </a:cxn>
                <a:cxn ang="0">
                  <a:pos x="766" y="642"/>
                </a:cxn>
                <a:cxn ang="0">
                  <a:pos x="685" y="650"/>
                </a:cxn>
                <a:cxn ang="0">
                  <a:pos x="618" y="673"/>
                </a:cxn>
                <a:cxn ang="0">
                  <a:pos x="432" y="699"/>
                </a:cxn>
                <a:cxn ang="0">
                  <a:pos x="478" y="802"/>
                </a:cxn>
              </a:cxnLst>
              <a:rect l="0" t="0" r="r" b="b"/>
              <a:pathLst>
                <a:path w="952" h="882">
                  <a:moveTo>
                    <a:pt x="438" y="58"/>
                  </a:moveTo>
                  <a:lnTo>
                    <a:pt x="438" y="58"/>
                  </a:lnTo>
                  <a:lnTo>
                    <a:pt x="443" y="63"/>
                  </a:lnTo>
                  <a:lnTo>
                    <a:pt x="450" y="66"/>
                  </a:lnTo>
                  <a:lnTo>
                    <a:pt x="456" y="69"/>
                  </a:lnTo>
                  <a:lnTo>
                    <a:pt x="461" y="74"/>
                  </a:lnTo>
                  <a:lnTo>
                    <a:pt x="461" y="74"/>
                  </a:lnTo>
                  <a:lnTo>
                    <a:pt x="461" y="75"/>
                  </a:lnTo>
                  <a:lnTo>
                    <a:pt x="461" y="75"/>
                  </a:lnTo>
                  <a:lnTo>
                    <a:pt x="459" y="75"/>
                  </a:lnTo>
                  <a:lnTo>
                    <a:pt x="458" y="77"/>
                  </a:lnTo>
                  <a:lnTo>
                    <a:pt x="458" y="77"/>
                  </a:lnTo>
                  <a:lnTo>
                    <a:pt x="447" y="74"/>
                  </a:lnTo>
                  <a:lnTo>
                    <a:pt x="438" y="71"/>
                  </a:lnTo>
                  <a:lnTo>
                    <a:pt x="427" y="67"/>
                  </a:lnTo>
                  <a:lnTo>
                    <a:pt x="417" y="64"/>
                  </a:lnTo>
                  <a:lnTo>
                    <a:pt x="417" y="64"/>
                  </a:lnTo>
                  <a:lnTo>
                    <a:pt x="423" y="67"/>
                  </a:lnTo>
                  <a:lnTo>
                    <a:pt x="430" y="71"/>
                  </a:lnTo>
                  <a:lnTo>
                    <a:pt x="438" y="74"/>
                  </a:lnTo>
                  <a:lnTo>
                    <a:pt x="446" y="78"/>
                  </a:lnTo>
                  <a:lnTo>
                    <a:pt x="446" y="78"/>
                  </a:lnTo>
                  <a:lnTo>
                    <a:pt x="461" y="84"/>
                  </a:lnTo>
                  <a:lnTo>
                    <a:pt x="475" y="93"/>
                  </a:lnTo>
                  <a:lnTo>
                    <a:pt x="475" y="93"/>
                  </a:lnTo>
                  <a:lnTo>
                    <a:pt x="472" y="95"/>
                  </a:lnTo>
                  <a:lnTo>
                    <a:pt x="468" y="96"/>
                  </a:lnTo>
                  <a:lnTo>
                    <a:pt x="461" y="95"/>
                  </a:lnTo>
                  <a:lnTo>
                    <a:pt x="446" y="89"/>
                  </a:lnTo>
                  <a:lnTo>
                    <a:pt x="446" y="89"/>
                  </a:lnTo>
                  <a:lnTo>
                    <a:pt x="455" y="95"/>
                  </a:lnTo>
                  <a:lnTo>
                    <a:pt x="465" y="101"/>
                  </a:lnTo>
                  <a:lnTo>
                    <a:pt x="488" y="113"/>
                  </a:lnTo>
                  <a:lnTo>
                    <a:pt x="488" y="113"/>
                  </a:lnTo>
                  <a:lnTo>
                    <a:pt x="487" y="116"/>
                  </a:lnTo>
                  <a:lnTo>
                    <a:pt x="484" y="116"/>
                  </a:lnTo>
                  <a:lnTo>
                    <a:pt x="479" y="115"/>
                  </a:lnTo>
                  <a:lnTo>
                    <a:pt x="473" y="112"/>
                  </a:lnTo>
                  <a:lnTo>
                    <a:pt x="470" y="110"/>
                  </a:lnTo>
                  <a:lnTo>
                    <a:pt x="467" y="110"/>
                  </a:lnTo>
                  <a:lnTo>
                    <a:pt x="467" y="110"/>
                  </a:lnTo>
                  <a:lnTo>
                    <a:pt x="465" y="109"/>
                  </a:lnTo>
                  <a:lnTo>
                    <a:pt x="464" y="107"/>
                  </a:lnTo>
                  <a:lnTo>
                    <a:pt x="464" y="107"/>
                  </a:lnTo>
                  <a:lnTo>
                    <a:pt x="462" y="106"/>
                  </a:lnTo>
                  <a:lnTo>
                    <a:pt x="462" y="106"/>
                  </a:lnTo>
                  <a:lnTo>
                    <a:pt x="420" y="90"/>
                  </a:lnTo>
                  <a:lnTo>
                    <a:pt x="397" y="81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83" y="81"/>
                  </a:lnTo>
                  <a:lnTo>
                    <a:pt x="394" y="87"/>
                  </a:lnTo>
                  <a:lnTo>
                    <a:pt x="418" y="98"/>
                  </a:lnTo>
                  <a:lnTo>
                    <a:pt x="444" y="110"/>
                  </a:lnTo>
                  <a:lnTo>
                    <a:pt x="468" y="121"/>
                  </a:lnTo>
                  <a:lnTo>
                    <a:pt x="468" y="121"/>
                  </a:lnTo>
                  <a:lnTo>
                    <a:pt x="482" y="125"/>
                  </a:lnTo>
                  <a:lnTo>
                    <a:pt x="488" y="128"/>
                  </a:lnTo>
                  <a:lnTo>
                    <a:pt x="493" y="133"/>
                  </a:lnTo>
                  <a:lnTo>
                    <a:pt x="493" y="133"/>
                  </a:lnTo>
                  <a:lnTo>
                    <a:pt x="485" y="133"/>
                  </a:lnTo>
                  <a:lnTo>
                    <a:pt x="478" y="131"/>
                  </a:lnTo>
                  <a:lnTo>
                    <a:pt x="462" y="124"/>
                  </a:lnTo>
                  <a:lnTo>
                    <a:pt x="462" y="124"/>
                  </a:lnTo>
                  <a:lnTo>
                    <a:pt x="456" y="122"/>
                  </a:lnTo>
                  <a:lnTo>
                    <a:pt x="453" y="122"/>
                  </a:lnTo>
                  <a:lnTo>
                    <a:pt x="450" y="119"/>
                  </a:lnTo>
                  <a:lnTo>
                    <a:pt x="450" y="119"/>
                  </a:lnTo>
                  <a:lnTo>
                    <a:pt x="443" y="119"/>
                  </a:lnTo>
                  <a:lnTo>
                    <a:pt x="436" y="116"/>
                  </a:lnTo>
                  <a:lnTo>
                    <a:pt x="430" y="115"/>
                  </a:lnTo>
                  <a:lnTo>
                    <a:pt x="424" y="113"/>
                  </a:lnTo>
                  <a:lnTo>
                    <a:pt x="424" y="113"/>
                  </a:lnTo>
                  <a:lnTo>
                    <a:pt x="455" y="128"/>
                  </a:lnTo>
                  <a:lnTo>
                    <a:pt x="485" y="144"/>
                  </a:lnTo>
                  <a:lnTo>
                    <a:pt x="485" y="144"/>
                  </a:lnTo>
                  <a:lnTo>
                    <a:pt x="484" y="147"/>
                  </a:lnTo>
                  <a:lnTo>
                    <a:pt x="482" y="147"/>
                  </a:lnTo>
                  <a:lnTo>
                    <a:pt x="476" y="147"/>
                  </a:lnTo>
                  <a:lnTo>
                    <a:pt x="464" y="144"/>
                  </a:lnTo>
                  <a:lnTo>
                    <a:pt x="464" y="144"/>
                  </a:lnTo>
                  <a:lnTo>
                    <a:pt x="472" y="148"/>
                  </a:lnTo>
                  <a:lnTo>
                    <a:pt x="476" y="151"/>
                  </a:lnTo>
                  <a:lnTo>
                    <a:pt x="482" y="153"/>
                  </a:lnTo>
                  <a:lnTo>
                    <a:pt x="482" y="153"/>
                  </a:lnTo>
                  <a:lnTo>
                    <a:pt x="504" y="164"/>
                  </a:lnTo>
                  <a:lnTo>
                    <a:pt x="526" y="176"/>
                  </a:lnTo>
                  <a:lnTo>
                    <a:pt x="526" y="176"/>
                  </a:lnTo>
                  <a:lnTo>
                    <a:pt x="525" y="173"/>
                  </a:lnTo>
                  <a:lnTo>
                    <a:pt x="522" y="171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07" y="162"/>
                  </a:lnTo>
                  <a:lnTo>
                    <a:pt x="507" y="162"/>
                  </a:lnTo>
                  <a:lnTo>
                    <a:pt x="499" y="159"/>
                  </a:lnTo>
                  <a:lnTo>
                    <a:pt x="496" y="156"/>
                  </a:lnTo>
                  <a:lnTo>
                    <a:pt x="496" y="153"/>
                  </a:lnTo>
                  <a:lnTo>
                    <a:pt x="496" y="153"/>
                  </a:lnTo>
                  <a:lnTo>
                    <a:pt x="504" y="154"/>
                  </a:lnTo>
                  <a:lnTo>
                    <a:pt x="513" y="156"/>
                  </a:lnTo>
                  <a:lnTo>
                    <a:pt x="528" y="164"/>
                  </a:lnTo>
                  <a:lnTo>
                    <a:pt x="542" y="171"/>
                  </a:lnTo>
                  <a:lnTo>
                    <a:pt x="557" y="177"/>
                  </a:lnTo>
                  <a:lnTo>
                    <a:pt x="557" y="177"/>
                  </a:lnTo>
                  <a:lnTo>
                    <a:pt x="572" y="186"/>
                  </a:lnTo>
                  <a:lnTo>
                    <a:pt x="590" y="194"/>
                  </a:lnTo>
                  <a:lnTo>
                    <a:pt x="590" y="194"/>
                  </a:lnTo>
                  <a:lnTo>
                    <a:pt x="589" y="192"/>
                  </a:lnTo>
                  <a:lnTo>
                    <a:pt x="586" y="191"/>
                  </a:lnTo>
                  <a:lnTo>
                    <a:pt x="580" y="188"/>
                  </a:lnTo>
                  <a:lnTo>
                    <a:pt x="580" y="188"/>
                  </a:lnTo>
                  <a:lnTo>
                    <a:pt x="578" y="185"/>
                  </a:lnTo>
                  <a:lnTo>
                    <a:pt x="577" y="183"/>
                  </a:lnTo>
                  <a:lnTo>
                    <a:pt x="577" y="183"/>
                  </a:lnTo>
                  <a:lnTo>
                    <a:pt x="572" y="183"/>
                  </a:lnTo>
                  <a:lnTo>
                    <a:pt x="569" y="182"/>
                  </a:lnTo>
                  <a:lnTo>
                    <a:pt x="568" y="179"/>
                  </a:lnTo>
                  <a:lnTo>
                    <a:pt x="568" y="179"/>
                  </a:lnTo>
                  <a:lnTo>
                    <a:pt x="568" y="179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60" y="174"/>
                  </a:lnTo>
                  <a:lnTo>
                    <a:pt x="551" y="170"/>
                  </a:lnTo>
                  <a:lnTo>
                    <a:pt x="532" y="160"/>
                  </a:lnTo>
                  <a:lnTo>
                    <a:pt x="532" y="160"/>
                  </a:lnTo>
                  <a:lnTo>
                    <a:pt x="529" y="157"/>
                  </a:lnTo>
                  <a:lnTo>
                    <a:pt x="525" y="154"/>
                  </a:lnTo>
                  <a:lnTo>
                    <a:pt x="513" y="150"/>
                  </a:lnTo>
                  <a:lnTo>
                    <a:pt x="508" y="148"/>
                  </a:lnTo>
                  <a:lnTo>
                    <a:pt x="502" y="145"/>
                  </a:lnTo>
                  <a:lnTo>
                    <a:pt x="499" y="142"/>
                  </a:lnTo>
                  <a:lnTo>
                    <a:pt x="497" y="138"/>
                  </a:lnTo>
                  <a:lnTo>
                    <a:pt x="497" y="138"/>
                  </a:lnTo>
                  <a:lnTo>
                    <a:pt x="508" y="139"/>
                  </a:lnTo>
                  <a:lnTo>
                    <a:pt x="519" y="145"/>
                  </a:lnTo>
                  <a:lnTo>
                    <a:pt x="529" y="150"/>
                  </a:lnTo>
                  <a:lnTo>
                    <a:pt x="540" y="154"/>
                  </a:lnTo>
                  <a:lnTo>
                    <a:pt x="540" y="154"/>
                  </a:lnTo>
                  <a:lnTo>
                    <a:pt x="539" y="150"/>
                  </a:lnTo>
                  <a:lnTo>
                    <a:pt x="536" y="147"/>
                  </a:lnTo>
                  <a:lnTo>
                    <a:pt x="528" y="139"/>
                  </a:lnTo>
                  <a:lnTo>
                    <a:pt x="525" y="135"/>
                  </a:lnTo>
                  <a:lnTo>
                    <a:pt x="523" y="131"/>
                  </a:lnTo>
                  <a:lnTo>
                    <a:pt x="522" y="127"/>
                  </a:lnTo>
                  <a:lnTo>
                    <a:pt x="523" y="121"/>
                  </a:lnTo>
                  <a:lnTo>
                    <a:pt x="523" y="121"/>
                  </a:lnTo>
                  <a:lnTo>
                    <a:pt x="516" y="110"/>
                  </a:lnTo>
                  <a:lnTo>
                    <a:pt x="513" y="104"/>
                  </a:lnTo>
                  <a:lnTo>
                    <a:pt x="511" y="98"/>
                  </a:lnTo>
                  <a:lnTo>
                    <a:pt x="511" y="98"/>
                  </a:lnTo>
                  <a:lnTo>
                    <a:pt x="513" y="96"/>
                  </a:lnTo>
                  <a:lnTo>
                    <a:pt x="516" y="95"/>
                  </a:lnTo>
                  <a:lnTo>
                    <a:pt x="522" y="96"/>
                  </a:lnTo>
                  <a:lnTo>
                    <a:pt x="522" y="96"/>
                  </a:lnTo>
                  <a:lnTo>
                    <a:pt x="520" y="93"/>
                  </a:lnTo>
                  <a:lnTo>
                    <a:pt x="517" y="90"/>
                  </a:lnTo>
                  <a:lnTo>
                    <a:pt x="514" y="86"/>
                  </a:lnTo>
                  <a:lnTo>
                    <a:pt x="513" y="81"/>
                  </a:lnTo>
                  <a:lnTo>
                    <a:pt x="513" y="81"/>
                  </a:lnTo>
                  <a:lnTo>
                    <a:pt x="517" y="80"/>
                  </a:lnTo>
                  <a:lnTo>
                    <a:pt x="520" y="80"/>
                  </a:lnTo>
                  <a:lnTo>
                    <a:pt x="525" y="83"/>
                  </a:lnTo>
                  <a:lnTo>
                    <a:pt x="525" y="83"/>
                  </a:lnTo>
                  <a:lnTo>
                    <a:pt x="522" y="78"/>
                  </a:lnTo>
                  <a:lnTo>
                    <a:pt x="520" y="77"/>
                  </a:lnTo>
                  <a:lnTo>
                    <a:pt x="520" y="72"/>
                  </a:lnTo>
                  <a:lnTo>
                    <a:pt x="520" y="72"/>
                  </a:lnTo>
                  <a:lnTo>
                    <a:pt x="525" y="72"/>
                  </a:lnTo>
                  <a:lnTo>
                    <a:pt x="526" y="74"/>
                  </a:lnTo>
                  <a:lnTo>
                    <a:pt x="532" y="77"/>
                  </a:lnTo>
                  <a:lnTo>
                    <a:pt x="532" y="77"/>
                  </a:lnTo>
                  <a:lnTo>
                    <a:pt x="529" y="74"/>
                  </a:lnTo>
                  <a:lnTo>
                    <a:pt x="525" y="69"/>
                  </a:lnTo>
                  <a:lnTo>
                    <a:pt x="522" y="64"/>
                  </a:lnTo>
                  <a:lnTo>
                    <a:pt x="519" y="60"/>
                  </a:lnTo>
                  <a:lnTo>
                    <a:pt x="519" y="60"/>
                  </a:lnTo>
                  <a:lnTo>
                    <a:pt x="519" y="58"/>
                  </a:lnTo>
                  <a:lnTo>
                    <a:pt x="520" y="58"/>
                  </a:lnTo>
                  <a:lnTo>
                    <a:pt x="523" y="58"/>
                  </a:lnTo>
                  <a:lnTo>
                    <a:pt x="523" y="58"/>
                  </a:lnTo>
                  <a:lnTo>
                    <a:pt x="517" y="52"/>
                  </a:lnTo>
                  <a:lnTo>
                    <a:pt x="516" y="49"/>
                  </a:lnTo>
                  <a:lnTo>
                    <a:pt x="514" y="45"/>
                  </a:lnTo>
                  <a:lnTo>
                    <a:pt x="514" y="45"/>
                  </a:lnTo>
                  <a:lnTo>
                    <a:pt x="516" y="43"/>
                  </a:lnTo>
                  <a:lnTo>
                    <a:pt x="517" y="43"/>
                  </a:lnTo>
                  <a:lnTo>
                    <a:pt x="517" y="43"/>
                  </a:lnTo>
                  <a:lnTo>
                    <a:pt x="517" y="43"/>
                  </a:lnTo>
                  <a:lnTo>
                    <a:pt x="517" y="38"/>
                  </a:lnTo>
                  <a:lnTo>
                    <a:pt x="517" y="35"/>
                  </a:lnTo>
                  <a:lnTo>
                    <a:pt x="517" y="35"/>
                  </a:lnTo>
                  <a:lnTo>
                    <a:pt x="522" y="35"/>
                  </a:lnTo>
                  <a:lnTo>
                    <a:pt x="526" y="37"/>
                  </a:lnTo>
                  <a:lnTo>
                    <a:pt x="534" y="42"/>
                  </a:lnTo>
                  <a:lnTo>
                    <a:pt x="542" y="48"/>
                  </a:lnTo>
                  <a:lnTo>
                    <a:pt x="551" y="52"/>
                  </a:lnTo>
                  <a:lnTo>
                    <a:pt x="551" y="52"/>
                  </a:lnTo>
                  <a:lnTo>
                    <a:pt x="546" y="48"/>
                  </a:lnTo>
                  <a:lnTo>
                    <a:pt x="542" y="43"/>
                  </a:lnTo>
                  <a:lnTo>
                    <a:pt x="532" y="35"/>
                  </a:lnTo>
                  <a:lnTo>
                    <a:pt x="525" y="28"/>
                  </a:lnTo>
                  <a:lnTo>
                    <a:pt x="522" y="23"/>
                  </a:lnTo>
                  <a:lnTo>
                    <a:pt x="520" y="17"/>
                  </a:lnTo>
                  <a:lnTo>
                    <a:pt x="520" y="17"/>
                  </a:lnTo>
                  <a:lnTo>
                    <a:pt x="525" y="17"/>
                  </a:lnTo>
                  <a:lnTo>
                    <a:pt x="529" y="19"/>
                  </a:lnTo>
                  <a:lnTo>
                    <a:pt x="536" y="23"/>
                  </a:lnTo>
                  <a:lnTo>
                    <a:pt x="543" y="29"/>
                  </a:lnTo>
                  <a:lnTo>
                    <a:pt x="551" y="34"/>
                  </a:lnTo>
                  <a:lnTo>
                    <a:pt x="551" y="34"/>
                  </a:lnTo>
                  <a:lnTo>
                    <a:pt x="545" y="28"/>
                  </a:lnTo>
                  <a:lnTo>
                    <a:pt x="537" y="22"/>
                  </a:lnTo>
                  <a:lnTo>
                    <a:pt x="531" y="16"/>
                  </a:lnTo>
                  <a:lnTo>
                    <a:pt x="529" y="11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6" y="6"/>
                  </a:lnTo>
                  <a:lnTo>
                    <a:pt x="542" y="8"/>
                  </a:lnTo>
                  <a:lnTo>
                    <a:pt x="548" y="11"/>
                  </a:lnTo>
                  <a:lnTo>
                    <a:pt x="552" y="14"/>
                  </a:lnTo>
                  <a:lnTo>
                    <a:pt x="561" y="22"/>
                  </a:lnTo>
                  <a:lnTo>
                    <a:pt x="569" y="29"/>
                  </a:lnTo>
                  <a:lnTo>
                    <a:pt x="569" y="29"/>
                  </a:lnTo>
                  <a:lnTo>
                    <a:pt x="569" y="32"/>
                  </a:lnTo>
                  <a:lnTo>
                    <a:pt x="569" y="35"/>
                  </a:lnTo>
                  <a:lnTo>
                    <a:pt x="571" y="38"/>
                  </a:lnTo>
                  <a:lnTo>
                    <a:pt x="568" y="42"/>
                  </a:lnTo>
                  <a:lnTo>
                    <a:pt x="568" y="42"/>
                  </a:lnTo>
                  <a:lnTo>
                    <a:pt x="572" y="46"/>
                  </a:lnTo>
                  <a:lnTo>
                    <a:pt x="577" y="51"/>
                  </a:lnTo>
                  <a:lnTo>
                    <a:pt x="577" y="51"/>
                  </a:lnTo>
                  <a:lnTo>
                    <a:pt x="577" y="52"/>
                  </a:lnTo>
                  <a:lnTo>
                    <a:pt x="575" y="52"/>
                  </a:lnTo>
                  <a:lnTo>
                    <a:pt x="575" y="54"/>
                  </a:lnTo>
                  <a:lnTo>
                    <a:pt x="575" y="55"/>
                  </a:lnTo>
                  <a:lnTo>
                    <a:pt x="575" y="55"/>
                  </a:lnTo>
                  <a:lnTo>
                    <a:pt x="566" y="52"/>
                  </a:lnTo>
                  <a:lnTo>
                    <a:pt x="560" y="48"/>
                  </a:lnTo>
                  <a:lnTo>
                    <a:pt x="548" y="40"/>
                  </a:lnTo>
                  <a:lnTo>
                    <a:pt x="548" y="40"/>
                  </a:lnTo>
                  <a:lnTo>
                    <a:pt x="554" y="48"/>
                  </a:lnTo>
                  <a:lnTo>
                    <a:pt x="563" y="55"/>
                  </a:lnTo>
                  <a:lnTo>
                    <a:pt x="571" y="63"/>
                  </a:lnTo>
                  <a:lnTo>
                    <a:pt x="578" y="72"/>
                  </a:lnTo>
                  <a:lnTo>
                    <a:pt x="578" y="72"/>
                  </a:lnTo>
                  <a:lnTo>
                    <a:pt x="578" y="72"/>
                  </a:lnTo>
                  <a:lnTo>
                    <a:pt x="578" y="74"/>
                  </a:lnTo>
                  <a:lnTo>
                    <a:pt x="577" y="74"/>
                  </a:lnTo>
                  <a:lnTo>
                    <a:pt x="577" y="75"/>
                  </a:lnTo>
                  <a:lnTo>
                    <a:pt x="577" y="75"/>
                  </a:lnTo>
                  <a:lnTo>
                    <a:pt x="572" y="75"/>
                  </a:lnTo>
                  <a:lnTo>
                    <a:pt x="569" y="74"/>
                  </a:lnTo>
                  <a:lnTo>
                    <a:pt x="565" y="71"/>
                  </a:lnTo>
                  <a:lnTo>
                    <a:pt x="560" y="66"/>
                  </a:lnTo>
                  <a:lnTo>
                    <a:pt x="554" y="64"/>
                  </a:lnTo>
                  <a:lnTo>
                    <a:pt x="554" y="64"/>
                  </a:lnTo>
                  <a:lnTo>
                    <a:pt x="546" y="58"/>
                  </a:lnTo>
                  <a:lnTo>
                    <a:pt x="539" y="52"/>
                  </a:lnTo>
                  <a:lnTo>
                    <a:pt x="539" y="52"/>
                  </a:lnTo>
                  <a:lnTo>
                    <a:pt x="548" y="61"/>
                  </a:lnTo>
                  <a:lnTo>
                    <a:pt x="557" y="71"/>
                  </a:lnTo>
                  <a:lnTo>
                    <a:pt x="578" y="89"/>
                  </a:lnTo>
                  <a:lnTo>
                    <a:pt x="578" y="89"/>
                  </a:lnTo>
                  <a:lnTo>
                    <a:pt x="578" y="90"/>
                  </a:lnTo>
                  <a:lnTo>
                    <a:pt x="577" y="92"/>
                  </a:lnTo>
                  <a:lnTo>
                    <a:pt x="575" y="93"/>
                  </a:lnTo>
                  <a:lnTo>
                    <a:pt x="575" y="93"/>
                  </a:lnTo>
                  <a:lnTo>
                    <a:pt x="580" y="98"/>
                  </a:lnTo>
                  <a:lnTo>
                    <a:pt x="587" y="103"/>
                  </a:lnTo>
                  <a:lnTo>
                    <a:pt x="592" y="109"/>
                  </a:lnTo>
                  <a:lnTo>
                    <a:pt x="593" y="112"/>
                  </a:lnTo>
                  <a:lnTo>
                    <a:pt x="592" y="116"/>
                  </a:lnTo>
                  <a:lnTo>
                    <a:pt x="592" y="116"/>
                  </a:lnTo>
                  <a:lnTo>
                    <a:pt x="587" y="116"/>
                  </a:lnTo>
                  <a:lnTo>
                    <a:pt x="583" y="115"/>
                  </a:lnTo>
                  <a:lnTo>
                    <a:pt x="574" y="109"/>
                  </a:lnTo>
                  <a:lnTo>
                    <a:pt x="566" y="104"/>
                  </a:lnTo>
                  <a:lnTo>
                    <a:pt x="557" y="99"/>
                  </a:lnTo>
                  <a:lnTo>
                    <a:pt x="557" y="99"/>
                  </a:lnTo>
                  <a:lnTo>
                    <a:pt x="560" y="104"/>
                  </a:lnTo>
                  <a:lnTo>
                    <a:pt x="565" y="107"/>
                  </a:lnTo>
                  <a:lnTo>
                    <a:pt x="571" y="112"/>
                  </a:lnTo>
                  <a:lnTo>
                    <a:pt x="575" y="118"/>
                  </a:lnTo>
                  <a:lnTo>
                    <a:pt x="575" y="118"/>
                  </a:lnTo>
                  <a:lnTo>
                    <a:pt x="583" y="122"/>
                  </a:lnTo>
                  <a:lnTo>
                    <a:pt x="590" y="130"/>
                  </a:lnTo>
                  <a:lnTo>
                    <a:pt x="590" y="130"/>
                  </a:lnTo>
                  <a:lnTo>
                    <a:pt x="600" y="136"/>
                  </a:lnTo>
                  <a:lnTo>
                    <a:pt x="603" y="139"/>
                  </a:lnTo>
                  <a:lnTo>
                    <a:pt x="606" y="144"/>
                  </a:lnTo>
                  <a:lnTo>
                    <a:pt x="606" y="144"/>
                  </a:lnTo>
                  <a:lnTo>
                    <a:pt x="603" y="145"/>
                  </a:lnTo>
                  <a:lnTo>
                    <a:pt x="600" y="145"/>
                  </a:lnTo>
                  <a:lnTo>
                    <a:pt x="593" y="142"/>
                  </a:lnTo>
                  <a:lnTo>
                    <a:pt x="586" y="133"/>
                  </a:lnTo>
                  <a:lnTo>
                    <a:pt x="586" y="133"/>
                  </a:lnTo>
                  <a:lnTo>
                    <a:pt x="574" y="127"/>
                  </a:lnTo>
                  <a:lnTo>
                    <a:pt x="569" y="122"/>
                  </a:lnTo>
                  <a:lnTo>
                    <a:pt x="565" y="118"/>
                  </a:lnTo>
                  <a:lnTo>
                    <a:pt x="565" y="118"/>
                  </a:lnTo>
                  <a:lnTo>
                    <a:pt x="555" y="112"/>
                  </a:lnTo>
                  <a:lnTo>
                    <a:pt x="548" y="106"/>
                  </a:lnTo>
                  <a:lnTo>
                    <a:pt x="531" y="93"/>
                  </a:lnTo>
                  <a:lnTo>
                    <a:pt x="531" y="93"/>
                  </a:lnTo>
                  <a:lnTo>
                    <a:pt x="545" y="109"/>
                  </a:lnTo>
                  <a:lnTo>
                    <a:pt x="561" y="121"/>
                  </a:lnTo>
                  <a:lnTo>
                    <a:pt x="578" y="133"/>
                  </a:lnTo>
                  <a:lnTo>
                    <a:pt x="593" y="147"/>
                  </a:lnTo>
                  <a:lnTo>
                    <a:pt x="593" y="147"/>
                  </a:lnTo>
                  <a:lnTo>
                    <a:pt x="592" y="151"/>
                  </a:lnTo>
                  <a:lnTo>
                    <a:pt x="592" y="151"/>
                  </a:lnTo>
                  <a:lnTo>
                    <a:pt x="572" y="139"/>
                  </a:lnTo>
                  <a:lnTo>
                    <a:pt x="555" y="125"/>
                  </a:lnTo>
                  <a:lnTo>
                    <a:pt x="537" y="112"/>
                  </a:lnTo>
                  <a:lnTo>
                    <a:pt x="528" y="106"/>
                  </a:lnTo>
                  <a:lnTo>
                    <a:pt x="517" y="101"/>
                  </a:lnTo>
                  <a:lnTo>
                    <a:pt x="517" y="101"/>
                  </a:lnTo>
                  <a:lnTo>
                    <a:pt x="523" y="112"/>
                  </a:lnTo>
                  <a:lnTo>
                    <a:pt x="526" y="116"/>
                  </a:lnTo>
                  <a:lnTo>
                    <a:pt x="531" y="119"/>
                  </a:lnTo>
                  <a:lnTo>
                    <a:pt x="531" y="119"/>
                  </a:lnTo>
                  <a:lnTo>
                    <a:pt x="537" y="124"/>
                  </a:lnTo>
                  <a:lnTo>
                    <a:pt x="543" y="125"/>
                  </a:lnTo>
                  <a:lnTo>
                    <a:pt x="543" y="125"/>
                  </a:lnTo>
                  <a:lnTo>
                    <a:pt x="561" y="138"/>
                  </a:lnTo>
                  <a:lnTo>
                    <a:pt x="569" y="145"/>
                  </a:lnTo>
                  <a:lnTo>
                    <a:pt x="577" y="153"/>
                  </a:lnTo>
                  <a:lnTo>
                    <a:pt x="577" y="153"/>
                  </a:lnTo>
                  <a:lnTo>
                    <a:pt x="581" y="159"/>
                  </a:lnTo>
                  <a:lnTo>
                    <a:pt x="583" y="162"/>
                  </a:lnTo>
                  <a:lnTo>
                    <a:pt x="581" y="165"/>
                  </a:lnTo>
                  <a:lnTo>
                    <a:pt x="581" y="165"/>
                  </a:lnTo>
                  <a:lnTo>
                    <a:pt x="577" y="164"/>
                  </a:lnTo>
                  <a:lnTo>
                    <a:pt x="574" y="162"/>
                  </a:lnTo>
                  <a:lnTo>
                    <a:pt x="566" y="157"/>
                  </a:lnTo>
                  <a:lnTo>
                    <a:pt x="566" y="157"/>
                  </a:lnTo>
                  <a:lnTo>
                    <a:pt x="549" y="144"/>
                  </a:lnTo>
                  <a:lnTo>
                    <a:pt x="531" y="128"/>
                  </a:lnTo>
                  <a:lnTo>
                    <a:pt x="531" y="128"/>
                  </a:lnTo>
                  <a:lnTo>
                    <a:pt x="532" y="131"/>
                  </a:lnTo>
                  <a:lnTo>
                    <a:pt x="534" y="135"/>
                  </a:lnTo>
                  <a:lnTo>
                    <a:pt x="537" y="138"/>
                  </a:lnTo>
                  <a:lnTo>
                    <a:pt x="539" y="141"/>
                  </a:lnTo>
                  <a:lnTo>
                    <a:pt x="539" y="141"/>
                  </a:lnTo>
                  <a:lnTo>
                    <a:pt x="554" y="159"/>
                  </a:lnTo>
                  <a:lnTo>
                    <a:pt x="563" y="168"/>
                  </a:lnTo>
                  <a:lnTo>
                    <a:pt x="574" y="174"/>
                  </a:lnTo>
                  <a:lnTo>
                    <a:pt x="574" y="174"/>
                  </a:lnTo>
                  <a:lnTo>
                    <a:pt x="583" y="179"/>
                  </a:lnTo>
                  <a:lnTo>
                    <a:pt x="592" y="183"/>
                  </a:lnTo>
                  <a:lnTo>
                    <a:pt x="601" y="189"/>
                  </a:lnTo>
                  <a:lnTo>
                    <a:pt x="612" y="194"/>
                  </a:lnTo>
                  <a:lnTo>
                    <a:pt x="612" y="194"/>
                  </a:lnTo>
                  <a:lnTo>
                    <a:pt x="610" y="192"/>
                  </a:lnTo>
                  <a:lnTo>
                    <a:pt x="609" y="189"/>
                  </a:lnTo>
                  <a:lnTo>
                    <a:pt x="607" y="186"/>
                  </a:lnTo>
                  <a:lnTo>
                    <a:pt x="607" y="183"/>
                  </a:lnTo>
                  <a:lnTo>
                    <a:pt x="607" y="183"/>
                  </a:lnTo>
                  <a:lnTo>
                    <a:pt x="612" y="183"/>
                  </a:lnTo>
                  <a:lnTo>
                    <a:pt x="616" y="185"/>
                  </a:lnTo>
                  <a:lnTo>
                    <a:pt x="622" y="189"/>
                  </a:lnTo>
                  <a:lnTo>
                    <a:pt x="630" y="196"/>
                  </a:lnTo>
                  <a:lnTo>
                    <a:pt x="638" y="200"/>
                  </a:lnTo>
                  <a:lnTo>
                    <a:pt x="638" y="200"/>
                  </a:lnTo>
                  <a:lnTo>
                    <a:pt x="635" y="196"/>
                  </a:lnTo>
                  <a:lnTo>
                    <a:pt x="632" y="191"/>
                  </a:lnTo>
                  <a:lnTo>
                    <a:pt x="622" y="183"/>
                  </a:lnTo>
                  <a:lnTo>
                    <a:pt x="612" y="177"/>
                  </a:lnTo>
                  <a:lnTo>
                    <a:pt x="609" y="173"/>
                  </a:lnTo>
                  <a:lnTo>
                    <a:pt x="607" y="167"/>
                  </a:lnTo>
                  <a:lnTo>
                    <a:pt x="607" y="167"/>
                  </a:lnTo>
                  <a:lnTo>
                    <a:pt x="613" y="167"/>
                  </a:lnTo>
                  <a:lnTo>
                    <a:pt x="619" y="167"/>
                  </a:lnTo>
                  <a:lnTo>
                    <a:pt x="619" y="167"/>
                  </a:lnTo>
                  <a:lnTo>
                    <a:pt x="621" y="164"/>
                  </a:lnTo>
                  <a:lnTo>
                    <a:pt x="622" y="160"/>
                  </a:lnTo>
                  <a:lnTo>
                    <a:pt x="622" y="160"/>
                  </a:lnTo>
                  <a:lnTo>
                    <a:pt x="630" y="160"/>
                  </a:lnTo>
                  <a:lnTo>
                    <a:pt x="633" y="160"/>
                  </a:lnTo>
                  <a:lnTo>
                    <a:pt x="636" y="162"/>
                  </a:lnTo>
                  <a:lnTo>
                    <a:pt x="636" y="162"/>
                  </a:lnTo>
                  <a:lnTo>
                    <a:pt x="633" y="156"/>
                  </a:lnTo>
                  <a:lnTo>
                    <a:pt x="630" y="151"/>
                  </a:lnTo>
                  <a:lnTo>
                    <a:pt x="627" y="147"/>
                  </a:lnTo>
                  <a:lnTo>
                    <a:pt x="627" y="139"/>
                  </a:lnTo>
                  <a:lnTo>
                    <a:pt x="627" y="139"/>
                  </a:lnTo>
                  <a:lnTo>
                    <a:pt x="632" y="139"/>
                  </a:lnTo>
                  <a:lnTo>
                    <a:pt x="635" y="139"/>
                  </a:lnTo>
                  <a:lnTo>
                    <a:pt x="641" y="142"/>
                  </a:lnTo>
                  <a:lnTo>
                    <a:pt x="641" y="142"/>
                  </a:lnTo>
                  <a:lnTo>
                    <a:pt x="636" y="136"/>
                  </a:lnTo>
                  <a:lnTo>
                    <a:pt x="635" y="130"/>
                  </a:lnTo>
                  <a:lnTo>
                    <a:pt x="635" y="128"/>
                  </a:lnTo>
                  <a:lnTo>
                    <a:pt x="636" y="125"/>
                  </a:lnTo>
                  <a:lnTo>
                    <a:pt x="636" y="125"/>
                  </a:lnTo>
                  <a:lnTo>
                    <a:pt x="641" y="127"/>
                  </a:lnTo>
                  <a:lnTo>
                    <a:pt x="642" y="128"/>
                  </a:lnTo>
                  <a:lnTo>
                    <a:pt x="642" y="128"/>
                  </a:lnTo>
                  <a:lnTo>
                    <a:pt x="638" y="121"/>
                  </a:lnTo>
                  <a:lnTo>
                    <a:pt x="636" y="116"/>
                  </a:lnTo>
                  <a:lnTo>
                    <a:pt x="635" y="112"/>
                  </a:lnTo>
                  <a:lnTo>
                    <a:pt x="635" y="112"/>
                  </a:lnTo>
                  <a:lnTo>
                    <a:pt x="641" y="112"/>
                  </a:lnTo>
                  <a:lnTo>
                    <a:pt x="645" y="113"/>
                  </a:lnTo>
                  <a:lnTo>
                    <a:pt x="648" y="115"/>
                  </a:lnTo>
                  <a:lnTo>
                    <a:pt x="653" y="118"/>
                  </a:lnTo>
                  <a:lnTo>
                    <a:pt x="659" y="125"/>
                  </a:lnTo>
                  <a:lnTo>
                    <a:pt x="667" y="130"/>
                  </a:lnTo>
                  <a:lnTo>
                    <a:pt x="667" y="130"/>
                  </a:lnTo>
                  <a:lnTo>
                    <a:pt x="661" y="122"/>
                  </a:lnTo>
                  <a:lnTo>
                    <a:pt x="654" y="115"/>
                  </a:lnTo>
                  <a:lnTo>
                    <a:pt x="647" y="107"/>
                  </a:lnTo>
                  <a:lnTo>
                    <a:pt x="644" y="103"/>
                  </a:lnTo>
                  <a:lnTo>
                    <a:pt x="642" y="96"/>
                  </a:lnTo>
                  <a:lnTo>
                    <a:pt x="642" y="96"/>
                  </a:lnTo>
                  <a:lnTo>
                    <a:pt x="647" y="96"/>
                  </a:lnTo>
                  <a:lnTo>
                    <a:pt x="650" y="98"/>
                  </a:lnTo>
                  <a:lnTo>
                    <a:pt x="650" y="98"/>
                  </a:lnTo>
                  <a:lnTo>
                    <a:pt x="650" y="96"/>
                  </a:lnTo>
                  <a:lnTo>
                    <a:pt x="650" y="93"/>
                  </a:lnTo>
                  <a:lnTo>
                    <a:pt x="648" y="92"/>
                  </a:lnTo>
                  <a:lnTo>
                    <a:pt x="648" y="89"/>
                  </a:lnTo>
                  <a:lnTo>
                    <a:pt x="648" y="89"/>
                  </a:lnTo>
                  <a:lnTo>
                    <a:pt x="654" y="87"/>
                  </a:lnTo>
                  <a:lnTo>
                    <a:pt x="659" y="90"/>
                  </a:lnTo>
                  <a:lnTo>
                    <a:pt x="667" y="95"/>
                  </a:lnTo>
                  <a:lnTo>
                    <a:pt x="667" y="95"/>
                  </a:lnTo>
                  <a:lnTo>
                    <a:pt x="662" y="89"/>
                  </a:lnTo>
                  <a:lnTo>
                    <a:pt x="658" y="83"/>
                  </a:lnTo>
                  <a:lnTo>
                    <a:pt x="653" y="77"/>
                  </a:lnTo>
                  <a:lnTo>
                    <a:pt x="651" y="72"/>
                  </a:lnTo>
                  <a:lnTo>
                    <a:pt x="650" y="67"/>
                  </a:lnTo>
                  <a:lnTo>
                    <a:pt x="650" y="67"/>
                  </a:lnTo>
                  <a:lnTo>
                    <a:pt x="656" y="69"/>
                  </a:lnTo>
                  <a:lnTo>
                    <a:pt x="661" y="72"/>
                  </a:lnTo>
                  <a:lnTo>
                    <a:pt x="667" y="80"/>
                  </a:lnTo>
                  <a:lnTo>
                    <a:pt x="667" y="80"/>
                  </a:lnTo>
                  <a:lnTo>
                    <a:pt x="673" y="87"/>
                  </a:lnTo>
                  <a:lnTo>
                    <a:pt x="679" y="95"/>
                  </a:lnTo>
                  <a:lnTo>
                    <a:pt x="679" y="95"/>
                  </a:lnTo>
                  <a:lnTo>
                    <a:pt x="676" y="90"/>
                  </a:lnTo>
                  <a:lnTo>
                    <a:pt x="673" y="86"/>
                  </a:lnTo>
                  <a:lnTo>
                    <a:pt x="665" y="77"/>
                  </a:lnTo>
                  <a:lnTo>
                    <a:pt x="659" y="67"/>
                  </a:lnTo>
                  <a:lnTo>
                    <a:pt x="658" y="63"/>
                  </a:lnTo>
                  <a:lnTo>
                    <a:pt x="658" y="57"/>
                  </a:lnTo>
                  <a:lnTo>
                    <a:pt x="658" y="57"/>
                  </a:lnTo>
                  <a:lnTo>
                    <a:pt x="661" y="58"/>
                  </a:lnTo>
                  <a:lnTo>
                    <a:pt x="664" y="58"/>
                  </a:lnTo>
                  <a:lnTo>
                    <a:pt x="665" y="58"/>
                  </a:lnTo>
                  <a:lnTo>
                    <a:pt x="668" y="58"/>
                  </a:lnTo>
                  <a:lnTo>
                    <a:pt x="668" y="58"/>
                  </a:lnTo>
                  <a:lnTo>
                    <a:pt x="679" y="67"/>
                  </a:lnTo>
                  <a:lnTo>
                    <a:pt x="690" y="80"/>
                  </a:lnTo>
                  <a:lnTo>
                    <a:pt x="708" y="101"/>
                  </a:lnTo>
                  <a:lnTo>
                    <a:pt x="708" y="101"/>
                  </a:lnTo>
                  <a:lnTo>
                    <a:pt x="703" y="93"/>
                  </a:lnTo>
                  <a:lnTo>
                    <a:pt x="699" y="87"/>
                  </a:lnTo>
                  <a:lnTo>
                    <a:pt x="688" y="74"/>
                  </a:lnTo>
                  <a:lnTo>
                    <a:pt x="677" y="58"/>
                  </a:lnTo>
                  <a:lnTo>
                    <a:pt x="673" y="51"/>
                  </a:lnTo>
                  <a:lnTo>
                    <a:pt x="670" y="42"/>
                  </a:lnTo>
                  <a:lnTo>
                    <a:pt x="670" y="42"/>
                  </a:lnTo>
                  <a:lnTo>
                    <a:pt x="673" y="42"/>
                  </a:lnTo>
                  <a:lnTo>
                    <a:pt x="674" y="42"/>
                  </a:lnTo>
                  <a:lnTo>
                    <a:pt x="674" y="42"/>
                  </a:lnTo>
                  <a:lnTo>
                    <a:pt x="673" y="31"/>
                  </a:lnTo>
                  <a:lnTo>
                    <a:pt x="673" y="31"/>
                  </a:lnTo>
                  <a:lnTo>
                    <a:pt x="674" y="29"/>
                  </a:lnTo>
                  <a:lnTo>
                    <a:pt x="677" y="29"/>
                  </a:lnTo>
                  <a:lnTo>
                    <a:pt x="677" y="29"/>
                  </a:lnTo>
                  <a:lnTo>
                    <a:pt x="679" y="28"/>
                  </a:lnTo>
                  <a:lnTo>
                    <a:pt x="679" y="28"/>
                  </a:lnTo>
                  <a:lnTo>
                    <a:pt x="679" y="26"/>
                  </a:lnTo>
                  <a:lnTo>
                    <a:pt x="679" y="25"/>
                  </a:lnTo>
                  <a:lnTo>
                    <a:pt x="679" y="25"/>
                  </a:lnTo>
                  <a:lnTo>
                    <a:pt x="682" y="23"/>
                  </a:lnTo>
                  <a:lnTo>
                    <a:pt x="685" y="25"/>
                  </a:lnTo>
                  <a:lnTo>
                    <a:pt x="685" y="25"/>
                  </a:lnTo>
                  <a:lnTo>
                    <a:pt x="683" y="20"/>
                  </a:lnTo>
                  <a:lnTo>
                    <a:pt x="682" y="17"/>
                  </a:lnTo>
                  <a:lnTo>
                    <a:pt x="682" y="13"/>
                  </a:lnTo>
                  <a:lnTo>
                    <a:pt x="686" y="10"/>
                  </a:lnTo>
                  <a:lnTo>
                    <a:pt x="686" y="10"/>
                  </a:lnTo>
                  <a:lnTo>
                    <a:pt x="688" y="10"/>
                  </a:lnTo>
                  <a:lnTo>
                    <a:pt x="688" y="11"/>
                  </a:lnTo>
                  <a:lnTo>
                    <a:pt x="690" y="14"/>
                  </a:lnTo>
                  <a:lnTo>
                    <a:pt x="690" y="14"/>
                  </a:lnTo>
                  <a:lnTo>
                    <a:pt x="700" y="26"/>
                  </a:lnTo>
                  <a:lnTo>
                    <a:pt x="705" y="32"/>
                  </a:lnTo>
                  <a:lnTo>
                    <a:pt x="708" y="40"/>
                  </a:lnTo>
                  <a:lnTo>
                    <a:pt x="708" y="40"/>
                  </a:lnTo>
                  <a:lnTo>
                    <a:pt x="705" y="42"/>
                  </a:lnTo>
                  <a:lnTo>
                    <a:pt x="703" y="43"/>
                  </a:lnTo>
                  <a:lnTo>
                    <a:pt x="703" y="45"/>
                  </a:lnTo>
                  <a:lnTo>
                    <a:pt x="703" y="45"/>
                  </a:lnTo>
                  <a:lnTo>
                    <a:pt x="705" y="51"/>
                  </a:lnTo>
                  <a:lnTo>
                    <a:pt x="703" y="54"/>
                  </a:lnTo>
                  <a:lnTo>
                    <a:pt x="700" y="55"/>
                  </a:lnTo>
                  <a:lnTo>
                    <a:pt x="700" y="55"/>
                  </a:lnTo>
                  <a:lnTo>
                    <a:pt x="705" y="61"/>
                  </a:lnTo>
                  <a:lnTo>
                    <a:pt x="708" y="69"/>
                  </a:lnTo>
                  <a:lnTo>
                    <a:pt x="708" y="69"/>
                  </a:lnTo>
                  <a:lnTo>
                    <a:pt x="706" y="71"/>
                  </a:lnTo>
                  <a:lnTo>
                    <a:pt x="706" y="72"/>
                  </a:lnTo>
                  <a:lnTo>
                    <a:pt x="703" y="72"/>
                  </a:lnTo>
                  <a:lnTo>
                    <a:pt x="703" y="72"/>
                  </a:lnTo>
                  <a:lnTo>
                    <a:pt x="708" y="81"/>
                  </a:lnTo>
                  <a:lnTo>
                    <a:pt x="708" y="81"/>
                  </a:lnTo>
                  <a:lnTo>
                    <a:pt x="708" y="83"/>
                  </a:lnTo>
                  <a:lnTo>
                    <a:pt x="706" y="83"/>
                  </a:lnTo>
                  <a:lnTo>
                    <a:pt x="705" y="84"/>
                  </a:lnTo>
                  <a:lnTo>
                    <a:pt x="705" y="84"/>
                  </a:lnTo>
                  <a:lnTo>
                    <a:pt x="709" y="93"/>
                  </a:lnTo>
                  <a:lnTo>
                    <a:pt x="715" y="101"/>
                  </a:lnTo>
                  <a:lnTo>
                    <a:pt x="720" y="110"/>
                  </a:lnTo>
                  <a:lnTo>
                    <a:pt x="722" y="115"/>
                  </a:lnTo>
                  <a:lnTo>
                    <a:pt x="723" y="119"/>
                  </a:lnTo>
                  <a:lnTo>
                    <a:pt x="723" y="119"/>
                  </a:lnTo>
                  <a:lnTo>
                    <a:pt x="720" y="121"/>
                  </a:lnTo>
                  <a:lnTo>
                    <a:pt x="717" y="119"/>
                  </a:lnTo>
                  <a:lnTo>
                    <a:pt x="712" y="115"/>
                  </a:lnTo>
                  <a:lnTo>
                    <a:pt x="712" y="115"/>
                  </a:lnTo>
                  <a:lnTo>
                    <a:pt x="711" y="116"/>
                  </a:lnTo>
                  <a:lnTo>
                    <a:pt x="708" y="118"/>
                  </a:lnTo>
                  <a:lnTo>
                    <a:pt x="708" y="118"/>
                  </a:lnTo>
                  <a:lnTo>
                    <a:pt x="697" y="106"/>
                  </a:lnTo>
                  <a:lnTo>
                    <a:pt x="693" y="101"/>
                  </a:lnTo>
                  <a:lnTo>
                    <a:pt x="688" y="95"/>
                  </a:lnTo>
                  <a:lnTo>
                    <a:pt x="688" y="95"/>
                  </a:lnTo>
                  <a:lnTo>
                    <a:pt x="694" y="106"/>
                  </a:lnTo>
                  <a:lnTo>
                    <a:pt x="702" y="116"/>
                  </a:lnTo>
                  <a:lnTo>
                    <a:pt x="709" y="125"/>
                  </a:lnTo>
                  <a:lnTo>
                    <a:pt x="715" y="136"/>
                  </a:lnTo>
                  <a:lnTo>
                    <a:pt x="715" y="136"/>
                  </a:lnTo>
                  <a:lnTo>
                    <a:pt x="714" y="139"/>
                  </a:lnTo>
                  <a:lnTo>
                    <a:pt x="715" y="142"/>
                  </a:lnTo>
                  <a:lnTo>
                    <a:pt x="717" y="148"/>
                  </a:lnTo>
                  <a:lnTo>
                    <a:pt x="717" y="148"/>
                  </a:lnTo>
                  <a:lnTo>
                    <a:pt x="715" y="148"/>
                  </a:lnTo>
                  <a:lnTo>
                    <a:pt x="715" y="150"/>
                  </a:lnTo>
                  <a:lnTo>
                    <a:pt x="715" y="150"/>
                  </a:lnTo>
                  <a:lnTo>
                    <a:pt x="703" y="142"/>
                  </a:lnTo>
                  <a:lnTo>
                    <a:pt x="694" y="131"/>
                  </a:lnTo>
                  <a:lnTo>
                    <a:pt x="686" y="121"/>
                  </a:lnTo>
                  <a:lnTo>
                    <a:pt x="676" y="112"/>
                  </a:lnTo>
                  <a:lnTo>
                    <a:pt x="676" y="112"/>
                  </a:lnTo>
                  <a:lnTo>
                    <a:pt x="676" y="110"/>
                  </a:lnTo>
                  <a:lnTo>
                    <a:pt x="676" y="109"/>
                  </a:lnTo>
                  <a:lnTo>
                    <a:pt x="676" y="109"/>
                  </a:lnTo>
                  <a:lnTo>
                    <a:pt x="671" y="106"/>
                  </a:lnTo>
                  <a:lnTo>
                    <a:pt x="667" y="103"/>
                  </a:lnTo>
                  <a:lnTo>
                    <a:pt x="659" y="95"/>
                  </a:lnTo>
                  <a:lnTo>
                    <a:pt x="659" y="95"/>
                  </a:lnTo>
                  <a:lnTo>
                    <a:pt x="661" y="99"/>
                  </a:lnTo>
                  <a:lnTo>
                    <a:pt x="664" y="104"/>
                  </a:lnTo>
                  <a:lnTo>
                    <a:pt x="670" y="113"/>
                  </a:lnTo>
                  <a:lnTo>
                    <a:pt x="670" y="113"/>
                  </a:lnTo>
                  <a:lnTo>
                    <a:pt x="683" y="128"/>
                  </a:lnTo>
                  <a:lnTo>
                    <a:pt x="697" y="142"/>
                  </a:lnTo>
                  <a:lnTo>
                    <a:pt x="711" y="157"/>
                  </a:lnTo>
                  <a:lnTo>
                    <a:pt x="717" y="165"/>
                  </a:lnTo>
                  <a:lnTo>
                    <a:pt x="723" y="174"/>
                  </a:lnTo>
                  <a:lnTo>
                    <a:pt x="723" y="174"/>
                  </a:lnTo>
                  <a:lnTo>
                    <a:pt x="722" y="174"/>
                  </a:lnTo>
                  <a:lnTo>
                    <a:pt x="720" y="176"/>
                  </a:lnTo>
                  <a:lnTo>
                    <a:pt x="720" y="176"/>
                  </a:lnTo>
                  <a:lnTo>
                    <a:pt x="715" y="174"/>
                  </a:lnTo>
                  <a:lnTo>
                    <a:pt x="714" y="171"/>
                  </a:lnTo>
                  <a:lnTo>
                    <a:pt x="711" y="168"/>
                  </a:lnTo>
                  <a:lnTo>
                    <a:pt x="709" y="165"/>
                  </a:lnTo>
                  <a:lnTo>
                    <a:pt x="709" y="165"/>
                  </a:lnTo>
                  <a:lnTo>
                    <a:pt x="731" y="200"/>
                  </a:lnTo>
                  <a:lnTo>
                    <a:pt x="731" y="200"/>
                  </a:lnTo>
                  <a:lnTo>
                    <a:pt x="729" y="202"/>
                  </a:lnTo>
                  <a:lnTo>
                    <a:pt x="728" y="203"/>
                  </a:lnTo>
                  <a:lnTo>
                    <a:pt x="728" y="203"/>
                  </a:lnTo>
                  <a:lnTo>
                    <a:pt x="731" y="208"/>
                  </a:lnTo>
                  <a:lnTo>
                    <a:pt x="732" y="214"/>
                  </a:lnTo>
                  <a:lnTo>
                    <a:pt x="732" y="214"/>
                  </a:lnTo>
                  <a:lnTo>
                    <a:pt x="731" y="215"/>
                  </a:lnTo>
                  <a:lnTo>
                    <a:pt x="729" y="215"/>
                  </a:lnTo>
                  <a:lnTo>
                    <a:pt x="725" y="215"/>
                  </a:lnTo>
                  <a:lnTo>
                    <a:pt x="720" y="214"/>
                  </a:lnTo>
                  <a:lnTo>
                    <a:pt x="715" y="211"/>
                  </a:lnTo>
                  <a:lnTo>
                    <a:pt x="715" y="211"/>
                  </a:lnTo>
                  <a:lnTo>
                    <a:pt x="700" y="196"/>
                  </a:lnTo>
                  <a:lnTo>
                    <a:pt x="685" y="180"/>
                  </a:lnTo>
                  <a:lnTo>
                    <a:pt x="685" y="180"/>
                  </a:lnTo>
                  <a:lnTo>
                    <a:pt x="686" y="185"/>
                  </a:lnTo>
                  <a:lnTo>
                    <a:pt x="690" y="188"/>
                  </a:lnTo>
                  <a:lnTo>
                    <a:pt x="690" y="188"/>
                  </a:lnTo>
                  <a:lnTo>
                    <a:pt x="711" y="208"/>
                  </a:lnTo>
                  <a:lnTo>
                    <a:pt x="720" y="218"/>
                  </a:lnTo>
                  <a:lnTo>
                    <a:pt x="725" y="225"/>
                  </a:lnTo>
                  <a:lnTo>
                    <a:pt x="728" y="231"/>
                  </a:lnTo>
                  <a:lnTo>
                    <a:pt x="728" y="231"/>
                  </a:lnTo>
                  <a:lnTo>
                    <a:pt x="725" y="232"/>
                  </a:lnTo>
                  <a:lnTo>
                    <a:pt x="722" y="231"/>
                  </a:lnTo>
                  <a:lnTo>
                    <a:pt x="719" y="229"/>
                  </a:lnTo>
                  <a:lnTo>
                    <a:pt x="717" y="226"/>
                  </a:lnTo>
                  <a:lnTo>
                    <a:pt x="717" y="226"/>
                  </a:lnTo>
                  <a:lnTo>
                    <a:pt x="706" y="220"/>
                  </a:lnTo>
                  <a:lnTo>
                    <a:pt x="697" y="212"/>
                  </a:lnTo>
                  <a:lnTo>
                    <a:pt x="688" y="205"/>
                  </a:lnTo>
                  <a:lnTo>
                    <a:pt x="677" y="197"/>
                  </a:lnTo>
                  <a:lnTo>
                    <a:pt x="677" y="197"/>
                  </a:lnTo>
                  <a:lnTo>
                    <a:pt x="677" y="196"/>
                  </a:lnTo>
                  <a:lnTo>
                    <a:pt x="676" y="194"/>
                  </a:lnTo>
                  <a:lnTo>
                    <a:pt x="676" y="194"/>
                  </a:lnTo>
                  <a:lnTo>
                    <a:pt x="673" y="192"/>
                  </a:lnTo>
                  <a:lnTo>
                    <a:pt x="670" y="191"/>
                  </a:lnTo>
                  <a:lnTo>
                    <a:pt x="664" y="186"/>
                  </a:lnTo>
                  <a:lnTo>
                    <a:pt x="664" y="186"/>
                  </a:lnTo>
                  <a:lnTo>
                    <a:pt x="665" y="189"/>
                  </a:lnTo>
                  <a:lnTo>
                    <a:pt x="668" y="194"/>
                  </a:lnTo>
                  <a:lnTo>
                    <a:pt x="676" y="200"/>
                  </a:lnTo>
                  <a:lnTo>
                    <a:pt x="676" y="200"/>
                  </a:lnTo>
                  <a:lnTo>
                    <a:pt x="700" y="223"/>
                  </a:lnTo>
                  <a:lnTo>
                    <a:pt x="726" y="246"/>
                  </a:lnTo>
                  <a:lnTo>
                    <a:pt x="726" y="246"/>
                  </a:lnTo>
                  <a:lnTo>
                    <a:pt x="726" y="241"/>
                  </a:lnTo>
                  <a:lnTo>
                    <a:pt x="728" y="240"/>
                  </a:lnTo>
                  <a:lnTo>
                    <a:pt x="728" y="237"/>
                  </a:lnTo>
                  <a:lnTo>
                    <a:pt x="728" y="237"/>
                  </a:lnTo>
                  <a:lnTo>
                    <a:pt x="734" y="241"/>
                  </a:lnTo>
                  <a:lnTo>
                    <a:pt x="738" y="246"/>
                  </a:lnTo>
                  <a:lnTo>
                    <a:pt x="746" y="257"/>
                  </a:lnTo>
                  <a:lnTo>
                    <a:pt x="754" y="269"/>
                  </a:lnTo>
                  <a:lnTo>
                    <a:pt x="758" y="275"/>
                  </a:lnTo>
                  <a:lnTo>
                    <a:pt x="763" y="279"/>
                  </a:lnTo>
                  <a:lnTo>
                    <a:pt x="763" y="279"/>
                  </a:lnTo>
                  <a:lnTo>
                    <a:pt x="749" y="257"/>
                  </a:lnTo>
                  <a:lnTo>
                    <a:pt x="734" y="235"/>
                  </a:lnTo>
                  <a:lnTo>
                    <a:pt x="734" y="235"/>
                  </a:lnTo>
                  <a:lnTo>
                    <a:pt x="734" y="231"/>
                  </a:lnTo>
                  <a:lnTo>
                    <a:pt x="735" y="226"/>
                  </a:lnTo>
                  <a:lnTo>
                    <a:pt x="735" y="226"/>
                  </a:lnTo>
                  <a:lnTo>
                    <a:pt x="741" y="231"/>
                  </a:lnTo>
                  <a:lnTo>
                    <a:pt x="746" y="235"/>
                  </a:lnTo>
                  <a:lnTo>
                    <a:pt x="754" y="247"/>
                  </a:lnTo>
                  <a:lnTo>
                    <a:pt x="754" y="247"/>
                  </a:lnTo>
                  <a:lnTo>
                    <a:pt x="761" y="255"/>
                  </a:lnTo>
                  <a:lnTo>
                    <a:pt x="767" y="264"/>
                  </a:lnTo>
                  <a:lnTo>
                    <a:pt x="767" y="264"/>
                  </a:lnTo>
                  <a:lnTo>
                    <a:pt x="775" y="272"/>
                  </a:lnTo>
                  <a:lnTo>
                    <a:pt x="781" y="281"/>
                  </a:lnTo>
                  <a:lnTo>
                    <a:pt x="789" y="290"/>
                  </a:lnTo>
                  <a:lnTo>
                    <a:pt x="796" y="298"/>
                  </a:lnTo>
                  <a:lnTo>
                    <a:pt x="796" y="298"/>
                  </a:lnTo>
                  <a:lnTo>
                    <a:pt x="792" y="290"/>
                  </a:lnTo>
                  <a:lnTo>
                    <a:pt x="789" y="281"/>
                  </a:lnTo>
                  <a:lnTo>
                    <a:pt x="789" y="281"/>
                  </a:lnTo>
                  <a:lnTo>
                    <a:pt x="787" y="279"/>
                  </a:lnTo>
                  <a:lnTo>
                    <a:pt x="784" y="279"/>
                  </a:lnTo>
                  <a:lnTo>
                    <a:pt x="784" y="279"/>
                  </a:lnTo>
                  <a:lnTo>
                    <a:pt x="781" y="270"/>
                  </a:lnTo>
                  <a:lnTo>
                    <a:pt x="775" y="263"/>
                  </a:lnTo>
                  <a:lnTo>
                    <a:pt x="775" y="263"/>
                  </a:lnTo>
                  <a:lnTo>
                    <a:pt x="766" y="250"/>
                  </a:lnTo>
                  <a:lnTo>
                    <a:pt x="757" y="238"/>
                  </a:lnTo>
                  <a:lnTo>
                    <a:pt x="747" y="225"/>
                  </a:lnTo>
                  <a:lnTo>
                    <a:pt x="740" y="211"/>
                  </a:lnTo>
                  <a:lnTo>
                    <a:pt x="740" y="211"/>
                  </a:lnTo>
                  <a:lnTo>
                    <a:pt x="743" y="209"/>
                  </a:lnTo>
                  <a:lnTo>
                    <a:pt x="743" y="209"/>
                  </a:lnTo>
                  <a:lnTo>
                    <a:pt x="754" y="220"/>
                  </a:lnTo>
                  <a:lnTo>
                    <a:pt x="763" y="231"/>
                  </a:lnTo>
                  <a:lnTo>
                    <a:pt x="781" y="255"/>
                  </a:lnTo>
                  <a:lnTo>
                    <a:pt x="781" y="255"/>
                  </a:lnTo>
                  <a:lnTo>
                    <a:pt x="779" y="250"/>
                  </a:lnTo>
                  <a:lnTo>
                    <a:pt x="776" y="249"/>
                  </a:lnTo>
                  <a:lnTo>
                    <a:pt x="776" y="249"/>
                  </a:lnTo>
                  <a:lnTo>
                    <a:pt x="773" y="241"/>
                  </a:lnTo>
                  <a:lnTo>
                    <a:pt x="770" y="235"/>
                  </a:lnTo>
                  <a:lnTo>
                    <a:pt x="761" y="225"/>
                  </a:lnTo>
                  <a:lnTo>
                    <a:pt x="754" y="214"/>
                  </a:lnTo>
                  <a:lnTo>
                    <a:pt x="752" y="208"/>
                  </a:lnTo>
                  <a:lnTo>
                    <a:pt x="751" y="200"/>
                  </a:lnTo>
                  <a:lnTo>
                    <a:pt x="751" y="200"/>
                  </a:lnTo>
                  <a:lnTo>
                    <a:pt x="754" y="200"/>
                  </a:lnTo>
                  <a:lnTo>
                    <a:pt x="757" y="203"/>
                  </a:lnTo>
                  <a:lnTo>
                    <a:pt x="760" y="208"/>
                  </a:lnTo>
                  <a:lnTo>
                    <a:pt x="760" y="208"/>
                  </a:lnTo>
                  <a:lnTo>
                    <a:pt x="770" y="221"/>
                  </a:lnTo>
                  <a:lnTo>
                    <a:pt x="781" y="235"/>
                  </a:lnTo>
                  <a:lnTo>
                    <a:pt x="792" y="249"/>
                  </a:lnTo>
                  <a:lnTo>
                    <a:pt x="802" y="263"/>
                  </a:lnTo>
                  <a:lnTo>
                    <a:pt x="802" y="263"/>
                  </a:lnTo>
                  <a:lnTo>
                    <a:pt x="795" y="247"/>
                  </a:lnTo>
                  <a:lnTo>
                    <a:pt x="786" y="232"/>
                  </a:lnTo>
                  <a:lnTo>
                    <a:pt x="786" y="232"/>
                  </a:lnTo>
                  <a:lnTo>
                    <a:pt x="775" y="214"/>
                  </a:lnTo>
                  <a:lnTo>
                    <a:pt x="770" y="205"/>
                  </a:lnTo>
                  <a:lnTo>
                    <a:pt x="769" y="200"/>
                  </a:lnTo>
                  <a:lnTo>
                    <a:pt x="769" y="196"/>
                  </a:lnTo>
                  <a:lnTo>
                    <a:pt x="769" y="196"/>
                  </a:lnTo>
                  <a:lnTo>
                    <a:pt x="773" y="197"/>
                  </a:lnTo>
                  <a:lnTo>
                    <a:pt x="776" y="199"/>
                  </a:lnTo>
                  <a:lnTo>
                    <a:pt x="779" y="202"/>
                  </a:lnTo>
                  <a:lnTo>
                    <a:pt x="783" y="205"/>
                  </a:lnTo>
                  <a:lnTo>
                    <a:pt x="783" y="205"/>
                  </a:lnTo>
                  <a:lnTo>
                    <a:pt x="799" y="229"/>
                  </a:lnTo>
                  <a:lnTo>
                    <a:pt x="818" y="253"/>
                  </a:lnTo>
                  <a:lnTo>
                    <a:pt x="818" y="253"/>
                  </a:lnTo>
                  <a:lnTo>
                    <a:pt x="813" y="243"/>
                  </a:lnTo>
                  <a:lnTo>
                    <a:pt x="808" y="232"/>
                  </a:lnTo>
                  <a:lnTo>
                    <a:pt x="808" y="232"/>
                  </a:lnTo>
                  <a:lnTo>
                    <a:pt x="799" y="217"/>
                  </a:lnTo>
                  <a:lnTo>
                    <a:pt x="789" y="200"/>
                  </a:lnTo>
                  <a:lnTo>
                    <a:pt x="789" y="200"/>
                  </a:lnTo>
                  <a:lnTo>
                    <a:pt x="784" y="194"/>
                  </a:lnTo>
                  <a:lnTo>
                    <a:pt x="783" y="191"/>
                  </a:lnTo>
                  <a:lnTo>
                    <a:pt x="783" y="186"/>
                  </a:lnTo>
                  <a:lnTo>
                    <a:pt x="783" y="186"/>
                  </a:lnTo>
                  <a:lnTo>
                    <a:pt x="787" y="186"/>
                  </a:lnTo>
                  <a:lnTo>
                    <a:pt x="792" y="189"/>
                  </a:lnTo>
                  <a:lnTo>
                    <a:pt x="796" y="197"/>
                  </a:lnTo>
                  <a:lnTo>
                    <a:pt x="796" y="197"/>
                  </a:lnTo>
                  <a:lnTo>
                    <a:pt x="804" y="205"/>
                  </a:lnTo>
                  <a:lnTo>
                    <a:pt x="810" y="214"/>
                  </a:lnTo>
                  <a:lnTo>
                    <a:pt x="816" y="223"/>
                  </a:lnTo>
                  <a:lnTo>
                    <a:pt x="824" y="231"/>
                  </a:lnTo>
                  <a:lnTo>
                    <a:pt x="824" y="231"/>
                  </a:lnTo>
                  <a:lnTo>
                    <a:pt x="816" y="217"/>
                  </a:lnTo>
                  <a:lnTo>
                    <a:pt x="808" y="203"/>
                  </a:lnTo>
                  <a:lnTo>
                    <a:pt x="793" y="179"/>
                  </a:lnTo>
                  <a:lnTo>
                    <a:pt x="793" y="179"/>
                  </a:lnTo>
                  <a:lnTo>
                    <a:pt x="793" y="177"/>
                  </a:lnTo>
                  <a:lnTo>
                    <a:pt x="793" y="176"/>
                  </a:lnTo>
                  <a:lnTo>
                    <a:pt x="793" y="174"/>
                  </a:lnTo>
                  <a:lnTo>
                    <a:pt x="793" y="173"/>
                  </a:lnTo>
                  <a:lnTo>
                    <a:pt x="793" y="173"/>
                  </a:lnTo>
                  <a:lnTo>
                    <a:pt x="799" y="176"/>
                  </a:lnTo>
                  <a:lnTo>
                    <a:pt x="805" y="182"/>
                  </a:lnTo>
                  <a:lnTo>
                    <a:pt x="812" y="194"/>
                  </a:lnTo>
                  <a:lnTo>
                    <a:pt x="812" y="194"/>
                  </a:lnTo>
                  <a:lnTo>
                    <a:pt x="836" y="228"/>
                  </a:lnTo>
                  <a:lnTo>
                    <a:pt x="836" y="228"/>
                  </a:lnTo>
                  <a:lnTo>
                    <a:pt x="833" y="218"/>
                  </a:lnTo>
                  <a:lnTo>
                    <a:pt x="828" y="209"/>
                  </a:lnTo>
                  <a:lnTo>
                    <a:pt x="818" y="191"/>
                  </a:lnTo>
                  <a:lnTo>
                    <a:pt x="818" y="191"/>
                  </a:lnTo>
                  <a:lnTo>
                    <a:pt x="810" y="177"/>
                  </a:lnTo>
                  <a:lnTo>
                    <a:pt x="807" y="171"/>
                  </a:lnTo>
                  <a:lnTo>
                    <a:pt x="807" y="164"/>
                  </a:lnTo>
                  <a:lnTo>
                    <a:pt x="807" y="164"/>
                  </a:lnTo>
                  <a:lnTo>
                    <a:pt x="812" y="167"/>
                  </a:lnTo>
                  <a:lnTo>
                    <a:pt x="816" y="171"/>
                  </a:lnTo>
                  <a:lnTo>
                    <a:pt x="824" y="180"/>
                  </a:lnTo>
                  <a:lnTo>
                    <a:pt x="830" y="189"/>
                  </a:lnTo>
                  <a:lnTo>
                    <a:pt x="836" y="199"/>
                  </a:lnTo>
                  <a:lnTo>
                    <a:pt x="836" y="199"/>
                  </a:lnTo>
                  <a:lnTo>
                    <a:pt x="831" y="186"/>
                  </a:lnTo>
                  <a:lnTo>
                    <a:pt x="824" y="176"/>
                  </a:lnTo>
                  <a:lnTo>
                    <a:pt x="818" y="164"/>
                  </a:lnTo>
                  <a:lnTo>
                    <a:pt x="812" y="151"/>
                  </a:lnTo>
                  <a:lnTo>
                    <a:pt x="812" y="151"/>
                  </a:lnTo>
                  <a:lnTo>
                    <a:pt x="815" y="151"/>
                  </a:lnTo>
                  <a:lnTo>
                    <a:pt x="816" y="151"/>
                  </a:lnTo>
                  <a:lnTo>
                    <a:pt x="816" y="151"/>
                  </a:lnTo>
                  <a:lnTo>
                    <a:pt x="825" y="160"/>
                  </a:lnTo>
                  <a:lnTo>
                    <a:pt x="833" y="171"/>
                  </a:lnTo>
                  <a:lnTo>
                    <a:pt x="848" y="192"/>
                  </a:lnTo>
                  <a:lnTo>
                    <a:pt x="848" y="192"/>
                  </a:lnTo>
                  <a:lnTo>
                    <a:pt x="847" y="186"/>
                  </a:lnTo>
                  <a:lnTo>
                    <a:pt x="844" y="180"/>
                  </a:lnTo>
                  <a:lnTo>
                    <a:pt x="836" y="167"/>
                  </a:lnTo>
                  <a:lnTo>
                    <a:pt x="828" y="154"/>
                  </a:lnTo>
                  <a:lnTo>
                    <a:pt x="825" y="148"/>
                  </a:lnTo>
                  <a:lnTo>
                    <a:pt x="824" y="141"/>
                  </a:lnTo>
                  <a:lnTo>
                    <a:pt x="824" y="141"/>
                  </a:lnTo>
                  <a:lnTo>
                    <a:pt x="828" y="142"/>
                  </a:lnTo>
                  <a:lnTo>
                    <a:pt x="831" y="144"/>
                  </a:lnTo>
                  <a:lnTo>
                    <a:pt x="837" y="151"/>
                  </a:lnTo>
                  <a:lnTo>
                    <a:pt x="842" y="160"/>
                  </a:lnTo>
                  <a:lnTo>
                    <a:pt x="848" y="168"/>
                  </a:lnTo>
                  <a:lnTo>
                    <a:pt x="848" y="168"/>
                  </a:lnTo>
                  <a:lnTo>
                    <a:pt x="847" y="162"/>
                  </a:lnTo>
                  <a:lnTo>
                    <a:pt x="842" y="154"/>
                  </a:lnTo>
                  <a:lnTo>
                    <a:pt x="839" y="148"/>
                  </a:lnTo>
                  <a:lnTo>
                    <a:pt x="837" y="139"/>
                  </a:lnTo>
                  <a:lnTo>
                    <a:pt x="837" y="139"/>
                  </a:lnTo>
                  <a:lnTo>
                    <a:pt x="840" y="139"/>
                  </a:lnTo>
                  <a:lnTo>
                    <a:pt x="842" y="138"/>
                  </a:lnTo>
                  <a:lnTo>
                    <a:pt x="844" y="138"/>
                  </a:lnTo>
                  <a:lnTo>
                    <a:pt x="845" y="136"/>
                  </a:lnTo>
                  <a:lnTo>
                    <a:pt x="845" y="136"/>
                  </a:lnTo>
                  <a:lnTo>
                    <a:pt x="848" y="138"/>
                  </a:lnTo>
                  <a:lnTo>
                    <a:pt x="851" y="141"/>
                  </a:lnTo>
                  <a:lnTo>
                    <a:pt x="856" y="151"/>
                  </a:lnTo>
                  <a:lnTo>
                    <a:pt x="860" y="164"/>
                  </a:lnTo>
                  <a:lnTo>
                    <a:pt x="863" y="173"/>
                  </a:lnTo>
                  <a:lnTo>
                    <a:pt x="863" y="173"/>
                  </a:lnTo>
                  <a:lnTo>
                    <a:pt x="860" y="174"/>
                  </a:lnTo>
                  <a:lnTo>
                    <a:pt x="857" y="176"/>
                  </a:lnTo>
                  <a:lnTo>
                    <a:pt x="857" y="176"/>
                  </a:lnTo>
                  <a:lnTo>
                    <a:pt x="859" y="182"/>
                  </a:lnTo>
                  <a:lnTo>
                    <a:pt x="860" y="188"/>
                  </a:lnTo>
                  <a:lnTo>
                    <a:pt x="860" y="188"/>
                  </a:lnTo>
                  <a:lnTo>
                    <a:pt x="857" y="188"/>
                  </a:lnTo>
                  <a:lnTo>
                    <a:pt x="856" y="188"/>
                  </a:lnTo>
                  <a:lnTo>
                    <a:pt x="853" y="186"/>
                  </a:lnTo>
                  <a:lnTo>
                    <a:pt x="853" y="186"/>
                  </a:lnTo>
                  <a:lnTo>
                    <a:pt x="857" y="197"/>
                  </a:lnTo>
                  <a:lnTo>
                    <a:pt x="859" y="202"/>
                  </a:lnTo>
                  <a:lnTo>
                    <a:pt x="859" y="208"/>
                  </a:lnTo>
                  <a:lnTo>
                    <a:pt x="859" y="208"/>
                  </a:lnTo>
                  <a:lnTo>
                    <a:pt x="857" y="208"/>
                  </a:lnTo>
                  <a:lnTo>
                    <a:pt x="856" y="209"/>
                  </a:lnTo>
                  <a:lnTo>
                    <a:pt x="856" y="209"/>
                  </a:lnTo>
                  <a:lnTo>
                    <a:pt x="850" y="205"/>
                  </a:lnTo>
                  <a:lnTo>
                    <a:pt x="845" y="200"/>
                  </a:lnTo>
                  <a:lnTo>
                    <a:pt x="837" y="188"/>
                  </a:lnTo>
                  <a:lnTo>
                    <a:pt x="837" y="188"/>
                  </a:lnTo>
                  <a:lnTo>
                    <a:pt x="842" y="196"/>
                  </a:lnTo>
                  <a:lnTo>
                    <a:pt x="847" y="205"/>
                  </a:lnTo>
                  <a:lnTo>
                    <a:pt x="850" y="215"/>
                  </a:lnTo>
                  <a:lnTo>
                    <a:pt x="851" y="220"/>
                  </a:lnTo>
                  <a:lnTo>
                    <a:pt x="851" y="225"/>
                  </a:lnTo>
                  <a:lnTo>
                    <a:pt x="851" y="225"/>
                  </a:lnTo>
                  <a:lnTo>
                    <a:pt x="850" y="225"/>
                  </a:lnTo>
                  <a:lnTo>
                    <a:pt x="850" y="226"/>
                  </a:lnTo>
                  <a:lnTo>
                    <a:pt x="850" y="226"/>
                  </a:lnTo>
                  <a:lnTo>
                    <a:pt x="845" y="225"/>
                  </a:lnTo>
                  <a:lnTo>
                    <a:pt x="842" y="220"/>
                  </a:lnTo>
                  <a:lnTo>
                    <a:pt x="840" y="217"/>
                  </a:lnTo>
                  <a:lnTo>
                    <a:pt x="837" y="212"/>
                  </a:lnTo>
                  <a:lnTo>
                    <a:pt x="837" y="212"/>
                  </a:lnTo>
                  <a:lnTo>
                    <a:pt x="839" y="218"/>
                  </a:lnTo>
                  <a:lnTo>
                    <a:pt x="842" y="225"/>
                  </a:lnTo>
                  <a:lnTo>
                    <a:pt x="845" y="232"/>
                  </a:lnTo>
                  <a:lnTo>
                    <a:pt x="845" y="240"/>
                  </a:lnTo>
                  <a:lnTo>
                    <a:pt x="845" y="240"/>
                  </a:lnTo>
                  <a:lnTo>
                    <a:pt x="842" y="240"/>
                  </a:lnTo>
                  <a:lnTo>
                    <a:pt x="842" y="241"/>
                  </a:lnTo>
                  <a:lnTo>
                    <a:pt x="842" y="241"/>
                  </a:lnTo>
                  <a:lnTo>
                    <a:pt x="837" y="240"/>
                  </a:lnTo>
                  <a:lnTo>
                    <a:pt x="834" y="237"/>
                  </a:lnTo>
                  <a:lnTo>
                    <a:pt x="831" y="229"/>
                  </a:lnTo>
                  <a:lnTo>
                    <a:pt x="831" y="229"/>
                  </a:lnTo>
                  <a:lnTo>
                    <a:pt x="831" y="234"/>
                  </a:lnTo>
                  <a:lnTo>
                    <a:pt x="831" y="237"/>
                  </a:lnTo>
                  <a:lnTo>
                    <a:pt x="833" y="241"/>
                  </a:lnTo>
                  <a:lnTo>
                    <a:pt x="834" y="244"/>
                  </a:lnTo>
                  <a:lnTo>
                    <a:pt x="834" y="244"/>
                  </a:lnTo>
                  <a:lnTo>
                    <a:pt x="830" y="246"/>
                  </a:lnTo>
                  <a:lnTo>
                    <a:pt x="827" y="246"/>
                  </a:lnTo>
                  <a:lnTo>
                    <a:pt x="824" y="243"/>
                  </a:lnTo>
                  <a:lnTo>
                    <a:pt x="821" y="240"/>
                  </a:lnTo>
                  <a:lnTo>
                    <a:pt x="816" y="232"/>
                  </a:lnTo>
                  <a:lnTo>
                    <a:pt x="815" y="229"/>
                  </a:lnTo>
                  <a:lnTo>
                    <a:pt x="812" y="226"/>
                  </a:lnTo>
                  <a:lnTo>
                    <a:pt x="812" y="226"/>
                  </a:lnTo>
                  <a:lnTo>
                    <a:pt x="821" y="244"/>
                  </a:lnTo>
                  <a:lnTo>
                    <a:pt x="824" y="253"/>
                  </a:lnTo>
                  <a:lnTo>
                    <a:pt x="827" y="264"/>
                  </a:lnTo>
                  <a:lnTo>
                    <a:pt x="827" y="264"/>
                  </a:lnTo>
                  <a:lnTo>
                    <a:pt x="825" y="266"/>
                  </a:lnTo>
                  <a:lnTo>
                    <a:pt x="822" y="266"/>
                  </a:lnTo>
                  <a:lnTo>
                    <a:pt x="818" y="263"/>
                  </a:lnTo>
                  <a:lnTo>
                    <a:pt x="813" y="258"/>
                  </a:lnTo>
                  <a:lnTo>
                    <a:pt x="810" y="253"/>
                  </a:lnTo>
                  <a:lnTo>
                    <a:pt x="810" y="253"/>
                  </a:lnTo>
                  <a:lnTo>
                    <a:pt x="798" y="235"/>
                  </a:lnTo>
                  <a:lnTo>
                    <a:pt x="792" y="225"/>
                  </a:lnTo>
                  <a:lnTo>
                    <a:pt x="786" y="218"/>
                  </a:lnTo>
                  <a:lnTo>
                    <a:pt x="786" y="218"/>
                  </a:lnTo>
                  <a:lnTo>
                    <a:pt x="793" y="232"/>
                  </a:lnTo>
                  <a:lnTo>
                    <a:pt x="801" y="247"/>
                  </a:lnTo>
                  <a:lnTo>
                    <a:pt x="808" y="264"/>
                  </a:lnTo>
                  <a:lnTo>
                    <a:pt x="812" y="272"/>
                  </a:lnTo>
                  <a:lnTo>
                    <a:pt x="813" y="281"/>
                  </a:lnTo>
                  <a:lnTo>
                    <a:pt x="813" y="281"/>
                  </a:lnTo>
                  <a:lnTo>
                    <a:pt x="808" y="279"/>
                  </a:lnTo>
                  <a:lnTo>
                    <a:pt x="805" y="279"/>
                  </a:lnTo>
                  <a:lnTo>
                    <a:pt x="801" y="273"/>
                  </a:lnTo>
                  <a:lnTo>
                    <a:pt x="796" y="266"/>
                  </a:lnTo>
                  <a:lnTo>
                    <a:pt x="793" y="260"/>
                  </a:lnTo>
                  <a:lnTo>
                    <a:pt x="793" y="260"/>
                  </a:lnTo>
                  <a:lnTo>
                    <a:pt x="795" y="266"/>
                  </a:lnTo>
                  <a:lnTo>
                    <a:pt x="798" y="272"/>
                  </a:lnTo>
                  <a:lnTo>
                    <a:pt x="799" y="278"/>
                  </a:lnTo>
                  <a:lnTo>
                    <a:pt x="801" y="284"/>
                  </a:lnTo>
                  <a:lnTo>
                    <a:pt x="801" y="284"/>
                  </a:lnTo>
                  <a:lnTo>
                    <a:pt x="801" y="285"/>
                  </a:lnTo>
                  <a:lnTo>
                    <a:pt x="799" y="285"/>
                  </a:lnTo>
                  <a:lnTo>
                    <a:pt x="798" y="285"/>
                  </a:lnTo>
                  <a:lnTo>
                    <a:pt x="798" y="287"/>
                  </a:lnTo>
                  <a:lnTo>
                    <a:pt x="798" y="287"/>
                  </a:lnTo>
                  <a:lnTo>
                    <a:pt x="798" y="290"/>
                  </a:lnTo>
                  <a:lnTo>
                    <a:pt x="799" y="295"/>
                  </a:lnTo>
                  <a:lnTo>
                    <a:pt x="804" y="301"/>
                  </a:lnTo>
                  <a:lnTo>
                    <a:pt x="807" y="308"/>
                  </a:lnTo>
                  <a:lnTo>
                    <a:pt x="805" y="311"/>
                  </a:lnTo>
                  <a:lnTo>
                    <a:pt x="804" y="313"/>
                  </a:lnTo>
                  <a:lnTo>
                    <a:pt x="804" y="313"/>
                  </a:lnTo>
                  <a:lnTo>
                    <a:pt x="798" y="308"/>
                  </a:lnTo>
                  <a:lnTo>
                    <a:pt x="792" y="302"/>
                  </a:lnTo>
                  <a:lnTo>
                    <a:pt x="781" y="290"/>
                  </a:lnTo>
                  <a:lnTo>
                    <a:pt x="772" y="276"/>
                  </a:lnTo>
                  <a:lnTo>
                    <a:pt x="761" y="264"/>
                  </a:lnTo>
                  <a:lnTo>
                    <a:pt x="761" y="264"/>
                  </a:lnTo>
                  <a:lnTo>
                    <a:pt x="773" y="290"/>
                  </a:lnTo>
                  <a:lnTo>
                    <a:pt x="773" y="290"/>
                  </a:lnTo>
                  <a:lnTo>
                    <a:pt x="778" y="299"/>
                  </a:lnTo>
                  <a:lnTo>
                    <a:pt x="779" y="304"/>
                  </a:lnTo>
                  <a:lnTo>
                    <a:pt x="778" y="310"/>
                  </a:lnTo>
                  <a:lnTo>
                    <a:pt x="778" y="310"/>
                  </a:lnTo>
                  <a:lnTo>
                    <a:pt x="767" y="307"/>
                  </a:lnTo>
                  <a:lnTo>
                    <a:pt x="758" y="302"/>
                  </a:lnTo>
                  <a:lnTo>
                    <a:pt x="758" y="302"/>
                  </a:lnTo>
                  <a:lnTo>
                    <a:pt x="760" y="305"/>
                  </a:lnTo>
                  <a:lnTo>
                    <a:pt x="761" y="308"/>
                  </a:lnTo>
                  <a:lnTo>
                    <a:pt x="763" y="310"/>
                  </a:lnTo>
                  <a:lnTo>
                    <a:pt x="764" y="313"/>
                  </a:lnTo>
                  <a:lnTo>
                    <a:pt x="764" y="313"/>
                  </a:lnTo>
                  <a:lnTo>
                    <a:pt x="763" y="314"/>
                  </a:lnTo>
                  <a:lnTo>
                    <a:pt x="760" y="314"/>
                  </a:lnTo>
                  <a:lnTo>
                    <a:pt x="755" y="316"/>
                  </a:lnTo>
                  <a:lnTo>
                    <a:pt x="755" y="316"/>
                  </a:lnTo>
                  <a:lnTo>
                    <a:pt x="755" y="316"/>
                  </a:lnTo>
                  <a:lnTo>
                    <a:pt x="755" y="318"/>
                  </a:lnTo>
                  <a:lnTo>
                    <a:pt x="757" y="319"/>
                  </a:lnTo>
                  <a:lnTo>
                    <a:pt x="755" y="321"/>
                  </a:lnTo>
                  <a:lnTo>
                    <a:pt x="755" y="321"/>
                  </a:lnTo>
                  <a:lnTo>
                    <a:pt x="754" y="322"/>
                  </a:lnTo>
                  <a:lnTo>
                    <a:pt x="751" y="322"/>
                  </a:lnTo>
                  <a:lnTo>
                    <a:pt x="743" y="319"/>
                  </a:lnTo>
                  <a:lnTo>
                    <a:pt x="731" y="310"/>
                  </a:lnTo>
                  <a:lnTo>
                    <a:pt x="731" y="310"/>
                  </a:lnTo>
                  <a:lnTo>
                    <a:pt x="711" y="293"/>
                  </a:lnTo>
                  <a:lnTo>
                    <a:pt x="702" y="285"/>
                  </a:lnTo>
                  <a:lnTo>
                    <a:pt x="691" y="281"/>
                  </a:lnTo>
                  <a:lnTo>
                    <a:pt x="691" y="281"/>
                  </a:lnTo>
                  <a:lnTo>
                    <a:pt x="691" y="282"/>
                  </a:lnTo>
                  <a:lnTo>
                    <a:pt x="693" y="284"/>
                  </a:lnTo>
                  <a:lnTo>
                    <a:pt x="696" y="285"/>
                  </a:lnTo>
                  <a:lnTo>
                    <a:pt x="700" y="289"/>
                  </a:lnTo>
                  <a:lnTo>
                    <a:pt x="703" y="293"/>
                  </a:lnTo>
                  <a:lnTo>
                    <a:pt x="703" y="293"/>
                  </a:lnTo>
                  <a:lnTo>
                    <a:pt x="717" y="302"/>
                  </a:lnTo>
                  <a:lnTo>
                    <a:pt x="729" y="311"/>
                  </a:lnTo>
                  <a:lnTo>
                    <a:pt x="752" y="334"/>
                  </a:lnTo>
                  <a:lnTo>
                    <a:pt x="752" y="334"/>
                  </a:lnTo>
                  <a:lnTo>
                    <a:pt x="760" y="340"/>
                  </a:lnTo>
                  <a:lnTo>
                    <a:pt x="763" y="345"/>
                  </a:lnTo>
                  <a:lnTo>
                    <a:pt x="764" y="350"/>
                  </a:lnTo>
                  <a:lnTo>
                    <a:pt x="764" y="350"/>
                  </a:lnTo>
                  <a:lnTo>
                    <a:pt x="761" y="350"/>
                  </a:lnTo>
                  <a:lnTo>
                    <a:pt x="758" y="350"/>
                  </a:lnTo>
                  <a:lnTo>
                    <a:pt x="752" y="346"/>
                  </a:lnTo>
                  <a:lnTo>
                    <a:pt x="752" y="346"/>
                  </a:lnTo>
                  <a:lnTo>
                    <a:pt x="754" y="350"/>
                  </a:lnTo>
                  <a:lnTo>
                    <a:pt x="755" y="351"/>
                  </a:lnTo>
                  <a:lnTo>
                    <a:pt x="758" y="353"/>
                  </a:lnTo>
                  <a:lnTo>
                    <a:pt x="758" y="356"/>
                  </a:lnTo>
                  <a:lnTo>
                    <a:pt x="758" y="356"/>
                  </a:lnTo>
                  <a:lnTo>
                    <a:pt x="761" y="354"/>
                  </a:lnTo>
                  <a:lnTo>
                    <a:pt x="764" y="354"/>
                  </a:lnTo>
                  <a:lnTo>
                    <a:pt x="764" y="354"/>
                  </a:lnTo>
                  <a:lnTo>
                    <a:pt x="767" y="360"/>
                  </a:lnTo>
                  <a:lnTo>
                    <a:pt x="772" y="365"/>
                  </a:lnTo>
                  <a:lnTo>
                    <a:pt x="784" y="372"/>
                  </a:lnTo>
                  <a:lnTo>
                    <a:pt x="784" y="372"/>
                  </a:lnTo>
                  <a:lnTo>
                    <a:pt x="781" y="363"/>
                  </a:lnTo>
                  <a:lnTo>
                    <a:pt x="776" y="353"/>
                  </a:lnTo>
                  <a:lnTo>
                    <a:pt x="773" y="343"/>
                  </a:lnTo>
                  <a:lnTo>
                    <a:pt x="772" y="331"/>
                  </a:lnTo>
                  <a:lnTo>
                    <a:pt x="772" y="331"/>
                  </a:lnTo>
                  <a:lnTo>
                    <a:pt x="775" y="333"/>
                  </a:lnTo>
                  <a:lnTo>
                    <a:pt x="778" y="336"/>
                  </a:lnTo>
                  <a:lnTo>
                    <a:pt x="783" y="343"/>
                  </a:lnTo>
                  <a:lnTo>
                    <a:pt x="783" y="343"/>
                  </a:lnTo>
                  <a:lnTo>
                    <a:pt x="790" y="363"/>
                  </a:lnTo>
                  <a:lnTo>
                    <a:pt x="790" y="363"/>
                  </a:lnTo>
                  <a:lnTo>
                    <a:pt x="796" y="377"/>
                  </a:lnTo>
                  <a:lnTo>
                    <a:pt x="804" y="391"/>
                  </a:lnTo>
                  <a:lnTo>
                    <a:pt x="804" y="391"/>
                  </a:lnTo>
                  <a:lnTo>
                    <a:pt x="801" y="382"/>
                  </a:lnTo>
                  <a:lnTo>
                    <a:pt x="799" y="377"/>
                  </a:lnTo>
                  <a:lnTo>
                    <a:pt x="798" y="374"/>
                  </a:lnTo>
                  <a:lnTo>
                    <a:pt x="798" y="374"/>
                  </a:lnTo>
                  <a:lnTo>
                    <a:pt x="796" y="366"/>
                  </a:lnTo>
                  <a:lnTo>
                    <a:pt x="795" y="360"/>
                  </a:lnTo>
                  <a:lnTo>
                    <a:pt x="789" y="348"/>
                  </a:lnTo>
                  <a:lnTo>
                    <a:pt x="783" y="336"/>
                  </a:lnTo>
                  <a:lnTo>
                    <a:pt x="781" y="328"/>
                  </a:lnTo>
                  <a:lnTo>
                    <a:pt x="779" y="322"/>
                  </a:lnTo>
                  <a:lnTo>
                    <a:pt x="779" y="322"/>
                  </a:lnTo>
                  <a:lnTo>
                    <a:pt x="786" y="325"/>
                  </a:lnTo>
                  <a:lnTo>
                    <a:pt x="790" y="330"/>
                  </a:lnTo>
                  <a:lnTo>
                    <a:pt x="796" y="342"/>
                  </a:lnTo>
                  <a:lnTo>
                    <a:pt x="796" y="342"/>
                  </a:lnTo>
                  <a:lnTo>
                    <a:pt x="813" y="377"/>
                  </a:lnTo>
                  <a:lnTo>
                    <a:pt x="828" y="412"/>
                  </a:lnTo>
                  <a:lnTo>
                    <a:pt x="828" y="412"/>
                  </a:lnTo>
                  <a:lnTo>
                    <a:pt x="825" y="389"/>
                  </a:lnTo>
                  <a:lnTo>
                    <a:pt x="821" y="369"/>
                  </a:lnTo>
                  <a:lnTo>
                    <a:pt x="805" y="330"/>
                  </a:lnTo>
                  <a:lnTo>
                    <a:pt x="805" y="330"/>
                  </a:lnTo>
                  <a:lnTo>
                    <a:pt x="802" y="325"/>
                  </a:lnTo>
                  <a:lnTo>
                    <a:pt x="802" y="322"/>
                  </a:lnTo>
                  <a:lnTo>
                    <a:pt x="804" y="319"/>
                  </a:lnTo>
                  <a:lnTo>
                    <a:pt x="804" y="319"/>
                  </a:lnTo>
                  <a:lnTo>
                    <a:pt x="808" y="321"/>
                  </a:lnTo>
                  <a:lnTo>
                    <a:pt x="812" y="325"/>
                  </a:lnTo>
                  <a:lnTo>
                    <a:pt x="816" y="333"/>
                  </a:lnTo>
                  <a:lnTo>
                    <a:pt x="816" y="333"/>
                  </a:lnTo>
                  <a:lnTo>
                    <a:pt x="825" y="350"/>
                  </a:lnTo>
                  <a:lnTo>
                    <a:pt x="830" y="357"/>
                  </a:lnTo>
                  <a:lnTo>
                    <a:pt x="833" y="366"/>
                  </a:lnTo>
                  <a:lnTo>
                    <a:pt x="833" y="366"/>
                  </a:lnTo>
                  <a:lnTo>
                    <a:pt x="831" y="360"/>
                  </a:lnTo>
                  <a:lnTo>
                    <a:pt x="830" y="354"/>
                  </a:lnTo>
                  <a:lnTo>
                    <a:pt x="824" y="342"/>
                  </a:lnTo>
                  <a:lnTo>
                    <a:pt x="819" y="330"/>
                  </a:lnTo>
                  <a:lnTo>
                    <a:pt x="818" y="325"/>
                  </a:lnTo>
                  <a:lnTo>
                    <a:pt x="819" y="321"/>
                  </a:lnTo>
                  <a:lnTo>
                    <a:pt x="819" y="321"/>
                  </a:lnTo>
                  <a:lnTo>
                    <a:pt x="825" y="325"/>
                  </a:lnTo>
                  <a:lnTo>
                    <a:pt x="831" y="331"/>
                  </a:lnTo>
                  <a:lnTo>
                    <a:pt x="840" y="346"/>
                  </a:lnTo>
                  <a:lnTo>
                    <a:pt x="848" y="362"/>
                  </a:lnTo>
                  <a:lnTo>
                    <a:pt x="856" y="377"/>
                  </a:lnTo>
                  <a:lnTo>
                    <a:pt x="856" y="377"/>
                  </a:lnTo>
                  <a:lnTo>
                    <a:pt x="854" y="368"/>
                  </a:lnTo>
                  <a:lnTo>
                    <a:pt x="851" y="360"/>
                  </a:lnTo>
                  <a:lnTo>
                    <a:pt x="845" y="346"/>
                  </a:lnTo>
                  <a:lnTo>
                    <a:pt x="839" y="331"/>
                  </a:lnTo>
                  <a:lnTo>
                    <a:pt x="837" y="324"/>
                  </a:lnTo>
                  <a:lnTo>
                    <a:pt x="837" y="316"/>
                  </a:lnTo>
                  <a:lnTo>
                    <a:pt x="837" y="316"/>
                  </a:lnTo>
                  <a:lnTo>
                    <a:pt x="844" y="321"/>
                  </a:lnTo>
                  <a:lnTo>
                    <a:pt x="850" y="327"/>
                  </a:lnTo>
                  <a:lnTo>
                    <a:pt x="859" y="342"/>
                  </a:lnTo>
                  <a:lnTo>
                    <a:pt x="866" y="357"/>
                  </a:lnTo>
                  <a:lnTo>
                    <a:pt x="876" y="372"/>
                  </a:lnTo>
                  <a:lnTo>
                    <a:pt x="876" y="372"/>
                  </a:lnTo>
                  <a:lnTo>
                    <a:pt x="876" y="368"/>
                  </a:lnTo>
                  <a:lnTo>
                    <a:pt x="872" y="365"/>
                  </a:lnTo>
                  <a:lnTo>
                    <a:pt x="869" y="359"/>
                  </a:lnTo>
                  <a:lnTo>
                    <a:pt x="869" y="359"/>
                  </a:lnTo>
                  <a:lnTo>
                    <a:pt x="868" y="353"/>
                  </a:lnTo>
                  <a:lnTo>
                    <a:pt x="865" y="346"/>
                  </a:lnTo>
                  <a:lnTo>
                    <a:pt x="865" y="346"/>
                  </a:lnTo>
                  <a:lnTo>
                    <a:pt x="857" y="333"/>
                  </a:lnTo>
                  <a:lnTo>
                    <a:pt x="854" y="325"/>
                  </a:lnTo>
                  <a:lnTo>
                    <a:pt x="854" y="322"/>
                  </a:lnTo>
                  <a:lnTo>
                    <a:pt x="856" y="318"/>
                  </a:lnTo>
                  <a:lnTo>
                    <a:pt x="856" y="318"/>
                  </a:lnTo>
                  <a:lnTo>
                    <a:pt x="859" y="319"/>
                  </a:lnTo>
                  <a:lnTo>
                    <a:pt x="862" y="322"/>
                  </a:lnTo>
                  <a:lnTo>
                    <a:pt x="866" y="328"/>
                  </a:lnTo>
                  <a:lnTo>
                    <a:pt x="876" y="343"/>
                  </a:lnTo>
                  <a:lnTo>
                    <a:pt x="876" y="343"/>
                  </a:lnTo>
                  <a:lnTo>
                    <a:pt x="874" y="337"/>
                  </a:lnTo>
                  <a:lnTo>
                    <a:pt x="871" y="331"/>
                  </a:lnTo>
                  <a:lnTo>
                    <a:pt x="869" y="325"/>
                  </a:lnTo>
                  <a:lnTo>
                    <a:pt x="869" y="322"/>
                  </a:lnTo>
                  <a:lnTo>
                    <a:pt x="869" y="319"/>
                  </a:lnTo>
                  <a:lnTo>
                    <a:pt x="869" y="319"/>
                  </a:lnTo>
                  <a:lnTo>
                    <a:pt x="872" y="319"/>
                  </a:lnTo>
                  <a:lnTo>
                    <a:pt x="876" y="321"/>
                  </a:lnTo>
                  <a:lnTo>
                    <a:pt x="880" y="325"/>
                  </a:lnTo>
                  <a:lnTo>
                    <a:pt x="886" y="336"/>
                  </a:lnTo>
                  <a:lnTo>
                    <a:pt x="886" y="336"/>
                  </a:lnTo>
                  <a:lnTo>
                    <a:pt x="894" y="346"/>
                  </a:lnTo>
                  <a:lnTo>
                    <a:pt x="900" y="357"/>
                  </a:lnTo>
                  <a:lnTo>
                    <a:pt x="900" y="357"/>
                  </a:lnTo>
                  <a:lnTo>
                    <a:pt x="897" y="346"/>
                  </a:lnTo>
                  <a:lnTo>
                    <a:pt x="892" y="337"/>
                  </a:lnTo>
                  <a:lnTo>
                    <a:pt x="888" y="327"/>
                  </a:lnTo>
                  <a:lnTo>
                    <a:pt x="886" y="321"/>
                  </a:lnTo>
                  <a:lnTo>
                    <a:pt x="886" y="314"/>
                  </a:lnTo>
                  <a:lnTo>
                    <a:pt x="886" y="314"/>
                  </a:lnTo>
                  <a:lnTo>
                    <a:pt x="892" y="318"/>
                  </a:lnTo>
                  <a:lnTo>
                    <a:pt x="897" y="321"/>
                  </a:lnTo>
                  <a:lnTo>
                    <a:pt x="903" y="328"/>
                  </a:lnTo>
                  <a:lnTo>
                    <a:pt x="908" y="337"/>
                  </a:lnTo>
                  <a:lnTo>
                    <a:pt x="914" y="346"/>
                  </a:lnTo>
                  <a:lnTo>
                    <a:pt x="914" y="346"/>
                  </a:lnTo>
                  <a:lnTo>
                    <a:pt x="911" y="336"/>
                  </a:lnTo>
                  <a:lnTo>
                    <a:pt x="906" y="327"/>
                  </a:lnTo>
                  <a:lnTo>
                    <a:pt x="903" y="318"/>
                  </a:lnTo>
                  <a:lnTo>
                    <a:pt x="903" y="313"/>
                  </a:lnTo>
                  <a:lnTo>
                    <a:pt x="903" y="307"/>
                  </a:lnTo>
                  <a:lnTo>
                    <a:pt x="903" y="307"/>
                  </a:lnTo>
                  <a:lnTo>
                    <a:pt x="906" y="308"/>
                  </a:lnTo>
                  <a:lnTo>
                    <a:pt x="909" y="311"/>
                  </a:lnTo>
                  <a:lnTo>
                    <a:pt x="915" y="318"/>
                  </a:lnTo>
                  <a:lnTo>
                    <a:pt x="924" y="333"/>
                  </a:lnTo>
                  <a:lnTo>
                    <a:pt x="924" y="333"/>
                  </a:lnTo>
                  <a:lnTo>
                    <a:pt x="923" y="328"/>
                  </a:lnTo>
                  <a:lnTo>
                    <a:pt x="921" y="322"/>
                  </a:lnTo>
                  <a:lnTo>
                    <a:pt x="920" y="316"/>
                  </a:lnTo>
                  <a:lnTo>
                    <a:pt x="920" y="311"/>
                  </a:lnTo>
                  <a:lnTo>
                    <a:pt x="920" y="311"/>
                  </a:lnTo>
                  <a:lnTo>
                    <a:pt x="926" y="313"/>
                  </a:lnTo>
                  <a:lnTo>
                    <a:pt x="929" y="316"/>
                  </a:lnTo>
                  <a:lnTo>
                    <a:pt x="932" y="319"/>
                  </a:lnTo>
                  <a:lnTo>
                    <a:pt x="935" y="324"/>
                  </a:lnTo>
                  <a:lnTo>
                    <a:pt x="935" y="324"/>
                  </a:lnTo>
                  <a:lnTo>
                    <a:pt x="933" y="318"/>
                  </a:lnTo>
                  <a:lnTo>
                    <a:pt x="933" y="308"/>
                  </a:lnTo>
                  <a:lnTo>
                    <a:pt x="933" y="308"/>
                  </a:lnTo>
                  <a:lnTo>
                    <a:pt x="935" y="307"/>
                  </a:lnTo>
                  <a:lnTo>
                    <a:pt x="938" y="307"/>
                  </a:lnTo>
                  <a:lnTo>
                    <a:pt x="938" y="307"/>
                  </a:lnTo>
                  <a:lnTo>
                    <a:pt x="937" y="302"/>
                  </a:lnTo>
                  <a:lnTo>
                    <a:pt x="937" y="298"/>
                  </a:lnTo>
                  <a:lnTo>
                    <a:pt x="937" y="298"/>
                  </a:lnTo>
                  <a:lnTo>
                    <a:pt x="941" y="301"/>
                  </a:lnTo>
                  <a:lnTo>
                    <a:pt x="944" y="304"/>
                  </a:lnTo>
                  <a:lnTo>
                    <a:pt x="947" y="313"/>
                  </a:lnTo>
                  <a:lnTo>
                    <a:pt x="947" y="313"/>
                  </a:lnTo>
                  <a:lnTo>
                    <a:pt x="950" y="322"/>
                  </a:lnTo>
                  <a:lnTo>
                    <a:pt x="952" y="331"/>
                  </a:lnTo>
                  <a:lnTo>
                    <a:pt x="952" y="331"/>
                  </a:lnTo>
                  <a:lnTo>
                    <a:pt x="947" y="333"/>
                  </a:lnTo>
                  <a:lnTo>
                    <a:pt x="944" y="330"/>
                  </a:lnTo>
                  <a:lnTo>
                    <a:pt x="944" y="330"/>
                  </a:lnTo>
                  <a:lnTo>
                    <a:pt x="947" y="339"/>
                  </a:lnTo>
                  <a:lnTo>
                    <a:pt x="949" y="350"/>
                  </a:lnTo>
                  <a:lnTo>
                    <a:pt x="949" y="350"/>
                  </a:lnTo>
                  <a:lnTo>
                    <a:pt x="947" y="350"/>
                  </a:lnTo>
                  <a:lnTo>
                    <a:pt x="946" y="351"/>
                  </a:lnTo>
                  <a:lnTo>
                    <a:pt x="946" y="351"/>
                  </a:lnTo>
                  <a:lnTo>
                    <a:pt x="944" y="351"/>
                  </a:lnTo>
                  <a:lnTo>
                    <a:pt x="944" y="351"/>
                  </a:lnTo>
                  <a:lnTo>
                    <a:pt x="940" y="346"/>
                  </a:lnTo>
                  <a:lnTo>
                    <a:pt x="938" y="342"/>
                  </a:lnTo>
                  <a:lnTo>
                    <a:pt x="935" y="336"/>
                  </a:lnTo>
                  <a:lnTo>
                    <a:pt x="930" y="330"/>
                  </a:lnTo>
                  <a:lnTo>
                    <a:pt x="930" y="330"/>
                  </a:lnTo>
                  <a:lnTo>
                    <a:pt x="935" y="346"/>
                  </a:lnTo>
                  <a:lnTo>
                    <a:pt x="937" y="354"/>
                  </a:lnTo>
                  <a:lnTo>
                    <a:pt x="937" y="362"/>
                  </a:lnTo>
                  <a:lnTo>
                    <a:pt x="937" y="362"/>
                  </a:lnTo>
                  <a:lnTo>
                    <a:pt x="935" y="362"/>
                  </a:lnTo>
                  <a:lnTo>
                    <a:pt x="935" y="362"/>
                  </a:lnTo>
                  <a:lnTo>
                    <a:pt x="932" y="360"/>
                  </a:lnTo>
                  <a:lnTo>
                    <a:pt x="929" y="357"/>
                  </a:lnTo>
                  <a:lnTo>
                    <a:pt x="926" y="353"/>
                  </a:lnTo>
                  <a:lnTo>
                    <a:pt x="924" y="345"/>
                  </a:lnTo>
                  <a:lnTo>
                    <a:pt x="920" y="339"/>
                  </a:lnTo>
                  <a:lnTo>
                    <a:pt x="920" y="339"/>
                  </a:lnTo>
                  <a:lnTo>
                    <a:pt x="921" y="348"/>
                  </a:lnTo>
                  <a:lnTo>
                    <a:pt x="924" y="359"/>
                  </a:lnTo>
                  <a:lnTo>
                    <a:pt x="927" y="369"/>
                  </a:lnTo>
                  <a:lnTo>
                    <a:pt x="927" y="377"/>
                  </a:lnTo>
                  <a:lnTo>
                    <a:pt x="927" y="377"/>
                  </a:lnTo>
                  <a:lnTo>
                    <a:pt x="924" y="377"/>
                  </a:lnTo>
                  <a:lnTo>
                    <a:pt x="921" y="375"/>
                  </a:lnTo>
                  <a:lnTo>
                    <a:pt x="918" y="371"/>
                  </a:lnTo>
                  <a:lnTo>
                    <a:pt x="914" y="360"/>
                  </a:lnTo>
                  <a:lnTo>
                    <a:pt x="914" y="360"/>
                  </a:lnTo>
                  <a:lnTo>
                    <a:pt x="908" y="346"/>
                  </a:lnTo>
                  <a:lnTo>
                    <a:pt x="898" y="334"/>
                  </a:lnTo>
                  <a:lnTo>
                    <a:pt x="898" y="334"/>
                  </a:lnTo>
                  <a:lnTo>
                    <a:pt x="906" y="356"/>
                  </a:lnTo>
                  <a:lnTo>
                    <a:pt x="909" y="366"/>
                  </a:lnTo>
                  <a:lnTo>
                    <a:pt x="911" y="378"/>
                  </a:lnTo>
                  <a:lnTo>
                    <a:pt x="911" y="378"/>
                  </a:lnTo>
                  <a:lnTo>
                    <a:pt x="905" y="380"/>
                  </a:lnTo>
                  <a:lnTo>
                    <a:pt x="905" y="380"/>
                  </a:lnTo>
                  <a:lnTo>
                    <a:pt x="894" y="360"/>
                  </a:lnTo>
                  <a:lnTo>
                    <a:pt x="883" y="339"/>
                  </a:lnTo>
                  <a:lnTo>
                    <a:pt x="883" y="339"/>
                  </a:lnTo>
                  <a:lnTo>
                    <a:pt x="886" y="350"/>
                  </a:lnTo>
                  <a:lnTo>
                    <a:pt x="889" y="360"/>
                  </a:lnTo>
                  <a:lnTo>
                    <a:pt x="894" y="371"/>
                  </a:lnTo>
                  <a:lnTo>
                    <a:pt x="895" y="382"/>
                  </a:lnTo>
                  <a:lnTo>
                    <a:pt x="895" y="382"/>
                  </a:lnTo>
                  <a:lnTo>
                    <a:pt x="891" y="383"/>
                  </a:lnTo>
                  <a:lnTo>
                    <a:pt x="891" y="383"/>
                  </a:lnTo>
                  <a:lnTo>
                    <a:pt x="883" y="368"/>
                  </a:lnTo>
                  <a:lnTo>
                    <a:pt x="876" y="354"/>
                  </a:lnTo>
                  <a:lnTo>
                    <a:pt x="876" y="354"/>
                  </a:lnTo>
                  <a:lnTo>
                    <a:pt x="879" y="363"/>
                  </a:lnTo>
                  <a:lnTo>
                    <a:pt x="882" y="372"/>
                  </a:lnTo>
                  <a:lnTo>
                    <a:pt x="885" y="382"/>
                  </a:lnTo>
                  <a:lnTo>
                    <a:pt x="885" y="392"/>
                  </a:lnTo>
                  <a:lnTo>
                    <a:pt x="885" y="392"/>
                  </a:lnTo>
                  <a:lnTo>
                    <a:pt x="883" y="394"/>
                  </a:lnTo>
                  <a:lnTo>
                    <a:pt x="882" y="395"/>
                  </a:lnTo>
                  <a:lnTo>
                    <a:pt x="880" y="395"/>
                  </a:lnTo>
                  <a:lnTo>
                    <a:pt x="880" y="395"/>
                  </a:lnTo>
                  <a:lnTo>
                    <a:pt x="872" y="382"/>
                  </a:lnTo>
                  <a:lnTo>
                    <a:pt x="865" y="366"/>
                  </a:lnTo>
                  <a:lnTo>
                    <a:pt x="857" y="353"/>
                  </a:lnTo>
                  <a:lnTo>
                    <a:pt x="850" y="337"/>
                  </a:lnTo>
                  <a:lnTo>
                    <a:pt x="850" y="337"/>
                  </a:lnTo>
                  <a:lnTo>
                    <a:pt x="854" y="351"/>
                  </a:lnTo>
                  <a:lnTo>
                    <a:pt x="859" y="365"/>
                  </a:lnTo>
                  <a:lnTo>
                    <a:pt x="863" y="378"/>
                  </a:lnTo>
                  <a:lnTo>
                    <a:pt x="863" y="386"/>
                  </a:lnTo>
                  <a:lnTo>
                    <a:pt x="863" y="394"/>
                  </a:lnTo>
                  <a:lnTo>
                    <a:pt x="863" y="394"/>
                  </a:lnTo>
                  <a:lnTo>
                    <a:pt x="862" y="394"/>
                  </a:lnTo>
                  <a:lnTo>
                    <a:pt x="860" y="395"/>
                  </a:lnTo>
                  <a:lnTo>
                    <a:pt x="860" y="395"/>
                  </a:lnTo>
                  <a:lnTo>
                    <a:pt x="856" y="391"/>
                  </a:lnTo>
                  <a:lnTo>
                    <a:pt x="853" y="386"/>
                  </a:lnTo>
                  <a:lnTo>
                    <a:pt x="848" y="374"/>
                  </a:lnTo>
                  <a:lnTo>
                    <a:pt x="842" y="363"/>
                  </a:lnTo>
                  <a:lnTo>
                    <a:pt x="839" y="357"/>
                  </a:lnTo>
                  <a:lnTo>
                    <a:pt x="836" y="353"/>
                  </a:lnTo>
                  <a:lnTo>
                    <a:pt x="836" y="353"/>
                  </a:lnTo>
                  <a:lnTo>
                    <a:pt x="845" y="380"/>
                  </a:lnTo>
                  <a:lnTo>
                    <a:pt x="850" y="395"/>
                  </a:lnTo>
                  <a:lnTo>
                    <a:pt x="850" y="409"/>
                  </a:lnTo>
                  <a:lnTo>
                    <a:pt x="850" y="409"/>
                  </a:lnTo>
                  <a:lnTo>
                    <a:pt x="847" y="409"/>
                  </a:lnTo>
                  <a:lnTo>
                    <a:pt x="845" y="407"/>
                  </a:lnTo>
                  <a:lnTo>
                    <a:pt x="842" y="403"/>
                  </a:lnTo>
                  <a:lnTo>
                    <a:pt x="837" y="392"/>
                  </a:lnTo>
                  <a:lnTo>
                    <a:pt x="837" y="392"/>
                  </a:lnTo>
                  <a:lnTo>
                    <a:pt x="822" y="357"/>
                  </a:lnTo>
                  <a:lnTo>
                    <a:pt x="822" y="357"/>
                  </a:lnTo>
                  <a:lnTo>
                    <a:pt x="830" y="386"/>
                  </a:lnTo>
                  <a:lnTo>
                    <a:pt x="833" y="401"/>
                  </a:lnTo>
                  <a:lnTo>
                    <a:pt x="834" y="420"/>
                  </a:lnTo>
                  <a:lnTo>
                    <a:pt x="834" y="420"/>
                  </a:lnTo>
                  <a:lnTo>
                    <a:pt x="833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25" y="418"/>
                  </a:lnTo>
                  <a:lnTo>
                    <a:pt x="822" y="414"/>
                  </a:lnTo>
                  <a:lnTo>
                    <a:pt x="818" y="403"/>
                  </a:lnTo>
                  <a:lnTo>
                    <a:pt x="813" y="391"/>
                  </a:lnTo>
                  <a:lnTo>
                    <a:pt x="807" y="380"/>
                  </a:lnTo>
                  <a:lnTo>
                    <a:pt x="807" y="380"/>
                  </a:lnTo>
                  <a:lnTo>
                    <a:pt x="810" y="392"/>
                  </a:lnTo>
                  <a:lnTo>
                    <a:pt x="813" y="406"/>
                  </a:lnTo>
                  <a:lnTo>
                    <a:pt x="816" y="418"/>
                  </a:lnTo>
                  <a:lnTo>
                    <a:pt x="818" y="432"/>
                  </a:lnTo>
                  <a:lnTo>
                    <a:pt x="818" y="432"/>
                  </a:lnTo>
                  <a:lnTo>
                    <a:pt x="813" y="432"/>
                  </a:lnTo>
                  <a:lnTo>
                    <a:pt x="810" y="430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04" y="423"/>
                  </a:lnTo>
                  <a:lnTo>
                    <a:pt x="801" y="423"/>
                  </a:lnTo>
                  <a:lnTo>
                    <a:pt x="801" y="423"/>
                  </a:lnTo>
                  <a:lnTo>
                    <a:pt x="801" y="429"/>
                  </a:lnTo>
                  <a:lnTo>
                    <a:pt x="802" y="435"/>
                  </a:lnTo>
                  <a:lnTo>
                    <a:pt x="802" y="441"/>
                  </a:lnTo>
                  <a:lnTo>
                    <a:pt x="801" y="446"/>
                  </a:lnTo>
                  <a:lnTo>
                    <a:pt x="801" y="446"/>
                  </a:lnTo>
                  <a:lnTo>
                    <a:pt x="810" y="490"/>
                  </a:lnTo>
                  <a:lnTo>
                    <a:pt x="819" y="534"/>
                  </a:lnTo>
                  <a:lnTo>
                    <a:pt x="819" y="534"/>
                  </a:lnTo>
                  <a:lnTo>
                    <a:pt x="816" y="504"/>
                  </a:lnTo>
                  <a:lnTo>
                    <a:pt x="812" y="473"/>
                  </a:lnTo>
                  <a:lnTo>
                    <a:pt x="812" y="473"/>
                  </a:lnTo>
                  <a:lnTo>
                    <a:pt x="808" y="456"/>
                  </a:lnTo>
                  <a:lnTo>
                    <a:pt x="807" y="449"/>
                  </a:lnTo>
                  <a:lnTo>
                    <a:pt x="808" y="441"/>
                  </a:lnTo>
                  <a:lnTo>
                    <a:pt x="808" y="441"/>
                  </a:lnTo>
                  <a:lnTo>
                    <a:pt x="810" y="441"/>
                  </a:lnTo>
                  <a:lnTo>
                    <a:pt x="813" y="443"/>
                  </a:lnTo>
                  <a:lnTo>
                    <a:pt x="815" y="447"/>
                  </a:lnTo>
                  <a:lnTo>
                    <a:pt x="816" y="459"/>
                  </a:lnTo>
                  <a:lnTo>
                    <a:pt x="816" y="459"/>
                  </a:lnTo>
                  <a:lnTo>
                    <a:pt x="825" y="499"/>
                  </a:lnTo>
                  <a:lnTo>
                    <a:pt x="830" y="517"/>
                  </a:lnTo>
                  <a:lnTo>
                    <a:pt x="833" y="536"/>
                  </a:lnTo>
                  <a:lnTo>
                    <a:pt x="833" y="536"/>
                  </a:lnTo>
                  <a:lnTo>
                    <a:pt x="831" y="514"/>
                  </a:lnTo>
                  <a:lnTo>
                    <a:pt x="827" y="493"/>
                  </a:lnTo>
                  <a:lnTo>
                    <a:pt x="824" y="472"/>
                  </a:lnTo>
                  <a:lnTo>
                    <a:pt x="821" y="450"/>
                  </a:lnTo>
                  <a:lnTo>
                    <a:pt x="821" y="450"/>
                  </a:lnTo>
                  <a:lnTo>
                    <a:pt x="824" y="452"/>
                  </a:lnTo>
                  <a:lnTo>
                    <a:pt x="827" y="455"/>
                  </a:lnTo>
                  <a:lnTo>
                    <a:pt x="830" y="461"/>
                  </a:lnTo>
                  <a:lnTo>
                    <a:pt x="836" y="476"/>
                  </a:lnTo>
                  <a:lnTo>
                    <a:pt x="836" y="476"/>
                  </a:lnTo>
                  <a:lnTo>
                    <a:pt x="839" y="484"/>
                  </a:lnTo>
                  <a:lnTo>
                    <a:pt x="842" y="493"/>
                  </a:lnTo>
                  <a:lnTo>
                    <a:pt x="842" y="493"/>
                  </a:lnTo>
                  <a:lnTo>
                    <a:pt x="840" y="487"/>
                  </a:lnTo>
                  <a:lnTo>
                    <a:pt x="839" y="482"/>
                  </a:lnTo>
                  <a:lnTo>
                    <a:pt x="837" y="476"/>
                  </a:lnTo>
                  <a:lnTo>
                    <a:pt x="839" y="470"/>
                  </a:lnTo>
                  <a:lnTo>
                    <a:pt x="839" y="470"/>
                  </a:lnTo>
                  <a:lnTo>
                    <a:pt x="844" y="470"/>
                  </a:lnTo>
                  <a:lnTo>
                    <a:pt x="845" y="473"/>
                  </a:lnTo>
                  <a:lnTo>
                    <a:pt x="848" y="481"/>
                  </a:lnTo>
                  <a:lnTo>
                    <a:pt x="848" y="481"/>
                  </a:lnTo>
                  <a:lnTo>
                    <a:pt x="853" y="494"/>
                  </a:lnTo>
                  <a:lnTo>
                    <a:pt x="857" y="507"/>
                  </a:lnTo>
                  <a:lnTo>
                    <a:pt x="857" y="507"/>
                  </a:lnTo>
                  <a:lnTo>
                    <a:pt x="857" y="500"/>
                  </a:lnTo>
                  <a:lnTo>
                    <a:pt x="857" y="497"/>
                  </a:lnTo>
                  <a:lnTo>
                    <a:pt x="859" y="496"/>
                  </a:lnTo>
                  <a:lnTo>
                    <a:pt x="859" y="496"/>
                  </a:lnTo>
                  <a:lnTo>
                    <a:pt x="863" y="497"/>
                  </a:lnTo>
                  <a:lnTo>
                    <a:pt x="866" y="502"/>
                  </a:lnTo>
                  <a:lnTo>
                    <a:pt x="871" y="511"/>
                  </a:lnTo>
                  <a:lnTo>
                    <a:pt x="874" y="520"/>
                  </a:lnTo>
                  <a:lnTo>
                    <a:pt x="879" y="529"/>
                  </a:lnTo>
                  <a:lnTo>
                    <a:pt x="879" y="529"/>
                  </a:lnTo>
                  <a:lnTo>
                    <a:pt x="877" y="520"/>
                  </a:lnTo>
                  <a:lnTo>
                    <a:pt x="874" y="510"/>
                  </a:lnTo>
                  <a:lnTo>
                    <a:pt x="872" y="500"/>
                  </a:lnTo>
                  <a:lnTo>
                    <a:pt x="872" y="494"/>
                  </a:lnTo>
                  <a:lnTo>
                    <a:pt x="874" y="490"/>
                  </a:lnTo>
                  <a:lnTo>
                    <a:pt x="874" y="490"/>
                  </a:lnTo>
                  <a:lnTo>
                    <a:pt x="877" y="493"/>
                  </a:lnTo>
                  <a:lnTo>
                    <a:pt x="880" y="494"/>
                  </a:lnTo>
                  <a:lnTo>
                    <a:pt x="885" y="502"/>
                  </a:lnTo>
                  <a:lnTo>
                    <a:pt x="889" y="517"/>
                  </a:lnTo>
                  <a:lnTo>
                    <a:pt x="889" y="517"/>
                  </a:lnTo>
                  <a:lnTo>
                    <a:pt x="891" y="513"/>
                  </a:lnTo>
                  <a:lnTo>
                    <a:pt x="889" y="507"/>
                  </a:lnTo>
                  <a:lnTo>
                    <a:pt x="889" y="499"/>
                  </a:lnTo>
                  <a:lnTo>
                    <a:pt x="891" y="493"/>
                  </a:lnTo>
                  <a:lnTo>
                    <a:pt x="891" y="493"/>
                  </a:lnTo>
                  <a:lnTo>
                    <a:pt x="894" y="493"/>
                  </a:lnTo>
                  <a:lnTo>
                    <a:pt x="897" y="496"/>
                  </a:lnTo>
                  <a:lnTo>
                    <a:pt x="900" y="500"/>
                  </a:lnTo>
                  <a:lnTo>
                    <a:pt x="903" y="508"/>
                  </a:lnTo>
                  <a:lnTo>
                    <a:pt x="906" y="514"/>
                  </a:lnTo>
                  <a:lnTo>
                    <a:pt x="906" y="514"/>
                  </a:lnTo>
                  <a:lnTo>
                    <a:pt x="908" y="510"/>
                  </a:lnTo>
                  <a:lnTo>
                    <a:pt x="908" y="507"/>
                  </a:lnTo>
                  <a:lnTo>
                    <a:pt x="909" y="504"/>
                  </a:lnTo>
                  <a:lnTo>
                    <a:pt x="909" y="504"/>
                  </a:lnTo>
                  <a:lnTo>
                    <a:pt x="911" y="504"/>
                  </a:lnTo>
                  <a:lnTo>
                    <a:pt x="911" y="505"/>
                  </a:lnTo>
                  <a:lnTo>
                    <a:pt x="912" y="505"/>
                  </a:lnTo>
                  <a:lnTo>
                    <a:pt x="914" y="505"/>
                  </a:lnTo>
                  <a:lnTo>
                    <a:pt x="914" y="505"/>
                  </a:lnTo>
                  <a:lnTo>
                    <a:pt x="915" y="510"/>
                  </a:lnTo>
                  <a:lnTo>
                    <a:pt x="917" y="514"/>
                  </a:lnTo>
                  <a:lnTo>
                    <a:pt x="917" y="514"/>
                  </a:lnTo>
                  <a:lnTo>
                    <a:pt x="918" y="511"/>
                  </a:lnTo>
                  <a:lnTo>
                    <a:pt x="920" y="505"/>
                  </a:lnTo>
                  <a:lnTo>
                    <a:pt x="920" y="505"/>
                  </a:lnTo>
                  <a:lnTo>
                    <a:pt x="924" y="507"/>
                  </a:lnTo>
                  <a:lnTo>
                    <a:pt x="926" y="507"/>
                  </a:lnTo>
                  <a:lnTo>
                    <a:pt x="929" y="505"/>
                  </a:lnTo>
                  <a:lnTo>
                    <a:pt x="929" y="505"/>
                  </a:lnTo>
                  <a:lnTo>
                    <a:pt x="927" y="511"/>
                  </a:lnTo>
                  <a:lnTo>
                    <a:pt x="929" y="516"/>
                  </a:lnTo>
                  <a:lnTo>
                    <a:pt x="930" y="528"/>
                  </a:lnTo>
                  <a:lnTo>
                    <a:pt x="932" y="542"/>
                  </a:lnTo>
                  <a:lnTo>
                    <a:pt x="932" y="548"/>
                  </a:lnTo>
                  <a:lnTo>
                    <a:pt x="930" y="554"/>
                  </a:lnTo>
                  <a:lnTo>
                    <a:pt x="930" y="554"/>
                  </a:lnTo>
                  <a:lnTo>
                    <a:pt x="929" y="554"/>
                  </a:lnTo>
                  <a:lnTo>
                    <a:pt x="927" y="552"/>
                  </a:lnTo>
                  <a:lnTo>
                    <a:pt x="927" y="551"/>
                  </a:lnTo>
                  <a:lnTo>
                    <a:pt x="926" y="549"/>
                  </a:lnTo>
                  <a:lnTo>
                    <a:pt x="926" y="549"/>
                  </a:lnTo>
                  <a:lnTo>
                    <a:pt x="926" y="551"/>
                  </a:lnTo>
                  <a:lnTo>
                    <a:pt x="926" y="554"/>
                  </a:lnTo>
                  <a:lnTo>
                    <a:pt x="926" y="555"/>
                  </a:lnTo>
                  <a:lnTo>
                    <a:pt x="924" y="557"/>
                  </a:lnTo>
                  <a:lnTo>
                    <a:pt x="924" y="557"/>
                  </a:lnTo>
                  <a:lnTo>
                    <a:pt x="921" y="557"/>
                  </a:lnTo>
                  <a:lnTo>
                    <a:pt x="921" y="557"/>
                  </a:lnTo>
                  <a:lnTo>
                    <a:pt x="918" y="552"/>
                  </a:lnTo>
                  <a:lnTo>
                    <a:pt x="918" y="548"/>
                  </a:lnTo>
                  <a:lnTo>
                    <a:pt x="917" y="542"/>
                  </a:lnTo>
                  <a:lnTo>
                    <a:pt x="915" y="537"/>
                  </a:lnTo>
                  <a:lnTo>
                    <a:pt x="915" y="537"/>
                  </a:lnTo>
                  <a:lnTo>
                    <a:pt x="915" y="543"/>
                  </a:lnTo>
                  <a:lnTo>
                    <a:pt x="915" y="549"/>
                  </a:lnTo>
                  <a:lnTo>
                    <a:pt x="915" y="555"/>
                  </a:lnTo>
                  <a:lnTo>
                    <a:pt x="914" y="557"/>
                  </a:lnTo>
                  <a:lnTo>
                    <a:pt x="911" y="558"/>
                  </a:lnTo>
                  <a:lnTo>
                    <a:pt x="911" y="558"/>
                  </a:lnTo>
                  <a:lnTo>
                    <a:pt x="908" y="554"/>
                  </a:lnTo>
                  <a:lnTo>
                    <a:pt x="906" y="548"/>
                  </a:lnTo>
                  <a:lnTo>
                    <a:pt x="905" y="534"/>
                  </a:lnTo>
                  <a:lnTo>
                    <a:pt x="905" y="534"/>
                  </a:lnTo>
                  <a:lnTo>
                    <a:pt x="901" y="522"/>
                  </a:lnTo>
                  <a:lnTo>
                    <a:pt x="897" y="511"/>
                  </a:lnTo>
                  <a:lnTo>
                    <a:pt x="897" y="511"/>
                  </a:lnTo>
                  <a:lnTo>
                    <a:pt x="898" y="523"/>
                  </a:lnTo>
                  <a:lnTo>
                    <a:pt x="900" y="536"/>
                  </a:lnTo>
                  <a:lnTo>
                    <a:pt x="901" y="548"/>
                  </a:lnTo>
                  <a:lnTo>
                    <a:pt x="900" y="554"/>
                  </a:lnTo>
                  <a:lnTo>
                    <a:pt x="900" y="560"/>
                  </a:lnTo>
                  <a:lnTo>
                    <a:pt x="900" y="560"/>
                  </a:lnTo>
                  <a:lnTo>
                    <a:pt x="897" y="560"/>
                  </a:lnTo>
                  <a:lnTo>
                    <a:pt x="895" y="560"/>
                  </a:lnTo>
                  <a:lnTo>
                    <a:pt x="895" y="560"/>
                  </a:lnTo>
                  <a:lnTo>
                    <a:pt x="891" y="549"/>
                  </a:lnTo>
                  <a:lnTo>
                    <a:pt x="889" y="540"/>
                  </a:lnTo>
                  <a:lnTo>
                    <a:pt x="888" y="531"/>
                  </a:lnTo>
                  <a:lnTo>
                    <a:pt x="885" y="520"/>
                  </a:lnTo>
                  <a:lnTo>
                    <a:pt x="885" y="520"/>
                  </a:lnTo>
                  <a:lnTo>
                    <a:pt x="886" y="534"/>
                  </a:lnTo>
                  <a:lnTo>
                    <a:pt x="888" y="548"/>
                  </a:lnTo>
                  <a:lnTo>
                    <a:pt x="889" y="561"/>
                  </a:lnTo>
                  <a:lnTo>
                    <a:pt x="889" y="575"/>
                  </a:lnTo>
                  <a:lnTo>
                    <a:pt x="889" y="575"/>
                  </a:lnTo>
                  <a:lnTo>
                    <a:pt x="888" y="575"/>
                  </a:lnTo>
                  <a:lnTo>
                    <a:pt x="886" y="575"/>
                  </a:lnTo>
                  <a:lnTo>
                    <a:pt x="885" y="577"/>
                  </a:lnTo>
                  <a:lnTo>
                    <a:pt x="885" y="577"/>
                  </a:lnTo>
                  <a:lnTo>
                    <a:pt x="880" y="565"/>
                  </a:lnTo>
                  <a:lnTo>
                    <a:pt x="877" y="551"/>
                  </a:lnTo>
                  <a:lnTo>
                    <a:pt x="874" y="537"/>
                  </a:lnTo>
                  <a:lnTo>
                    <a:pt x="869" y="525"/>
                  </a:lnTo>
                  <a:lnTo>
                    <a:pt x="869" y="525"/>
                  </a:lnTo>
                  <a:lnTo>
                    <a:pt x="871" y="537"/>
                  </a:lnTo>
                  <a:lnTo>
                    <a:pt x="872" y="549"/>
                  </a:lnTo>
                  <a:lnTo>
                    <a:pt x="874" y="561"/>
                  </a:lnTo>
                  <a:lnTo>
                    <a:pt x="876" y="575"/>
                  </a:lnTo>
                  <a:lnTo>
                    <a:pt x="876" y="575"/>
                  </a:lnTo>
                  <a:lnTo>
                    <a:pt x="872" y="577"/>
                  </a:lnTo>
                  <a:lnTo>
                    <a:pt x="869" y="577"/>
                  </a:lnTo>
                  <a:lnTo>
                    <a:pt x="868" y="574"/>
                  </a:lnTo>
                  <a:lnTo>
                    <a:pt x="866" y="571"/>
                  </a:lnTo>
                  <a:lnTo>
                    <a:pt x="866" y="571"/>
                  </a:lnTo>
                  <a:lnTo>
                    <a:pt x="862" y="548"/>
                  </a:lnTo>
                  <a:lnTo>
                    <a:pt x="860" y="537"/>
                  </a:lnTo>
                  <a:lnTo>
                    <a:pt x="857" y="528"/>
                  </a:lnTo>
                  <a:lnTo>
                    <a:pt x="857" y="528"/>
                  </a:lnTo>
                  <a:lnTo>
                    <a:pt x="857" y="537"/>
                  </a:lnTo>
                  <a:lnTo>
                    <a:pt x="857" y="546"/>
                  </a:lnTo>
                  <a:lnTo>
                    <a:pt x="859" y="557"/>
                  </a:lnTo>
                  <a:lnTo>
                    <a:pt x="857" y="566"/>
                  </a:lnTo>
                  <a:lnTo>
                    <a:pt x="857" y="566"/>
                  </a:lnTo>
                  <a:lnTo>
                    <a:pt x="856" y="566"/>
                  </a:lnTo>
                  <a:lnTo>
                    <a:pt x="851" y="566"/>
                  </a:lnTo>
                  <a:lnTo>
                    <a:pt x="851" y="566"/>
                  </a:lnTo>
                  <a:lnTo>
                    <a:pt x="847" y="545"/>
                  </a:lnTo>
                  <a:lnTo>
                    <a:pt x="842" y="523"/>
                  </a:lnTo>
                  <a:lnTo>
                    <a:pt x="839" y="504"/>
                  </a:lnTo>
                  <a:lnTo>
                    <a:pt x="833" y="484"/>
                  </a:lnTo>
                  <a:lnTo>
                    <a:pt x="833" y="484"/>
                  </a:lnTo>
                  <a:lnTo>
                    <a:pt x="834" y="504"/>
                  </a:lnTo>
                  <a:lnTo>
                    <a:pt x="837" y="522"/>
                  </a:lnTo>
                  <a:lnTo>
                    <a:pt x="839" y="542"/>
                  </a:lnTo>
                  <a:lnTo>
                    <a:pt x="839" y="551"/>
                  </a:lnTo>
                  <a:lnTo>
                    <a:pt x="837" y="561"/>
                  </a:lnTo>
                  <a:lnTo>
                    <a:pt x="837" y="561"/>
                  </a:lnTo>
                  <a:lnTo>
                    <a:pt x="836" y="561"/>
                  </a:lnTo>
                  <a:lnTo>
                    <a:pt x="834" y="561"/>
                  </a:lnTo>
                  <a:lnTo>
                    <a:pt x="834" y="561"/>
                  </a:lnTo>
                  <a:lnTo>
                    <a:pt x="833" y="558"/>
                  </a:lnTo>
                  <a:lnTo>
                    <a:pt x="830" y="554"/>
                  </a:lnTo>
                  <a:lnTo>
                    <a:pt x="828" y="545"/>
                  </a:lnTo>
                  <a:lnTo>
                    <a:pt x="827" y="534"/>
                  </a:lnTo>
                  <a:lnTo>
                    <a:pt x="825" y="525"/>
                  </a:lnTo>
                  <a:lnTo>
                    <a:pt x="825" y="525"/>
                  </a:lnTo>
                  <a:lnTo>
                    <a:pt x="825" y="540"/>
                  </a:lnTo>
                  <a:lnTo>
                    <a:pt x="825" y="540"/>
                  </a:lnTo>
                  <a:lnTo>
                    <a:pt x="827" y="557"/>
                  </a:lnTo>
                  <a:lnTo>
                    <a:pt x="825" y="563"/>
                  </a:lnTo>
                  <a:lnTo>
                    <a:pt x="824" y="566"/>
                  </a:lnTo>
                  <a:lnTo>
                    <a:pt x="822" y="568"/>
                  </a:lnTo>
                  <a:lnTo>
                    <a:pt x="822" y="568"/>
                  </a:lnTo>
                  <a:lnTo>
                    <a:pt x="819" y="565"/>
                  </a:lnTo>
                  <a:lnTo>
                    <a:pt x="818" y="560"/>
                  </a:lnTo>
                  <a:lnTo>
                    <a:pt x="815" y="549"/>
                  </a:lnTo>
                  <a:lnTo>
                    <a:pt x="813" y="537"/>
                  </a:lnTo>
                  <a:lnTo>
                    <a:pt x="812" y="526"/>
                  </a:lnTo>
                  <a:lnTo>
                    <a:pt x="812" y="526"/>
                  </a:lnTo>
                  <a:lnTo>
                    <a:pt x="812" y="537"/>
                  </a:lnTo>
                  <a:lnTo>
                    <a:pt x="812" y="546"/>
                  </a:lnTo>
                  <a:lnTo>
                    <a:pt x="812" y="557"/>
                  </a:lnTo>
                  <a:lnTo>
                    <a:pt x="810" y="566"/>
                  </a:lnTo>
                  <a:lnTo>
                    <a:pt x="810" y="566"/>
                  </a:lnTo>
                  <a:lnTo>
                    <a:pt x="807" y="566"/>
                  </a:lnTo>
                  <a:lnTo>
                    <a:pt x="804" y="563"/>
                  </a:lnTo>
                  <a:lnTo>
                    <a:pt x="802" y="560"/>
                  </a:lnTo>
                  <a:lnTo>
                    <a:pt x="802" y="555"/>
                  </a:lnTo>
                  <a:lnTo>
                    <a:pt x="799" y="539"/>
                  </a:lnTo>
                  <a:lnTo>
                    <a:pt x="799" y="539"/>
                  </a:lnTo>
                  <a:lnTo>
                    <a:pt x="793" y="497"/>
                  </a:lnTo>
                  <a:lnTo>
                    <a:pt x="793" y="497"/>
                  </a:lnTo>
                  <a:lnTo>
                    <a:pt x="793" y="496"/>
                  </a:lnTo>
                  <a:lnTo>
                    <a:pt x="795" y="494"/>
                  </a:lnTo>
                  <a:lnTo>
                    <a:pt x="795" y="494"/>
                  </a:lnTo>
                  <a:lnTo>
                    <a:pt x="793" y="491"/>
                  </a:lnTo>
                  <a:lnTo>
                    <a:pt x="792" y="488"/>
                  </a:lnTo>
                  <a:lnTo>
                    <a:pt x="792" y="484"/>
                  </a:lnTo>
                  <a:lnTo>
                    <a:pt x="790" y="482"/>
                  </a:lnTo>
                  <a:lnTo>
                    <a:pt x="790" y="482"/>
                  </a:lnTo>
                  <a:lnTo>
                    <a:pt x="790" y="494"/>
                  </a:lnTo>
                  <a:lnTo>
                    <a:pt x="790" y="507"/>
                  </a:lnTo>
                  <a:lnTo>
                    <a:pt x="792" y="529"/>
                  </a:lnTo>
                  <a:lnTo>
                    <a:pt x="792" y="529"/>
                  </a:lnTo>
                  <a:lnTo>
                    <a:pt x="792" y="531"/>
                  </a:lnTo>
                  <a:lnTo>
                    <a:pt x="793" y="532"/>
                  </a:lnTo>
                  <a:lnTo>
                    <a:pt x="795" y="534"/>
                  </a:lnTo>
                  <a:lnTo>
                    <a:pt x="795" y="534"/>
                  </a:lnTo>
                  <a:lnTo>
                    <a:pt x="793" y="537"/>
                  </a:lnTo>
                  <a:lnTo>
                    <a:pt x="793" y="542"/>
                  </a:lnTo>
                  <a:lnTo>
                    <a:pt x="793" y="551"/>
                  </a:lnTo>
                  <a:lnTo>
                    <a:pt x="793" y="558"/>
                  </a:lnTo>
                  <a:lnTo>
                    <a:pt x="793" y="563"/>
                  </a:lnTo>
                  <a:lnTo>
                    <a:pt x="792" y="568"/>
                  </a:lnTo>
                  <a:lnTo>
                    <a:pt x="792" y="568"/>
                  </a:lnTo>
                  <a:lnTo>
                    <a:pt x="789" y="566"/>
                  </a:lnTo>
                  <a:lnTo>
                    <a:pt x="786" y="565"/>
                  </a:lnTo>
                  <a:lnTo>
                    <a:pt x="783" y="557"/>
                  </a:lnTo>
                  <a:lnTo>
                    <a:pt x="781" y="549"/>
                  </a:lnTo>
                  <a:lnTo>
                    <a:pt x="779" y="548"/>
                  </a:lnTo>
                  <a:lnTo>
                    <a:pt x="775" y="546"/>
                  </a:lnTo>
                  <a:lnTo>
                    <a:pt x="775" y="546"/>
                  </a:lnTo>
                  <a:lnTo>
                    <a:pt x="776" y="554"/>
                  </a:lnTo>
                  <a:lnTo>
                    <a:pt x="776" y="557"/>
                  </a:lnTo>
                  <a:lnTo>
                    <a:pt x="775" y="561"/>
                  </a:lnTo>
                  <a:lnTo>
                    <a:pt x="775" y="561"/>
                  </a:lnTo>
                  <a:lnTo>
                    <a:pt x="776" y="565"/>
                  </a:lnTo>
                  <a:lnTo>
                    <a:pt x="778" y="566"/>
                  </a:lnTo>
                  <a:lnTo>
                    <a:pt x="779" y="569"/>
                  </a:lnTo>
                  <a:lnTo>
                    <a:pt x="781" y="574"/>
                  </a:lnTo>
                  <a:lnTo>
                    <a:pt x="781" y="574"/>
                  </a:lnTo>
                  <a:lnTo>
                    <a:pt x="778" y="574"/>
                  </a:lnTo>
                  <a:lnTo>
                    <a:pt x="775" y="574"/>
                  </a:lnTo>
                  <a:lnTo>
                    <a:pt x="769" y="571"/>
                  </a:lnTo>
                  <a:lnTo>
                    <a:pt x="761" y="563"/>
                  </a:lnTo>
                  <a:lnTo>
                    <a:pt x="761" y="563"/>
                  </a:lnTo>
                  <a:lnTo>
                    <a:pt x="746" y="552"/>
                  </a:lnTo>
                  <a:lnTo>
                    <a:pt x="738" y="548"/>
                  </a:lnTo>
                  <a:lnTo>
                    <a:pt x="732" y="542"/>
                  </a:lnTo>
                  <a:lnTo>
                    <a:pt x="732" y="542"/>
                  </a:lnTo>
                  <a:lnTo>
                    <a:pt x="732" y="542"/>
                  </a:lnTo>
                  <a:lnTo>
                    <a:pt x="731" y="540"/>
                  </a:lnTo>
                  <a:lnTo>
                    <a:pt x="729" y="540"/>
                  </a:lnTo>
                  <a:lnTo>
                    <a:pt x="729" y="539"/>
                  </a:lnTo>
                  <a:lnTo>
                    <a:pt x="729" y="539"/>
                  </a:lnTo>
                  <a:lnTo>
                    <a:pt x="725" y="536"/>
                  </a:lnTo>
                  <a:lnTo>
                    <a:pt x="719" y="531"/>
                  </a:lnTo>
                  <a:lnTo>
                    <a:pt x="708" y="522"/>
                  </a:lnTo>
                  <a:lnTo>
                    <a:pt x="708" y="522"/>
                  </a:lnTo>
                  <a:lnTo>
                    <a:pt x="708" y="520"/>
                  </a:lnTo>
                  <a:lnTo>
                    <a:pt x="708" y="519"/>
                  </a:lnTo>
                  <a:lnTo>
                    <a:pt x="708" y="519"/>
                  </a:lnTo>
                  <a:lnTo>
                    <a:pt x="702" y="517"/>
                  </a:lnTo>
                  <a:lnTo>
                    <a:pt x="697" y="513"/>
                  </a:lnTo>
                  <a:lnTo>
                    <a:pt x="694" y="510"/>
                  </a:lnTo>
                  <a:lnTo>
                    <a:pt x="690" y="505"/>
                  </a:lnTo>
                  <a:lnTo>
                    <a:pt x="690" y="505"/>
                  </a:lnTo>
                  <a:lnTo>
                    <a:pt x="723" y="545"/>
                  </a:lnTo>
                  <a:lnTo>
                    <a:pt x="740" y="566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63" y="595"/>
                  </a:lnTo>
                  <a:lnTo>
                    <a:pt x="769" y="603"/>
                  </a:lnTo>
                  <a:lnTo>
                    <a:pt x="781" y="619"/>
                  </a:lnTo>
                  <a:lnTo>
                    <a:pt x="781" y="619"/>
                  </a:lnTo>
                  <a:lnTo>
                    <a:pt x="781" y="621"/>
                  </a:lnTo>
                  <a:lnTo>
                    <a:pt x="779" y="622"/>
                  </a:lnTo>
                  <a:lnTo>
                    <a:pt x="778" y="622"/>
                  </a:lnTo>
                  <a:lnTo>
                    <a:pt x="776" y="624"/>
                  </a:lnTo>
                  <a:lnTo>
                    <a:pt x="776" y="624"/>
                  </a:lnTo>
                  <a:lnTo>
                    <a:pt x="778" y="627"/>
                  </a:lnTo>
                  <a:lnTo>
                    <a:pt x="781" y="629"/>
                  </a:lnTo>
                  <a:lnTo>
                    <a:pt x="783" y="630"/>
                  </a:lnTo>
                  <a:lnTo>
                    <a:pt x="784" y="633"/>
                  </a:lnTo>
                  <a:lnTo>
                    <a:pt x="784" y="633"/>
                  </a:lnTo>
                  <a:lnTo>
                    <a:pt x="787" y="632"/>
                  </a:lnTo>
                  <a:lnTo>
                    <a:pt x="787" y="632"/>
                  </a:lnTo>
                  <a:lnTo>
                    <a:pt x="787" y="630"/>
                  </a:lnTo>
                  <a:lnTo>
                    <a:pt x="790" y="630"/>
                  </a:lnTo>
                  <a:lnTo>
                    <a:pt x="790" y="630"/>
                  </a:lnTo>
                  <a:lnTo>
                    <a:pt x="792" y="632"/>
                  </a:lnTo>
                  <a:lnTo>
                    <a:pt x="793" y="633"/>
                  </a:lnTo>
                  <a:lnTo>
                    <a:pt x="793" y="638"/>
                  </a:lnTo>
                  <a:lnTo>
                    <a:pt x="792" y="644"/>
                  </a:lnTo>
                  <a:lnTo>
                    <a:pt x="792" y="648"/>
                  </a:lnTo>
                  <a:lnTo>
                    <a:pt x="792" y="648"/>
                  </a:lnTo>
                  <a:lnTo>
                    <a:pt x="787" y="671"/>
                  </a:lnTo>
                  <a:lnTo>
                    <a:pt x="783" y="694"/>
                  </a:lnTo>
                  <a:lnTo>
                    <a:pt x="783" y="694"/>
                  </a:lnTo>
                  <a:lnTo>
                    <a:pt x="787" y="680"/>
                  </a:lnTo>
                  <a:lnTo>
                    <a:pt x="790" y="667"/>
                  </a:lnTo>
                  <a:lnTo>
                    <a:pt x="795" y="653"/>
                  </a:lnTo>
                  <a:lnTo>
                    <a:pt x="799" y="642"/>
                  </a:lnTo>
                  <a:lnTo>
                    <a:pt x="799" y="642"/>
                  </a:lnTo>
                  <a:lnTo>
                    <a:pt x="802" y="644"/>
                  </a:lnTo>
                  <a:lnTo>
                    <a:pt x="802" y="645"/>
                  </a:lnTo>
                  <a:lnTo>
                    <a:pt x="804" y="651"/>
                  </a:lnTo>
                  <a:lnTo>
                    <a:pt x="804" y="662"/>
                  </a:lnTo>
                  <a:lnTo>
                    <a:pt x="804" y="662"/>
                  </a:lnTo>
                  <a:lnTo>
                    <a:pt x="802" y="677"/>
                  </a:lnTo>
                  <a:lnTo>
                    <a:pt x="799" y="694"/>
                  </a:lnTo>
                  <a:lnTo>
                    <a:pt x="799" y="694"/>
                  </a:lnTo>
                  <a:lnTo>
                    <a:pt x="802" y="685"/>
                  </a:lnTo>
                  <a:lnTo>
                    <a:pt x="804" y="676"/>
                  </a:lnTo>
                  <a:lnTo>
                    <a:pt x="805" y="665"/>
                  </a:lnTo>
                  <a:lnTo>
                    <a:pt x="808" y="661"/>
                  </a:lnTo>
                  <a:lnTo>
                    <a:pt x="810" y="656"/>
                  </a:lnTo>
                  <a:lnTo>
                    <a:pt x="810" y="656"/>
                  </a:lnTo>
                  <a:lnTo>
                    <a:pt x="813" y="658"/>
                  </a:lnTo>
                  <a:lnTo>
                    <a:pt x="815" y="661"/>
                  </a:lnTo>
                  <a:lnTo>
                    <a:pt x="816" y="668"/>
                  </a:lnTo>
                  <a:lnTo>
                    <a:pt x="816" y="677"/>
                  </a:lnTo>
                  <a:lnTo>
                    <a:pt x="818" y="685"/>
                  </a:lnTo>
                  <a:lnTo>
                    <a:pt x="818" y="685"/>
                  </a:lnTo>
                  <a:lnTo>
                    <a:pt x="819" y="683"/>
                  </a:lnTo>
                  <a:lnTo>
                    <a:pt x="819" y="682"/>
                  </a:lnTo>
                  <a:lnTo>
                    <a:pt x="822" y="677"/>
                  </a:lnTo>
                  <a:lnTo>
                    <a:pt x="822" y="677"/>
                  </a:lnTo>
                  <a:lnTo>
                    <a:pt x="824" y="679"/>
                  </a:lnTo>
                  <a:lnTo>
                    <a:pt x="825" y="682"/>
                  </a:lnTo>
                  <a:lnTo>
                    <a:pt x="827" y="688"/>
                  </a:lnTo>
                  <a:lnTo>
                    <a:pt x="827" y="702"/>
                  </a:lnTo>
                  <a:lnTo>
                    <a:pt x="827" y="702"/>
                  </a:lnTo>
                  <a:lnTo>
                    <a:pt x="828" y="700"/>
                  </a:lnTo>
                  <a:lnTo>
                    <a:pt x="828" y="697"/>
                  </a:lnTo>
                  <a:lnTo>
                    <a:pt x="830" y="694"/>
                  </a:lnTo>
                  <a:lnTo>
                    <a:pt x="833" y="693"/>
                  </a:lnTo>
                  <a:lnTo>
                    <a:pt x="833" y="693"/>
                  </a:lnTo>
                  <a:lnTo>
                    <a:pt x="834" y="694"/>
                  </a:lnTo>
                  <a:lnTo>
                    <a:pt x="836" y="697"/>
                  </a:lnTo>
                  <a:lnTo>
                    <a:pt x="836" y="703"/>
                  </a:lnTo>
                  <a:lnTo>
                    <a:pt x="836" y="709"/>
                  </a:lnTo>
                  <a:lnTo>
                    <a:pt x="836" y="715"/>
                  </a:lnTo>
                  <a:lnTo>
                    <a:pt x="836" y="715"/>
                  </a:lnTo>
                  <a:lnTo>
                    <a:pt x="837" y="711"/>
                  </a:lnTo>
                  <a:lnTo>
                    <a:pt x="839" y="706"/>
                  </a:lnTo>
                  <a:lnTo>
                    <a:pt x="839" y="706"/>
                  </a:lnTo>
                  <a:lnTo>
                    <a:pt x="840" y="708"/>
                  </a:lnTo>
                  <a:lnTo>
                    <a:pt x="842" y="711"/>
                  </a:lnTo>
                  <a:lnTo>
                    <a:pt x="842" y="715"/>
                  </a:lnTo>
                  <a:lnTo>
                    <a:pt x="837" y="728"/>
                  </a:lnTo>
                  <a:lnTo>
                    <a:pt x="837" y="728"/>
                  </a:lnTo>
                  <a:lnTo>
                    <a:pt x="837" y="731"/>
                  </a:lnTo>
                  <a:lnTo>
                    <a:pt x="836" y="732"/>
                  </a:lnTo>
                  <a:lnTo>
                    <a:pt x="834" y="734"/>
                  </a:lnTo>
                  <a:lnTo>
                    <a:pt x="834" y="734"/>
                  </a:lnTo>
                  <a:lnTo>
                    <a:pt x="834" y="737"/>
                  </a:lnTo>
                  <a:lnTo>
                    <a:pt x="834" y="740"/>
                  </a:lnTo>
                  <a:lnTo>
                    <a:pt x="831" y="746"/>
                  </a:lnTo>
                  <a:lnTo>
                    <a:pt x="831" y="746"/>
                  </a:lnTo>
                  <a:lnTo>
                    <a:pt x="830" y="746"/>
                  </a:lnTo>
                  <a:lnTo>
                    <a:pt x="827" y="747"/>
                  </a:lnTo>
                  <a:lnTo>
                    <a:pt x="827" y="747"/>
                  </a:lnTo>
                  <a:lnTo>
                    <a:pt x="827" y="735"/>
                  </a:lnTo>
                  <a:lnTo>
                    <a:pt x="827" y="735"/>
                  </a:lnTo>
                  <a:lnTo>
                    <a:pt x="824" y="737"/>
                  </a:lnTo>
                  <a:lnTo>
                    <a:pt x="821" y="738"/>
                  </a:lnTo>
                  <a:lnTo>
                    <a:pt x="821" y="738"/>
                  </a:lnTo>
                  <a:lnTo>
                    <a:pt x="819" y="729"/>
                  </a:lnTo>
                  <a:lnTo>
                    <a:pt x="821" y="722"/>
                  </a:lnTo>
                  <a:lnTo>
                    <a:pt x="821" y="706"/>
                  </a:lnTo>
                  <a:lnTo>
                    <a:pt x="821" y="706"/>
                  </a:lnTo>
                  <a:lnTo>
                    <a:pt x="819" y="711"/>
                  </a:lnTo>
                  <a:lnTo>
                    <a:pt x="818" y="715"/>
                  </a:lnTo>
                  <a:lnTo>
                    <a:pt x="816" y="726"/>
                  </a:lnTo>
                  <a:lnTo>
                    <a:pt x="816" y="726"/>
                  </a:lnTo>
                  <a:lnTo>
                    <a:pt x="813" y="734"/>
                  </a:lnTo>
                  <a:lnTo>
                    <a:pt x="810" y="737"/>
                  </a:lnTo>
                  <a:lnTo>
                    <a:pt x="805" y="738"/>
                  </a:lnTo>
                  <a:lnTo>
                    <a:pt x="805" y="738"/>
                  </a:lnTo>
                  <a:lnTo>
                    <a:pt x="807" y="722"/>
                  </a:lnTo>
                  <a:lnTo>
                    <a:pt x="808" y="706"/>
                  </a:lnTo>
                  <a:lnTo>
                    <a:pt x="810" y="691"/>
                  </a:lnTo>
                  <a:lnTo>
                    <a:pt x="810" y="676"/>
                  </a:lnTo>
                  <a:lnTo>
                    <a:pt x="810" y="676"/>
                  </a:lnTo>
                  <a:lnTo>
                    <a:pt x="804" y="705"/>
                  </a:lnTo>
                  <a:lnTo>
                    <a:pt x="796" y="734"/>
                  </a:lnTo>
                  <a:lnTo>
                    <a:pt x="796" y="734"/>
                  </a:lnTo>
                  <a:lnTo>
                    <a:pt x="793" y="741"/>
                  </a:lnTo>
                  <a:lnTo>
                    <a:pt x="792" y="744"/>
                  </a:lnTo>
                  <a:lnTo>
                    <a:pt x="789" y="746"/>
                  </a:lnTo>
                  <a:lnTo>
                    <a:pt x="789" y="746"/>
                  </a:lnTo>
                  <a:lnTo>
                    <a:pt x="787" y="744"/>
                  </a:lnTo>
                  <a:lnTo>
                    <a:pt x="786" y="741"/>
                  </a:lnTo>
                  <a:lnTo>
                    <a:pt x="786" y="737"/>
                  </a:lnTo>
                  <a:lnTo>
                    <a:pt x="790" y="725"/>
                  </a:lnTo>
                  <a:lnTo>
                    <a:pt x="790" y="725"/>
                  </a:lnTo>
                  <a:lnTo>
                    <a:pt x="795" y="694"/>
                  </a:lnTo>
                  <a:lnTo>
                    <a:pt x="798" y="667"/>
                  </a:lnTo>
                  <a:lnTo>
                    <a:pt x="798" y="667"/>
                  </a:lnTo>
                  <a:lnTo>
                    <a:pt x="792" y="683"/>
                  </a:lnTo>
                  <a:lnTo>
                    <a:pt x="786" y="702"/>
                  </a:lnTo>
                  <a:lnTo>
                    <a:pt x="781" y="720"/>
                  </a:lnTo>
                  <a:lnTo>
                    <a:pt x="773" y="737"/>
                  </a:lnTo>
                  <a:lnTo>
                    <a:pt x="773" y="737"/>
                  </a:lnTo>
                  <a:lnTo>
                    <a:pt x="772" y="737"/>
                  </a:lnTo>
                  <a:lnTo>
                    <a:pt x="770" y="737"/>
                  </a:lnTo>
                  <a:lnTo>
                    <a:pt x="770" y="737"/>
                  </a:lnTo>
                  <a:lnTo>
                    <a:pt x="772" y="717"/>
                  </a:lnTo>
                  <a:lnTo>
                    <a:pt x="775" y="699"/>
                  </a:lnTo>
                  <a:lnTo>
                    <a:pt x="783" y="661"/>
                  </a:lnTo>
                  <a:lnTo>
                    <a:pt x="783" y="661"/>
                  </a:lnTo>
                  <a:lnTo>
                    <a:pt x="781" y="664"/>
                  </a:lnTo>
                  <a:lnTo>
                    <a:pt x="779" y="665"/>
                  </a:lnTo>
                  <a:lnTo>
                    <a:pt x="778" y="673"/>
                  </a:lnTo>
                  <a:lnTo>
                    <a:pt x="778" y="673"/>
                  </a:lnTo>
                  <a:lnTo>
                    <a:pt x="769" y="696"/>
                  </a:lnTo>
                  <a:lnTo>
                    <a:pt x="766" y="708"/>
                  </a:lnTo>
                  <a:lnTo>
                    <a:pt x="763" y="722"/>
                  </a:lnTo>
                  <a:lnTo>
                    <a:pt x="763" y="722"/>
                  </a:lnTo>
                  <a:lnTo>
                    <a:pt x="760" y="722"/>
                  </a:lnTo>
                  <a:lnTo>
                    <a:pt x="757" y="722"/>
                  </a:lnTo>
                  <a:lnTo>
                    <a:pt x="757" y="722"/>
                  </a:lnTo>
                  <a:lnTo>
                    <a:pt x="757" y="715"/>
                  </a:lnTo>
                  <a:lnTo>
                    <a:pt x="757" y="709"/>
                  </a:lnTo>
                  <a:lnTo>
                    <a:pt x="760" y="696"/>
                  </a:lnTo>
                  <a:lnTo>
                    <a:pt x="763" y="680"/>
                  </a:lnTo>
                  <a:lnTo>
                    <a:pt x="764" y="665"/>
                  </a:lnTo>
                  <a:lnTo>
                    <a:pt x="764" y="665"/>
                  </a:lnTo>
                  <a:lnTo>
                    <a:pt x="758" y="662"/>
                  </a:lnTo>
                  <a:lnTo>
                    <a:pt x="758" y="662"/>
                  </a:lnTo>
                  <a:lnTo>
                    <a:pt x="757" y="668"/>
                  </a:lnTo>
                  <a:lnTo>
                    <a:pt x="755" y="671"/>
                  </a:lnTo>
                  <a:lnTo>
                    <a:pt x="757" y="673"/>
                  </a:lnTo>
                  <a:lnTo>
                    <a:pt x="757" y="673"/>
                  </a:lnTo>
                  <a:lnTo>
                    <a:pt x="752" y="683"/>
                  </a:lnTo>
                  <a:lnTo>
                    <a:pt x="747" y="696"/>
                  </a:lnTo>
                  <a:lnTo>
                    <a:pt x="741" y="720"/>
                  </a:lnTo>
                  <a:lnTo>
                    <a:pt x="741" y="720"/>
                  </a:lnTo>
                  <a:lnTo>
                    <a:pt x="738" y="720"/>
                  </a:lnTo>
                  <a:lnTo>
                    <a:pt x="735" y="720"/>
                  </a:lnTo>
                  <a:lnTo>
                    <a:pt x="735" y="720"/>
                  </a:lnTo>
                  <a:lnTo>
                    <a:pt x="737" y="708"/>
                  </a:lnTo>
                  <a:lnTo>
                    <a:pt x="740" y="697"/>
                  </a:lnTo>
                  <a:lnTo>
                    <a:pt x="743" y="686"/>
                  </a:lnTo>
                  <a:lnTo>
                    <a:pt x="746" y="676"/>
                  </a:lnTo>
                  <a:lnTo>
                    <a:pt x="746" y="676"/>
                  </a:lnTo>
                  <a:lnTo>
                    <a:pt x="744" y="673"/>
                  </a:lnTo>
                  <a:lnTo>
                    <a:pt x="741" y="671"/>
                  </a:lnTo>
                  <a:lnTo>
                    <a:pt x="741" y="671"/>
                  </a:lnTo>
                  <a:lnTo>
                    <a:pt x="740" y="673"/>
                  </a:lnTo>
                  <a:lnTo>
                    <a:pt x="740" y="674"/>
                  </a:lnTo>
                  <a:lnTo>
                    <a:pt x="743" y="677"/>
                  </a:lnTo>
                  <a:lnTo>
                    <a:pt x="743" y="677"/>
                  </a:lnTo>
                  <a:lnTo>
                    <a:pt x="740" y="680"/>
                  </a:lnTo>
                  <a:lnTo>
                    <a:pt x="738" y="682"/>
                  </a:lnTo>
                  <a:lnTo>
                    <a:pt x="738" y="682"/>
                  </a:lnTo>
                  <a:lnTo>
                    <a:pt x="734" y="699"/>
                  </a:lnTo>
                  <a:lnTo>
                    <a:pt x="734" y="699"/>
                  </a:lnTo>
                  <a:lnTo>
                    <a:pt x="731" y="706"/>
                  </a:lnTo>
                  <a:lnTo>
                    <a:pt x="729" y="709"/>
                  </a:lnTo>
                  <a:lnTo>
                    <a:pt x="725" y="711"/>
                  </a:lnTo>
                  <a:lnTo>
                    <a:pt x="725" y="711"/>
                  </a:lnTo>
                  <a:lnTo>
                    <a:pt x="725" y="705"/>
                  </a:lnTo>
                  <a:lnTo>
                    <a:pt x="726" y="697"/>
                  </a:lnTo>
                  <a:lnTo>
                    <a:pt x="726" y="697"/>
                  </a:lnTo>
                  <a:lnTo>
                    <a:pt x="725" y="697"/>
                  </a:lnTo>
                  <a:lnTo>
                    <a:pt x="725" y="696"/>
                  </a:lnTo>
                  <a:lnTo>
                    <a:pt x="722" y="694"/>
                  </a:lnTo>
                  <a:lnTo>
                    <a:pt x="722" y="694"/>
                  </a:lnTo>
                  <a:lnTo>
                    <a:pt x="720" y="694"/>
                  </a:lnTo>
                  <a:lnTo>
                    <a:pt x="719" y="696"/>
                  </a:lnTo>
                  <a:lnTo>
                    <a:pt x="717" y="697"/>
                  </a:lnTo>
                  <a:lnTo>
                    <a:pt x="715" y="697"/>
                  </a:lnTo>
                  <a:lnTo>
                    <a:pt x="715" y="697"/>
                  </a:lnTo>
                  <a:lnTo>
                    <a:pt x="711" y="694"/>
                  </a:lnTo>
                  <a:lnTo>
                    <a:pt x="706" y="691"/>
                  </a:lnTo>
                  <a:lnTo>
                    <a:pt x="702" y="688"/>
                  </a:lnTo>
                  <a:lnTo>
                    <a:pt x="696" y="685"/>
                  </a:lnTo>
                  <a:lnTo>
                    <a:pt x="696" y="685"/>
                  </a:lnTo>
                  <a:lnTo>
                    <a:pt x="696" y="683"/>
                  </a:lnTo>
                  <a:lnTo>
                    <a:pt x="696" y="683"/>
                  </a:lnTo>
                  <a:lnTo>
                    <a:pt x="694" y="680"/>
                  </a:lnTo>
                  <a:lnTo>
                    <a:pt x="694" y="680"/>
                  </a:lnTo>
                  <a:lnTo>
                    <a:pt x="683" y="676"/>
                  </a:lnTo>
                  <a:lnTo>
                    <a:pt x="677" y="673"/>
                  </a:lnTo>
                  <a:lnTo>
                    <a:pt x="673" y="668"/>
                  </a:lnTo>
                  <a:lnTo>
                    <a:pt x="673" y="668"/>
                  </a:lnTo>
                  <a:lnTo>
                    <a:pt x="665" y="664"/>
                  </a:lnTo>
                  <a:lnTo>
                    <a:pt x="658" y="658"/>
                  </a:lnTo>
                  <a:lnTo>
                    <a:pt x="651" y="651"/>
                  </a:lnTo>
                  <a:lnTo>
                    <a:pt x="645" y="645"/>
                  </a:lnTo>
                  <a:lnTo>
                    <a:pt x="645" y="645"/>
                  </a:lnTo>
                  <a:lnTo>
                    <a:pt x="636" y="638"/>
                  </a:lnTo>
                  <a:lnTo>
                    <a:pt x="632" y="633"/>
                  </a:lnTo>
                  <a:lnTo>
                    <a:pt x="630" y="629"/>
                  </a:lnTo>
                  <a:lnTo>
                    <a:pt x="630" y="629"/>
                  </a:lnTo>
                  <a:lnTo>
                    <a:pt x="618" y="619"/>
                  </a:lnTo>
                  <a:lnTo>
                    <a:pt x="612" y="613"/>
                  </a:lnTo>
                  <a:lnTo>
                    <a:pt x="609" y="609"/>
                  </a:lnTo>
                  <a:lnTo>
                    <a:pt x="609" y="609"/>
                  </a:lnTo>
                  <a:lnTo>
                    <a:pt x="603" y="604"/>
                  </a:lnTo>
                  <a:lnTo>
                    <a:pt x="598" y="601"/>
                  </a:lnTo>
                  <a:lnTo>
                    <a:pt x="595" y="600"/>
                  </a:lnTo>
                  <a:lnTo>
                    <a:pt x="595" y="600"/>
                  </a:lnTo>
                  <a:lnTo>
                    <a:pt x="590" y="597"/>
                  </a:lnTo>
                  <a:lnTo>
                    <a:pt x="586" y="593"/>
                  </a:lnTo>
                  <a:lnTo>
                    <a:pt x="577" y="586"/>
                  </a:lnTo>
                  <a:lnTo>
                    <a:pt x="577" y="586"/>
                  </a:lnTo>
                  <a:lnTo>
                    <a:pt x="574" y="584"/>
                  </a:lnTo>
                  <a:lnTo>
                    <a:pt x="574" y="580"/>
                  </a:lnTo>
                  <a:lnTo>
                    <a:pt x="574" y="580"/>
                  </a:lnTo>
                  <a:lnTo>
                    <a:pt x="566" y="578"/>
                  </a:lnTo>
                  <a:lnTo>
                    <a:pt x="561" y="575"/>
                  </a:lnTo>
                  <a:lnTo>
                    <a:pt x="552" y="568"/>
                  </a:lnTo>
                  <a:lnTo>
                    <a:pt x="552" y="568"/>
                  </a:lnTo>
                  <a:lnTo>
                    <a:pt x="554" y="572"/>
                  </a:lnTo>
                  <a:lnTo>
                    <a:pt x="558" y="577"/>
                  </a:lnTo>
                  <a:lnTo>
                    <a:pt x="565" y="581"/>
                  </a:lnTo>
                  <a:lnTo>
                    <a:pt x="568" y="587"/>
                  </a:lnTo>
                  <a:lnTo>
                    <a:pt x="568" y="587"/>
                  </a:lnTo>
                  <a:lnTo>
                    <a:pt x="587" y="601"/>
                  </a:lnTo>
                  <a:lnTo>
                    <a:pt x="606" y="615"/>
                  </a:lnTo>
                  <a:lnTo>
                    <a:pt x="622" y="630"/>
                  </a:lnTo>
                  <a:lnTo>
                    <a:pt x="641" y="644"/>
                  </a:lnTo>
                  <a:lnTo>
                    <a:pt x="641" y="644"/>
                  </a:lnTo>
                  <a:lnTo>
                    <a:pt x="641" y="645"/>
                  </a:lnTo>
                  <a:lnTo>
                    <a:pt x="639" y="645"/>
                  </a:lnTo>
                  <a:lnTo>
                    <a:pt x="638" y="647"/>
                  </a:lnTo>
                  <a:lnTo>
                    <a:pt x="638" y="648"/>
                  </a:lnTo>
                  <a:lnTo>
                    <a:pt x="638" y="648"/>
                  </a:lnTo>
                  <a:lnTo>
                    <a:pt x="641" y="651"/>
                  </a:lnTo>
                  <a:lnTo>
                    <a:pt x="642" y="653"/>
                  </a:lnTo>
                  <a:lnTo>
                    <a:pt x="645" y="654"/>
                  </a:lnTo>
                  <a:lnTo>
                    <a:pt x="645" y="658"/>
                  </a:lnTo>
                  <a:lnTo>
                    <a:pt x="645" y="658"/>
                  </a:lnTo>
                  <a:lnTo>
                    <a:pt x="642" y="659"/>
                  </a:lnTo>
                  <a:lnTo>
                    <a:pt x="639" y="661"/>
                  </a:lnTo>
                  <a:lnTo>
                    <a:pt x="636" y="659"/>
                  </a:lnTo>
                  <a:lnTo>
                    <a:pt x="636" y="659"/>
                  </a:lnTo>
                  <a:lnTo>
                    <a:pt x="639" y="664"/>
                  </a:lnTo>
                  <a:lnTo>
                    <a:pt x="642" y="668"/>
                  </a:lnTo>
                  <a:lnTo>
                    <a:pt x="651" y="674"/>
                  </a:lnTo>
                  <a:lnTo>
                    <a:pt x="651" y="674"/>
                  </a:lnTo>
                  <a:lnTo>
                    <a:pt x="647" y="679"/>
                  </a:lnTo>
                  <a:lnTo>
                    <a:pt x="641" y="682"/>
                  </a:lnTo>
                  <a:lnTo>
                    <a:pt x="641" y="682"/>
                  </a:lnTo>
                  <a:lnTo>
                    <a:pt x="638" y="680"/>
                  </a:lnTo>
                  <a:lnTo>
                    <a:pt x="635" y="680"/>
                  </a:lnTo>
                  <a:lnTo>
                    <a:pt x="635" y="680"/>
                  </a:lnTo>
                  <a:lnTo>
                    <a:pt x="635" y="683"/>
                  </a:lnTo>
                  <a:lnTo>
                    <a:pt x="636" y="685"/>
                  </a:lnTo>
                  <a:lnTo>
                    <a:pt x="642" y="690"/>
                  </a:lnTo>
                  <a:lnTo>
                    <a:pt x="642" y="690"/>
                  </a:lnTo>
                  <a:lnTo>
                    <a:pt x="642" y="691"/>
                  </a:lnTo>
                  <a:lnTo>
                    <a:pt x="641" y="693"/>
                  </a:lnTo>
                  <a:lnTo>
                    <a:pt x="641" y="693"/>
                  </a:lnTo>
                  <a:lnTo>
                    <a:pt x="639" y="694"/>
                  </a:lnTo>
                  <a:lnTo>
                    <a:pt x="639" y="694"/>
                  </a:lnTo>
                  <a:lnTo>
                    <a:pt x="629" y="690"/>
                  </a:lnTo>
                  <a:lnTo>
                    <a:pt x="616" y="683"/>
                  </a:lnTo>
                  <a:lnTo>
                    <a:pt x="616" y="683"/>
                  </a:lnTo>
                  <a:lnTo>
                    <a:pt x="619" y="688"/>
                  </a:lnTo>
                  <a:lnTo>
                    <a:pt x="624" y="691"/>
                  </a:lnTo>
                  <a:lnTo>
                    <a:pt x="635" y="697"/>
                  </a:lnTo>
                  <a:lnTo>
                    <a:pt x="635" y="697"/>
                  </a:lnTo>
                  <a:lnTo>
                    <a:pt x="656" y="711"/>
                  </a:lnTo>
                  <a:lnTo>
                    <a:pt x="656" y="711"/>
                  </a:lnTo>
                  <a:lnTo>
                    <a:pt x="656" y="714"/>
                  </a:lnTo>
                  <a:lnTo>
                    <a:pt x="659" y="717"/>
                  </a:lnTo>
                  <a:lnTo>
                    <a:pt x="661" y="719"/>
                  </a:lnTo>
                  <a:lnTo>
                    <a:pt x="664" y="720"/>
                  </a:lnTo>
                  <a:lnTo>
                    <a:pt x="664" y="720"/>
                  </a:lnTo>
                  <a:lnTo>
                    <a:pt x="662" y="722"/>
                  </a:lnTo>
                  <a:lnTo>
                    <a:pt x="661" y="723"/>
                  </a:lnTo>
                  <a:lnTo>
                    <a:pt x="656" y="725"/>
                  </a:lnTo>
                  <a:lnTo>
                    <a:pt x="651" y="725"/>
                  </a:lnTo>
                  <a:lnTo>
                    <a:pt x="647" y="723"/>
                  </a:lnTo>
                  <a:lnTo>
                    <a:pt x="647" y="723"/>
                  </a:lnTo>
                  <a:lnTo>
                    <a:pt x="647" y="726"/>
                  </a:lnTo>
                  <a:lnTo>
                    <a:pt x="648" y="729"/>
                  </a:lnTo>
                  <a:lnTo>
                    <a:pt x="653" y="735"/>
                  </a:lnTo>
                  <a:lnTo>
                    <a:pt x="659" y="740"/>
                  </a:lnTo>
                  <a:lnTo>
                    <a:pt x="662" y="741"/>
                  </a:lnTo>
                  <a:lnTo>
                    <a:pt x="664" y="746"/>
                  </a:lnTo>
                  <a:lnTo>
                    <a:pt x="664" y="746"/>
                  </a:lnTo>
                  <a:lnTo>
                    <a:pt x="659" y="747"/>
                  </a:lnTo>
                  <a:lnTo>
                    <a:pt x="654" y="749"/>
                  </a:lnTo>
                  <a:lnTo>
                    <a:pt x="650" y="747"/>
                  </a:lnTo>
                  <a:lnTo>
                    <a:pt x="644" y="746"/>
                  </a:lnTo>
                  <a:lnTo>
                    <a:pt x="635" y="740"/>
                  </a:lnTo>
                  <a:lnTo>
                    <a:pt x="625" y="735"/>
                  </a:lnTo>
                  <a:lnTo>
                    <a:pt x="625" y="735"/>
                  </a:lnTo>
                  <a:lnTo>
                    <a:pt x="636" y="744"/>
                  </a:lnTo>
                  <a:lnTo>
                    <a:pt x="648" y="755"/>
                  </a:lnTo>
                  <a:lnTo>
                    <a:pt x="661" y="764"/>
                  </a:lnTo>
                  <a:lnTo>
                    <a:pt x="670" y="775"/>
                  </a:lnTo>
                  <a:lnTo>
                    <a:pt x="670" y="775"/>
                  </a:lnTo>
                  <a:lnTo>
                    <a:pt x="665" y="776"/>
                  </a:lnTo>
                  <a:lnTo>
                    <a:pt x="661" y="778"/>
                  </a:lnTo>
                  <a:lnTo>
                    <a:pt x="658" y="776"/>
                  </a:lnTo>
                  <a:lnTo>
                    <a:pt x="653" y="773"/>
                  </a:lnTo>
                  <a:lnTo>
                    <a:pt x="647" y="769"/>
                  </a:lnTo>
                  <a:lnTo>
                    <a:pt x="641" y="764"/>
                  </a:lnTo>
                  <a:lnTo>
                    <a:pt x="641" y="764"/>
                  </a:lnTo>
                  <a:lnTo>
                    <a:pt x="632" y="761"/>
                  </a:lnTo>
                  <a:lnTo>
                    <a:pt x="624" y="758"/>
                  </a:lnTo>
                  <a:lnTo>
                    <a:pt x="624" y="758"/>
                  </a:lnTo>
                  <a:lnTo>
                    <a:pt x="610" y="754"/>
                  </a:lnTo>
                  <a:lnTo>
                    <a:pt x="598" y="751"/>
                  </a:lnTo>
                  <a:lnTo>
                    <a:pt x="598" y="751"/>
                  </a:lnTo>
                  <a:lnTo>
                    <a:pt x="604" y="755"/>
                  </a:lnTo>
                  <a:lnTo>
                    <a:pt x="612" y="760"/>
                  </a:lnTo>
                  <a:lnTo>
                    <a:pt x="629" y="769"/>
                  </a:lnTo>
                  <a:lnTo>
                    <a:pt x="644" y="779"/>
                  </a:lnTo>
                  <a:lnTo>
                    <a:pt x="651" y="786"/>
                  </a:lnTo>
                  <a:lnTo>
                    <a:pt x="658" y="792"/>
                  </a:lnTo>
                  <a:lnTo>
                    <a:pt x="658" y="792"/>
                  </a:lnTo>
                  <a:lnTo>
                    <a:pt x="656" y="793"/>
                  </a:lnTo>
                  <a:lnTo>
                    <a:pt x="651" y="795"/>
                  </a:lnTo>
                  <a:lnTo>
                    <a:pt x="651" y="795"/>
                  </a:lnTo>
                  <a:lnTo>
                    <a:pt x="653" y="796"/>
                  </a:lnTo>
                  <a:lnTo>
                    <a:pt x="654" y="798"/>
                  </a:lnTo>
                  <a:lnTo>
                    <a:pt x="658" y="799"/>
                  </a:lnTo>
                  <a:lnTo>
                    <a:pt x="658" y="801"/>
                  </a:lnTo>
                  <a:lnTo>
                    <a:pt x="658" y="801"/>
                  </a:lnTo>
                  <a:lnTo>
                    <a:pt x="658" y="802"/>
                  </a:lnTo>
                  <a:lnTo>
                    <a:pt x="656" y="804"/>
                  </a:lnTo>
                  <a:lnTo>
                    <a:pt x="654" y="805"/>
                  </a:lnTo>
                  <a:lnTo>
                    <a:pt x="654" y="805"/>
                  </a:lnTo>
                  <a:lnTo>
                    <a:pt x="662" y="810"/>
                  </a:lnTo>
                  <a:lnTo>
                    <a:pt x="667" y="813"/>
                  </a:lnTo>
                  <a:lnTo>
                    <a:pt x="670" y="818"/>
                  </a:lnTo>
                  <a:lnTo>
                    <a:pt x="670" y="818"/>
                  </a:lnTo>
                  <a:lnTo>
                    <a:pt x="665" y="818"/>
                  </a:lnTo>
                  <a:lnTo>
                    <a:pt x="659" y="816"/>
                  </a:lnTo>
                  <a:lnTo>
                    <a:pt x="650" y="812"/>
                  </a:lnTo>
                  <a:lnTo>
                    <a:pt x="641" y="805"/>
                  </a:lnTo>
                  <a:lnTo>
                    <a:pt x="632" y="801"/>
                  </a:lnTo>
                  <a:lnTo>
                    <a:pt x="632" y="801"/>
                  </a:lnTo>
                  <a:lnTo>
                    <a:pt x="633" y="805"/>
                  </a:lnTo>
                  <a:lnTo>
                    <a:pt x="636" y="808"/>
                  </a:lnTo>
                  <a:lnTo>
                    <a:pt x="644" y="813"/>
                  </a:lnTo>
                  <a:lnTo>
                    <a:pt x="653" y="819"/>
                  </a:lnTo>
                  <a:lnTo>
                    <a:pt x="661" y="824"/>
                  </a:lnTo>
                  <a:lnTo>
                    <a:pt x="661" y="824"/>
                  </a:lnTo>
                  <a:lnTo>
                    <a:pt x="661" y="825"/>
                  </a:lnTo>
                  <a:lnTo>
                    <a:pt x="659" y="827"/>
                  </a:lnTo>
                  <a:lnTo>
                    <a:pt x="658" y="827"/>
                  </a:lnTo>
                  <a:lnTo>
                    <a:pt x="658" y="827"/>
                  </a:lnTo>
                  <a:lnTo>
                    <a:pt x="648" y="824"/>
                  </a:lnTo>
                  <a:lnTo>
                    <a:pt x="642" y="821"/>
                  </a:lnTo>
                  <a:lnTo>
                    <a:pt x="635" y="816"/>
                  </a:lnTo>
                  <a:lnTo>
                    <a:pt x="627" y="813"/>
                  </a:lnTo>
                  <a:lnTo>
                    <a:pt x="627" y="813"/>
                  </a:lnTo>
                  <a:lnTo>
                    <a:pt x="635" y="819"/>
                  </a:lnTo>
                  <a:lnTo>
                    <a:pt x="644" y="824"/>
                  </a:lnTo>
                  <a:lnTo>
                    <a:pt x="653" y="830"/>
                  </a:lnTo>
                  <a:lnTo>
                    <a:pt x="661" y="836"/>
                  </a:lnTo>
                  <a:lnTo>
                    <a:pt x="661" y="836"/>
                  </a:lnTo>
                  <a:lnTo>
                    <a:pt x="659" y="839"/>
                  </a:lnTo>
                  <a:lnTo>
                    <a:pt x="658" y="842"/>
                  </a:lnTo>
                  <a:lnTo>
                    <a:pt x="658" y="845"/>
                  </a:lnTo>
                  <a:lnTo>
                    <a:pt x="656" y="848"/>
                  </a:lnTo>
                  <a:lnTo>
                    <a:pt x="656" y="848"/>
                  </a:lnTo>
                  <a:lnTo>
                    <a:pt x="654" y="848"/>
                  </a:lnTo>
                  <a:lnTo>
                    <a:pt x="651" y="848"/>
                  </a:lnTo>
                  <a:lnTo>
                    <a:pt x="648" y="845"/>
                  </a:lnTo>
                  <a:lnTo>
                    <a:pt x="648" y="845"/>
                  </a:lnTo>
                  <a:lnTo>
                    <a:pt x="648" y="847"/>
                  </a:lnTo>
                  <a:lnTo>
                    <a:pt x="650" y="848"/>
                  </a:lnTo>
                  <a:lnTo>
                    <a:pt x="651" y="851"/>
                  </a:lnTo>
                  <a:lnTo>
                    <a:pt x="650" y="853"/>
                  </a:lnTo>
                  <a:lnTo>
                    <a:pt x="650" y="853"/>
                  </a:lnTo>
                  <a:lnTo>
                    <a:pt x="645" y="853"/>
                  </a:lnTo>
                  <a:lnTo>
                    <a:pt x="642" y="851"/>
                  </a:lnTo>
                  <a:lnTo>
                    <a:pt x="635" y="847"/>
                  </a:lnTo>
                  <a:lnTo>
                    <a:pt x="629" y="842"/>
                  </a:lnTo>
                  <a:lnTo>
                    <a:pt x="621" y="839"/>
                  </a:lnTo>
                  <a:lnTo>
                    <a:pt x="621" y="839"/>
                  </a:lnTo>
                  <a:lnTo>
                    <a:pt x="621" y="837"/>
                  </a:lnTo>
                  <a:lnTo>
                    <a:pt x="619" y="837"/>
                  </a:lnTo>
                  <a:lnTo>
                    <a:pt x="618" y="836"/>
                  </a:lnTo>
                  <a:lnTo>
                    <a:pt x="618" y="834"/>
                  </a:lnTo>
                  <a:lnTo>
                    <a:pt x="618" y="834"/>
                  </a:lnTo>
                  <a:lnTo>
                    <a:pt x="612" y="833"/>
                  </a:lnTo>
                  <a:lnTo>
                    <a:pt x="610" y="831"/>
                  </a:lnTo>
                  <a:lnTo>
                    <a:pt x="610" y="828"/>
                  </a:lnTo>
                  <a:lnTo>
                    <a:pt x="610" y="828"/>
                  </a:lnTo>
                  <a:lnTo>
                    <a:pt x="613" y="828"/>
                  </a:lnTo>
                  <a:lnTo>
                    <a:pt x="615" y="830"/>
                  </a:lnTo>
                  <a:lnTo>
                    <a:pt x="616" y="831"/>
                  </a:lnTo>
                  <a:lnTo>
                    <a:pt x="618" y="833"/>
                  </a:lnTo>
                  <a:lnTo>
                    <a:pt x="618" y="833"/>
                  </a:lnTo>
                  <a:lnTo>
                    <a:pt x="618" y="833"/>
                  </a:lnTo>
                  <a:lnTo>
                    <a:pt x="618" y="831"/>
                  </a:lnTo>
                  <a:lnTo>
                    <a:pt x="618" y="827"/>
                  </a:lnTo>
                  <a:lnTo>
                    <a:pt x="618" y="827"/>
                  </a:lnTo>
                  <a:lnTo>
                    <a:pt x="619" y="827"/>
                  </a:lnTo>
                  <a:lnTo>
                    <a:pt x="622" y="827"/>
                  </a:lnTo>
                  <a:lnTo>
                    <a:pt x="627" y="828"/>
                  </a:lnTo>
                  <a:lnTo>
                    <a:pt x="627" y="828"/>
                  </a:lnTo>
                  <a:lnTo>
                    <a:pt x="621" y="822"/>
                  </a:lnTo>
                  <a:lnTo>
                    <a:pt x="613" y="818"/>
                  </a:lnTo>
                  <a:lnTo>
                    <a:pt x="598" y="812"/>
                  </a:lnTo>
                  <a:lnTo>
                    <a:pt x="598" y="812"/>
                  </a:lnTo>
                  <a:lnTo>
                    <a:pt x="597" y="808"/>
                  </a:lnTo>
                  <a:lnTo>
                    <a:pt x="597" y="805"/>
                  </a:lnTo>
                  <a:lnTo>
                    <a:pt x="597" y="804"/>
                  </a:lnTo>
                  <a:lnTo>
                    <a:pt x="597" y="804"/>
                  </a:lnTo>
                  <a:lnTo>
                    <a:pt x="590" y="799"/>
                  </a:lnTo>
                  <a:lnTo>
                    <a:pt x="583" y="796"/>
                  </a:lnTo>
                  <a:lnTo>
                    <a:pt x="577" y="792"/>
                  </a:lnTo>
                  <a:lnTo>
                    <a:pt x="571" y="786"/>
                  </a:lnTo>
                  <a:lnTo>
                    <a:pt x="571" y="786"/>
                  </a:lnTo>
                  <a:lnTo>
                    <a:pt x="575" y="784"/>
                  </a:lnTo>
                  <a:lnTo>
                    <a:pt x="578" y="784"/>
                  </a:lnTo>
                  <a:lnTo>
                    <a:pt x="586" y="787"/>
                  </a:lnTo>
                  <a:lnTo>
                    <a:pt x="593" y="790"/>
                  </a:lnTo>
                  <a:lnTo>
                    <a:pt x="601" y="793"/>
                  </a:lnTo>
                  <a:lnTo>
                    <a:pt x="601" y="793"/>
                  </a:lnTo>
                  <a:lnTo>
                    <a:pt x="592" y="786"/>
                  </a:lnTo>
                  <a:lnTo>
                    <a:pt x="581" y="778"/>
                  </a:lnTo>
                  <a:lnTo>
                    <a:pt x="571" y="770"/>
                  </a:lnTo>
                  <a:lnTo>
                    <a:pt x="561" y="761"/>
                  </a:lnTo>
                  <a:lnTo>
                    <a:pt x="561" y="761"/>
                  </a:lnTo>
                  <a:lnTo>
                    <a:pt x="561" y="760"/>
                  </a:lnTo>
                  <a:lnTo>
                    <a:pt x="563" y="760"/>
                  </a:lnTo>
                  <a:lnTo>
                    <a:pt x="565" y="758"/>
                  </a:lnTo>
                  <a:lnTo>
                    <a:pt x="566" y="757"/>
                  </a:lnTo>
                  <a:lnTo>
                    <a:pt x="566" y="757"/>
                  </a:lnTo>
                  <a:lnTo>
                    <a:pt x="558" y="754"/>
                  </a:lnTo>
                  <a:lnTo>
                    <a:pt x="554" y="751"/>
                  </a:lnTo>
                  <a:lnTo>
                    <a:pt x="554" y="747"/>
                  </a:lnTo>
                  <a:lnTo>
                    <a:pt x="554" y="746"/>
                  </a:lnTo>
                  <a:lnTo>
                    <a:pt x="554" y="746"/>
                  </a:lnTo>
                  <a:lnTo>
                    <a:pt x="558" y="746"/>
                  </a:lnTo>
                  <a:lnTo>
                    <a:pt x="563" y="746"/>
                  </a:lnTo>
                  <a:lnTo>
                    <a:pt x="563" y="746"/>
                  </a:lnTo>
                  <a:lnTo>
                    <a:pt x="565" y="744"/>
                  </a:lnTo>
                  <a:lnTo>
                    <a:pt x="565" y="743"/>
                  </a:lnTo>
                  <a:lnTo>
                    <a:pt x="565" y="741"/>
                  </a:lnTo>
                  <a:lnTo>
                    <a:pt x="568" y="741"/>
                  </a:lnTo>
                  <a:lnTo>
                    <a:pt x="568" y="741"/>
                  </a:lnTo>
                  <a:lnTo>
                    <a:pt x="563" y="738"/>
                  </a:lnTo>
                  <a:lnTo>
                    <a:pt x="557" y="735"/>
                  </a:lnTo>
                  <a:lnTo>
                    <a:pt x="552" y="732"/>
                  </a:lnTo>
                  <a:lnTo>
                    <a:pt x="548" y="729"/>
                  </a:lnTo>
                  <a:lnTo>
                    <a:pt x="548" y="729"/>
                  </a:lnTo>
                  <a:lnTo>
                    <a:pt x="540" y="726"/>
                  </a:lnTo>
                  <a:lnTo>
                    <a:pt x="539" y="725"/>
                  </a:lnTo>
                  <a:lnTo>
                    <a:pt x="537" y="720"/>
                  </a:lnTo>
                  <a:lnTo>
                    <a:pt x="537" y="720"/>
                  </a:lnTo>
                  <a:lnTo>
                    <a:pt x="542" y="720"/>
                  </a:lnTo>
                  <a:lnTo>
                    <a:pt x="546" y="720"/>
                  </a:lnTo>
                  <a:lnTo>
                    <a:pt x="554" y="725"/>
                  </a:lnTo>
                  <a:lnTo>
                    <a:pt x="563" y="729"/>
                  </a:lnTo>
                  <a:lnTo>
                    <a:pt x="571" y="732"/>
                  </a:lnTo>
                  <a:lnTo>
                    <a:pt x="571" y="732"/>
                  </a:lnTo>
                  <a:lnTo>
                    <a:pt x="566" y="726"/>
                  </a:lnTo>
                  <a:lnTo>
                    <a:pt x="560" y="722"/>
                  </a:lnTo>
                  <a:lnTo>
                    <a:pt x="555" y="717"/>
                  </a:lnTo>
                  <a:lnTo>
                    <a:pt x="551" y="711"/>
                  </a:lnTo>
                  <a:lnTo>
                    <a:pt x="551" y="711"/>
                  </a:lnTo>
                  <a:lnTo>
                    <a:pt x="549" y="711"/>
                  </a:lnTo>
                  <a:lnTo>
                    <a:pt x="549" y="711"/>
                  </a:lnTo>
                  <a:lnTo>
                    <a:pt x="548" y="712"/>
                  </a:lnTo>
                  <a:lnTo>
                    <a:pt x="548" y="712"/>
                  </a:lnTo>
                  <a:lnTo>
                    <a:pt x="548" y="712"/>
                  </a:lnTo>
                  <a:lnTo>
                    <a:pt x="536" y="703"/>
                  </a:lnTo>
                  <a:lnTo>
                    <a:pt x="525" y="696"/>
                  </a:lnTo>
                  <a:lnTo>
                    <a:pt x="514" y="688"/>
                  </a:lnTo>
                  <a:lnTo>
                    <a:pt x="504" y="680"/>
                  </a:lnTo>
                  <a:lnTo>
                    <a:pt x="504" y="680"/>
                  </a:lnTo>
                  <a:lnTo>
                    <a:pt x="508" y="685"/>
                  </a:lnTo>
                  <a:lnTo>
                    <a:pt x="514" y="690"/>
                  </a:lnTo>
                  <a:lnTo>
                    <a:pt x="525" y="699"/>
                  </a:lnTo>
                  <a:lnTo>
                    <a:pt x="525" y="699"/>
                  </a:lnTo>
                  <a:lnTo>
                    <a:pt x="523" y="700"/>
                  </a:lnTo>
                  <a:lnTo>
                    <a:pt x="522" y="703"/>
                  </a:lnTo>
                  <a:lnTo>
                    <a:pt x="522" y="703"/>
                  </a:lnTo>
                  <a:lnTo>
                    <a:pt x="510" y="700"/>
                  </a:lnTo>
                  <a:lnTo>
                    <a:pt x="504" y="700"/>
                  </a:lnTo>
                  <a:lnTo>
                    <a:pt x="497" y="700"/>
                  </a:lnTo>
                  <a:lnTo>
                    <a:pt x="497" y="700"/>
                  </a:lnTo>
                  <a:lnTo>
                    <a:pt x="455" y="676"/>
                  </a:lnTo>
                  <a:lnTo>
                    <a:pt x="455" y="676"/>
                  </a:lnTo>
                  <a:lnTo>
                    <a:pt x="468" y="688"/>
                  </a:lnTo>
                  <a:lnTo>
                    <a:pt x="484" y="703"/>
                  </a:lnTo>
                  <a:lnTo>
                    <a:pt x="499" y="717"/>
                  </a:lnTo>
                  <a:lnTo>
                    <a:pt x="511" y="731"/>
                  </a:lnTo>
                  <a:lnTo>
                    <a:pt x="511" y="731"/>
                  </a:lnTo>
                  <a:lnTo>
                    <a:pt x="510" y="732"/>
                  </a:lnTo>
                  <a:lnTo>
                    <a:pt x="507" y="732"/>
                  </a:lnTo>
                  <a:lnTo>
                    <a:pt x="500" y="731"/>
                  </a:lnTo>
                  <a:lnTo>
                    <a:pt x="496" y="728"/>
                  </a:lnTo>
                  <a:lnTo>
                    <a:pt x="490" y="725"/>
                  </a:lnTo>
                  <a:lnTo>
                    <a:pt x="490" y="725"/>
                  </a:lnTo>
                  <a:lnTo>
                    <a:pt x="493" y="729"/>
                  </a:lnTo>
                  <a:lnTo>
                    <a:pt x="499" y="732"/>
                  </a:lnTo>
                  <a:lnTo>
                    <a:pt x="504" y="735"/>
                  </a:lnTo>
                  <a:lnTo>
                    <a:pt x="507" y="740"/>
                  </a:lnTo>
                  <a:lnTo>
                    <a:pt x="507" y="740"/>
                  </a:lnTo>
                  <a:lnTo>
                    <a:pt x="502" y="740"/>
                  </a:lnTo>
                  <a:lnTo>
                    <a:pt x="497" y="740"/>
                  </a:lnTo>
                  <a:lnTo>
                    <a:pt x="488" y="737"/>
                  </a:lnTo>
                  <a:lnTo>
                    <a:pt x="479" y="731"/>
                  </a:lnTo>
                  <a:lnTo>
                    <a:pt x="472" y="726"/>
                  </a:lnTo>
                  <a:lnTo>
                    <a:pt x="472" y="726"/>
                  </a:lnTo>
                  <a:lnTo>
                    <a:pt x="461" y="717"/>
                  </a:lnTo>
                  <a:lnTo>
                    <a:pt x="455" y="714"/>
                  </a:lnTo>
                  <a:lnTo>
                    <a:pt x="450" y="711"/>
                  </a:lnTo>
                  <a:lnTo>
                    <a:pt x="450" y="711"/>
                  </a:lnTo>
                  <a:lnTo>
                    <a:pt x="458" y="719"/>
                  </a:lnTo>
                  <a:lnTo>
                    <a:pt x="468" y="725"/>
                  </a:lnTo>
                  <a:lnTo>
                    <a:pt x="478" y="732"/>
                  </a:lnTo>
                  <a:lnTo>
                    <a:pt x="485" y="740"/>
                  </a:lnTo>
                  <a:lnTo>
                    <a:pt x="485" y="740"/>
                  </a:lnTo>
                  <a:lnTo>
                    <a:pt x="493" y="746"/>
                  </a:lnTo>
                  <a:lnTo>
                    <a:pt x="494" y="751"/>
                  </a:lnTo>
                  <a:lnTo>
                    <a:pt x="494" y="755"/>
                  </a:lnTo>
                  <a:lnTo>
                    <a:pt x="494" y="755"/>
                  </a:lnTo>
                  <a:lnTo>
                    <a:pt x="491" y="755"/>
                  </a:lnTo>
                  <a:lnTo>
                    <a:pt x="490" y="755"/>
                  </a:lnTo>
                  <a:lnTo>
                    <a:pt x="488" y="754"/>
                  </a:lnTo>
                  <a:lnTo>
                    <a:pt x="485" y="752"/>
                  </a:lnTo>
                  <a:lnTo>
                    <a:pt x="485" y="752"/>
                  </a:lnTo>
                  <a:lnTo>
                    <a:pt x="484" y="754"/>
                  </a:lnTo>
                  <a:lnTo>
                    <a:pt x="485" y="754"/>
                  </a:lnTo>
                  <a:lnTo>
                    <a:pt x="485" y="755"/>
                  </a:lnTo>
                  <a:lnTo>
                    <a:pt x="484" y="755"/>
                  </a:lnTo>
                  <a:lnTo>
                    <a:pt x="484" y="755"/>
                  </a:lnTo>
                  <a:lnTo>
                    <a:pt x="475" y="751"/>
                  </a:lnTo>
                  <a:lnTo>
                    <a:pt x="470" y="749"/>
                  </a:lnTo>
                  <a:lnTo>
                    <a:pt x="464" y="751"/>
                  </a:lnTo>
                  <a:lnTo>
                    <a:pt x="464" y="751"/>
                  </a:lnTo>
                  <a:lnTo>
                    <a:pt x="472" y="757"/>
                  </a:lnTo>
                  <a:lnTo>
                    <a:pt x="479" y="763"/>
                  </a:lnTo>
                  <a:lnTo>
                    <a:pt x="485" y="769"/>
                  </a:lnTo>
                  <a:lnTo>
                    <a:pt x="488" y="773"/>
                  </a:lnTo>
                  <a:lnTo>
                    <a:pt x="490" y="779"/>
                  </a:lnTo>
                  <a:lnTo>
                    <a:pt x="490" y="779"/>
                  </a:lnTo>
                  <a:lnTo>
                    <a:pt x="484" y="779"/>
                  </a:lnTo>
                  <a:lnTo>
                    <a:pt x="479" y="778"/>
                  </a:lnTo>
                  <a:lnTo>
                    <a:pt x="468" y="773"/>
                  </a:lnTo>
                  <a:lnTo>
                    <a:pt x="468" y="773"/>
                  </a:lnTo>
                  <a:lnTo>
                    <a:pt x="470" y="776"/>
                  </a:lnTo>
                  <a:lnTo>
                    <a:pt x="473" y="779"/>
                  </a:lnTo>
                  <a:lnTo>
                    <a:pt x="476" y="783"/>
                  </a:lnTo>
                  <a:lnTo>
                    <a:pt x="479" y="786"/>
                  </a:lnTo>
                  <a:lnTo>
                    <a:pt x="479" y="786"/>
                  </a:lnTo>
                  <a:lnTo>
                    <a:pt x="479" y="789"/>
                  </a:lnTo>
                  <a:lnTo>
                    <a:pt x="478" y="789"/>
                  </a:lnTo>
                  <a:lnTo>
                    <a:pt x="475" y="790"/>
                  </a:lnTo>
                  <a:lnTo>
                    <a:pt x="475" y="790"/>
                  </a:lnTo>
                  <a:lnTo>
                    <a:pt x="478" y="795"/>
                  </a:lnTo>
                  <a:lnTo>
                    <a:pt x="482" y="799"/>
                  </a:lnTo>
                  <a:lnTo>
                    <a:pt x="485" y="804"/>
                  </a:lnTo>
                  <a:lnTo>
                    <a:pt x="487" y="810"/>
                  </a:lnTo>
                  <a:lnTo>
                    <a:pt x="487" y="810"/>
                  </a:lnTo>
                  <a:lnTo>
                    <a:pt x="482" y="810"/>
                  </a:lnTo>
                  <a:lnTo>
                    <a:pt x="479" y="810"/>
                  </a:lnTo>
                  <a:lnTo>
                    <a:pt x="470" y="805"/>
                  </a:lnTo>
                  <a:lnTo>
                    <a:pt x="462" y="801"/>
                  </a:lnTo>
                  <a:lnTo>
                    <a:pt x="455" y="796"/>
                  </a:lnTo>
                  <a:lnTo>
                    <a:pt x="455" y="796"/>
                  </a:lnTo>
                  <a:lnTo>
                    <a:pt x="462" y="805"/>
                  </a:lnTo>
                  <a:lnTo>
                    <a:pt x="470" y="813"/>
                  </a:lnTo>
                  <a:lnTo>
                    <a:pt x="478" y="822"/>
                  </a:lnTo>
                  <a:lnTo>
                    <a:pt x="481" y="827"/>
                  </a:lnTo>
                  <a:lnTo>
                    <a:pt x="482" y="831"/>
                  </a:lnTo>
                  <a:lnTo>
                    <a:pt x="482" y="831"/>
                  </a:lnTo>
                  <a:lnTo>
                    <a:pt x="482" y="833"/>
                  </a:lnTo>
                  <a:lnTo>
                    <a:pt x="481" y="833"/>
                  </a:lnTo>
                  <a:lnTo>
                    <a:pt x="481" y="833"/>
                  </a:lnTo>
                  <a:lnTo>
                    <a:pt x="479" y="834"/>
                  </a:lnTo>
                  <a:lnTo>
                    <a:pt x="479" y="834"/>
                  </a:lnTo>
                  <a:lnTo>
                    <a:pt x="473" y="831"/>
                  </a:lnTo>
                  <a:lnTo>
                    <a:pt x="465" y="828"/>
                  </a:lnTo>
                  <a:lnTo>
                    <a:pt x="452" y="824"/>
                  </a:lnTo>
                  <a:lnTo>
                    <a:pt x="452" y="824"/>
                  </a:lnTo>
                  <a:lnTo>
                    <a:pt x="455" y="830"/>
                  </a:lnTo>
                  <a:lnTo>
                    <a:pt x="461" y="836"/>
                  </a:lnTo>
                  <a:lnTo>
                    <a:pt x="464" y="842"/>
                  </a:lnTo>
                  <a:lnTo>
                    <a:pt x="465" y="845"/>
                  </a:lnTo>
                  <a:lnTo>
                    <a:pt x="467" y="850"/>
                  </a:lnTo>
                  <a:lnTo>
                    <a:pt x="467" y="850"/>
                  </a:lnTo>
                  <a:lnTo>
                    <a:pt x="464" y="850"/>
                  </a:lnTo>
                  <a:lnTo>
                    <a:pt x="464" y="851"/>
                  </a:lnTo>
                  <a:lnTo>
                    <a:pt x="464" y="851"/>
                  </a:lnTo>
                  <a:lnTo>
                    <a:pt x="458" y="848"/>
                  </a:lnTo>
                  <a:lnTo>
                    <a:pt x="452" y="845"/>
                  </a:lnTo>
                  <a:lnTo>
                    <a:pt x="446" y="844"/>
                  </a:lnTo>
                  <a:lnTo>
                    <a:pt x="443" y="839"/>
                  </a:lnTo>
                  <a:lnTo>
                    <a:pt x="443" y="839"/>
                  </a:lnTo>
                  <a:lnTo>
                    <a:pt x="444" y="845"/>
                  </a:lnTo>
                  <a:lnTo>
                    <a:pt x="447" y="851"/>
                  </a:lnTo>
                  <a:lnTo>
                    <a:pt x="447" y="851"/>
                  </a:lnTo>
                  <a:lnTo>
                    <a:pt x="443" y="854"/>
                  </a:lnTo>
                  <a:lnTo>
                    <a:pt x="439" y="854"/>
                  </a:lnTo>
                  <a:lnTo>
                    <a:pt x="435" y="851"/>
                  </a:lnTo>
                  <a:lnTo>
                    <a:pt x="432" y="848"/>
                  </a:lnTo>
                  <a:lnTo>
                    <a:pt x="432" y="848"/>
                  </a:lnTo>
                  <a:lnTo>
                    <a:pt x="420" y="839"/>
                  </a:lnTo>
                  <a:lnTo>
                    <a:pt x="411" y="830"/>
                  </a:lnTo>
                  <a:lnTo>
                    <a:pt x="411" y="830"/>
                  </a:lnTo>
                  <a:lnTo>
                    <a:pt x="418" y="842"/>
                  </a:lnTo>
                  <a:lnTo>
                    <a:pt x="427" y="853"/>
                  </a:lnTo>
                  <a:lnTo>
                    <a:pt x="444" y="873"/>
                  </a:lnTo>
                  <a:lnTo>
                    <a:pt x="444" y="873"/>
                  </a:lnTo>
                  <a:lnTo>
                    <a:pt x="444" y="874"/>
                  </a:lnTo>
                  <a:lnTo>
                    <a:pt x="443" y="876"/>
                  </a:lnTo>
                  <a:lnTo>
                    <a:pt x="441" y="877"/>
                  </a:lnTo>
                  <a:lnTo>
                    <a:pt x="441" y="877"/>
                  </a:lnTo>
                  <a:lnTo>
                    <a:pt x="436" y="874"/>
                  </a:lnTo>
                  <a:lnTo>
                    <a:pt x="432" y="871"/>
                  </a:lnTo>
                  <a:lnTo>
                    <a:pt x="432" y="871"/>
                  </a:lnTo>
                  <a:lnTo>
                    <a:pt x="435" y="877"/>
                  </a:lnTo>
                  <a:lnTo>
                    <a:pt x="433" y="880"/>
                  </a:lnTo>
                  <a:lnTo>
                    <a:pt x="430" y="882"/>
                  </a:lnTo>
                  <a:lnTo>
                    <a:pt x="430" y="882"/>
                  </a:lnTo>
                  <a:lnTo>
                    <a:pt x="414" y="860"/>
                  </a:lnTo>
                  <a:lnTo>
                    <a:pt x="406" y="850"/>
                  </a:lnTo>
                  <a:lnTo>
                    <a:pt x="404" y="844"/>
                  </a:lnTo>
                  <a:lnTo>
                    <a:pt x="401" y="836"/>
                  </a:lnTo>
                  <a:lnTo>
                    <a:pt x="401" y="836"/>
                  </a:lnTo>
                  <a:lnTo>
                    <a:pt x="403" y="834"/>
                  </a:lnTo>
                  <a:lnTo>
                    <a:pt x="406" y="834"/>
                  </a:lnTo>
                  <a:lnTo>
                    <a:pt x="406" y="834"/>
                  </a:lnTo>
                  <a:lnTo>
                    <a:pt x="398" y="824"/>
                  </a:lnTo>
                  <a:lnTo>
                    <a:pt x="395" y="818"/>
                  </a:lnTo>
                  <a:lnTo>
                    <a:pt x="395" y="815"/>
                  </a:lnTo>
                  <a:lnTo>
                    <a:pt x="397" y="812"/>
                  </a:lnTo>
                  <a:lnTo>
                    <a:pt x="397" y="812"/>
                  </a:lnTo>
                  <a:lnTo>
                    <a:pt x="403" y="813"/>
                  </a:lnTo>
                  <a:lnTo>
                    <a:pt x="407" y="816"/>
                  </a:lnTo>
                  <a:lnTo>
                    <a:pt x="412" y="821"/>
                  </a:lnTo>
                  <a:lnTo>
                    <a:pt x="417" y="824"/>
                  </a:lnTo>
                  <a:lnTo>
                    <a:pt x="417" y="824"/>
                  </a:lnTo>
                  <a:lnTo>
                    <a:pt x="412" y="818"/>
                  </a:lnTo>
                  <a:lnTo>
                    <a:pt x="406" y="810"/>
                  </a:lnTo>
                  <a:lnTo>
                    <a:pt x="401" y="802"/>
                  </a:lnTo>
                  <a:lnTo>
                    <a:pt x="400" y="798"/>
                  </a:lnTo>
                  <a:lnTo>
                    <a:pt x="401" y="793"/>
                  </a:lnTo>
                  <a:lnTo>
                    <a:pt x="401" y="793"/>
                  </a:lnTo>
                  <a:lnTo>
                    <a:pt x="395" y="786"/>
                  </a:lnTo>
                  <a:lnTo>
                    <a:pt x="388" y="778"/>
                  </a:lnTo>
                  <a:lnTo>
                    <a:pt x="382" y="769"/>
                  </a:lnTo>
                  <a:lnTo>
                    <a:pt x="377" y="758"/>
                  </a:lnTo>
                  <a:lnTo>
                    <a:pt x="377" y="758"/>
                  </a:lnTo>
                  <a:lnTo>
                    <a:pt x="383" y="758"/>
                  </a:lnTo>
                  <a:lnTo>
                    <a:pt x="388" y="760"/>
                  </a:lnTo>
                  <a:lnTo>
                    <a:pt x="397" y="766"/>
                  </a:lnTo>
                  <a:lnTo>
                    <a:pt x="397" y="766"/>
                  </a:lnTo>
                  <a:lnTo>
                    <a:pt x="394" y="763"/>
                  </a:lnTo>
                  <a:lnTo>
                    <a:pt x="391" y="758"/>
                  </a:lnTo>
                  <a:lnTo>
                    <a:pt x="380" y="752"/>
                  </a:lnTo>
                  <a:lnTo>
                    <a:pt x="380" y="752"/>
                  </a:lnTo>
                  <a:lnTo>
                    <a:pt x="371" y="744"/>
                  </a:lnTo>
                  <a:lnTo>
                    <a:pt x="368" y="740"/>
                  </a:lnTo>
                  <a:lnTo>
                    <a:pt x="366" y="735"/>
                  </a:lnTo>
                  <a:lnTo>
                    <a:pt x="366" y="735"/>
                  </a:lnTo>
                  <a:lnTo>
                    <a:pt x="374" y="737"/>
                  </a:lnTo>
                  <a:lnTo>
                    <a:pt x="380" y="741"/>
                  </a:lnTo>
                  <a:lnTo>
                    <a:pt x="386" y="746"/>
                  </a:lnTo>
                  <a:lnTo>
                    <a:pt x="392" y="751"/>
                  </a:lnTo>
                  <a:lnTo>
                    <a:pt x="392" y="751"/>
                  </a:lnTo>
                  <a:lnTo>
                    <a:pt x="383" y="737"/>
                  </a:lnTo>
                  <a:lnTo>
                    <a:pt x="374" y="720"/>
                  </a:lnTo>
                  <a:lnTo>
                    <a:pt x="374" y="720"/>
                  </a:lnTo>
                  <a:lnTo>
                    <a:pt x="368" y="717"/>
                  </a:lnTo>
                  <a:lnTo>
                    <a:pt x="363" y="712"/>
                  </a:lnTo>
                  <a:lnTo>
                    <a:pt x="359" y="709"/>
                  </a:lnTo>
                  <a:lnTo>
                    <a:pt x="357" y="706"/>
                  </a:lnTo>
                  <a:lnTo>
                    <a:pt x="356" y="703"/>
                  </a:lnTo>
                  <a:lnTo>
                    <a:pt x="356" y="703"/>
                  </a:lnTo>
                  <a:lnTo>
                    <a:pt x="362" y="703"/>
                  </a:lnTo>
                  <a:lnTo>
                    <a:pt x="365" y="705"/>
                  </a:lnTo>
                  <a:lnTo>
                    <a:pt x="372" y="709"/>
                  </a:lnTo>
                  <a:lnTo>
                    <a:pt x="380" y="715"/>
                  </a:lnTo>
                  <a:lnTo>
                    <a:pt x="386" y="722"/>
                  </a:lnTo>
                  <a:lnTo>
                    <a:pt x="386" y="722"/>
                  </a:lnTo>
                  <a:lnTo>
                    <a:pt x="395" y="726"/>
                  </a:lnTo>
                  <a:lnTo>
                    <a:pt x="404" y="732"/>
                  </a:lnTo>
                  <a:lnTo>
                    <a:pt x="412" y="738"/>
                  </a:lnTo>
                  <a:lnTo>
                    <a:pt x="423" y="743"/>
                  </a:lnTo>
                  <a:lnTo>
                    <a:pt x="423" y="743"/>
                  </a:lnTo>
                  <a:lnTo>
                    <a:pt x="411" y="731"/>
                  </a:lnTo>
                  <a:lnTo>
                    <a:pt x="395" y="719"/>
                  </a:lnTo>
                  <a:lnTo>
                    <a:pt x="395" y="719"/>
                  </a:lnTo>
                  <a:lnTo>
                    <a:pt x="380" y="703"/>
                  </a:lnTo>
                  <a:lnTo>
                    <a:pt x="372" y="697"/>
                  </a:lnTo>
                  <a:lnTo>
                    <a:pt x="363" y="691"/>
                  </a:lnTo>
                  <a:lnTo>
                    <a:pt x="363" y="691"/>
                  </a:lnTo>
                  <a:lnTo>
                    <a:pt x="363" y="690"/>
                  </a:lnTo>
                  <a:lnTo>
                    <a:pt x="362" y="688"/>
                  </a:lnTo>
                  <a:lnTo>
                    <a:pt x="362" y="686"/>
                  </a:lnTo>
                  <a:lnTo>
                    <a:pt x="362" y="685"/>
                  </a:lnTo>
                  <a:lnTo>
                    <a:pt x="362" y="685"/>
                  </a:lnTo>
                  <a:lnTo>
                    <a:pt x="365" y="683"/>
                  </a:lnTo>
                  <a:lnTo>
                    <a:pt x="368" y="680"/>
                  </a:lnTo>
                  <a:lnTo>
                    <a:pt x="368" y="680"/>
                  </a:lnTo>
                  <a:lnTo>
                    <a:pt x="375" y="683"/>
                  </a:lnTo>
                  <a:lnTo>
                    <a:pt x="383" y="688"/>
                  </a:lnTo>
                  <a:lnTo>
                    <a:pt x="398" y="697"/>
                  </a:lnTo>
                  <a:lnTo>
                    <a:pt x="398" y="697"/>
                  </a:lnTo>
                  <a:lnTo>
                    <a:pt x="432" y="715"/>
                  </a:lnTo>
                  <a:lnTo>
                    <a:pt x="432" y="715"/>
                  </a:lnTo>
                  <a:lnTo>
                    <a:pt x="429" y="711"/>
                  </a:lnTo>
                  <a:lnTo>
                    <a:pt x="424" y="706"/>
                  </a:lnTo>
                  <a:lnTo>
                    <a:pt x="412" y="697"/>
                  </a:lnTo>
                  <a:lnTo>
                    <a:pt x="412" y="697"/>
                  </a:lnTo>
                  <a:lnTo>
                    <a:pt x="414" y="696"/>
                  </a:lnTo>
                  <a:lnTo>
                    <a:pt x="414" y="696"/>
                  </a:lnTo>
                  <a:lnTo>
                    <a:pt x="407" y="693"/>
                  </a:lnTo>
                  <a:lnTo>
                    <a:pt x="403" y="690"/>
                  </a:lnTo>
                  <a:lnTo>
                    <a:pt x="395" y="680"/>
                  </a:lnTo>
                  <a:lnTo>
                    <a:pt x="395" y="680"/>
                  </a:lnTo>
                  <a:lnTo>
                    <a:pt x="388" y="676"/>
                  </a:lnTo>
                  <a:lnTo>
                    <a:pt x="382" y="670"/>
                  </a:lnTo>
                  <a:lnTo>
                    <a:pt x="382" y="670"/>
                  </a:lnTo>
                  <a:lnTo>
                    <a:pt x="377" y="668"/>
                  </a:lnTo>
                  <a:lnTo>
                    <a:pt x="374" y="667"/>
                  </a:lnTo>
                  <a:lnTo>
                    <a:pt x="374" y="667"/>
                  </a:lnTo>
                  <a:lnTo>
                    <a:pt x="374" y="664"/>
                  </a:lnTo>
                  <a:lnTo>
                    <a:pt x="374" y="664"/>
                  </a:lnTo>
                  <a:lnTo>
                    <a:pt x="366" y="661"/>
                  </a:lnTo>
                  <a:lnTo>
                    <a:pt x="360" y="658"/>
                  </a:lnTo>
                  <a:lnTo>
                    <a:pt x="350" y="648"/>
                  </a:lnTo>
                  <a:lnTo>
                    <a:pt x="339" y="639"/>
                  </a:lnTo>
                  <a:lnTo>
                    <a:pt x="327" y="630"/>
                  </a:lnTo>
                  <a:lnTo>
                    <a:pt x="327" y="630"/>
                  </a:lnTo>
                  <a:lnTo>
                    <a:pt x="339" y="642"/>
                  </a:lnTo>
                  <a:lnTo>
                    <a:pt x="351" y="654"/>
                  </a:lnTo>
                  <a:lnTo>
                    <a:pt x="351" y="654"/>
                  </a:lnTo>
                  <a:lnTo>
                    <a:pt x="359" y="661"/>
                  </a:lnTo>
                  <a:lnTo>
                    <a:pt x="363" y="664"/>
                  </a:lnTo>
                  <a:lnTo>
                    <a:pt x="365" y="668"/>
                  </a:lnTo>
                  <a:lnTo>
                    <a:pt x="365" y="668"/>
                  </a:lnTo>
                  <a:lnTo>
                    <a:pt x="359" y="670"/>
                  </a:lnTo>
                  <a:lnTo>
                    <a:pt x="354" y="668"/>
                  </a:lnTo>
                  <a:lnTo>
                    <a:pt x="345" y="662"/>
                  </a:lnTo>
                  <a:lnTo>
                    <a:pt x="345" y="662"/>
                  </a:lnTo>
                  <a:lnTo>
                    <a:pt x="346" y="665"/>
                  </a:lnTo>
                  <a:lnTo>
                    <a:pt x="350" y="668"/>
                  </a:lnTo>
                  <a:lnTo>
                    <a:pt x="353" y="671"/>
                  </a:lnTo>
                  <a:lnTo>
                    <a:pt x="354" y="676"/>
                  </a:lnTo>
                  <a:lnTo>
                    <a:pt x="354" y="676"/>
                  </a:lnTo>
                  <a:lnTo>
                    <a:pt x="353" y="679"/>
                  </a:lnTo>
                  <a:lnTo>
                    <a:pt x="353" y="679"/>
                  </a:lnTo>
                  <a:lnTo>
                    <a:pt x="345" y="676"/>
                  </a:lnTo>
                  <a:lnTo>
                    <a:pt x="337" y="671"/>
                  </a:lnTo>
                  <a:lnTo>
                    <a:pt x="325" y="662"/>
                  </a:lnTo>
                  <a:lnTo>
                    <a:pt x="325" y="662"/>
                  </a:lnTo>
                  <a:lnTo>
                    <a:pt x="325" y="665"/>
                  </a:lnTo>
                  <a:lnTo>
                    <a:pt x="325" y="667"/>
                  </a:lnTo>
                  <a:lnTo>
                    <a:pt x="328" y="671"/>
                  </a:lnTo>
                  <a:lnTo>
                    <a:pt x="333" y="674"/>
                  </a:lnTo>
                  <a:lnTo>
                    <a:pt x="336" y="679"/>
                  </a:lnTo>
                  <a:lnTo>
                    <a:pt x="336" y="679"/>
                  </a:lnTo>
                  <a:lnTo>
                    <a:pt x="334" y="680"/>
                  </a:lnTo>
                  <a:lnTo>
                    <a:pt x="334" y="680"/>
                  </a:lnTo>
                  <a:lnTo>
                    <a:pt x="333" y="682"/>
                  </a:lnTo>
                  <a:lnTo>
                    <a:pt x="333" y="682"/>
                  </a:lnTo>
                  <a:lnTo>
                    <a:pt x="325" y="680"/>
                  </a:lnTo>
                  <a:lnTo>
                    <a:pt x="319" y="677"/>
                  </a:lnTo>
                  <a:lnTo>
                    <a:pt x="308" y="668"/>
                  </a:lnTo>
                  <a:lnTo>
                    <a:pt x="308" y="668"/>
                  </a:lnTo>
                  <a:lnTo>
                    <a:pt x="308" y="670"/>
                  </a:lnTo>
                  <a:lnTo>
                    <a:pt x="310" y="673"/>
                  </a:lnTo>
                  <a:lnTo>
                    <a:pt x="314" y="677"/>
                  </a:lnTo>
                  <a:lnTo>
                    <a:pt x="319" y="680"/>
                  </a:lnTo>
                  <a:lnTo>
                    <a:pt x="322" y="685"/>
                  </a:lnTo>
                  <a:lnTo>
                    <a:pt x="322" y="685"/>
                  </a:lnTo>
                  <a:lnTo>
                    <a:pt x="319" y="686"/>
                  </a:lnTo>
                  <a:lnTo>
                    <a:pt x="316" y="688"/>
                  </a:lnTo>
                  <a:lnTo>
                    <a:pt x="310" y="686"/>
                  </a:lnTo>
                  <a:lnTo>
                    <a:pt x="305" y="682"/>
                  </a:lnTo>
                  <a:lnTo>
                    <a:pt x="299" y="677"/>
                  </a:lnTo>
                  <a:lnTo>
                    <a:pt x="299" y="677"/>
                  </a:lnTo>
                  <a:lnTo>
                    <a:pt x="273" y="656"/>
                  </a:lnTo>
                  <a:lnTo>
                    <a:pt x="249" y="636"/>
                  </a:lnTo>
                  <a:lnTo>
                    <a:pt x="249" y="636"/>
                  </a:lnTo>
                  <a:lnTo>
                    <a:pt x="257" y="645"/>
                  </a:lnTo>
                  <a:lnTo>
                    <a:pt x="266" y="654"/>
                  </a:lnTo>
                  <a:lnTo>
                    <a:pt x="273" y="664"/>
                  </a:lnTo>
                  <a:lnTo>
                    <a:pt x="281" y="673"/>
                  </a:lnTo>
                  <a:lnTo>
                    <a:pt x="281" y="673"/>
                  </a:lnTo>
                  <a:lnTo>
                    <a:pt x="289" y="679"/>
                  </a:lnTo>
                  <a:lnTo>
                    <a:pt x="298" y="685"/>
                  </a:lnTo>
                  <a:lnTo>
                    <a:pt x="311" y="700"/>
                  </a:lnTo>
                  <a:lnTo>
                    <a:pt x="311" y="700"/>
                  </a:lnTo>
                  <a:lnTo>
                    <a:pt x="308" y="705"/>
                  </a:lnTo>
                  <a:lnTo>
                    <a:pt x="305" y="709"/>
                  </a:lnTo>
                  <a:lnTo>
                    <a:pt x="305" y="709"/>
                  </a:lnTo>
                  <a:lnTo>
                    <a:pt x="301" y="708"/>
                  </a:lnTo>
                  <a:lnTo>
                    <a:pt x="299" y="706"/>
                  </a:lnTo>
                  <a:lnTo>
                    <a:pt x="299" y="703"/>
                  </a:lnTo>
                  <a:lnTo>
                    <a:pt x="299" y="703"/>
                  </a:lnTo>
                  <a:lnTo>
                    <a:pt x="276" y="686"/>
                  </a:lnTo>
                  <a:lnTo>
                    <a:pt x="255" y="668"/>
                  </a:lnTo>
                  <a:lnTo>
                    <a:pt x="255" y="668"/>
                  </a:lnTo>
                  <a:lnTo>
                    <a:pt x="266" y="682"/>
                  </a:lnTo>
                  <a:lnTo>
                    <a:pt x="279" y="696"/>
                  </a:lnTo>
                  <a:lnTo>
                    <a:pt x="293" y="709"/>
                  </a:lnTo>
                  <a:lnTo>
                    <a:pt x="305" y="725"/>
                  </a:lnTo>
                  <a:lnTo>
                    <a:pt x="305" y="725"/>
                  </a:lnTo>
                  <a:lnTo>
                    <a:pt x="302" y="728"/>
                  </a:lnTo>
                  <a:lnTo>
                    <a:pt x="301" y="729"/>
                  </a:lnTo>
                  <a:lnTo>
                    <a:pt x="295" y="731"/>
                  </a:lnTo>
                  <a:lnTo>
                    <a:pt x="295" y="731"/>
                  </a:lnTo>
                  <a:lnTo>
                    <a:pt x="282" y="720"/>
                  </a:lnTo>
                  <a:lnTo>
                    <a:pt x="270" y="711"/>
                  </a:lnTo>
                  <a:lnTo>
                    <a:pt x="246" y="690"/>
                  </a:lnTo>
                  <a:lnTo>
                    <a:pt x="246" y="690"/>
                  </a:lnTo>
                  <a:lnTo>
                    <a:pt x="267" y="714"/>
                  </a:lnTo>
                  <a:lnTo>
                    <a:pt x="276" y="726"/>
                  </a:lnTo>
                  <a:lnTo>
                    <a:pt x="285" y="740"/>
                  </a:lnTo>
                  <a:lnTo>
                    <a:pt x="285" y="740"/>
                  </a:lnTo>
                  <a:lnTo>
                    <a:pt x="282" y="743"/>
                  </a:lnTo>
                  <a:lnTo>
                    <a:pt x="279" y="744"/>
                  </a:lnTo>
                  <a:lnTo>
                    <a:pt x="279" y="744"/>
                  </a:lnTo>
                  <a:lnTo>
                    <a:pt x="281" y="747"/>
                  </a:lnTo>
                  <a:lnTo>
                    <a:pt x="282" y="752"/>
                  </a:lnTo>
                  <a:lnTo>
                    <a:pt x="285" y="755"/>
                  </a:lnTo>
                  <a:lnTo>
                    <a:pt x="287" y="760"/>
                  </a:lnTo>
                  <a:lnTo>
                    <a:pt x="287" y="760"/>
                  </a:lnTo>
                  <a:lnTo>
                    <a:pt x="279" y="764"/>
                  </a:lnTo>
                  <a:lnTo>
                    <a:pt x="279" y="764"/>
                  </a:lnTo>
                  <a:lnTo>
                    <a:pt x="269" y="758"/>
                  </a:lnTo>
                  <a:lnTo>
                    <a:pt x="260" y="751"/>
                  </a:lnTo>
                  <a:lnTo>
                    <a:pt x="260" y="751"/>
                  </a:lnTo>
                  <a:lnTo>
                    <a:pt x="261" y="757"/>
                  </a:lnTo>
                  <a:lnTo>
                    <a:pt x="266" y="763"/>
                  </a:lnTo>
                  <a:lnTo>
                    <a:pt x="269" y="769"/>
                  </a:lnTo>
                  <a:lnTo>
                    <a:pt x="270" y="772"/>
                  </a:lnTo>
                  <a:lnTo>
                    <a:pt x="270" y="775"/>
                  </a:lnTo>
                  <a:lnTo>
                    <a:pt x="270" y="775"/>
                  </a:lnTo>
                  <a:lnTo>
                    <a:pt x="269" y="775"/>
                  </a:lnTo>
                  <a:lnTo>
                    <a:pt x="267" y="776"/>
                  </a:lnTo>
                  <a:lnTo>
                    <a:pt x="267" y="776"/>
                  </a:lnTo>
                  <a:lnTo>
                    <a:pt x="264" y="775"/>
                  </a:lnTo>
                  <a:lnTo>
                    <a:pt x="261" y="772"/>
                  </a:lnTo>
                  <a:lnTo>
                    <a:pt x="257" y="767"/>
                  </a:lnTo>
                  <a:lnTo>
                    <a:pt x="253" y="763"/>
                  </a:lnTo>
                  <a:lnTo>
                    <a:pt x="250" y="760"/>
                  </a:lnTo>
                  <a:lnTo>
                    <a:pt x="246" y="758"/>
                  </a:lnTo>
                  <a:lnTo>
                    <a:pt x="246" y="758"/>
                  </a:lnTo>
                  <a:lnTo>
                    <a:pt x="250" y="766"/>
                  </a:lnTo>
                  <a:lnTo>
                    <a:pt x="255" y="773"/>
                  </a:lnTo>
                  <a:lnTo>
                    <a:pt x="260" y="781"/>
                  </a:lnTo>
                  <a:lnTo>
                    <a:pt x="263" y="789"/>
                  </a:lnTo>
                  <a:lnTo>
                    <a:pt x="263" y="789"/>
                  </a:lnTo>
                  <a:lnTo>
                    <a:pt x="260" y="792"/>
                  </a:lnTo>
                  <a:lnTo>
                    <a:pt x="260" y="792"/>
                  </a:lnTo>
                  <a:lnTo>
                    <a:pt x="247" y="779"/>
                  </a:lnTo>
                  <a:lnTo>
                    <a:pt x="235" y="767"/>
                  </a:lnTo>
                  <a:lnTo>
                    <a:pt x="214" y="741"/>
                  </a:lnTo>
                  <a:lnTo>
                    <a:pt x="214" y="741"/>
                  </a:lnTo>
                  <a:lnTo>
                    <a:pt x="223" y="763"/>
                  </a:lnTo>
                  <a:lnTo>
                    <a:pt x="232" y="784"/>
                  </a:lnTo>
                  <a:lnTo>
                    <a:pt x="232" y="784"/>
                  </a:lnTo>
                  <a:lnTo>
                    <a:pt x="238" y="796"/>
                  </a:lnTo>
                  <a:lnTo>
                    <a:pt x="240" y="802"/>
                  </a:lnTo>
                  <a:lnTo>
                    <a:pt x="240" y="808"/>
                  </a:lnTo>
                  <a:lnTo>
                    <a:pt x="240" y="808"/>
                  </a:lnTo>
                  <a:lnTo>
                    <a:pt x="235" y="807"/>
                  </a:lnTo>
                  <a:lnTo>
                    <a:pt x="234" y="805"/>
                  </a:lnTo>
                  <a:lnTo>
                    <a:pt x="229" y="799"/>
                  </a:lnTo>
                  <a:lnTo>
                    <a:pt x="226" y="793"/>
                  </a:lnTo>
                  <a:lnTo>
                    <a:pt x="221" y="789"/>
                  </a:lnTo>
                  <a:lnTo>
                    <a:pt x="221" y="789"/>
                  </a:lnTo>
                  <a:lnTo>
                    <a:pt x="225" y="798"/>
                  </a:lnTo>
                  <a:lnTo>
                    <a:pt x="228" y="805"/>
                  </a:lnTo>
                  <a:lnTo>
                    <a:pt x="231" y="813"/>
                  </a:lnTo>
                  <a:lnTo>
                    <a:pt x="231" y="819"/>
                  </a:lnTo>
                  <a:lnTo>
                    <a:pt x="231" y="819"/>
                  </a:lnTo>
                  <a:lnTo>
                    <a:pt x="228" y="819"/>
                  </a:lnTo>
                  <a:lnTo>
                    <a:pt x="225" y="816"/>
                  </a:lnTo>
                  <a:lnTo>
                    <a:pt x="220" y="810"/>
                  </a:lnTo>
                  <a:lnTo>
                    <a:pt x="215" y="802"/>
                  </a:lnTo>
                  <a:lnTo>
                    <a:pt x="211" y="796"/>
                  </a:lnTo>
                  <a:lnTo>
                    <a:pt x="211" y="796"/>
                  </a:lnTo>
                  <a:lnTo>
                    <a:pt x="214" y="805"/>
                  </a:lnTo>
                  <a:lnTo>
                    <a:pt x="217" y="816"/>
                  </a:lnTo>
                  <a:lnTo>
                    <a:pt x="221" y="825"/>
                  </a:lnTo>
                  <a:lnTo>
                    <a:pt x="223" y="836"/>
                  </a:lnTo>
                  <a:lnTo>
                    <a:pt x="223" y="836"/>
                  </a:lnTo>
                  <a:lnTo>
                    <a:pt x="221" y="836"/>
                  </a:lnTo>
                  <a:lnTo>
                    <a:pt x="220" y="836"/>
                  </a:lnTo>
                  <a:lnTo>
                    <a:pt x="220" y="837"/>
                  </a:lnTo>
                  <a:lnTo>
                    <a:pt x="220" y="837"/>
                  </a:lnTo>
                  <a:lnTo>
                    <a:pt x="212" y="822"/>
                  </a:lnTo>
                  <a:lnTo>
                    <a:pt x="208" y="815"/>
                  </a:lnTo>
                  <a:lnTo>
                    <a:pt x="203" y="808"/>
                  </a:lnTo>
                  <a:lnTo>
                    <a:pt x="203" y="808"/>
                  </a:lnTo>
                  <a:lnTo>
                    <a:pt x="206" y="808"/>
                  </a:lnTo>
                  <a:lnTo>
                    <a:pt x="206" y="807"/>
                  </a:lnTo>
                  <a:lnTo>
                    <a:pt x="205" y="807"/>
                  </a:lnTo>
                  <a:lnTo>
                    <a:pt x="205" y="807"/>
                  </a:lnTo>
                  <a:lnTo>
                    <a:pt x="206" y="805"/>
                  </a:lnTo>
                  <a:lnTo>
                    <a:pt x="206" y="807"/>
                  </a:lnTo>
                  <a:lnTo>
                    <a:pt x="208" y="808"/>
                  </a:lnTo>
                  <a:lnTo>
                    <a:pt x="208" y="808"/>
                  </a:lnTo>
                  <a:lnTo>
                    <a:pt x="208" y="808"/>
                  </a:lnTo>
                  <a:lnTo>
                    <a:pt x="206" y="801"/>
                  </a:lnTo>
                  <a:lnTo>
                    <a:pt x="203" y="795"/>
                  </a:lnTo>
                  <a:lnTo>
                    <a:pt x="202" y="787"/>
                  </a:lnTo>
                  <a:lnTo>
                    <a:pt x="200" y="779"/>
                  </a:lnTo>
                  <a:lnTo>
                    <a:pt x="200" y="779"/>
                  </a:lnTo>
                  <a:lnTo>
                    <a:pt x="205" y="779"/>
                  </a:lnTo>
                  <a:lnTo>
                    <a:pt x="208" y="783"/>
                  </a:lnTo>
                  <a:lnTo>
                    <a:pt x="211" y="786"/>
                  </a:lnTo>
                  <a:lnTo>
                    <a:pt x="214" y="789"/>
                  </a:lnTo>
                  <a:lnTo>
                    <a:pt x="214" y="789"/>
                  </a:lnTo>
                  <a:lnTo>
                    <a:pt x="212" y="783"/>
                  </a:lnTo>
                  <a:lnTo>
                    <a:pt x="209" y="776"/>
                  </a:lnTo>
                  <a:lnTo>
                    <a:pt x="203" y="766"/>
                  </a:lnTo>
                  <a:lnTo>
                    <a:pt x="203" y="766"/>
                  </a:lnTo>
                  <a:lnTo>
                    <a:pt x="197" y="755"/>
                  </a:lnTo>
                  <a:lnTo>
                    <a:pt x="196" y="749"/>
                  </a:lnTo>
                  <a:lnTo>
                    <a:pt x="192" y="743"/>
                  </a:lnTo>
                  <a:lnTo>
                    <a:pt x="192" y="743"/>
                  </a:lnTo>
                  <a:lnTo>
                    <a:pt x="199" y="744"/>
                  </a:lnTo>
                  <a:lnTo>
                    <a:pt x="203" y="749"/>
                  </a:lnTo>
                  <a:lnTo>
                    <a:pt x="209" y="758"/>
                  </a:lnTo>
                  <a:lnTo>
                    <a:pt x="209" y="758"/>
                  </a:lnTo>
                  <a:lnTo>
                    <a:pt x="215" y="769"/>
                  </a:lnTo>
                  <a:lnTo>
                    <a:pt x="221" y="776"/>
                  </a:lnTo>
                  <a:lnTo>
                    <a:pt x="221" y="776"/>
                  </a:lnTo>
                  <a:lnTo>
                    <a:pt x="209" y="747"/>
                  </a:lnTo>
                  <a:lnTo>
                    <a:pt x="209" y="747"/>
                  </a:lnTo>
                  <a:lnTo>
                    <a:pt x="202" y="732"/>
                  </a:lnTo>
                  <a:lnTo>
                    <a:pt x="199" y="725"/>
                  </a:lnTo>
                  <a:lnTo>
                    <a:pt x="196" y="717"/>
                  </a:lnTo>
                  <a:lnTo>
                    <a:pt x="196" y="717"/>
                  </a:lnTo>
                  <a:lnTo>
                    <a:pt x="202" y="720"/>
                  </a:lnTo>
                  <a:lnTo>
                    <a:pt x="205" y="722"/>
                  </a:lnTo>
                  <a:lnTo>
                    <a:pt x="211" y="729"/>
                  </a:lnTo>
                  <a:lnTo>
                    <a:pt x="217" y="735"/>
                  </a:lnTo>
                  <a:lnTo>
                    <a:pt x="223" y="743"/>
                  </a:lnTo>
                  <a:lnTo>
                    <a:pt x="223" y="743"/>
                  </a:lnTo>
                  <a:lnTo>
                    <a:pt x="221" y="737"/>
                  </a:lnTo>
                  <a:lnTo>
                    <a:pt x="220" y="732"/>
                  </a:lnTo>
                  <a:lnTo>
                    <a:pt x="212" y="723"/>
                  </a:lnTo>
                  <a:lnTo>
                    <a:pt x="206" y="714"/>
                  </a:lnTo>
                  <a:lnTo>
                    <a:pt x="203" y="709"/>
                  </a:lnTo>
                  <a:lnTo>
                    <a:pt x="203" y="703"/>
                  </a:lnTo>
                  <a:lnTo>
                    <a:pt x="203" y="703"/>
                  </a:lnTo>
                  <a:lnTo>
                    <a:pt x="208" y="706"/>
                  </a:lnTo>
                  <a:lnTo>
                    <a:pt x="212" y="709"/>
                  </a:lnTo>
                  <a:lnTo>
                    <a:pt x="220" y="717"/>
                  </a:lnTo>
                  <a:lnTo>
                    <a:pt x="228" y="725"/>
                  </a:lnTo>
                  <a:lnTo>
                    <a:pt x="235" y="732"/>
                  </a:lnTo>
                  <a:lnTo>
                    <a:pt x="235" y="732"/>
                  </a:lnTo>
                  <a:lnTo>
                    <a:pt x="229" y="725"/>
                  </a:lnTo>
                  <a:lnTo>
                    <a:pt x="221" y="715"/>
                  </a:lnTo>
                  <a:lnTo>
                    <a:pt x="221" y="715"/>
                  </a:lnTo>
                  <a:lnTo>
                    <a:pt x="221" y="714"/>
                  </a:lnTo>
                  <a:lnTo>
                    <a:pt x="221" y="714"/>
                  </a:lnTo>
                  <a:lnTo>
                    <a:pt x="215" y="702"/>
                  </a:lnTo>
                  <a:lnTo>
                    <a:pt x="206" y="693"/>
                  </a:lnTo>
                  <a:lnTo>
                    <a:pt x="199" y="682"/>
                  </a:lnTo>
                  <a:lnTo>
                    <a:pt x="194" y="671"/>
                  </a:lnTo>
                  <a:lnTo>
                    <a:pt x="194" y="671"/>
                  </a:lnTo>
                  <a:lnTo>
                    <a:pt x="199" y="671"/>
                  </a:lnTo>
                  <a:lnTo>
                    <a:pt x="202" y="673"/>
                  </a:lnTo>
                  <a:lnTo>
                    <a:pt x="209" y="679"/>
                  </a:lnTo>
                  <a:lnTo>
                    <a:pt x="220" y="691"/>
                  </a:lnTo>
                  <a:lnTo>
                    <a:pt x="220" y="691"/>
                  </a:lnTo>
                  <a:lnTo>
                    <a:pt x="229" y="696"/>
                  </a:lnTo>
                  <a:lnTo>
                    <a:pt x="237" y="702"/>
                  </a:lnTo>
                  <a:lnTo>
                    <a:pt x="243" y="708"/>
                  </a:lnTo>
                  <a:lnTo>
                    <a:pt x="249" y="714"/>
                  </a:lnTo>
                  <a:lnTo>
                    <a:pt x="249" y="714"/>
                  </a:lnTo>
                  <a:lnTo>
                    <a:pt x="238" y="699"/>
                  </a:lnTo>
                  <a:lnTo>
                    <a:pt x="228" y="683"/>
                  </a:lnTo>
                  <a:lnTo>
                    <a:pt x="203" y="653"/>
                  </a:lnTo>
                  <a:lnTo>
                    <a:pt x="203" y="653"/>
                  </a:lnTo>
                  <a:lnTo>
                    <a:pt x="203" y="651"/>
                  </a:lnTo>
                  <a:lnTo>
                    <a:pt x="203" y="650"/>
                  </a:lnTo>
                  <a:lnTo>
                    <a:pt x="202" y="648"/>
                  </a:lnTo>
                  <a:lnTo>
                    <a:pt x="203" y="647"/>
                  </a:lnTo>
                  <a:lnTo>
                    <a:pt x="203" y="647"/>
                  </a:lnTo>
                  <a:lnTo>
                    <a:pt x="208" y="648"/>
                  </a:lnTo>
                  <a:lnTo>
                    <a:pt x="214" y="651"/>
                  </a:lnTo>
                  <a:lnTo>
                    <a:pt x="221" y="659"/>
                  </a:lnTo>
                  <a:lnTo>
                    <a:pt x="221" y="659"/>
                  </a:lnTo>
                  <a:lnTo>
                    <a:pt x="270" y="705"/>
                  </a:lnTo>
                  <a:lnTo>
                    <a:pt x="270" y="705"/>
                  </a:lnTo>
                  <a:lnTo>
                    <a:pt x="273" y="705"/>
                  </a:lnTo>
                  <a:lnTo>
                    <a:pt x="275" y="706"/>
                  </a:lnTo>
                  <a:lnTo>
                    <a:pt x="279" y="711"/>
                  </a:lnTo>
                  <a:lnTo>
                    <a:pt x="279" y="711"/>
                  </a:lnTo>
                  <a:lnTo>
                    <a:pt x="263" y="690"/>
                  </a:lnTo>
                  <a:lnTo>
                    <a:pt x="246" y="670"/>
                  </a:lnTo>
                  <a:lnTo>
                    <a:pt x="229" y="651"/>
                  </a:lnTo>
                  <a:lnTo>
                    <a:pt x="211" y="633"/>
                  </a:lnTo>
                  <a:lnTo>
                    <a:pt x="211" y="633"/>
                  </a:lnTo>
                  <a:lnTo>
                    <a:pt x="211" y="632"/>
                  </a:lnTo>
                  <a:lnTo>
                    <a:pt x="211" y="630"/>
                  </a:lnTo>
                  <a:lnTo>
                    <a:pt x="211" y="629"/>
                  </a:lnTo>
                  <a:lnTo>
                    <a:pt x="211" y="627"/>
                  </a:lnTo>
                  <a:lnTo>
                    <a:pt x="211" y="627"/>
                  </a:lnTo>
                  <a:lnTo>
                    <a:pt x="221" y="632"/>
                  </a:lnTo>
                  <a:lnTo>
                    <a:pt x="229" y="638"/>
                  </a:lnTo>
                  <a:lnTo>
                    <a:pt x="244" y="653"/>
                  </a:lnTo>
                  <a:lnTo>
                    <a:pt x="244" y="653"/>
                  </a:lnTo>
                  <a:lnTo>
                    <a:pt x="253" y="659"/>
                  </a:lnTo>
                  <a:lnTo>
                    <a:pt x="263" y="667"/>
                  </a:lnTo>
                  <a:lnTo>
                    <a:pt x="282" y="682"/>
                  </a:lnTo>
                  <a:lnTo>
                    <a:pt x="282" y="682"/>
                  </a:lnTo>
                  <a:lnTo>
                    <a:pt x="264" y="661"/>
                  </a:lnTo>
                  <a:lnTo>
                    <a:pt x="244" y="641"/>
                  </a:lnTo>
                  <a:lnTo>
                    <a:pt x="202" y="603"/>
                  </a:lnTo>
                  <a:lnTo>
                    <a:pt x="202" y="603"/>
                  </a:lnTo>
                  <a:lnTo>
                    <a:pt x="202" y="601"/>
                  </a:lnTo>
                  <a:lnTo>
                    <a:pt x="202" y="600"/>
                  </a:lnTo>
                  <a:lnTo>
                    <a:pt x="202" y="600"/>
                  </a:lnTo>
                  <a:lnTo>
                    <a:pt x="200" y="598"/>
                  </a:lnTo>
                  <a:lnTo>
                    <a:pt x="202" y="597"/>
                  </a:lnTo>
                  <a:lnTo>
                    <a:pt x="203" y="597"/>
                  </a:lnTo>
                  <a:lnTo>
                    <a:pt x="203" y="597"/>
                  </a:lnTo>
                  <a:lnTo>
                    <a:pt x="191" y="572"/>
                  </a:lnTo>
                  <a:lnTo>
                    <a:pt x="180" y="549"/>
                  </a:lnTo>
                  <a:lnTo>
                    <a:pt x="165" y="528"/>
                  </a:lnTo>
                  <a:lnTo>
                    <a:pt x="157" y="517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76" y="563"/>
                  </a:lnTo>
                  <a:lnTo>
                    <a:pt x="188" y="592"/>
                  </a:lnTo>
                  <a:lnTo>
                    <a:pt x="197" y="621"/>
                  </a:lnTo>
                  <a:lnTo>
                    <a:pt x="197" y="621"/>
                  </a:lnTo>
                  <a:lnTo>
                    <a:pt x="199" y="626"/>
                  </a:lnTo>
                  <a:lnTo>
                    <a:pt x="200" y="629"/>
                  </a:lnTo>
                  <a:lnTo>
                    <a:pt x="199" y="630"/>
                  </a:lnTo>
                  <a:lnTo>
                    <a:pt x="199" y="630"/>
                  </a:lnTo>
                  <a:lnTo>
                    <a:pt x="197" y="630"/>
                  </a:lnTo>
                  <a:lnTo>
                    <a:pt x="196" y="632"/>
                  </a:lnTo>
                  <a:lnTo>
                    <a:pt x="196" y="632"/>
                  </a:lnTo>
                  <a:lnTo>
                    <a:pt x="191" y="622"/>
                  </a:lnTo>
                  <a:lnTo>
                    <a:pt x="186" y="615"/>
                  </a:lnTo>
                  <a:lnTo>
                    <a:pt x="183" y="606"/>
                  </a:lnTo>
                  <a:lnTo>
                    <a:pt x="179" y="597"/>
                  </a:lnTo>
                  <a:lnTo>
                    <a:pt x="179" y="597"/>
                  </a:lnTo>
                  <a:lnTo>
                    <a:pt x="170" y="578"/>
                  </a:lnTo>
                  <a:lnTo>
                    <a:pt x="159" y="561"/>
                  </a:lnTo>
                  <a:lnTo>
                    <a:pt x="138" y="528"/>
                  </a:lnTo>
                  <a:lnTo>
                    <a:pt x="138" y="528"/>
                  </a:lnTo>
                  <a:lnTo>
                    <a:pt x="147" y="552"/>
                  </a:lnTo>
                  <a:lnTo>
                    <a:pt x="157" y="578"/>
                  </a:lnTo>
                  <a:lnTo>
                    <a:pt x="167" y="604"/>
                  </a:lnTo>
                  <a:lnTo>
                    <a:pt x="170" y="616"/>
                  </a:lnTo>
                  <a:lnTo>
                    <a:pt x="173" y="629"/>
                  </a:lnTo>
                  <a:lnTo>
                    <a:pt x="173" y="629"/>
                  </a:lnTo>
                  <a:lnTo>
                    <a:pt x="174" y="635"/>
                  </a:lnTo>
                  <a:lnTo>
                    <a:pt x="174" y="638"/>
                  </a:lnTo>
                  <a:lnTo>
                    <a:pt x="171" y="639"/>
                  </a:lnTo>
                  <a:lnTo>
                    <a:pt x="171" y="639"/>
                  </a:lnTo>
                  <a:lnTo>
                    <a:pt x="164" y="627"/>
                  </a:lnTo>
                  <a:lnTo>
                    <a:pt x="160" y="619"/>
                  </a:lnTo>
                  <a:lnTo>
                    <a:pt x="159" y="613"/>
                  </a:lnTo>
                  <a:lnTo>
                    <a:pt x="159" y="613"/>
                  </a:lnTo>
                  <a:lnTo>
                    <a:pt x="150" y="601"/>
                  </a:lnTo>
                  <a:lnTo>
                    <a:pt x="144" y="587"/>
                  </a:lnTo>
                  <a:lnTo>
                    <a:pt x="136" y="575"/>
                  </a:lnTo>
                  <a:lnTo>
                    <a:pt x="127" y="565"/>
                  </a:lnTo>
                  <a:lnTo>
                    <a:pt x="127" y="565"/>
                  </a:lnTo>
                  <a:lnTo>
                    <a:pt x="142" y="603"/>
                  </a:lnTo>
                  <a:lnTo>
                    <a:pt x="150" y="624"/>
                  </a:lnTo>
                  <a:lnTo>
                    <a:pt x="151" y="635"/>
                  </a:lnTo>
                  <a:lnTo>
                    <a:pt x="153" y="645"/>
                  </a:lnTo>
                  <a:lnTo>
                    <a:pt x="153" y="645"/>
                  </a:lnTo>
                  <a:lnTo>
                    <a:pt x="151" y="647"/>
                  </a:lnTo>
                  <a:lnTo>
                    <a:pt x="150" y="647"/>
                  </a:lnTo>
                  <a:lnTo>
                    <a:pt x="150" y="647"/>
                  </a:lnTo>
                  <a:lnTo>
                    <a:pt x="147" y="644"/>
                  </a:lnTo>
                  <a:lnTo>
                    <a:pt x="144" y="639"/>
                  </a:lnTo>
                  <a:lnTo>
                    <a:pt x="139" y="629"/>
                  </a:lnTo>
                  <a:lnTo>
                    <a:pt x="139" y="629"/>
                  </a:lnTo>
                  <a:lnTo>
                    <a:pt x="130" y="609"/>
                  </a:lnTo>
                  <a:lnTo>
                    <a:pt x="119" y="590"/>
                  </a:lnTo>
                  <a:lnTo>
                    <a:pt x="119" y="590"/>
                  </a:lnTo>
                  <a:lnTo>
                    <a:pt x="124" y="607"/>
                  </a:lnTo>
                  <a:lnTo>
                    <a:pt x="131" y="626"/>
                  </a:lnTo>
                  <a:lnTo>
                    <a:pt x="138" y="645"/>
                  </a:lnTo>
                  <a:lnTo>
                    <a:pt x="141" y="667"/>
                  </a:lnTo>
                  <a:lnTo>
                    <a:pt x="141" y="667"/>
                  </a:lnTo>
                  <a:lnTo>
                    <a:pt x="135" y="668"/>
                  </a:lnTo>
                  <a:lnTo>
                    <a:pt x="135" y="668"/>
                  </a:lnTo>
                  <a:lnTo>
                    <a:pt x="124" y="642"/>
                  </a:lnTo>
                  <a:lnTo>
                    <a:pt x="118" y="630"/>
                  </a:lnTo>
                  <a:lnTo>
                    <a:pt x="110" y="619"/>
                  </a:lnTo>
                  <a:lnTo>
                    <a:pt x="110" y="619"/>
                  </a:lnTo>
                  <a:lnTo>
                    <a:pt x="112" y="626"/>
                  </a:lnTo>
                  <a:lnTo>
                    <a:pt x="113" y="632"/>
                  </a:lnTo>
                  <a:lnTo>
                    <a:pt x="118" y="647"/>
                  </a:lnTo>
                  <a:lnTo>
                    <a:pt x="118" y="647"/>
                  </a:lnTo>
                  <a:lnTo>
                    <a:pt x="119" y="661"/>
                  </a:lnTo>
                  <a:lnTo>
                    <a:pt x="118" y="667"/>
                  </a:lnTo>
                  <a:lnTo>
                    <a:pt x="115" y="671"/>
                  </a:lnTo>
                  <a:lnTo>
                    <a:pt x="115" y="671"/>
                  </a:lnTo>
                  <a:lnTo>
                    <a:pt x="110" y="667"/>
                  </a:lnTo>
                  <a:lnTo>
                    <a:pt x="107" y="661"/>
                  </a:lnTo>
                  <a:lnTo>
                    <a:pt x="104" y="653"/>
                  </a:lnTo>
                  <a:lnTo>
                    <a:pt x="99" y="648"/>
                  </a:lnTo>
                  <a:lnTo>
                    <a:pt x="99" y="648"/>
                  </a:lnTo>
                  <a:lnTo>
                    <a:pt x="101" y="661"/>
                  </a:lnTo>
                  <a:lnTo>
                    <a:pt x="103" y="667"/>
                  </a:lnTo>
                  <a:lnTo>
                    <a:pt x="101" y="674"/>
                  </a:lnTo>
                  <a:lnTo>
                    <a:pt x="101" y="674"/>
                  </a:lnTo>
                  <a:lnTo>
                    <a:pt x="98" y="674"/>
                  </a:lnTo>
                  <a:lnTo>
                    <a:pt x="95" y="676"/>
                  </a:lnTo>
                  <a:lnTo>
                    <a:pt x="95" y="676"/>
                  </a:lnTo>
                  <a:lnTo>
                    <a:pt x="90" y="664"/>
                  </a:lnTo>
                  <a:lnTo>
                    <a:pt x="87" y="659"/>
                  </a:lnTo>
                  <a:lnTo>
                    <a:pt x="84" y="654"/>
                  </a:lnTo>
                  <a:lnTo>
                    <a:pt x="84" y="654"/>
                  </a:lnTo>
                  <a:lnTo>
                    <a:pt x="84" y="661"/>
                  </a:lnTo>
                  <a:lnTo>
                    <a:pt x="84" y="668"/>
                  </a:lnTo>
                  <a:lnTo>
                    <a:pt x="84" y="676"/>
                  </a:lnTo>
                  <a:lnTo>
                    <a:pt x="83" y="677"/>
                  </a:lnTo>
                  <a:lnTo>
                    <a:pt x="80" y="680"/>
                  </a:lnTo>
                  <a:lnTo>
                    <a:pt x="80" y="680"/>
                  </a:lnTo>
                  <a:lnTo>
                    <a:pt x="78" y="679"/>
                  </a:lnTo>
                  <a:lnTo>
                    <a:pt x="75" y="676"/>
                  </a:lnTo>
                  <a:lnTo>
                    <a:pt x="75" y="673"/>
                  </a:lnTo>
                  <a:lnTo>
                    <a:pt x="72" y="671"/>
                  </a:lnTo>
                  <a:lnTo>
                    <a:pt x="72" y="671"/>
                  </a:lnTo>
                  <a:lnTo>
                    <a:pt x="75" y="683"/>
                  </a:lnTo>
                  <a:lnTo>
                    <a:pt x="75" y="690"/>
                  </a:lnTo>
                  <a:lnTo>
                    <a:pt x="74" y="696"/>
                  </a:lnTo>
                  <a:lnTo>
                    <a:pt x="74" y="696"/>
                  </a:lnTo>
                  <a:lnTo>
                    <a:pt x="71" y="696"/>
                  </a:lnTo>
                  <a:lnTo>
                    <a:pt x="71" y="696"/>
                  </a:lnTo>
                  <a:lnTo>
                    <a:pt x="69" y="694"/>
                  </a:lnTo>
                  <a:lnTo>
                    <a:pt x="67" y="693"/>
                  </a:lnTo>
                  <a:lnTo>
                    <a:pt x="66" y="686"/>
                  </a:lnTo>
                  <a:lnTo>
                    <a:pt x="66" y="686"/>
                  </a:lnTo>
                  <a:lnTo>
                    <a:pt x="60" y="677"/>
                  </a:lnTo>
                  <a:lnTo>
                    <a:pt x="58" y="671"/>
                  </a:lnTo>
                  <a:lnTo>
                    <a:pt x="57" y="667"/>
                  </a:lnTo>
                  <a:lnTo>
                    <a:pt x="57" y="667"/>
                  </a:lnTo>
                  <a:lnTo>
                    <a:pt x="60" y="667"/>
                  </a:lnTo>
                  <a:lnTo>
                    <a:pt x="61" y="670"/>
                  </a:lnTo>
                  <a:lnTo>
                    <a:pt x="61" y="677"/>
                  </a:lnTo>
                  <a:lnTo>
                    <a:pt x="61" y="677"/>
                  </a:lnTo>
                  <a:lnTo>
                    <a:pt x="64" y="676"/>
                  </a:lnTo>
                  <a:lnTo>
                    <a:pt x="66" y="677"/>
                  </a:lnTo>
                  <a:lnTo>
                    <a:pt x="66" y="677"/>
                  </a:lnTo>
                  <a:lnTo>
                    <a:pt x="66" y="674"/>
                  </a:lnTo>
                  <a:lnTo>
                    <a:pt x="66" y="671"/>
                  </a:lnTo>
                  <a:lnTo>
                    <a:pt x="64" y="664"/>
                  </a:lnTo>
                  <a:lnTo>
                    <a:pt x="64" y="656"/>
                  </a:lnTo>
                  <a:lnTo>
                    <a:pt x="64" y="651"/>
                  </a:lnTo>
                  <a:lnTo>
                    <a:pt x="66" y="648"/>
                  </a:lnTo>
                  <a:lnTo>
                    <a:pt x="66" y="648"/>
                  </a:lnTo>
                  <a:lnTo>
                    <a:pt x="67" y="650"/>
                  </a:lnTo>
                  <a:lnTo>
                    <a:pt x="71" y="650"/>
                  </a:lnTo>
                  <a:lnTo>
                    <a:pt x="72" y="653"/>
                  </a:lnTo>
                  <a:lnTo>
                    <a:pt x="74" y="658"/>
                  </a:lnTo>
                  <a:lnTo>
                    <a:pt x="77" y="661"/>
                  </a:lnTo>
                  <a:lnTo>
                    <a:pt x="77" y="661"/>
                  </a:lnTo>
                  <a:lnTo>
                    <a:pt x="77" y="658"/>
                  </a:lnTo>
                  <a:lnTo>
                    <a:pt x="78" y="651"/>
                  </a:lnTo>
                  <a:lnTo>
                    <a:pt x="75" y="642"/>
                  </a:lnTo>
                  <a:lnTo>
                    <a:pt x="74" y="633"/>
                  </a:lnTo>
                  <a:lnTo>
                    <a:pt x="74" y="629"/>
                  </a:lnTo>
                  <a:lnTo>
                    <a:pt x="74" y="624"/>
                  </a:lnTo>
                  <a:lnTo>
                    <a:pt x="74" y="624"/>
                  </a:lnTo>
                  <a:lnTo>
                    <a:pt x="78" y="626"/>
                  </a:lnTo>
                  <a:lnTo>
                    <a:pt x="80" y="627"/>
                  </a:lnTo>
                  <a:lnTo>
                    <a:pt x="81" y="633"/>
                  </a:lnTo>
                  <a:lnTo>
                    <a:pt x="81" y="633"/>
                  </a:lnTo>
                  <a:lnTo>
                    <a:pt x="92" y="653"/>
                  </a:lnTo>
                  <a:lnTo>
                    <a:pt x="92" y="653"/>
                  </a:lnTo>
                  <a:lnTo>
                    <a:pt x="92" y="647"/>
                  </a:lnTo>
                  <a:lnTo>
                    <a:pt x="92" y="641"/>
                  </a:lnTo>
                  <a:lnTo>
                    <a:pt x="87" y="629"/>
                  </a:lnTo>
                  <a:lnTo>
                    <a:pt x="84" y="618"/>
                  </a:lnTo>
                  <a:lnTo>
                    <a:pt x="83" y="612"/>
                  </a:lnTo>
                  <a:lnTo>
                    <a:pt x="83" y="607"/>
                  </a:lnTo>
                  <a:lnTo>
                    <a:pt x="83" y="607"/>
                  </a:lnTo>
                  <a:lnTo>
                    <a:pt x="89" y="610"/>
                  </a:lnTo>
                  <a:lnTo>
                    <a:pt x="92" y="615"/>
                  </a:lnTo>
                  <a:lnTo>
                    <a:pt x="98" y="629"/>
                  </a:lnTo>
                  <a:lnTo>
                    <a:pt x="98" y="629"/>
                  </a:lnTo>
                  <a:lnTo>
                    <a:pt x="104" y="641"/>
                  </a:lnTo>
                  <a:lnTo>
                    <a:pt x="110" y="651"/>
                  </a:lnTo>
                  <a:lnTo>
                    <a:pt x="110" y="651"/>
                  </a:lnTo>
                  <a:lnTo>
                    <a:pt x="110" y="644"/>
                  </a:lnTo>
                  <a:lnTo>
                    <a:pt x="109" y="636"/>
                  </a:lnTo>
                  <a:lnTo>
                    <a:pt x="104" y="621"/>
                  </a:lnTo>
                  <a:lnTo>
                    <a:pt x="99" y="606"/>
                  </a:lnTo>
                  <a:lnTo>
                    <a:pt x="99" y="598"/>
                  </a:lnTo>
                  <a:lnTo>
                    <a:pt x="99" y="589"/>
                  </a:lnTo>
                  <a:lnTo>
                    <a:pt x="99" y="589"/>
                  </a:lnTo>
                  <a:lnTo>
                    <a:pt x="104" y="593"/>
                  </a:lnTo>
                  <a:lnTo>
                    <a:pt x="109" y="598"/>
                  </a:lnTo>
                  <a:lnTo>
                    <a:pt x="113" y="610"/>
                  </a:lnTo>
                  <a:lnTo>
                    <a:pt x="113" y="610"/>
                  </a:lnTo>
                  <a:lnTo>
                    <a:pt x="119" y="624"/>
                  </a:lnTo>
                  <a:lnTo>
                    <a:pt x="125" y="635"/>
                  </a:lnTo>
                  <a:lnTo>
                    <a:pt x="125" y="635"/>
                  </a:lnTo>
                  <a:lnTo>
                    <a:pt x="124" y="626"/>
                  </a:lnTo>
                  <a:lnTo>
                    <a:pt x="122" y="616"/>
                  </a:lnTo>
                  <a:lnTo>
                    <a:pt x="115" y="600"/>
                  </a:lnTo>
                  <a:lnTo>
                    <a:pt x="107" y="581"/>
                  </a:lnTo>
                  <a:lnTo>
                    <a:pt x="106" y="574"/>
                  </a:lnTo>
                  <a:lnTo>
                    <a:pt x="104" y="565"/>
                  </a:lnTo>
                  <a:lnTo>
                    <a:pt x="104" y="565"/>
                  </a:lnTo>
                  <a:lnTo>
                    <a:pt x="107" y="566"/>
                  </a:lnTo>
                  <a:lnTo>
                    <a:pt x="110" y="568"/>
                  </a:lnTo>
                  <a:lnTo>
                    <a:pt x="115" y="574"/>
                  </a:lnTo>
                  <a:lnTo>
                    <a:pt x="122" y="587"/>
                  </a:lnTo>
                  <a:lnTo>
                    <a:pt x="122" y="587"/>
                  </a:lnTo>
                  <a:lnTo>
                    <a:pt x="131" y="601"/>
                  </a:lnTo>
                  <a:lnTo>
                    <a:pt x="139" y="616"/>
                  </a:lnTo>
                  <a:lnTo>
                    <a:pt x="139" y="616"/>
                  </a:lnTo>
                  <a:lnTo>
                    <a:pt x="136" y="604"/>
                  </a:lnTo>
                  <a:lnTo>
                    <a:pt x="131" y="590"/>
                  </a:lnTo>
                  <a:lnTo>
                    <a:pt x="121" y="566"/>
                  </a:lnTo>
                  <a:lnTo>
                    <a:pt x="121" y="566"/>
                  </a:lnTo>
                  <a:lnTo>
                    <a:pt x="115" y="552"/>
                  </a:lnTo>
                  <a:lnTo>
                    <a:pt x="112" y="546"/>
                  </a:lnTo>
                  <a:lnTo>
                    <a:pt x="112" y="540"/>
                  </a:lnTo>
                  <a:lnTo>
                    <a:pt x="112" y="540"/>
                  </a:lnTo>
                  <a:lnTo>
                    <a:pt x="119" y="543"/>
                  </a:lnTo>
                  <a:lnTo>
                    <a:pt x="121" y="545"/>
                  </a:lnTo>
                  <a:lnTo>
                    <a:pt x="122" y="548"/>
                  </a:lnTo>
                  <a:lnTo>
                    <a:pt x="122" y="548"/>
                  </a:lnTo>
                  <a:lnTo>
                    <a:pt x="133" y="561"/>
                  </a:lnTo>
                  <a:lnTo>
                    <a:pt x="142" y="577"/>
                  </a:lnTo>
                  <a:lnTo>
                    <a:pt x="150" y="590"/>
                  </a:lnTo>
                  <a:lnTo>
                    <a:pt x="159" y="606"/>
                  </a:lnTo>
                  <a:lnTo>
                    <a:pt x="159" y="606"/>
                  </a:lnTo>
                  <a:lnTo>
                    <a:pt x="156" y="592"/>
                  </a:lnTo>
                  <a:lnTo>
                    <a:pt x="151" y="580"/>
                  </a:lnTo>
                  <a:lnTo>
                    <a:pt x="142" y="555"/>
                  </a:lnTo>
                  <a:lnTo>
                    <a:pt x="131" y="531"/>
                  </a:lnTo>
                  <a:lnTo>
                    <a:pt x="128" y="519"/>
                  </a:lnTo>
                  <a:lnTo>
                    <a:pt x="125" y="505"/>
                  </a:lnTo>
                  <a:lnTo>
                    <a:pt x="125" y="505"/>
                  </a:lnTo>
                  <a:lnTo>
                    <a:pt x="128" y="507"/>
                  </a:lnTo>
                  <a:lnTo>
                    <a:pt x="131" y="510"/>
                  </a:lnTo>
                  <a:lnTo>
                    <a:pt x="136" y="516"/>
                  </a:lnTo>
                  <a:lnTo>
                    <a:pt x="136" y="516"/>
                  </a:lnTo>
                  <a:lnTo>
                    <a:pt x="147" y="532"/>
                  </a:lnTo>
                  <a:lnTo>
                    <a:pt x="147" y="532"/>
                  </a:lnTo>
                  <a:lnTo>
                    <a:pt x="177" y="583"/>
                  </a:lnTo>
                  <a:lnTo>
                    <a:pt x="177" y="583"/>
                  </a:lnTo>
                  <a:lnTo>
                    <a:pt x="164" y="552"/>
                  </a:lnTo>
                  <a:lnTo>
                    <a:pt x="148" y="520"/>
                  </a:lnTo>
                  <a:lnTo>
                    <a:pt x="148" y="520"/>
                  </a:lnTo>
                  <a:lnTo>
                    <a:pt x="141" y="507"/>
                  </a:lnTo>
                  <a:lnTo>
                    <a:pt x="138" y="499"/>
                  </a:lnTo>
                  <a:lnTo>
                    <a:pt x="136" y="491"/>
                  </a:lnTo>
                  <a:lnTo>
                    <a:pt x="136" y="491"/>
                  </a:lnTo>
                  <a:lnTo>
                    <a:pt x="144" y="494"/>
                  </a:lnTo>
                  <a:lnTo>
                    <a:pt x="148" y="497"/>
                  </a:lnTo>
                  <a:lnTo>
                    <a:pt x="157" y="508"/>
                  </a:lnTo>
                  <a:lnTo>
                    <a:pt x="165" y="517"/>
                  </a:lnTo>
                  <a:lnTo>
                    <a:pt x="173" y="528"/>
                  </a:lnTo>
                  <a:lnTo>
                    <a:pt x="173" y="528"/>
                  </a:lnTo>
                  <a:lnTo>
                    <a:pt x="168" y="517"/>
                  </a:lnTo>
                  <a:lnTo>
                    <a:pt x="164" y="507"/>
                  </a:lnTo>
                  <a:lnTo>
                    <a:pt x="160" y="494"/>
                  </a:lnTo>
                  <a:lnTo>
                    <a:pt x="157" y="482"/>
                  </a:lnTo>
                  <a:lnTo>
                    <a:pt x="157" y="482"/>
                  </a:lnTo>
                  <a:lnTo>
                    <a:pt x="164" y="482"/>
                  </a:lnTo>
                  <a:lnTo>
                    <a:pt x="168" y="484"/>
                  </a:lnTo>
                  <a:lnTo>
                    <a:pt x="173" y="487"/>
                  </a:lnTo>
                  <a:lnTo>
                    <a:pt x="179" y="490"/>
                  </a:lnTo>
                  <a:lnTo>
                    <a:pt x="179" y="490"/>
                  </a:lnTo>
                  <a:lnTo>
                    <a:pt x="177" y="485"/>
                  </a:lnTo>
                  <a:lnTo>
                    <a:pt x="176" y="482"/>
                  </a:lnTo>
                  <a:lnTo>
                    <a:pt x="173" y="478"/>
                  </a:lnTo>
                  <a:lnTo>
                    <a:pt x="173" y="473"/>
                  </a:lnTo>
                  <a:lnTo>
                    <a:pt x="173" y="473"/>
                  </a:lnTo>
                  <a:lnTo>
                    <a:pt x="173" y="464"/>
                  </a:lnTo>
                  <a:lnTo>
                    <a:pt x="173" y="459"/>
                  </a:lnTo>
                  <a:lnTo>
                    <a:pt x="173" y="455"/>
                  </a:lnTo>
                  <a:lnTo>
                    <a:pt x="173" y="455"/>
                  </a:lnTo>
                  <a:lnTo>
                    <a:pt x="177" y="453"/>
                  </a:lnTo>
                  <a:lnTo>
                    <a:pt x="182" y="453"/>
                  </a:lnTo>
                  <a:lnTo>
                    <a:pt x="186" y="455"/>
                  </a:lnTo>
                  <a:lnTo>
                    <a:pt x="189" y="458"/>
                  </a:lnTo>
                  <a:lnTo>
                    <a:pt x="189" y="458"/>
                  </a:lnTo>
                  <a:lnTo>
                    <a:pt x="194" y="455"/>
                  </a:lnTo>
                  <a:lnTo>
                    <a:pt x="197" y="453"/>
                  </a:lnTo>
                  <a:lnTo>
                    <a:pt x="200" y="455"/>
                  </a:lnTo>
                  <a:lnTo>
                    <a:pt x="200" y="455"/>
                  </a:lnTo>
                  <a:lnTo>
                    <a:pt x="196" y="449"/>
                  </a:lnTo>
                  <a:lnTo>
                    <a:pt x="189" y="443"/>
                  </a:lnTo>
                  <a:lnTo>
                    <a:pt x="176" y="435"/>
                  </a:lnTo>
                  <a:lnTo>
                    <a:pt x="176" y="435"/>
                  </a:lnTo>
                  <a:lnTo>
                    <a:pt x="176" y="432"/>
                  </a:lnTo>
                  <a:lnTo>
                    <a:pt x="174" y="430"/>
                  </a:lnTo>
                  <a:lnTo>
                    <a:pt x="174" y="430"/>
                  </a:lnTo>
                  <a:lnTo>
                    <a:pt x="177" y="429"/>
                  </a:lnTo>
                  <a:lnTo>
                    <a:pt x="180" y="429"/>
                  </a:lnTo>
                  <a:lnTo>
                    <a:pt x="186" y="432"/>
                  </a:lnTo>
                  <a:lnTo>
                    <a:pt x="186" y="432"/>
                  </a:lnTo>
                  <a:lnTo>
                    <a:pt x="185" y="427"/>
                  </a:lnTo>
                  <a:lnTo>
                    <a:pt x="180" y="426"/>
                  </a:lnTo>
                  <a:lnTo>
                    <a:pt x="176" y="423"/>
                  </a:lnTo>
                  <a:lnTo>
                    <a:pt x="173" y="418"/>
                  </a:lnTo>
                  <a:lnTo>
                    <a:pt x="173" y="418"/>
                  </a:lnTo>
                  <a:lnTo>
                    <a:pt x="168" y="424"/>
                  </a:lnTo>
                  <a:lnTo>
                    <a:pt x="167" y="432"/>
                  </a:lnTo>
                  <a:lnTo>
                    <a:pt x="164" y="439"/>
                  </a:lnTo>
                  <a:lnTo>
                    <a:pt x="160" y="444"/>
                  </a:lnTo>
                  <a:lnTo>
                    <a:pt x="160" y="444"/>
                  </a:lnTo>
                  <a:lnTo>
                    <a:pt x="157" y="453"/>
                  </a:lnTo>
                  <a:lnTo>
                    <a:pt x="154" y="461"/>
                  </a:lnTo>
                  <a:lnTo>
                    <a:pt x="148" y="467"/>
                  </a:lnTo>
                  <a:lnTo>
                    <a:pt x="145" y="468"/>
                  </a:lnTo>
                  <a:lnTo>
                    <a:pt x="141" y="470"/>
                  </a:lnTo>
                  <a:lnTo>
                    <a:pt x="141" y="470"/>
                  </a:lnTo>
                  <a:lnTo>
                    <a:pt x="141" y="467"/>
                  </a:lnTo>
                  <a:lnTo>
                    <a:pt x="139" y="464"/>
                  </a:lnTo>
                  <a:lnTo>
                    <a:pt x="141" y="455"/>
                  </a:lnTo>
                  <a:lnTo>
                    <a:pt x="141" y="455"/>
                  </a:lnTo>
                  <a:lnTo>
                    <a:pt x="136" y="464"/>
                  </a:lnTo>
                  <a:lnTo>
                    <a:pt x="133" y="475"/>
                  </a:lnTo>
                  <a:lnTo>
                    <a:pt x="128" y="485"/>
                  </a:lnTo>
                  <a:lnTo>
                    <a:pt x="125" y="490"/>
                  </a:lnTo>
                  <a:lnTo>
                    <a:pt x="122" y="493"/>
                  </a:lnTo>
                  <a:lnTo>
                    <a:pt x="122" y="493"/>
                  </a:lnTo>
                  <a:lnTo>
                    <a:pt x="118" y="491"/>
                  </a:lnTo>
                  <a:lnTo>
                    <a:pt x="118" y="488"/>
                  </a:lnTo>
                  <a:lnTo>
                    <a:pt x="118" y="488"/>
                  </a:lnTo>
                  <a:lnTo>
                    <a:pt x="115" y="491"/>
                  </a:lnTo>
                  <a:lnTo>
                    <a:pt x="112" y="496"/>
                  </a:lnTo>
                  <a:lnTo>
                    <a:pt x="109" y="499"/>
                  </a:lnTo>
                  <a:lnTo>
                    <a:pt x="107" y="500"/>
                  </a:lnTo>
                  <a:lnTo>
                    <a:pt x="104" y="500"/>
                  </a:lnTo>
                  <a:lnTo>
                    <a:pt x="104" y="500"/>
                  </a:lnTo>
                  <a:lnTo>
                    <a:pt x="103" y="493"/>
                  </a:lnTo>
                  <a:lnTo>
                    <a:pt x="104" y="487"/>
                  </a:lnTo>
                  <a:lnTo>
                    <a:pt x="104" y="473"/>
                  </a:lnTo>
                  <a:lnTo>
                    <a:pt x="104" y="473"/>
                  </a:lnTo>
                  <a:lnTo>
                    <a:pt x="99" y="485"/>
                  </a:lnTo>
                  <a:lnTo>
                    <a:pt x="96" y="491"/>
                  </a:lnTo>
                  <a:lnTo>
                    <a:pt x="93" y="496"/>
                  </a:lnTo>
                  <a:lnTo>
                    <a:pt x="93" y="496"/>
                  </a:lnTo>
                  <a:lnTo>
                    <a:pt x="87" y="496"/>
                  </a:lnTo>
                  <a:lnTo>
                    <a:pt x="87" y="496"/>
                  </a:lnTo>
                  <a:lnTo>
                    <a:pt x="87" y="479"/>
                  </a:lnTo>
                  <a:lnTo>
                    <a:pt x="86" y="461"/>
                  </a:lnTo>
                  <a:lnTo>
                    <a:pt x="86" y="461"/>
                  </a:lnTo>
                  <a:lnTo>
                    <a:pt x="78" y="481"/>
                  </a:lnTo>
                  <a:lnTo>
                    <a:pt x="78" y="481"/>
                  </a:lnTo>
                  <a:lnTo>
                    <a:pt x="75" y="491"/>
                  </a:lnTo>
                  <a:lnTo>
                    <a:pt x="72" y="496"/>
                  </a:lnTo>
                  <a:lnTo>
                    <a:pt x="69" y="497"/>
                  </a:lnTo>
                  <a:lnTo>
                    <a:pt x="67" y="497"/>
                  </a:lnTo>
                  <a:lnTo>
                    <a:pt x="67" y="497"/>
                  </a:lnTo>
                  <a:lnTo>
                    <a:pt x="67" y="485"/>
                  </a:lnTo>
                  <a:lnTo>
                    <a:pt x="67" y="473"/>
                  </a:lnTo>
                  <a:lnTo>
                    <a:pt x="69" y="447"/>
                  </a:lnTo>
                  <a:lnTo>
                    <a:pt x="69" y="447"/>
                  </a:lnTo>
                  <a:lnTo>
                    <a:pt x="66" y="452"/>
                  </a:lnTo>
                  <a:lnTo>
                    <a:pt x="64" y="458"/>
                  </a:lnTo>
                  <a:lnTo>
                    <a:pt x="61" y="470"/>
                  </a:lnTo>
                  <a:lnTo>
                    <a:pt x="61" y="470"/>
                  </a:lnTo>
                  <a:lnTo>
                    <a:pt x="58" y="482"/>
                  </a:lnTo>
                  <a:lnTo>
                    <a:pt x="55" y="487"/>
                  </a:lnTo>
                  <a:lnTo>
                    <a:pt x="52" y="488"/>
                  </a:lnTo>
                  <a:lnTo>
                    <a:pt x="49" y="488"/>
                  </a:lnTo>
                  <a:lnTo>
                    <a:pt x="49" y="488"/>
                  </a:lnTo>
                  <a:lnTo>
                    <a:pt x="49" y="482"/>
                  </a:lnTo>
                  <a:lnTo>
                    <a:pt x="49" y="476"/>
                  </a:lnTo>
                  <a:lnTo>
                    <a:pt x="51" y="472"/>
                  </a:lnTo>
                  <a:lnTo>
                    <a:pt x="51" y="465"/>
                  </a:lnTo>
                  <a:lnTo>
                    <a:pt x="51" y="465"/>
                  </a:lnTo>
                  <a:lnTo>
                    <a:pt x="48" y="472"/>
                  </a:lnTo>
                  <a:lnTo>
                    <a:pt x="46" y="478"/>
                  </a:lnTo>
                  <a:lnTo>
                    <a:pt x="43" y="482"/>
                  </a:lnTo>
                  <a:lnTo>
                    <a:pt x="40" y="488"/>
                  </a:lnTo>
                  <a:lnTo>
                    <a:pt x="40" y="488"/>
                  </a:lnTo>
                  <a:lnTo>
                    <a:pt x="35" y="488"/>
                  </a:lnTo>
                  <a:lnTo>
                    <a:pt x="35" y="488"/>
                  </a:lnTo>
                  <a:lnTo>
                    <a:pt x="37" y="481"/>
                  </a:lnTo>
                  <a:lnTo>
                    <a:pt x="37" y="472"/>
                  </a:lnTo>
                  <a:lnTo>
                    <a:pt x="38" y="464"/>
                  </a:lnTo>
                  <a:lnTo>
                    <a:pt x="38" y="458"/>
                  </a:lnTo>
                  <a:lnTo>
                    <a:pt x="38" y="458"/>
                  </a:lnTo>
                  <a:lnTo>
                    <a:pt x="35" y="462"/>
                  </a:lnTo>
                  <a:lnTo>
                    <a:pt x="32" y="468"/>
                  </a:lnTo>
                  <a:lnTo>
                    <a:pt x="29" y="475"/>
                  </a:lnTo>
                  <a:lnTo>
                    <a:pt x="28" y="476"/>
                  </a:lnTo>
                  <a:lnTo>
                    <a:pt x="25" y="478"/>
                  </a:lnTo>
                  <a:lnTo>
                    <a:pt x="25" y="478"/>
                  </a:lnTo>
                  <a:lnTo>
                    <a:pt x="23" y="475"/>
                  </a:lnTo>
                  <a:lnTo>
                    <a:pt x="23" y="472"/>
                  </a:lnTo>
                  <a:lnTo>
                    <a:pt x="25" y="464"/>
                  </a:lnTo>
                  <a:lnTo>
                    <a:pt x="25" y="464"/>
                  </a:lnTo>
                  <a:lnTo>
                    <a:pt x="20" y="468"/>
                  </a:lnTo>
                  <a:lnTo>
                    <a:pt x="17" y="475"/>
                  </a:lnTo>
                  <a:lnTo>
                    <a:pt x="17" y="475"/>
                  </a:lnTo>
                  <a:lnTo>
                    <a:pt x="14" y="475"/>
                  </a:lnTo>
                  <a:lnTo>
                    <a:pt x="11" y="473"/>
                  </a:lnTo>
                  <a:lnTo>
                    <a:pt x="11" y="473"/>
                  </a:lnTo>
                  <a:lnTo>
                    <a:pt x="8" y="478"/>
                  </a:lnTo>
                  <a:lnTo>
                    <a:pt x="8" y="482"/>
                  </a:lnTo>
                  <a:lnTo>
                    <a:pt x="5" y="485"/>
                  </a:lnTo>
                  <a:lnTo>
                    <a:pt x="3" y="48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3" y="458"/>
                  </a:lnTo>
                  <a:lnTo>
                    <a:pt x="3" y="458"/>
                  </a:lnTo>
                  <a:lnTo>
                    <a:pt x="6" y="458"/>
                  </a:lnTo>
                  <a:lnTo>
                    <a:pt x="8" y="459"/>
                  </a:lnTo>
                  <a:lnTo>
                    <a:pt x="8" y="459"/>
                  </a:lnTo>
                  <a:lnTo>
                    <a:pt x="11" y="455"/>
                  </a:lnTo>
                  <a:lnTo>
                    <a:pt x="13" y="450"/>
                  </a:lnTo>
                  <a:lnTo>
                    <a:pt x="13" y="450"/>
                  </a:lnTo>
                  <a:lnTo>
                    <a:pt x="17" y="452"/>
                  </a:lnTo>
                  <a:lnTo>
                    <a:pt x="19" y="453"/>
                  </a:lnTo>
                  <a:lnTo>
                    <a:pt x="19" y="456"/>
                  </a:lnTo>
                  <a:lnTo>
                    <a:pt x="19" y="456"/>
                  </a:lnTo>
                  <a:lnTo>
                    <a:pt x="22" y="452"/>
                  </a:lnTo>
                  <a:lnTo>
                    <a:pt x="23" y="447"/>
                  </a:lnTo>
                  <a:lnTo>
                    <a:pt x="28" y="436"/>
                  </a:lnTo>
                  <a:lnTo>
                    <a:pt x="28" y="436"/>
                  </a:lnTo>
                  <a:lnTo>
                    <a:pt x="29" y="436"/>
                  </a:lnTo>
                  <a:lnTo>
                    <a:pt x="31" y="438"/>
                  </a:lnTo>
                  <a:lnTo>
                    <a:pt x="31" y="438"/>
                  </a:lnTo>
                  <a:lnTo>
                    <a:pt x="32" y="438"/>
                  </a:lnTo>
                  <a:lnTo>
                    <a:pt x="32" y="438"/>
                  </a:lnTo>
                  <a:lnTo>
                    <a:pt x="34" y="446"/>
                  </a:lnTo>
                  <a:lnTo>
                    <a:pt x="34" y="446"/>
                  </a:lnTo>
                  <a:lnTo>
                    <a:pt x="37" y="438"/>
                  </a:lnTo>
                  <a:lnTo>
                    <a:pt x="38" y="435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43" y="433"/>
                  </a:lnTo>
                  <a:lnTo>
                    <a:pt x="45" y="436"/>
                  </a:lnTo>
                  <a:lnTo>
                    <a:pt x="46" y="443"/>
                  </a:lnTo>
                  <a:lnTo>
                    <a:pt x="45" y="450"/>
                  </a:lnTo>
                  <a:lnTo>
                    <a:pt x="45" y="458"/>
                  </a:lnTo>
                  <a:lnTo>
                    <a:pt x="45" y="458"/>
                  </a:lnTo>
                  <a:lnTo>
                    <a:pt x="48" y="447"/>
                  </a:lnTo>
                  <a:lnTo>
                    <a:pt x="51" y="436"/>
                  </a:lnTo>
                  <a:lnTo>
                    <a:pt x="52" y="424"/>
                  </a:lnTo>
                  <a:lnTo>
                    <a:pt x="55" y="414"/>
                  </a:lnTo>
                  <a:lnTo>
                    <a:pt x="55" y="414"/>
                  </a:lnTo>
                  <a:lnTo>
                    <a:pt x="58" y="414"/>
                  </a:lnTo>
                  <a:lnTo>
                    <a:pt x="60" y="415"/>
                  </a:lnTo>
                  <a:lnTo>
                    <a:pt x="60" y="415"/>
                  </a:lnTo>
                  <a:lnTo>
                    <a:pt x="58" y="438"/>
                  </a:lnTo>
                  <a:lnTo>
                    <a:pt x="57" y="450"/>
                  </a:lnTo>
                  <a:lnTo>
                    <a:pt x="57" y="461"/>
                  </a:lnTo>
                  <a:lnTo>
                    <a:pt x="57" y="461"/>
                  </a:lnTo>
                  <a:lnTo>
                    <a:pt x="61" y="447"/>
                  </a:lnTo>
                  <a:lnTo>
                    <a:pt x="66" y="432"/>
                  </a:lnTo>
                  <a:lnTo>
                    <a:pt x="69" y="418"/>
                  </a:lnTo>
                  <a:lnTo>
                    <a:pt x="75" y="404"/>
                  </a:lnTo>
                  <a:lnTo>
                    <a:pt x="75" y="404"/>
                  </a:lnTo>
                  <a:lnTo>
                    <a:pt x="77" y="406"/>
                  </a:lnTo>
                  <a:lnTo>
                    <a:pt x="78" y="409"/>
                  </a:lnTo>
                  <a:lnTo>
                    <a:pt x="78" y="414"/>
                  </a:lnTo>
                  <a:lnTo>
                    <a:pt x="77" y="429"/>
                  </a:lnTo>
                  <a:lnTo>
                    <a:pt x="77" y="429"/>
                  </a:lnTo>
                  <a:lnTo>
                    <a:pt x="75" y="453"/>
                  </a:lnTo>
                  <a:lnTo>
                    <a:pt x="72" y="476"/>
                  </a:lnTo>
                  <a:lnTo>
                    <a:pt x="72" y="476"/>
                  </a:lnTo>
                  <a:lnTo>
                    <a:pt x="78" y="468"/>
                  </a:lnTo>
                  <a:lnTo>
                    <a:pt x="81" y="459"/>
                  </a:lnTo>
                  <a:lnTo>
                    <a:pt x="86" y="436"/>
                  </a:lnTo>
                  <a:lnTo>
                    <a:pt x="86" y="436"/>
                  </a:lnTo>
                  <a:lnTo>
                    <a:pt x="89" y="421"/>
                  </a:lnTo>
                  <a:lnTo>
                    <a:pt x="90" y="412"/>
                  </a:lnTo>
                  <a:lnTo>
                    <a:pt x="95" y="404"/>
                  </a:lnTo>
                  <a:lnTo>
                    <a:pt x="95" y="404"/>
                  </a:lnTo>
                  <a:lnTo>
                    <a:pt x="96" y="406"/>
                  </a:lnTo>
                  <a:lnTo>
                    <a:pt x="98" y="407"/>
                  </a:lnTo>
                  <a:lnTo>
                    <a:pt x="98" y="412"/>
                  </a:lnTo>
                  <a:lnTo>
                    <a:pt x="96" y="421"/>
                  </a:lnTo>
                  <a:lnTo>
                    <a:pt x="96" y="421"/>
                  </a:lnTo>
                  <a:lnTo>
                    <a:pt x="92" y="450"/>
                  </a:lnTo>
                  <a:lnTo>
                    <a:pt x="92" y="467"/>
                  </a:lnTo>
                  <a:lnTo>
                    <a:pt x="93" y="482"/>
                  </a:lnTo>
                  <a:lnTo>
                    <a:pt x="93" y="482"/>
                  </a:lnTo>
                  <a:lnTo>
                    <a:pt x="99" y="468"/>
                  </a:lnTo>
                  <a:lnTo>
                    <a:pt x="104" y="452"/>
                  </a:lnTo>
                  <a:lnTo>
                    <a:pt x="107" y="435"/>
                  </a:lnTo>
                  <a:lnTo>
                    <a:pt x="110" y="417"/>
                  </a:lnTo>
                  <a:lnTo>
                    <a:pt x="110" y="417"/>
                  </a:lnTo>
                  <a:lnTo>
                    <a:pt x="112" y="407"/>
                  </a:lnTo>
                  <a:lnTo>
                    <a:pt x="113" y="404"/>
                  </a:lnTo>
                  <a:lnTo>
                    <a:pt x="115" y="401"/>
                  </a:lnTo>
                  <a:lnTo>
                    <a:pt x="115" y="401"/>
                  </a:lnTo>
                  <a:lnTo>
                    <a:pt x="118" y="403"/>
                  </a:lnTo>
                  <a:lnTo>
                    <a:pt x="119" y="406"/>
                  </a:lnTo>
                  <a:lnTo>
                    <a:pt x="118" y="414"/>
                  </a:lnTo>
                  <a:lnTo>
                    <a:pt x="118" y="414"/>
                  </a:lnTo>
                  <a:lnTo>
                    <a:pt x="113" y="447"/>
                  </a:lnTo>
                  <a:lnTo>
                    <a:pt x="109" y="484"/>
                  </a:lnTo>
                  <a:lnTo>
                    <a:pt x="109" y="484"/>
                  </a:lnTo>
                  <a:lnTo>
                    <a:pt x="113" y="476"/>
                  </a:lnTo>
                  <a:lnTo>
                    <a:pt x="118" y="465"/>
                  </a:lnTo>
                  <a:lnTo>
                    <a:pt x="121" y="453"/>
                  </a:lnTo>
                  <a:lnTo>
                    <a:pt x="122" y="439"/>
                  </a:lnTo>
                  <a:lnTo>
                    <a:pt x="122" y="439"/>
                  </a:lnTo>
                  <a:lnTo>
                    <a:pt x="124" y="418"/>
                  </a:lnTo>
                  <a:lnTo>
                    <a:pt x="125" y="409"/>
                  </a:lnTo>
                  <a:lnTo>
                    <a:pt x="127" y="404"/>
                  </a:lnTo>
                  <a:lnTo>
                    <a:pt x="130" y="401"/>
                  </a:lnTo>
                  <a:lnTo>
                    <a:pt x="130" y="401"/>
                  </a:lnTo>
                  <a:lnTo>
                    <a:pt x="131" y="403"/>
                  </a:lnTo>
                  <a:lnTo>
                    <a:pt x="133" y="404"/>
                  </a:lnTo>
                  <a:lnTo>
                    <a:pt x="133" y="409"/>
                  </a:lnTo>
                  <a:lnTo>
                    <a:pt x="131" y="420"/>
                  </a:lnTo>
                  <a:lnTo>
                    <a:pt x="131" y="420"/>
                  </a:lnTo>
                  <a:lnTo>
                    <a:pt x="127" y="449"/>
                  </a:lnTo>
                  <a:lnTo>
                    <a:pt x="124" y="476"/>
                  </a:lnTo>
                  <a:lnTo>
                    <a:pt x="124" y="476"/>
                  </a:lnTo>
                  <a:lnTo>
                    <a:pt x="127" y="472"/>
                  </a:lnTo>
                  <a:lnTo>
                    <a:pt x="130" y="465"/>
                  </a:lnTo>
                  <a:lnTo>
                    <a:pt x="135" y="453"/>
                  </a:lnTo>
                  <a:lnTo>
                    <a:pt x="135" y="453"/>
                  </a:lnTo>
                  <a:lnTo>
                    <a:pt x="141" y="429"/>
                  </a:lnTo>
                  <a:lnTo>
                    <a:pt x="145" y="401"/>
                  </a:lnTo>
                  <a:lnTo>
                    <a:pt x="145" y="401"/>
                  </a:lnTo>
                  <a:lnTo>
                    <a:pt x="148" y="400"/>
                  </a:lnTo>
                  <a:lnTo>
                    <a:pt x="150" y="397"/>
                  </a:lnTo>
                  <a:lnTo>
                    <a:pt x="150" y="397"/>
                  </a:lnTo>
                  <a:lnTo>
                    <a:pt x="150" y="395"/>
                  </a:lnTo>
                  <a:lnTo>
                    <a:pt x="151" y="397"/>
                  </a:lnTo>
                  <a:lnTo>
                    <a:pt x="154" y="398"/>
                  </a:lnTo>
                  <a:lnTo>
                    <a:pt x="154" y="398"/>
                  </a:lnTo>
                  <a:lnTo>
                    <a:pt x="148" y="427"/>
                  </a:lnTo>
                  <a:lnTo>
                    <a:pt x="145" y="459"/>
                  </a:lnTo>
                  <a:lnTo>
                    <a:pt x="145" y="459"/>
                  </a:lnTo>
                  <a:lnTo>
                    <a:pt x="150" y="453"/>
                  </a:lnTo>
                  <a:lnTo>
                    <a:pt x="154" y="446"/>
                  </a:lnTo>
                  <a:lnTo>
                    <a:pt x="162" y="429"/>
                  </a:lnTo>
                  <a:lnTo>
                    <a:pt x="168" y="412"/>
                  </a:lnTo>
                  <a:lnTo>
                    <a:pt x="174" y="397"/>
                  </a:lnTo>
                  <a:lnTo>
                    <a:pt x="174" y="397"/>
                  </a:lnTo>
                  <a:lnTo>
                    <a:pt x="173" y="392"/>
                  </a:lnTo>
                  <a:lnTo>
                    <a:pt x="174" y="391"/>
                  </a:lnTo>
                  <a:lnTo>
                    <a:pt x="174" y="391"/>
                  </a:lnTo>
                  <a:lnTo>
                    <a:pt x="180" y="383"/>
                  </a:lnTo>
                  <a:lnTo>
                    <a:pt x="182" y="377"/>
                  </a:lnTo>
                  <a:lnTo>
                    <a:pt x="183" y="371"/>
                  </a:lnTo>
                  <a:lnTo>
                    <a:pt x="183" y="371"/>
                  </a:lnTo>
                  <a:lnTo>
                    <a:pt x="186" y="371"/>
                  </a:lnTo>
                  <a:lnTo>
                    <a:pt x="189" y="371"/>
                  </a:lnTo>
                  <a:lnTo>
                    <a:pt x="194" y="372"/>
                  </a:lnTo>
                  <a:lnTo>
                    <a:pt x="194" y="372"/>
                  </a:lnTo>
                  <a:lnTo>
                    <a:pt x="192" y="371"/>
                  </a:lnTo>
                  <a:lnTo>
                    <a:pt x="191" y="368"/>
                  </a:lnTo>
                  <a:lnTo>
                    <a:pt x="191" y="365"/>
                  </a:lnTo>
                  <a:lnTo>
                    <a:pt x="191" y="362"/>
                  </a:lnTo>
                  <a:lnTo>
                    <a:pt x="191" y="362"/>
                  </a:lnTo>
                  <a:lnTo>
                    <a:pt x="182" y="356"/>
                  </a:lnTo>
                  <a:lnTo>
                    <a:pt x="174" y="351"/>
                  </a:lnTo>
                  <a:lnTo>
                    <a:pt x="167" y="345"/>
                  </a:lnTo>
                  <a:lnTo>
                    <a:pt x="164" y="340"/>
                  </a:lnTo>
                  <a:lnTo>
                    <a:pt x="162" y="336"/>
                  </a:lnTo>
                  <a:lnTo>
                    <a:pt x="162" y="336"/>
                  </a:lnTo>
                  <a:lnTo>
                    <a:pt x="165" y="334"/>
                  </a:lnTo>
                  <a:lnTo>
                    <a:pt x="168" y="336"/>
                  </a:lnTo>
                  <a:lnTo>
                    <a:pt x="173" y="337"/>
                  </a:lnTo>
                  <a:lnTo>
                    <a:pt x="177" y="340"/>
                  </a:lnTo>
                  <a:lnTo>
                    <a:pt x="183" y="342"/>
                  </a:lnTo>
                  <a:lnTo>
                    <a:pt x="183" y="342"/>
                  </a:lnTo>
                  <a:lnTo>
                    <a:pt x="167" y="324"/>
                  </a:lnTo>
                  <a:lnTo>
                    <a:pt x="167" y="324"/>
                  </a:lnTo>
                  <a:lnTo>
                    <a:pt x="164" y="328"/>
                  </a:lnTo>
                  <a:lnTo>
                    <a:pt x="160" y="334"/>
                  </a:lnTo>
                  <a:lnTo>
                    <a:pt x="156" y="339"/>
                  </a:lnTo>
                  <a:lnTo>
                    <a:pt x="153" y="342"/>
                  </a:lnTo>
                  <a:lnTo>
                    <a:pt x="150" y="342"/>
                  </a:lnTo>
                  <a:lnTo>
                    <a:pt x="150" y="342"/>
                  </a:lnTo>
                  <a:lnTo>
                    <a:pt x="151" y="336"/>
                  </a:lnTo>
                  <a:lnTo>
                    <a:pt x="153" y="328"/>
                  </a:lnTo>
                  <a:lnTo>
                    <a:pt x="157" y="314"/>
                  </a:lnTo>
                  <a:lnTo>
                    <a:pt x="171" y="287"/>
                  </a:lnTo>
                  <a:lnTo>
                    <a:pt x="171" y="287"/>
                  </a:lnTo>
                  <a:lnTo>
                    <a:pt x="176" y="275"/>
                  </a:lnTo>
                  <a:lnTo>
                    <a:pt x="177" y="270"/>
                  </a:lnTo>
                  <a:lnTo>
                    <a:pt x="179" y="264"/>
                  </a:lnTo>
                  <a:lnTo>
                    <a:pt x="179" y="264"/>
                  </a:lnTo>
                  <a:lnTo>
                    <a:pt x="170" y="278"/>
                  </a:lnTo>
                  <a:lnTo>
                    <a:pt x="162" y="292"/>
                  </a:lnTo>
                  <a:lnTo>
                    <a:pt x="148" y="321"/>
                  </a:lnTo>
                  <a:lnTo>
                    <a:pt x="148" y="321"/>
                  </a:lnTo>
                  <a:lnTo>
                    <a:pt x="142" y="330"/>
                  </a:lnTo>
                  <a:lnTo>
                    <a:pt x="139" y="334"/>
                  </a:lnTo>
                  <a:lnTo>
                    <a:pt x="135" y="337"/>
                  </a:lnTo>
                  <a:lnTo>
                    <a:pt x="135" y="337"/>
                  </a:lnTo>
                  <a:lnTo>
                    <a:pt x="135" y="333"/>
                  </a:lnTo>
                  <a:lnTo>
                    <a:pt x="136" y="327"/>
                  </a:lnTo>
                  <a:lnTo>
                    <a:pt x="141" y="316"/>
                  </a:lnTo>
                  <a:lnTo>
                    <a:pt x="153" y="296"/>
                  </a:lnTo>
                  <a:lnTo>
                    <a:pt x="153" y="296"/>
                  </a:lnTo>
                  <a:lnTo>
                    <a:pt x="156" y="290"/>
                  </a:lnTo>
                  <a:lnTo>
                    <a:pt x="159" y="282"/>
                  </a:lnTo>
                  <a:lnTo>
                    <a:pt x="167" y="269"/>
                  </a:lnTo>
                  <a:lnTo>
                    <a:pt x="167" y="269"/>
                  </a:lnTo>
                  <a:lnTo>
                    <a:pt x="162" y="273"/>
                  </a:lnTo>
                  <a:lnTo>
                    <a:pt x="159" y="278"/>
                  </a:lnTo>
                  <a:lnTo>
                    <a:pt x="151" y="290"/>
                  </a:lnTo>
                  <a:lnTo>
                    <a:pt x="145" y="304"/>
                  </a:lnTo>
                  <a:lnTo>
                    <a:pt x="139" y="316"/>
                  </a:lnTo>
                  <a:lnTo>
                    <a:pt x="139" y="316"/>
                  </a:lnTo>
                  <a:lnTo>
                    <a:pt x="138" y="316"/>
                  </a:lnTo>
                  <a:lnTo>
                    <a:pt x="135" y="316"/>
                  </a:lnTo>
                  <a:lnTo>
                    <a:pt x="135" y="316"/>
                  </a:lnTo>
                  <a:lnTo>
                    <a:pt x="135" y="310"/>
                  </a:lnTo>
                  <a:lnTo>
                    <a:pt x="136" y="302"/>
                  </a:lnTo>
                  <a:lnTo>
                    <a:pt x="139" y="295"/>
                  </a:lnTo>
                  <a:lnTo>
                    <a:pt x="144" y="289"/>
                  </a:lnTo>
                  <a:lnTo>
                    <a:pt x="144" y="289"/>
                  </a:lnTo>
                  <a:lnTo>
                    <a:pt x="147" y="279"/>
                  </a:lnTo>
                  <a:lnTo>
                    <a:pt x="150" y="269"/>
                  </a:lnTo>
                  <a:lnTo>
                    <a:pt x="154" y="260"/>
                  </a:lnTo>
                  <a:lnTo>
                    <a:pt x="157" y="247"/>
                  </a:lnTo>
                  <a:lnTo>
                    <a:pt x="157" y="247"/>
                  </a:lnTo>
                  <a:lnTo>
                    <a:pt x="138" y="282"/>
                  </a:lnTo>
                  <a:lnTo>
                    <a:pt x="118" y="319"/>
                  </a:lnTo>
                  <a:lnTo>
                    <a:pt x="118" y="319"/>
                  </a:lnTo>
                  <a:lnTo>
                    <a:pt x="112" y="319"/>
                  </a:lnTo>
                  <a:lnTo>
                    <a:pt x="112" y="319"/>
                  </a:lnTo>
                  <a:lnTo>
                    <a:pt x="115" y="310"/>
                  </a:lnTo>
                  <a:lnTo>
                    <a:pt x="119" y="302"/>
                  </a:lnTo>
                  <a:lnTo>
                    <a:pt x="127" y="285"/>
                  </a:lnTo>
                  <a:lnTo>
                    <a:pt x="136" y="270"/>
                  </a:lnTo>
                  <a:lnTo>
                    <a:pt x="139" y="261"/>
                  </a:lnTo>
                  <a:lnTo>
                    <a:pt x="141" y="252"/>
                  </a:lnTo>
                  <a:lnTo>
                    <a:pt x="141" y="252"/>
                  </a:lnTo>
                  <a:lnTo>
                    <a:pt x="135" y="261"/>
                  </a:lnTo>
                  <a:lnTo>
                    <a:pt x="130" y="272"/>
                  </a:lnTo>
                  <a:lnTo>
                    <a:pt x="121" y="295"/>
                  </a:lnTo>
                  <a:lnTo>
                    <a:pt x="121" y="295"/>
                  </a:lnTo>
                  <a:lnTo>
                    <a:pt x="115" y="295"/>
                  </a:lnTo>
                  <a:lnTo>
                    <a:pt x="115" y="295"/>
                  </a:lnTo>
                  <a:lnTo>
                    <a:pt x="115" y="289"/>
                  </a:lnTo>
                  <a:lnTo>
                    <a:pt x="118" y="284"/>
                  </a:lnTo>
                  <a:lnTo>
                    <a:pt x="118" y="284"/>
                  </a:lnTo>
                  <a:lnTo>
                    <a:pt x="110" y="292"/>
                  </a:lnTo>
                  <a:lnTo>
                    <a:pt x="106" y="302"/>
                  </a:lnTo>
                  <a:lnTo>
                    <a:pt x="106" y="302"/>
                  </a:lnTo>
                  <a:lnTo>
                    <a:pt x="99" y="304"/>
                  </a:lnTo>
                  <a:lnTo>
                    <a:pt x="99" y="304"/>
                  </a:lnTo>
                  <a:lnTo>
                    <a:pt x="99" y="296"/>
                  </a:lnTo>
                  <a:lnTo>
                    <a:pt x="101" y="287"/>
                  </a:lnTo>
                  <a:lnTo>
                    <a:pt x="107" y="269"/>
                  </a:lnTo>
                  <a:lnTo>
                    <a:pt x="107" y="269"/>
                  </a:lnTo>
                  <a:lnTo>
                    <a:pt x="103" y="276"/>
                  </a:lnTo>
                  <a:lnTo>
                    <a:pt x="99" y="284"/>
                  </a:lnTo>
                  <a:lnTo>
                    <a:pt x="95" y="292"/>
                  </a:lnTo>
                  <a:lnTo>
                    <a:pt x="92" y="293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89" y="292"/>
                  </a:lnTo>
                  <a:lnTo>
                    <a:pt x="87" y="289"/>
                  </a:lnTo>
                  <a:lnTo>
                    <a:pt x="87" y="289"/>
                  </a:lnTo>
                  <a:lnTo>
                    <a:pt x="86" y="290"/>
                  </a:lnTo>
                  <a:lnTo>
                    <a:pt x="84" y="293"/>
                  </a:lnTo>
                  <a:lnTo>
                    <a:pt x="81" y="295"/>
                  </a:lnTo>
                  <a:lnTo>
                    <a:pt x="77" y="295"/>
                  </a:lnTo>
                  <a:lnTo>
                    <a:pt x="77" y="295"/>
                  </a:lnTo>
                  <a:lnTo>
                    <a:pt x="77" y="278"/>
                  </a:lnTo>
                  <a:lnTo>
                    <a:pt x="77" y="278"/>
                  </a:lnTo>
                  <a:lnTo>
                    <a:pt x="72" y="281"/>
                  </a:lnTo>
                  <a:lnTo>
                    <a:pt x="69" y="285"/>
                  </a:lnTo>
                  <a:lnTo>
                    <a:pt x="66" y="290"/>
                  </a:lnTo>
                  <a:lnTo>
                    <a:pt x="63" y="292"/>
                  </a:lnTo>
                  <a:lnTo>
                    <a:pt x="58" y="292"/>
                  </a:lnTo>
                  <a:lnTo>
                    <a:pt x="58" y="292"/>
                  </a:lnTo>
                  <a:lnTo>
                    <a:pt x="58" y="287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7" y="281"/>
                  </a:lnTo>
                  <a:lnTo>
                    <a:pt x="55" y="281"/>
                  </a:lnTo>
                  <a:lnTo>
                    <a:pt x="54" y="282"/>
                  </a:lnTo>
                  <a:lnTo>
                    <a:pt x="52" y="281"/>
                  </a:lnTo>
                  <a:lnTo>
                    <a:pt x="52" y="281"/>
                  </a:lnTo>
                  <a:lnTo>
                    <a:pt x="51" y="279"/>
                  </a:lnTo>
                  <a:lnTo>
                    <a:pt x="51" y="276"/>
                  </a:lnTo>
                  <a:lnTo>
                    <a:pt x="51" y="276"/>
                  </a:lnTo>
                  <a:lnTo>
                    <a:pt x="49" y="278"/>
                  </a:lnTo>
                  <a:lnTo>
                    <a:pt x="48" y="281"/>
                  </a:lnTo>
                  <a:lnTo>
                    <a:pt x="45" y="282"/>
                  </a:lnTo>
                  <a:lnTo>
                    <a:pt x="40" y="282"/>
                  </a:lnTo>
                  <a:lnTo>
                    <a:pt x="40" y="282"/>
                  </a:lnTo>
                  <a:lnTo>
                    <a:pt x="40" y="276"/>
                  </a:lnTo>
                  <a:lnTo>
                    <a:pt x="42" y="272"/>
                  </a:lnTo>
                  <a:lnTo>
                    <a:pt x="42" y="272"/>
                  </a:lnTo>
                  <a:lnTo>
                    <a:pt x="37" y="275"/>
                  </a:lnTo>
                  <a:lnTo>
                    <a:pt x="35" y="276"/>
                  </a:lnTo>
                  <a:lnTo>
                    <a:pt x="31" y="276"/>
                  </a:lnTo>
                  <a:lnTo>
                    <a:pt x="31" y="276"/>
                  </a:lnTo>
                  <a:lnTo>
                    <a:pt x="31" y="270"/>
                  </a:lnTo>
                  <a:lnTo>
                    <a:pt x="34" y="264"/>
                  </a:lnTo>
                  <a:lnTo>
                    <a:pt x="35" y="258"/>
                  </a:lnTo>
                  <a:lnTo>
                    <a:pt x="37" y="252"/>
                  </a:lnTo>
                  <a:lnTo>
                    <a:pt x="37" y="252"/>
                  </a:lnTo>
                  <a:lnTo>
                    <a:pt x="40" y="252"/>
                  </a:lnTo>
                  <a:lnTo>
                    <a:pt x="42" y="250"/>
                  </a:lnTo>
                  <a:lnTo>
                    <a:pt x="43" y="247"/>
                  </a:lnTo>
                  <a:lnTo>
                    <a:pt x="46" y="247"/>
                  </a:lnTo>
                  <a:lnTo>
                    <a:pt x="46" y="247"/>
                  </a:lnTo>
                  <a:lnTo>
                    <a:pt x="49" y="249"/>
                  </a:lnTo>
                  <a:lnTo>
                    <a:pt x="49" y="249"/>
                  </a:lnTo>
                  <a:lnTo>
                    <a:pt x="49" y="257"/>
                  </a:lnTo>
                  <a:lnTo>
                    <a:pt x="48" y="263"/>
                  </a:lnTo>
                  <a:lnTo>
                    <a:pt x="48" y="263"/>
                  </a:lnTo>
                  <a:lnTo>
                    <a:pt x="51" y="258"/>
                  </a:lnTo>
                  <a:lnTo>
                    <a:pt x="54" y="253"/>
                  </a:lnTo>
                  <a:lnTo>
                    <a:pt x="55" y="247"/>
                  </a:lnTo>
                  <a:lnTo>
                    <a:pt x="57" y="243"/>
                  </a:lnTo>
                  <a:lnTo>
                    <a:pt x="57" y="243"/>
                  </a:lnTo>
                  <a:lnTo>
                    <a:pt x="60" y="244"/>
                  </a:lnTo>
                  <a:lnTo>
                    <a:pt x="61" y="246"/>
                  </a:lnTo>
                  <a:lnTo>
                    <a:pt x="61" y="252"/>
                  </a:lnTo>
                  <a:lnTo>
                    <a:pt x="60" y="258"/>
                  </a:lnTo>
                  <a:lnTo>
                    <a:pt x="60" y="261"/>
                  </a:lnTo>
                  <a:lnTo>
                    <a:pt x="60" y="264"/>
                  </a:lnTo>
                  <a:lnTo>
                    <a:pt x="60" y="264"/>
                  </a:lnTo>
                  <a:lnTo>
                    <a:pt x="64" y="260"/>
                  </a:lnTo>
                  <a:lnTo>
                    <a:pt x="66" y="255"/>
                  </a:lnTo>
                  <a:lnTo>
                    <a:pt x="69" y="243"/>
                  </a:lnTo>
                  <a:lnTo>
                    <a:pt x="69" y="243"/>
                  </a:lnTo>
                  <a:lnTo>
                    <a:pt x="74" y="244"/>
                  </a:lnTo>
                  <a:lnTo>
                    <a:pt x="75" y="246"/>
                  </a:lnTo>
                  <a:lnTo>
                    <a:pt x="75" y="246"/>
                  </a:lnTo>
                  <a:lnTo>
                    <a:pt x="75" y="252"/>
                  </a:lnTo>
                  <a:lnTo>
                    <a:pt x="72" y="258"/>
                  </a:lnTo>
                  <a:lnTo>
                    <a:pt x="71" y="264"/>
                  </a:lnTo>
                  <a:lnTo>
                    <a:pt x="69" y="270"/>
                  </a:lnTo>
                  <a:lnTo>
                    <a:pt x="69" y="270"/>
                  </a:lnTo>
                  <a:lnTo>
                    <a:pt x="72" y="269"/>
                  </a:lnTo>
                  <a:lnTo>
                    <a:pt x="74" y="264"/>
                  </a:lnTo>
                  <a:lnTo>
                    <a:pt x="78" y="257"/>
                  </a:lnTo>
                  <a:lnTo>
                    <a:pt x="81" y="247"/>
                  </a:lnTo>
                  <a:lnTo>
                    <a:pt x="86" y="238"/>
                  </a:lnTo>
                  <a:lnTo>
                    <a:pt x="86" y="238"/>
                  </a:lnTo>
                  <a:lnTo>
                    <a:pt x="89" y="240"/>
                  </a:lnTo>
                  <a:lnTo>
                    <a:pt x="92" y="241"/>
                  </a:lnTo>
                  <a:lnTo>
                    <a:pt x="92" y="241"/>
                  </a:lnTo>
                  <a:lnTo>
                    <a:pt x="86" y="260"/>
                  </a:lnTo>
                  <a:lnTo>
                    <a:pt x="84" y="269"/>
                  </a:lnTo>
                  <a:lnTo>
                    <a:pt x="83" y="279"/>
                  </a:lnTo>
                  <a:lnTo>
                    <a:pt x="83" y="279"/>
                  </a:lnTo>
                  <a:lnTo>
                    <a:pt x="87" y="275"/>
                  </a:lnTo>
                  <a:lnTo>
                    <a:pt x="90" y="270"/>
                  </a:lnTo>
                  <a:lnTo>
                    <a:pt x="96" y="260"/>
                  </a:lnTo>
                  <a:lnTo>
                    <a:pt x="104" y="237"/>
                  </a:lnTo>
                  <a:lnTo>
                    <a:pt x="104" y="237"/>
                  </a:lnTo>
                  <a:lnTo>
                    <a:pt x="107" y="237"/>
                  </a:lnTo>
                  <a:lnTo>
                    <a:pt x="109" y="238"/>
                  </a:lnTo>
                  <a:lnTo>
                    <a:pt x="109" y="241"/>
                  </a:lnTo>
                  <a:lnTo>
                    <a:pt x="109" y="244"/>
                  </a:lnTo>
                  <a:lnTo>
                    <a:pt x="109" y="24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18" y="232"/>
                  </a:lnTo>
                  <a:lnTo>
                    <a:pt x="119" y="232"/>
                  </a:lnTo>
                  <a:lnTo>
                    <a:pt x="122" y="234"/>
                  </a:lnTo>
                  <a:lnTo>
                    <a:pt x="122" y="234"/>
                  </a:lnTo>
                  <a:lnTo>
                    <a:pt x="119" y="246"/>
                  </a:lnTo>
                  <a:lnTo>
                    <a:pt x="118" y="257"/>
                  </a:lnTo>
                  <a:lnTo>
                    <a:pt x="110" y="276"/>
                  </a:lnTo>
                  <a:lnTo>
                    <a:pt x="110" y="276"/>
                  </a:lnTo>
                  <a:lnTo>
                    <a:pt x="118" y="266"/>
                  </a:lnTo>
                  <a:lnTo>
                    <a:pt x="124" y="255"/>
                  </a:lnTo>
                  <a:lnTo>
                    <a:pt x="135" y="229"/>
                  </a:lnTo>
                  <a:lnTo>
                    <a:pt x="135" y="229"/>
                  </a:lnTo>
                  <a:lnTo>
                    <a:pt x="139" y="231"/>
                  </a:lnTo>
                  <a:lnTo>
                    <a:pt x="141" y="235"/>
                  </a:lnTo>
                  <a:lnTo>
                    <a:pt x="141" y="235"/>
                  </a:lnTo>
                  <a:lnTo>
                    <a:pt x="142" y="234"/>
                  </a:lnTo>
                  <a:lnTo>
                    <a:pt x="144" y="232"/>
                  </a:lnTo>
                  <a:lnTo>
                    <a:pt x="145" y="231"/>
                  </a:lnTo>
                  <a:lnTo>
                    <a:pt x="147" y="229"/>
                  </a:lnTo>
                  <a:lnTo>
                    <a:pt x="147" y="229"/>
                  </a:lnTo>
                  <a:lnTo>
                    <a:pt x="150" y="231"/>
                  </a:lnTo>
                  <a:lnTo>
                    <a:pt x="150" y="234"/>
                  </a:lnTo>
                  <a:lnTo>
                    <a:pt x="150" y="238"/>
                  </a:lnTo>
                  <a:lnTo>
                    <a:pt x="148" y="250"/>
                  </a:lnTo>
                  <a:lnTo>
                    <a:pt x="148" y="250"/>
                  </a:lnTo>
                  <a:lnTo>
                    <a:pt x="151" y="246"/>
                  </a:lnTo>
                  <a:lnTo>
                    <a:pt x="154" y="240"/>
                  </a:lnTo>
                  <a:lnTo>
                    <a:pt x="157" y="235"/>
                  </a:lnTo>
                  <a:lnTo>
                    <a:pt x="160" y="229"/>
                  </a:lnTo>
                  <a:lnTo>
                    <a:pt x="160" y="229"/>
                  </a:lnTo>
                  <a:lnTo>
                    <a:pt x="165" y="232"/>
                  </a:lnTo>
                  <a:lnTo>
                    <a:pt x="165" y="232"/>
                  </a:lnTo>
                  <a:lnTo>
                    <a:pt x="165" y="241"/>
                  </a:lnTo>
                  <a:lnTo>
                    <a:pt x="162" y="250"/>
                  </a:lnTo>
                  <a:lnTo>
                    <a:pt x="157" y="267"/>
                  </a:lnTo>
                  <a:lnTo>
                    <a:pt x="157" y="267"/>
                  </a:lnTo>
                  <a:lnTo>
                    <a:pt x="162" y="263"/>
                  </a:lnTo>
                  <a:lnTo>
                    <a:pt x="168" y="255"/>
                  </a:lnTo>
                  <a:lnTo>
                    <a:pt x="179" y="240"/>
                  </a:lnTo>
                  <a:lnTo>
                    <a:pt x="179" y="240"/>
                  </a:lnTo>
                  <a:lnTo>
                    <a:pt x="180" y="240"/>
                  </a:lnTo>
                  <a:lnTo>
                    <a:pt x="182" y="241"/>
                  </a:lnTo>
                  <a:lnTo>
                    <a:pt x="182" y="241"/>
                  </a:lnTo>
                  <a:lnTo>
                    <a:pt x="186" y="237"/>
                  </a:lnTo>
                  <a:lnTo>
                    <a:pt x="188" y="232"/>
                  </a:lnTo>
                  <a:lnTo>
                    <a:pt x="191" y="228"/>
                  </a:lnTo>
                  <a:lnTo>
                    <a:pt x="194" y="225"/>
                  </a:lnTo>
                  <a:lnTo>
                    <a:pt x="194" y="225"/>
                  </a:lnTo>
                  <a:lnTo>
                    <a:pt x="196" y="229"/>
                  </a:lnTo>
                  <a:lnTo>
                    <a:pt x="196" y="234"/>
                  </a:lnTo>
                  <a:lnTo>
                    <a:pt x="192" y="243"/>
                  </a:lnTo>
                  <a:lnTo>
                    <a:pt x="188" y="252"/>
                  </a:lnTo>
                  <a:lnTo>
                    <a:pt x="186" y="257"/>
                  </a:lnTo>
                  <a:lnTo>
                    <a:pt x="186" y="261"/>
                  </a:lnTo>
                  <a:lnTo>
                    <a:pt x="186" y="261"/>
                  </a:lnTo>
                  <a:lnTo>
                    <a:pt x="186" y="263"/>
                  </a:lnTo>
                  <a:lnTo>
                    <a:pt x="188" y="263"/>
                  </a:lnTo>
                  <a:lnTo>
                    <a:pt x="191" y="263"/>
                  </a:lnTo>
                  <a:lnTo>
                    <a:pt x="191" y="263"/>
                  </a:lnTo>
                  <a:lnTo>
                    <a:pt x="196" y="258"/>
                  </a:lnTo>
                  <a:lnTo>
                    <a:pt x="197" y="255"/>
                  </a:lnTo>
                  <a:lnTo>
                    <a:pt x="196" y="252"/>
                  </a:lnTo>
                  <a:lnTo>
                    <a:pt x="196" y="252"/>
                  </a:lnTo>
                  <a:lnTo>
                    <a:pt x="200" y="249"/>
                  </a:lnTo>
                  <a:lnTo>
                    <a:pt x="203" y="244"/>
                  </a:lnTo>
                  <a:lnTo>
                    <a:pt x="209" y="237"/>
                  </a:lnTo>
                  <a:lnTo>
                    <a:pt x="209" y="237"/>
                  </a:lnTo>
                  <a:lnTo>
                    <a:pt x="211" y="237"/>
                  </a:lnTo>
                  <a:lnTo>
                    <a:pt x="212" y="240"/>
                  </a:lnTo>
                  <a:lnTo>
                    <a:pt x="212" y="244"/>
                  </a:lnTo>
                  <a:lnTo>
                    <a:pt x="211" y="249"/>
                  </a:lnTo>
                  <a:lnTo>
                    <a:pt x="211" y="253"/>
                  </a:lnTo>
                  <a:lnTo>
                    <a:pt x="211" y="253"/>
                  </a:lnTo>
                  <a:lnTo>
                    <a:pt x="215" y="252"/>
                  </a:lnTo>
                  <a:lnTo>
                    <a:pt x="217" y="250"/>
                  </a:lnTo>
                  <a:lnTo>
                    <a:pt x="221" y="246"/>
                  </a:lnTo>
                  <a:lnTo>
                    <a:pt x="221" y="246"/>
                  </a:lnTo>
                  <a:lnTo>
                    <a:pt x="228" y="247"/>
                  </a:lnTo>
                  <a:lnTo>
                    <a:pt x="228" y="247"/>
                  </a:lnTo>
                  <a:lnTo>
                    <a:pt x="228" y="253"/>
                  </a:lnTo>
                  <a:lnTo>
                    <a:pt x="228" y="260"/>
                  </a:lnTo>
                  <a:lnTo>
                    <a:pt x="228" y="260"/>
                  </a:lnTo>
                  <a:lnTo>
                    <a:pt x="229" y="261"/>
                  </a:lnTo>
                  <a:lnTo>
                    <a:pt x="234" y="263"/>
                  </a:lnTo>
                  <a:lnTo>
                    <a:pt x="237" y="264"/>
                  </a:lnTo>
                  <a:lnTo>
                    <a:pt x="240" y="266"/>
                  </a:lnTo>
                  <a:lnTo>
                    <a:pt x="240" y="266"/>
                  </a:lnTo>
                  <a:lnTo>
                    <a:pt x="240" y="263"/>
                  </a:lnTo>
                  <a:lnTo>
                    <a:pt x="238" y="260"/>
                  </a:lnTo>
                  <a:lnTo>
                    <a:pt x="235" y="255"/>
                  </a:lnTo>
                  <a:lnTo>
                    <a:pt x="231" y="249"/>
                  </a:lnTo>
                  <a:lnTo>
                    <a:pt x="229" y="246"/>
                  </a:lnTo>
                  <a:lnTo>
                    <a:pt x="229" y="241"/>
                  </a:lnTo>
                  <a:lnTo>
                    <a:pt x="229" y="241"/>
                  </a:lnTo>
                  <a:lnTo>
                    <a:pt x="235" y="240"/>
                  </a:lnTo>
                  <a:lnTo>
                    <a:pt x="243" y="240"/>
                  </a:lnTo>
                  <a:lnTo>
                    <a:pt x="243" y="240"/>
                  </a:lnTo>
                  <a:lnTo>
                    <a:pt x="243" y="238"/>
                  </a:lnTo>
                  <a:lnTo>
                    <a:pt x="240" y="237"/>
                  </a:lnTo>
                  <a:lnTo>
                    <a:pt x="238" y="234"/>
                  </a:lnTo>
                  <a:lnTo>
                    <a:pt x="237" y="229"/>
                  </a:lnTo>
                  <a:lnTo>
                    <a:pt x="237" y="229"/>
                  </a:lnTo>
                  <a:lnTo>
                    <a:pt x="246" y="231"/>
                  </a:lnTo>
                  <a:lnTo>
                    <a:pt x="253" y="234"/>
                  </a:lnTo>
                  <a:lnTo>
                    <a:pt x="270" y="241"/>
                  </a:lnTo>
                  <a:lnTo>
                    <a:pt x="270" y="241"/>
                  </a:lnTo>
                  <a:lnTo>
                    <a:pt x="264" y="235"/>
                  </a:lnTo>
                  <a:lnTo>
                    <a:pt x="258" y="231"/>
                  </a:lnTo>
                  <a:lnTo>
                    <a:pt x="252" y="226"/>
                  </a:lnTo>
                  <a:lnTo>
                    <a:pt x="249" y="221"/>
                  </a:lnTo>
                  <a:lnTo>
                    <a:pt x="247" y="218"/>
                  </a:lnTo>
                  <a:lnTo>
                    <a:pt x="247" y="218"/>
                  </a:lnTo>
                  <a:lnTo>
                    <a:pt x="253" y="215"/>
                  </a:lnTo>
                  <a:lnTo>
                    <a:pt x="261" y="215"/>
                  </a:lnTo>
                  <a:lnTo>
                    <a:pt x="267" y="217"/>
                  </a:lnTo>
                  <a:lnTo>
                    <a:pt x="273" y="218"/>
                  </a:lnTo>
                  <a:lnTo>
                    <a:pt x="273" y="218"/>
                  </a:lnTo>
                  <a:lnTo>
                    <a:pt x="273" y="215"/>
                  </a:lnTo>
                  <a:lnTo>
                    <a:pt x="272" y="214"/>
                  </a:lnTo>
                  <a:lnTo>
                    <a:pt x="272" y="212"/>
                  </a:lnTo>
                  <a:lnTo>
                    <a:pt x="270" y="211"/>
                  </a:lnTo>
                  <a:lnTo>
                    <a:pt x="270" y="211"/>
                  </a:lnTo>
                  <a:lnTo>
                    <a:pt x="276" y="211"/>
                  </a:lnTo>
                  <a:lnTo>
                    <a:pt x="282" y="212"/>
                  </a:lnTo>
                  <a:lnTo>
                    <a:pt x="293" y="217"/>
                  </a:lnTo>
                  <a:lnTo>
                    <a:pt x="304" y="220"/>
                  </a:lnTo>
                  <a:lnTo>
                    <a:pt x="310" y="221"/>
                  </a:lnTo>
                  <a:lnTo>
                    <a:pt x="318" y="223"/>
                  </a:lnTo>
                  <a:lnTo>
                    <a:pt x="318" y="223"/>
                  </a:lnTo>
                  <a:lnTo>
                    <a:pt x="322" y="225"/>
                  </a:lnTo>
                  <a:lnTo>
                    <a:pt x="327" y="228"/>
                  </a:lnTo>
                  <a:lnTo>
                    <a:pt x="339" y="231"/>
                  </a:lnTo>
                  <a:lnTo>
                    <a:pt x="339" y="231"/>
                  </a:lnTo>
                  <a:lnTo>
                    <a:pt x="333" y="228"/>
                  </a:lnTo>
                  <a:lnTo>
                    <a:pt x="327" y="225"/>
                  </a:lnTo>
                  <a:lnTo>
                    <a:pt x="321" y="221"/>
                  </a:lnTo>
                  <a:lnTo>
                    <a:pt x="319" y="218"/>
                  </a:lnTo>
                  <a:lnTo>
                    <a:pt x="318" y="215"/>
                  </a:lnTo>
                  <a:lnTo>
                    <a:pt x="318" y="215"/>
                  </a:lnTo>
                  <a:lnTo>
                    <a:pt x="298" y="212"/>
                  </a:lnTo>
                  <a:lnTo>
                    <a:pt x="287" y="209"/>
                  </a:lnTo>
                  <a:lnTo>
                    <a:pt x="278" y="208"/>
                  </a:lnTo>
                  <a:lnTo>
                    <a:pt x="278" y="208"/>
                  </a:lnTo>
                  <a:lnTo>
                    <a:pt x="273" y="205"/>
                  </a:lnTo>
                  <a:lnTo>
                    <a:pt x="269" y="202"/>
                  </a:lnTo>
                  <a:lnTo>
                    <a:pt x="266" y="199"/>
                  </a:lnTo>
                  <a:lnTo>
                    <a:pt x="264" y="192"/>
                  </a:lnTo>
                  <a:lnTo>
                    <a:pt x="264" y="192"/>
                  </a:lnTo>
                  <a:lnTo>
                    <a:pt x="260" y="191"/>
                  </a:lnTo>
                  <a:lnTo>
                    <a:pt x="257" y="189"/>
                  </a:lnTo>
                  <a:lnTo>
                    <a:pt x="257" y="186"/>
                  </a:lnTo>
                  <a:lnTo>
                    <a:pt x="257" y="186"/>
                  </a:lnTo>
                  <a:lnTo>
                    <a:pt x="261" y="183"/>
                  </a:lnTo>
                  <a:lnTo>
                    <a:pt x="269" y="183"/>
                  </a:lnTo>
                  <a:lnTo>
                    <a:pt x="282" y="185"/>
                  </a:lnTo>
                  <a:lnTo>
                    <a:pt x="282" y="185"/>
                  </a:lnTo>
                  <a:lnTo>
                    <a:pt x="282" y="183"/>
                  </a:lnTo>
                  <a:lnTo>
                    <a:pt x="281" y="182"/>
                  </a:lnTo>
                  <a:lnTo>
                    <a:pt x="281" y="179"/>
                  </a:lnTo>
                  <a:lnTo>
                    <a:pt x="281" y="176"/>
                  </a:lnTo>
                  <a:lnTo>
                    <a:pt x="281" y="176"/>
                  </a:lnTo>
                  <a:lnTo>
                    <a:pt x="264" y="174"/>
                  </a:lnTo>
                  <a:lnTo>
                    <a:pt x="247" y="173"/>
                  </a:lnTo>
                  <a:lnTo>
                    <a:pt x="232" y="170"/>
                  </a:lnTo>
                  <a:lnTo>
                    <a:pt x="217" y="165"/>
                  </a:lnTo>
                  <a:lnTo>
                    <a:pt x="217" y="165"/>
                  </a:lnTo>
                  <a:lnTo>
                    <a:pt x="215" y="160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4" y="154"/>
                  </a:lnTo>
                  <a:lnTo>
                    <a:pt x="211" y="154"/>
                  </a:lnTo>
                  <a:lnTo>
                    <a:pt x="206" y="153"/>
                  </a:lnTo>
                  <a:lnTo>
                    <a:pt x="206" y="153"/>
                  </a:lnTo>
                  <a:lnTo>
                    <a:pt x="206" y="151"/>
                  </a:lnTo>
                  <a:lnTo>
                    <a:pt x="205" y="150"/>
                  </a:lnTo>
                  <a:lnTo>
                    <a:pt x="205" y="148"/>
                  </a:lnTo>
                  <a:lnTo>
                    <a:pt x="206" y="147"/>
                  </a:lnTo>
                  <a:lnTo>
                    <a:pt x="206" y="147"/>
                  </a:lnTo>
                  <a:lnTo>
                    <a:pt x="203" y="145"/>
                  </a:lnTo>
                  <a:lnTo>
                    <a:pt x="200" y="142"/>
                  </a:lnTo>
                  <a:lnTo>
                    <a:pt x="200" y="142"/>
                  </a:lnTo>
                  <a:lnTo>
                    <a:pt x="208" y="138"/>
                  </a:lnTo>
                  <a:lnTo>
                    <a:pt x="215" y="135"/>
                  </a:lnTo>
                  <a:lnTo>
                    <a:pt x="226" y="133"/>
                  </a:lnTo>
                  <a:lnTo>
                    <a:pt x="235" y="133"/>
                  </a:lnTo>
                  <a:lnTo>
                    <a:pt x="257" y="131"/>
                  </a:lnTo>
                  <a:lnTo>
                    <a:pt x="266" y="130"/>
                  </a:lnTo>
                  <a:lnTo>
                    <a:pt x="275" y="127"/>
                  </a:lnTo>
                  <a:lnTo>
                    <a:pt x="275" y="127"/>
                  </a:lnTo>
                  <a:lnTo>
                    <a:pt x="232" y="125"/>
                  </a:lnTo>
                  <a:lnTo>
                    <a:pt x="188" y="125"/>
                  </a:lnTo>
                  <a:lnTo>
                    <a:pt x="188" y="125"/>
                  </a:lnTo>
                  <a:lnTo>
                    <a:pt x="186" y="124"/>
                  </a:lnTo>
                  <a:lnTo>
                    <a:pt x="183" y="119"/>
                  </a:lnTo>
                  <a:lnTo>
                    <a:pt x="183" y="119"/>
                  </a:lnTo>
                  <a:lnTo>
                    <a:pt x="191" y="118"/>
                  </a:lnTo>
                  <a:lnTo>
                    <a:pt x="199" y="116"/>
                  </a:lnTo>
                  <a:lnTo>
                    <a:pt x="215" y="118"/>
                  </a:lnTo>
                  <a:lnTo>
                    <a:pt x="231" y="118"/>
                  </a:lnTo>
                  <a:lnTo>
                    <a:pt x="238" y="116"/>
                  </a:lnTo>
                  <a:lnTo>
                    <a:pt x="244" y="113"/>
                  </a:lnTo>
                  <a:lnTo>
                    <a:pt x="244" y="113"/>
                  </a:lnTo>
                  <a:lnTo>
                    <a:pt x="232" y="113"/>
                  </a:lnTo>
                  <a:lnTo>
                    <a:pt x="217" y="113"/>
                  </a:lnTo>
                  <a:lnTo>
                    <a:pt x="200" y="115"/>
                  </a:lnTo>
                  <a:lnTo>
                    <a:pt x="182" y="115"/>
                  </a:lnTo>
                  <a:lnTo>
                    <a:pt x="182" y="115"/>
                  </a:lnTo>
                  <a:lnTo>
                    <a:pt x="180" y="112"/>
                  </a:lnTo>
                  <a:lnTo>
                    <a:pt x="179" y="110"/>
                  </a:lnTo>
                  <a:lnTo>
                    <a:pt x="179" y="110"/>
                  </a:lnTo>
                  <a:lnTo>
                    <a:pt x="179" y="109"/>
                  </a:lnTo>
                  <a:lnTo>
                    <a:pt x="180" y="107"/>
                  </a:lnTo>
                  <a:lnTo>
                    <a:pt x="183" y="107"/>
                  </a:lnTo>
                  <a:lnTo>
                    <a:pt x="183" y="107"/>
                  </a:lnTo>
                  <a:lnTo>
                    <a:pt x="180" y="106"/>
                  </a:lnTo>
                  <a:lnTo>
                    <a:pt x="179" y="104"/>
                  </a:lnTo>
                  <a:lnTo>
                    <a:pt x="177" y="101"/>
                  </a:lnTo>
                  <a:lnTo>
                    <a:pt x="177" y="101"/>
                  </a:lnTo>
                  <a:lnTo>
                    <a:pt x="179" y="101"/>
                  </a:lnTo>
                  <a:lnTo>
                    <a:pt x="179" y="99"/>
                  </a:lnTo>
                  <a:lnTo>
                    <a:pt x="179" y="99"/>
                  </a:lnTo>
                  <a:lnTo>
                    <a:pt x="206" y="96"/>
                  </a:lnTo>
                  <a:lnTo>
                    <a:pt x="206" y="96"/>
                  </a:lnTo>
                  <a:lnTo>
                    <a:pt x="191" y="93"/>
                  </a:lnTo>
                  <a:lnTo>
                    <a:pt x="180" y="92"/>
                  </a:lnTo>
                  <a:lnTo>
                    <a:pt x="171" y="93"/>
                  </a:lnTo>
                  <a:lnTo>
                    <a:pt x="171" y="93"/>
                  </a:lnTo>
                  <a:lnTo>
                    <a:pt x="170" y="95"/>
                  </a:lnTo>
                  <a:lnTo>
                    <a:pt x="171" y="98"/>
                  </a:lnTo>
                  <a:lnTo>
                    <a:pt x="171" y="98"/>
                  </a:lnTo>
                  <a:lnTo>
                    <a:pt x="168" y="96"/>
                  </a:lnTo>
                  <a:lnTo>
                    <a:pt x="164" y="95"/>
                  </a:lnTo>
                  <a:lnTo>
                    <a:pt x="160" y="95"/>
                  </a:lnTo>
                  <a:lnTo>
                    <a:pt x="159" y="93"/>
                  </a:lnTo>
                  <a:lnTo>
                    <a:pt x="159" y="90"/>
                  </a:lnTo>
                  <a:lnTo>
                    <a:pt x="159" y="90"/>
                  </a:lnTo>
                  <a:lnTo>
                    <a:pt x="177" y="89"/>
                  </a:lnTo>
                  <a:lnTo>
                    <a:pt x="196" y="89"/>
                  </a:lnTo>
                  <a:lnTo>
                    <a:pt x="214" y="90"/>
                  </a:lnTo>
                  <a:lnTo>
                    <a:pt x="231" y="95"/>
                  </a:lnTo>
                  <a:lnTo>
                    <a:pt x="231" y="95"/>
                  </a:lnTo>
                  <a:lnTo>
                    <a:pt x="229" y="98"/>
                  </a:lnTo>
                  <a:lnTo>
                    <a:pt x="226" y="99"/>
                  </a:lnTo>
                  <a:lnTo>
                    <a:pt x="217" y="101"/>
                  </a:lnTo>
                  <a:lnTo>
                    <a:pt x="217" y="101"/>
                  </a:lnTo>
                  <a:lnTo>
                    <a:pt x="221" y="103"/>
                  </a:lnTo>
                  <a:lnTo>
                    <a:pt x="228" y="103"/>
                  </a:lnTo>
                  <a:lnTo>
                    <a:pt x="238" y="104"/>
                  </a:lnTo>
                  <a:lnTo>
                    <a:pt x="238" y="104"/>
                  </a:lnTo>
                  <a:lnTo>
                    <a:pt x="240" y="106"/>
                  </a:lnTo>
                  <a:lnTo>
                    <a:pt x="240" y="109"/>
                  </a:lnTo>
                  <a:lnTo>
                    <a:pt x="240" y="109"/>
                  </a:lnTo>
                  <a:lnTo>
                    <a:pt x="250" y="109"/>
                  </a:lnTo>
                  <a:lnTo>
                    <a:pt x="260" y="109"/>
                  </a:lnTo>
                  <a:lnTo>
                    <a:pt x="260" y="109"/>
                  </a:lnTo>
                  <a:lnTo>
                    <a:pt x="258" y="113"/>
                  </a:lnTo>
                  <a:lnTo>
                    <a:pt x="255" y="116"/>
                  </a:lnTo>
                  <a:lnTo>
                    <a:pt x="247" y="119"/>
                  </a:lnTo>
                  <a:lnTo>
                    <a:pt x="247" y="119"/>
                  </a:lnTo>
                  <a:lnTo>
                    <a:pt x="258" y="121"/>
                  </a:lnTo>
                  <a:lnTo>
                    <a:pt x="269" y="122"/>
                  </a:lnTo>
                  <a:lnTo>
                    <a:pt x="279" y="122"/>
                  </a:lnTo>
                  <a:lnTo>
                    <a:pt x="290" y="124"/>
                  </a:lnTo>
                  <a:lnTo>
                    <a:pt x="290" y="124"/>
                  </a:lnTo>
                  <a:lnTo>
                    <a:pt x="290" y="127"/>
                  </a:lnTo>
                  <a:lnTo>
                    <a:pt x="287" y="130"/>
                  </a:lnTo>
                  <a:lnTo>
                    <a:pt x="282" y="131"/>
                  </a:lnTo>
                  <a:lnTo>
                    <a:pt x="282" y="131"/>
                  </a:lnTo>
                  <a:lnTo>
                    <a:pt x="284" y="133"/>
                  </a:lnTo>
                  <a:lnTo>
                    <a:pt x="289" y="135"/>
                  </a:lnTo>
                  <a:lnTo>
                    <a:pt x="295" y="133"/>
                  </a:lnTo>
                  <a:lnTo>
                    <a:pt x="302" y="131"/>
                  </a:lnTo>
                  <a:lnTo>
                    <a:pt x="305" y="131"/>
                  </a:lnTo>
                  <a:lnTo>
                    <a:pt x="308" y="131"/>
                  </a:lnTo>
                  <a:lnTo>
                    <a:pt x="308" y="131"/>
                  </a:lnTo>
                  <a:lnTo>
                    <a:pt x="307" y="136"/>
                  </a:lnTo>
                  <a:lnTo>
                    <a:pt x="302" y="138"/>
                  </a:lnTo>
                  <a:lnTo>
                    <a:pt x="293" y="141"/>
                  </a:lnTo>
                  <a:lnTo>
                    <a:pt x="293" y="141"/>
                  </a:lnTo>
                  <a:lnTo>
                    <a:pt x="296" y="144"/>
                  </a:lnTo>
                  <a:lnTo>
                    <a:pt x="296" y="144"/>
                  </a:lnTo>
                  <a:lnTo>
                    <a:pt x="289" y="142"/>
                  </a:lnTo>
                  <a:lnTo>
                    <a:pt x="281" y="145"/>
                  </a:lnTo>
                  <a:lnTo>
                    <a:pt x="281" y="145"/>
                  </a:lnTo>
                  <a:lnTo>
                    <a:pt x="285" y="145"/>
                  </a:lnTo>
                  <a:lnTo>
                    <a:pt x="292" y="147"/>
                  </a:lnTo>
                  <a:lnTo>
                    <a:pt x="301" y="147"/>
                  </a:lnTo>
                  <a:lnTo>
                    <a:pt x="301" y="147"/>
                  </a:lnTo>
                  <a:lnTo>
                    <a:pt x="302" y="145"/>
                  </a:lnTo>
                  <a:lnTo>
                    <a:pt x="301" y="145"/>
                  </a:lnTo>
                  <a:lnTo>
                    <a:pt x="301" y="144"/>
                  </a:lnTo>
                  <a:lnTo>
                    <a:pt x="301" y="144"/>
                  </a:lnTo>
                  <a:lnTo>
                    <a:pt x="308" y="147"/>
                  </a:lnTo>
                  <a:lnTo>
                    <a:pt x="318" y="147"/>
                  </a:lnTo>
                  <a:lnTo>
                    <a:pt x="328" y="147"/>
                  </a:lnTo>
                  <a:lnTo>
                    <a:pt x="339" y="148"/>
                  </a:lnTo>
                  <a:lnTo>
                    <a:pt x="339" y="148"/>
                  </a:lnTo>
                  <a:lnTo>
                    <a:pt x="337" y="153"/>
                  </a:lnTo>
                  <a:lnTo>
                    <a:pt x="334" y="156"/>
                  </a:lnTo>
                  <a:lnTo>
                    <a:pt x="327" y="159"/>
                  </a:lnTo>
                  <a:lnTo>
                    <a:pt x="327" y="159"/>
                  </a:lnTo>
                  <a:lnTo>
                    <a:pt x="331" y="162"/>
                  </a:lnTo>
                  <a:lnTo>
                    <a:pt x="339" y="164"/>
                  </a:lnTo>
                  <a:lnTo>
                    <a:pt x="354" y="164"/>
                  </a:lnTo>
                  <a:lnTo>
                    <a:pt x="354" y="164"/>
                  </a:lnTo>
                  <a:lnTo>
                    <a:pt x="356" y="162"/>
                  </a:lnTo>
                  <a:lnTo>
                    <a:pt x="354" y="160"/>
                  </a:lnTo>
                  <a:lnTo>
                    <a:pt x="354" y="159"/>
                  </a:lnTo>
                  <a:lnTo>
                    <a:pt x="354" y="157"/>
                  </a:lnTo>
                  <a:lnTo>
                    <a:pt x="354" y="157"/>
                  </a:lnTo>
                  <a:lnTo>
                    <a:pt x="360" y="157"/>
                  </a:lnTo>
                  <a:lnTo>
                    <a:pt x="366" y="159"/>
                  </a:lnTo>
                  <a:lnTo>
                    <a:pt x="382" y="167"/>
                  </a:lnTo>
                  <a:lnTo>
                    <a:pt x="382" y="167"/>
                  </a:lnTo>
                  <a:lnTo>
                    <a:pt x="397" y="174"/>
                  </a:lnTo>
                  <a:lnTo>
                    <a:pt x="411" y="180"/>
                  </a:lnTo>
                  <a:lnTo>
                    <a:pt x="411" y="180"/>
                  </a:lnTo>
                  <a:lnTo>
                    <a:pt x="429" y="189"/>
                  </a:lnTo>
                  <a:lnTo>
                    <a:pt x="447" y="199"/>
                  </a:lnTo>
                  <a:lnTo>
                    <a:pt x="467" y="209"/>
                  </a:lnTo>
                  <a:lnTo>
                    <a:pt x="484" y="218"/>
                  </a:lnTo>
                  <a:lnTo>
                    <a:pt x="484" y="218"/>
                  </a:lnTo>
                  <a:lnTo>
                    <a:pt x="487" y="217"/>
                  </a:lnTo>
                  <a:lnTo>
                    <a:pt x="490" y="217"/>
                  </a:lnTo>
                  <a:lnTo>
                    <a:pt x="490" y="217"/>
                  </a:lnTo>
                  <a:lnTo>
                    <a:pt x="510" y="229"/>
                  </a:lnTo>
                  <a:lnTo>
                    <a:pt x="531" y="240"/>
                  </a:lnTo>
                  <a:lnTo>
                    <a:pt x="575" y="261"/>
                  </a:lnTo>
                  <a:lnTo>
                    <a:pt x="575" y="261"/>
                  </a:lnTo>
                  <a:lnTo>
                    <a:pt x="572" y="258"/>
                  </a:lnTo>
                  <a:lnTo>
                    <a:pt x="568" y="255"/>
                  </a:lnTo>
                  <a:lnTo>
                    <a:pt x="563" y="252"/>
                  </a:lnTo>
                  <a:lnTo>
                    <a:pt x="560" y="247"/>
                  </a:lnTo>
                  <a:lnTo>
                    <a:pt x="560" y="247"/>
                  </a:lnTo>
                  <a:lnTo>
                    <a:pt x="554" y="243"/>
                  </a:lnTo>
                  <a:lnTo>
                    <a:pt x="549" y="240"/>
                  </a:lnTo>
                  <a:lnTo>
                    <a:pt x="543" y="235"/>
                  </a:lnTo>
                  <a:lnTo>
                    <a:pt x="536" y="232"/>
                  </a:lnTo>
                  <a:lnTo>
                    <a:pt x="536" y="232"/>
                  </a:lnTo>
                  <a:lnTo>
                    <a:pt x="536" y="231"/>
                  </a:lnTo>
                  <a:lnTo>
                    <a:pt x="534" y="229"/>
                  </a:lnTo>
                  <a:lnTo>
                    <a:pt x="534" y="229"/>
                  </a:lnTo>
                  <a:lnTo>
                    <a:pt x="526" y="226"/>
                  </a:lnTo>
                  <a:lnTo>
                    <a:pt x="523" y="225"/>
                  </a:lnTo>
                  <a:lnTo>
                    <a:pt x="522" y="221"/>
                  </a:lnTo>
                  <a:lnTo>
                    <a:pt x="522" y="221"/>
                  </a:lnTo>
                  <a:lnTo>
                    <a:pt x="517" y="221"/>
                  </a:lnTo>
                  <a:lnTo>
                    <a:pt x="514" y="220"/>
                  </a:lnTo>
                  <a:lnTo>
                    <a:pt x="510" y="218"/>
                  </a:lnTo>
                  <a:lnTo>
                    <a:pt x="507" y="215"/>
                  </a:lnTo>
                  <a:lnTo>
                    <a:pt x="507" y="215"/>
                  </a:lnTo>
                  <a:lnTo>
                    <a:pt x="500" y="214"/>
                  </a:lnTo>
                  <a:lnTo>
                    <a:pt x="496" y="211"/>
                  </a:lnTo>
                  <a:lnTo>
                    <a:pt x="490" y="208"/>
                  </a:lnTo>
                  <a:lnTo>
                    <a:pt x="485" y="206"/>
                  </a:lnTo>
                  <a:lnTo>
                    <a:pt x="485" y="206"/>
                  </a:lnTo>
                  <a:lnTo>
                    <a:pt x="484" y="205"/>
                  </a:lnTo>
                  <a:lnTo>
                    <a:pt x="484" y="205"/>
                  </a:lnTo>
                  <a:lnTo>
                    <a:pt x="484" y="203"/>
                  </a:lnTo>
                  <a:lnTo>
                    <a:pt x="484" y="203"/>
                  </a:lnTo>
                  <a:lnTo>
                    <a:pt x="479" y="203"/>
                  </a:lnTo>
                  <a:lnTo>
                    <a:pt x="479" y="203"/>
                  </a:lnTo>
                  <a:lnTo>
                    <a:pt x="472" y="199"/>
                  </a:lnTo>
                  <a:lnTo>
                    <a:pt x="464" y="19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30" y="180"/>
                  </a:lnTo>
                  <a:lnTo>
                    <a:pt x="427" y="179"/>
                  </a:lnTo>
                  <a:lnTo>
                    <a:pt x="426" y="177"/>
                  </a:lnTo>
                  <a:lnTo>
                    <a:pt x="426" y="174"/>
                  </a:lnTo>
                  <a:lnTo>
                    <a:pt x="427" y="171"/>
                  </a:lnTo>
                  <a:lnTo>
                    <a:pt x="427" y="171"/>
                  </a:lnTo>
                  <a:lnTo>
                    <a:pt x="411" y="160"/>
                  </a:lnTo>
                  <a:lnTo>
                    <a:pt x="395" y="148"/>
                  </a:lnTo>
                  <a:lnTo>
                    <a:pt x="388" y="142"/>
                  </a:lnTo>
                  <a:lnTo>
                    <a:pt x="382" y="135"/>
                  </a:lnTo>
                  <a:lnTo>
                    <a:pt x="375" y="125"/>
                  </a:lnTo>
                  <a:lnTo>
                    <a:pt x="372" y="116"/>
                  </a:lnTo>
                  <a:lnTo>
                    <a:pt x="372" y="116"/>
                  </a:lnTo>
                  <a:lnTo>
                    <a:pt x="375" y="115"/>
                  </a:lnTo>
                  <a:lnTo>
                    <a:pt x="378" y="115"/>
                  </a:lnTo>
                  <a:lnTo>
                    <a:pt x="385" y="118"/>
                  </a:lnTo>
                  <a:lnTo>
                    <a:pt x="385" y="118"/>
                  </a:lnTo>
                  <a:lnTo>
                    <a:pt x="382" y="115"/>
                  </a:lnTo>
                  <a:lnTo>
                    <a:pt x="378" y="113"/>
                  </a:lnTo>
                  <a:lnTo>
                    <a:pt x="371" y="110"/>
                  </a:lnTo>
                  <a:lnTo>
                    <a:pt x="363" y="107"/>
                  </a:lnTo>
                  <a:lnTo>
                    <a:pt x="360" y="104"/>
                  </a:lnTo>
                  <a:lnTo>
                    <a:pt x="360" y="101"/>
                  </a:lnTo>
                  <a:lnTo>
                    <a:pt x="360" y="101"/>
                  </a:lnTo>
                  <a:lnTo>
                    <a:pt x="372" y="103"/>
                  </a:lnTo>
                  <a:lnTo>
                    <a:pt x="385" y="107"/>
                  </a:lnTo>
                  <a:lnTo>
                    <a:pt x="407" y="118"/>
                  </a:lnTo>
                  <a:lnTo>
                    <a:pt x="407" y="118"/>
                  </a:lnTo>
                  <a:lnTo>
                    <a:pt x="411" y="118"/>
                  </a:lnTo>
                  <a:lnTo>
                    <a:pt x="411" y="118"/>
                  </a:lnTo>
                  <a:lnTo>
                    <a:pt x="423" y="122"/>
                  </a:lnTo>
                  <a:lnTo>
                    <a:pt x="436" y="128"/>
                  </a:lnTo>
                  <a:lnTo>
                    <a:pt x="462" y="138"/>
                  </a:lnTo>
                  <a:lnTo>
                    <a:pt x="462" y="138"/>
                  </a:lnTo>
                  <a:lnTo>
                    <a:pt x="436" y="124"/>
                  </a:lnTo>
                  <a:lnTo>
                    <a:pt x="409" y="110"/>
                  </a:lnTo>
                  <a:lnTo>
                    <a:pt x="409" y="110"/>
                  </a:lnTo>
                  <a:lnTo>
                    <a:pt x="394" y="106"/>
                  </a:lnTo>
                  <a:lnTo>
                    <a:pt x="394" y="106"/>
                  </a:lnTo>
                  <a:lnTo>
                    <a:pt x="383" y="99"/>
                  </a:lnTo>
                  <a:lnTo>
                    <a:pt x="372" y="93"/>
                  </a:lnTo>
                  <a:lnTo>
                    <a:pt x="372" y="93"/>
                  </a:lnTo>
                  <a:lnTo>
                    <a:pt x="362" y="90"/>
                  </a:lnTo>
                  <a:lnTo>
                    <a:pt x="357" y="87"/>
                  </a:lnTo>
                  <a:lnTo>
                    <a:pt x="354" y="83"/>
                  </a:lnTo>
                  <a:lnTo>
                    <a:pt x="354" y="83"/>
                  </a:lnTo>
                  <a:lnTo>
                    <a:pt x="357" y="83"/>
                  </a:lnTo>
                  <a:lnTo>
                    <a:pt x="362" y="81"/>
                  </a:lnTo>
                  <a:lnTo>
                    <a:pt x="369" y="84"/>
                  </a:lnTo>
                  <a:lnTo>
                    <a:pt x="383" y="93"/>
                  </a:lnTo>
                  <a:lnTo>
                    <a:pt x="383" y="93"/>
                  </a:lnTo>
                  <a:lnTo>
                    <a:pt x="394" y="96"/>
                  </a:lnTo>
                  <a:lnTo>
                    <a:pt x="404" y="99"/>
                  </a:lnTo>
                  <a:lnTo>
                    <a:pt x="415" y="103"/>
                  </a:lnTo>
                  <a:lnTo>
                    <a:pt x="424" y="107"/>
                  </a:lnTo>
                  <a:lnTo>
                    <a:pt x="424" y="107"/>
                  </a:lnTo>
                  <a:lnTo>
                    <a:pt x="411" y="99"/>
                  </a:lnTo>
                  <a:lnTo>
                    <a:pt x="397" y="93"/>
                  </a:lnTo>
                  <a:lnTo>
                    <a:pt x="382" y="86"/>
                  </a:lnTo>
                  <a:lnTo>
                    <a:pt x="368" y="78"/>
                  </a:lnTo>
                  <a:lnTo>
                    <a:pt x="368" y="78"/>
                  </a:lnTo>
                  <a:lnTo>
                    <a:pt x="363" y="78"/>
                  </a:lnTo>
                  <a:lnTo>
                    <a:pt x="360" y="75"/>
                  </a:lnTo>
                  <a:lnTo>
                    <a:pt x="359" y="72"/>
                  </a:lnTo>
                  <a:lnTo>
                    <a:pt x="359" y="69"/>
                  </a:lnTo>
                  <a:lnTo>
                    <a:pt x="359" y="69"/>
                  </a:lnTo>
                  <a:lnTo>
                    <a:pt x="368" y="69"/>
                  </a:lnTo>
                  <a:lnTo>
                    <a:pt x="378" y="71"/>
                  </a:lnTo>
                  <a:lnTo>
                    <a:pt x="398" y="77"/>
                  </a:lnTo>
                  <a:lnTo>
                    <a:pt x="417" y="84"/>
                  </a:lnTo>
                  <a:lnTo>
                    <a:pt x="435" y="90"/>
                  </a:lnTo>
                  <a:lnTo>
                    <a:pt x="435" y="90"/>
                  </a:lnTo>
                  <a:lnTo>
                    <a:pt x="420" y="81"/>
                  </a:lnTo>
                  <a:lnTo>
                    <a:pt x="400" y="72"/>
                  </a:lnTo>
                  <a:lnTo>
                    <a:pt x="382" y="64"/>
                  </a:lnTo>
                  <a:lnTo>
                    <a:pt x="363" y="54"/>
                  </a:lnTo>
                  <a:lnTo>
                    <a:pt x="363" y="54"/>
                  </a:lnTo>
                  <a:lnTo>
                    <a:pt x="362" y="51"/>
                  </a:lnTo>
                  <a:lnTo>
                    <a:pt x="362" y="49"/>
                  </a:lnTo>
                  <a:lnTo>
                    <a:pt x="363" y="48"/>
                  </a:lnTo>
                  <a:lnTo>
                    <a:pt x="363" y="48"/>
                  </a:lnTo>
                  <a:lnTo>
                    <a:pt x="357" y="45"/>
                  </a:lnTo>
                  <a:lnTo>
                    <a:pt x="354" y="42"/>
                  </a:lnTo>
                  <a:lnTo>
                    <a:pt x="354" y="38"/>
                  </a:lnTo>
                  <a:lnTo>
                    <a:pt x="354" y="38"/>
                  </a:lnTo>
                  <a:lnTo>
                    <a:pt x="374" y="43"/>
                  </a:lnTo>
                  <a:lnTo>
                    <a:pt x="394" y="51"/>
                  </a:lnTo>
                  <a:lnTo>
                    <a:pt x="414" y="58"/>
                  </a:lnTo>
                  <a:lnTo>
                    <a:pt x="435" y="64"/>
                  </a:lnTo>
                  <a:lnTo>
                    <a:pt x="435" y="64"/>
                  </a:lnTo>
                  <a:lnTo>
                    <a:pt x="418" y="55"/>
                  </a:lnTo>
                  <a:lnTo>
                    <a:pt x="400" y="46"/>
                  </a:lnTo>
                  <a:lnTo>
                    <a:pt x="360" y="32"/>
                  </a:lnTo>
                  <a:lnTo>
                    <a:pt x="360" y="32"/>
                  </a:lnTo>
                  <a:lnTo>
                    <a:pt x="351" y="29"/>
                  </a:lnTo>
                  <a:lnTo>
                    <a:pt x="348" y="26"/>
                  </a:lnTo>
                  <a:lnTo>
                    <a:pt x="348" y="25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66" y="26"/>
                  </a:lnTo>
                  <a:lnTo>
                    <a:pt x="385" y="34"/>
                  </a:lnTo>
                  <a:lnTo>
                    <a:pt x="403" y="40"/>
                  </a:lnTo>
                  <a:lnTo>
                    <a:pt x="420" y="48"/>
                  </a:lnTo>
                  <a:lnTo>
                    <a:pt x="420" y="48"/>
                  </a:lnTo>
                  <a:lnTo>
                    <a:pt x="388" y="29"/>
                  </a:lnTo>
                  <a:lnTo>
                    <a:pt x="354" y="13"/>
                  </a:lnTo>
                  <a:lnTo>
                    <a:pt x="354" y="13"/>
                  </a:lnTo>
                  <a:lnTo>
                    <a:pt x="353" y="8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60" y="2"/>
                  </a:lnTo>
                  <a:lnTo>
                    <a:pt x="369" y="3"/>
                  </a:lnTo>
                  <a:lnTo>
                    <a:pt x="385" y="10"/>
                  </a:lnTo>
                  <a:lnTo>
                    <a:pt x="401" y="17"/>
                  </a:lnTo>
                  <a:lnTo>
                    <a:pt x="418" y="22"/>
                  </a:lnTo>
                  <a:lnTo>
                    <a:pt x="418" y="22"/>
                  </a:lnTo>
                  <a:lnTo>
                    <a:pt x="417" y="26"/>
                  </a:lnTo>
                  <a:lnTo>
                    <a:pt x="415" y="28"/>
                  </a:lnTo>
                  <a:lnTo>
                    <a:pt x="415" y="28"/>
                  </a:lnTo>
                  <a:lnTo>
                    <a:pt x="418" y="31"/>
                  </a:lnTo>
                  <a:lnTo>
                    <a:pt x="423" y="34"/>
                  </a:lnTo>
                  <a:lnTo>
                    <a:pt x="423" y="34"/>
                  </a:lnTo>
                  <a:lnTo>
                    <a:pt x="421" y="37"/>
                  </a:lnTo>
                  <a:lnTo>
                    <a:pt x="420" y="40"/>
                  </a:lnTo>
                  <a:lnTo>
                    <a:pt x="420" y="40"/>
                  </a:lnTo>
                  <a:lnTo>
                    <a:pt x="424" y="43"/>
                  </a:lnTo>
                  <a:lnTo>
                    <a:pt x="430" y="46"/>
                  </a:lnTo>
                  <a:lnTo>
                    <a:pt x="438" y="51"/>
                  </a:lnTo>
                  <a:lnTo>
                    <a:pt x="444" y="54"/>
                  </a:lnTo>
                  <a:lnTo>
                    <a:pt x="444" y="54"/>
                  </a:lnTo>
                  <a:lnTo>
                    <a:pt x="441" y="57"/>
                  </a:lnTo>
                  <a:lnTo>
                    <a:pt x="439" y="58"/>
                  </a:lnTo>
                  <a:lnTo>
                    <a:pt x="438" y="58"/>
                  </a:lnTo>
                  <a:lnTo>
                    <a:pt x="438" y="58"/>
                  </a:lnTo>
                  <a:close/>
                  <a:moveTo>
                    <a:pt x="433" y="109"/>
                  </a:moveTo>
                  <a:lnTo>
                    <a:pt x="433" y="109"/>
                  </a:lnTo>
                  <a:lnTo>
                    <a:pt x="430" y="107"/>
                  </a:lnTo>
                  <a:lnTo>
                    <a:pt x="429" y="109"/>
                  </a:lnTo>
                  <a:lnTo>
                    <a:pt x="429" y="109"/>
                  </a:lnTo>
                  <a:lnTo>
                    <a:pt x="432" y="110"/>
                  </a:lnTo>
                  <a:lnTo>
                    <a:pt x="433" y="110"/>
                  </a:lnTo>
                  <a:lnTo>
                    <a:pt x="433" y="109"/>
                  </a:lnTo>
                  <a:lnTo>
                    <a:pt x="433" y="109"/>
                  </a:lnTo>
                  <a:close/>
                  <a:moveTo>
                    <a:pt x="667" y="141"/>
                  </a:moveTo>
                  <a:lnTo>
                    <a:pt x="667" y="141"/>
                  </a:lnTo>
                  <a:lnTo>
                    <a:pt x="658" y="128"/>
                  </a:lnTo>
                  <a:lnTo>
                    <a:pt x="645" y="119"/>
                  </a:lnTo>
                  <a:lnTo>
                    <a:pt x="645" y="119"/>
                  </a:lnTo>
                  <a:lnTo>
                    <a:pt x="650" y="125"/>
                  </a:lnTo>
                  <a:lnTo>
                    <a:pt x="654" y="131"/>
                  </a:lnTo>
                  <a:lnTo>
                    <a:pt x="659" y="138"/>
                  </a:lnTo>
                  <a:lnTo>
                    <a:pt x="662" y="139"/>
                  </a:lnTo>
                  <a:lnTo>
                    <a:pt x="667" y="141"/>
                  </a:lnTo>
                  <a:lnTo>
                    <a:pt x="667" y="141"/>
                  </a:lnTo>
                  <a:close/>
                  <a:moveTo>
                    <a:pt x="455" y="179"/>
                  </a:moveTo>
                  <a:lnTo>
                    <a:pt x="455" y="179"/>
                  </a:lnTo>
                  <a:lnTo>
                    <a:pt x="453" y="176"/>
                  </a:lnTo>
                  <a:lnTo>
                    <a:pt x="453" y="176"/>
                  </a:lnTo>
                  <a:lnTo>
                    <a:pt x="455" y="174"/>
                  </a:lnTo>
                  <a:lnTo>
                    <a:pt x="455" y="174"/>
                  </a:lnTo>
                  <a:lnTo>
                    <a:pt x="462" y="176"/>
                  </a:lnTo>
                  <a:lnTo>
                    <a:pt x="468" y="177"/>
                  </a:lnTo>
                  <a:lnTo>
                    <a:pt x="479" y="183"/>
                  </a:lnTo>
                  <a:lnTo>
                    <a:pt x="490" y="189"/>
                  </a:lnTo>
                  <a:lnTo>
                    <a:pt x="496" y="191"/>
                  </a:lnTo>
                  <a:lnTo>
                    <a:pt x="502" y="192"/>
                  </a:lnTo>
                  <a:lnTo>
                    <a:pt x="502" y="192"/>
                  </a:lnTo>
                  <a:lnTo>
                    <a:pt x="526" y="208"/>
                  </a:lnTo>
                  <a:lnTo>
                    <a:pt x="552" y="221"/>
                  </a:lnTo>
                  <a:lnTo>
                    <a:pt x="604" y="247"/>
                  </a:lnTo>
                  <a:lnTo>
                    <a:pt x="604" y="247"/>
                  </a:lnTo>
                  <a:lnTo>
                    <a:pt x="590" y="235"/>
                  </a:lnTo>
                  <a:lnTo>
                    <a:pt x="575" y="223"/>
                  </a:lnTo>
                  <a:lnTo>
                    <a:pt x="560" y="211"/>
                  </a:lnTo>
                  <a:lnTo>
                    <a:pt x="543" y="200"/>
                  </a:lnTo>
                  <a:lnTo>
                    <a:pt x="508" y="182"/>
                  </a:lnTo>
                  <a:lnTo>
                    <a:pt x="470" y="164"/>
                  </a:lnTo>
                  <a:lnTo>
                    <a:pt x="470" y="164"/>
                  </a:lnTo>
                  <a:lnTo>
                    <a:pt x="468" y="167"/>
                  </a:lnTo>
                  <a:lnTo>
                    <a:pt x="467" y="168"/>
                  </a:lnTo>
                  <a:lnTo>
                    <a:pt x="465" y="168"/>
                  </a:lnTo>
                  <a:lnTo>
                    <a:pt x="465" y="168"/>
                  </a:lnTo>
                  <a:lnTo>
                    <a:pt x="427" y="147"/>
                  </a:lnTo>
                  <a:lnTo>
                    <a:pt x="406" y="136"/>
                  </a:lnTo>
                  <a:lnTo>
                    <a:pt x="383" y="128"/>
                  </a:lnTo>
                  <a:lnTo>
                    <a:pt x="383" y="128"/>
                  </a:lnTo>
                  <a:lnTo>
                    <a:pt x="398" y="144"/>
                  </a:lnTo>
                  <a:lnTo>
                    <a:pt x="415" y="157"/>
                  </a:lnTo>
                  <a:lnTo>
                    <a:pt x="433" y="170"/>
                  </a:lnTo>
                  <a:lnTo>
                    <a:pt x="444" y="174"/>
                  </a:lnTo>
                  <a:lnTo>
                    <a:pt x="455" y="179"/>
                  </a:lnTo>
                  <a:lnTo>
                    <a:pt x="455" y="179"/>
                  </a:lnTo>
                  <a:close/>
                  <a:moveTo>
                    <a:pt x="676" y="139"/>
                  </a:moveTo>
                  <a:lnTo>
                    <a:pt x="676" y="139"/>
                  </a:lnTo>
                  <a:lnTo>
                    <a:pt x="671" y="135"/>
                  </a:lnTo>
                  <a:lnTo>
                    <a:pt x="670" y="131"/>
                  </a:lnTo>
                  <a:lnTo>
                    <a:pt x="667" y="131"/>
                  </a:lnTo>
                  <a:lnTo>
                    <a:pt x="667" y="131"/>
                  </a:lnTo>
                  <a:lnTo>
                    <a:pt x="671" y="136"/>
                  </a:lnTo>
                  <a:lnTo>
                    <a:pt x="674" y="138"/>
                  </a:lnTo>
                  <a:lnTo>
                    <a:pt x="676" y="139"/>
                  </a:lnTo>
                  <a:lnTo>
                    <a:pt x="676" y="139"/>
                  </a:lnTo>
                  <a:close/>
                  <a:moveTo>
                    <a:pt x="439" y="135"/>
                  </a:moveTo>
                  <a:lnTo>
                    <a:pt x="439" y="135"/>
                  </a:lnTo>
                  <a:lnTo>
                    <a:pt x="436" y="133"/>
                  </a:lnTo>
                  <a:lnTo>
                    <a:pt x="433" y="133"/>
                  </a:lnTo>
                  <a:lnTo>
                    <a:pt x="433" y="133"/>
                  </a:lnTo>
                  <a:lnTo>
                    <a:pt x="435" y="135"/>
                  </a:lnTo>
                  <a:lnTo>
                    <a:pt x="436" y="135"/>
                  </a:lnTo>
                  <a:lnTo>
                    <a:pt x="438" y="135"/>
                  </a:lnTo>
                  <a:lnTo>
                    <a:pt x="439" y="135"/>
                  </a:lnTo>
                  <a:lnTo>
                    <a:pt x="439" y="135"/>
                  </a:lnTo>
                  <a:close/>
                  <a:moveTo>
                    <a:pt x="270" y="135"/>
                  </a:moveTo>
                  <a:lnTo>
                    <a:pt x="270" y="135"/>
                  </a:lnTo>
                  <a:lnTo>
                    <a:pt x="275" y="135"/>
                  </a:lnTo>
                  <a:lnTo>
                    <a:pt x="276" y="135"/>
                  </a:lnTo>
                  <a:lnTo>
                    <a:pt x="276" y="133"/>
                  </a:lnTo>
                  <a:lnTo>
                    <a:pt x="276" y="133"/>
                  </a:lnTo>
                  <a:lnTo>
                    <a:pt x="273" y="133"/>
                  </a:lnTo>
                  <a:lnTo>
                    <a:pt x="272" y="135"/>
                  </a:lnTo>
                  <a:lnTo>
                    <a:pt x="270" y="135"/>
                  </a:lnTo>
                  <a:lnTo>
                    <a:pt x="270" y="135"/>
                  </a:lnTo>
                  <a:close/>
                  <a:moveTo>
                    <a:pt x="462" y="144"/>
                  </a:moveTo>
                  <a:lnTo>
                    <a:pt x="462" y="144"/>
                  </a:lnTo>
                  <a:lnTo>
                    <a:pt x="452" y="139"/>
                  </a:lnTo>
                  <a:lnTo>
                    <a:pt x="446" y="136"/>
                  </a:lnTo>
                  <a:lnTo>
                    <a:pt x="441" y="136"/>
                  </a:lnTo>
                  <a:lnTo>
                    <a:pt x="441" y="136"/>
                  </a:lnTo>
                  <a:lnTo>
                    <a:pt x="446" y="138"/>
                  </a:lnTo>
                  <a:lnTo>
                    <a:pt x="450" y="141"/>
                  </a:lnTo>
                  <a:lnTo>
                    <a:pt x="456" y="144"/>
                  </a:lnTo>
                  <a:lnTo>
                    <a:pt x="462" y="144"/>
                  </a:lnTo>
                  <a:lnTo>
                    <a:pt x="462" y="144"/>
                  </a:lnTo>
                  <a:close/>
                  <a:moveTo>
                    <a:pt x="456" y="153"/>
                  </a:moveTo>
                  <a:lnTo>
                    <a:pt x="456" y="153"/>
                  </a:lnTo>
                  <a:lnTo>
                    <a:pt x="452" y="148"/>
                  </a:lnTo>
                  <a:lnTo>
                    <a:pt x="446" y="147"/>
                  </a:lnTo>
                  <a:lnTo>
                    <a:pt x="435" y="144"/>
                  </a:lnTo>
                  <a:lnTo>
                    <a:pt x="435" y="144"/>
                  </a:lnTo>
                  <a:lnTo>
                    <a:pt x="446" y="148"/>
                  </a:lnTo>
                  <a:lnTo>
                    <a:pt x="450" y="151"/>
                  </a:lnTo>
                  <a:lnTo>
                    <a:pt x="456" y="153"/>
                  </a:lnTo>
                  <a:lnTo>
                    <a:pt x="456" y="153"/>
                  </a:lnTo>
                  <a:close/>
                  <a:moveTo>
                    <a:pt x="651" y="173"/>
                  </a:moveTo>
                  <a:lnTo>
                    <a:pt x="651" y="173"/>
                  </a:lnTo>
                  <a:lnTo>
                    <a:pt x="654" y="174"/>
                  </a:lnTo>
                  <a:lnTo>
                    <a:pt x="659" y="176"/>
                  </a:lnTo>
                  <a:lnTo>
                    <a:pt x="659" y="176"/>
                  </a:lnTo>
                  <a:lnTo>
                    <a:pt x="665" y="182"/>
                  </a:lnTo>
                  <a:lnTo>
                    <a:pt x="665" y="182"/>
                  </a:lnTo>
                  <a:lnTo>
                    <a:pt x="671" y="186"/>
                  </a:lnTo>
                  <a:lnTo>
                    <a:pt x="674" y="188"/>
                  </a:lnTo>
                  <a:lnTo>
                    <a:pt x="677" y="188"/>
                  </a:lnTo>
                  <a:lnTo>
                    <a:pt x="677" y="188"/>
                  </a:lnTo>
                  <a:lnTo>
                    <a:pt x="667" y="177"/>
                  </a:lnTo>
                  <a:lnTo>
                    <a:pt x="658" y="167"/>
                  </a:lnTo>
                  <a:lnTo>
                    <a:pt x="647" y="154"/>
                  </a:lnTo>
                  <a:lnTo>
                    <a:pt x="641" y="150"/>
                  </a:lnTo>
                  <a:lnTo>
                    <a:pt x="635" y="145"/>
                  </a:lnTo>
                  <a:lnTo>
                    <a:pt x="635" y="145"/>
                  </a:lnTo>
                  <a:lnTo>
                    <a:pt x="638" y="153"/>
                  </a:lnTo>
                  <a:lnTo>
                    <a:pt x="642" y="159"/>
                  </a:lnTo>
                  <a:lnTo>
                    <a:pt x="651" y="173"/>
                  </a:lnTo>
                  <a:lnTo>
                    <a:pt x="651" y="173"/>
                  </a:lnTo>
                  <a:close/>
                  <a:moveTo>
                    <a:pt x="676" y="168"/>
                  </a:moveTo>
                  <a:lnTo>
                    <a:pt x="676" y="168"/>
                  </a:lnTo>
                  <a:lnTo>
                    <a:pt x="667" y="157"/>
                  </a:lnTo>
                  <a:lnTo>
                    <a:pt x="654" y="147"/>
                  </a:lnTo>
                  <a:lnTo>
                    <a:pt x="654" y="147"/>
                  </a:lnTo>
                  <a:lnTo>
                    <a:pt x="664" y="159"/>
                  </a:lnTo>
                  <a:lnTo>
                    <a:pt x="670" y="164"/>
                  </a:lnTo>
                  <a:lnTo>
                    <a:pt x="676" y="168"/>
                  </a:lnTo>
                  <a:lnTo>
                    <a:pt x="676" y="168"/>
                  </a:lnTo>
                  <a:close/>
                  <a:moveTo>
                    <a:pt x="240" y="153"/>
                  </a:moveTo>
                  <a:lnTo>
                    <a:pt x="240" y="153"/>
                  </a:lnTo>
                  <a:lnTo>
                    <a:pt x="276" y="156"/>
                  </a:lnTo>
                  <a:lnTo>
                    <a:pt x="296" y="157"/>
                  </a:lnTo>
                  <a:lnTo>
                    <a:pt x="307" y="157"/>
                  </a:lnTo>
                  <a:lnTo>
                    <a:pt x="316" y="156"/>
                  </a:lnTo>
                  <a:lnTo>
                    <a:pt x="316" y="156"/>
                  </a:lnTo>
                  <a:lnTo>
                    <a:pt x="316" y="154"/>
                  </a:lnTo>
                  <a:lnTo>
                    <a:pt x="314" y="154"/>
                  </a:lnTo>
                  <a:lnTo>
                    <a:pt x="313" y="153"/>
                  </a:lnTo>
                  <a:lnTo>
                    <a:pt x="313" y="151"/>
                  </a:lnTo>
                  <a:lnTo>
                    <a:pt x="313" y="151"/>
                  </a:lnTo>
                  <a:lnTo>
                    <a:pt x="314" y="151"/>
                  </a:lnTo>
                  <a:lnTo>
                    <a:pt x="316" y="153"/>
                  </a:lnTo>
                  <a:lnTo>
                    <a:pt x="318" y="154"/>
                  </a:lnTo>
                  <a:lnTo>
                    <a:pt x="319" y="154"/>
                  </a:lnTo>
                  <a:lnTo>
                    <a:pt x="319" y="154"/>
                  </a:lnTo>
                  <a:lnTo>
                    <a:pt x="324" y="153"/>
                  </a:lnTo>
                  <a:lnTo>
                    <a:pt x="325" y="153"/>
                  </a:lnTo>
                  <a:lnTo>
                    <a:pt x="327" y="151"/>
                  </a:lnTo>
                  <a:lnTo>
                    <a:pt x="327" y="151"/>
                  </a:lnTo>
                  <a:lnTo>
                    <a:pt x="284" y="150"/>
                  </a:lnTo>
                  <a:lnTo>
                    <a:pt x="261" y="150"/>
                  </a:lnTo>
                  <a:lnTo>
                    <a:pt x="240" y="153"/>
                  </a:lnTo>
                  <a:lnTo>
                    <a:pt x="240" y="153"/>
                  </a:lnTo>
                  <a:close/>
                  <a:moveTo>
                    <a:pt x="318" y="160"/>
                  </a:moveTo>
                  <a:lnTo>
                    <a:pt x="318" y="160"/>
                  </a:lnTo>
                  <a:lnTo>
                    <a:pt x="322" y="162"/>
                  </a:lnTo>
                  <a:lnTo>
                    <a:pt x="325" y="162"/>
                  </a:lnTo>
                  <a:lnTo>
                    <a:pt x="327" y="160"/>
                  </a:lnTo>
                  <a:lnTo>
                    <a:pt x="327" y="160"/>
                  </a:lnTo>
                  <a:lnTo>
                    <a:pt x="325" y="160"/>
                  </a:lnTo>
                  <a:lnTo>
                    <a:pt x="322" y="159"/>
                  </a:lnTo>
                  <a:lnTo>
                    <a:pt x="319" y="159"/>
                  </a:lnTo>
                  <a:lnTo>
                    <a:pt x="318" y="160"/>
                  </a:lnTo>
                  <a:lnTo>
                    <a:pt x="318" y="160"/>
                  </a:lnTo>
                  <a:close/>
                  <a:moveTo>
                    <a:pt x="500" y="171"/>
                  </a:moveTo>
                  <a:lnTo>
                    <a:pt x="500" y="171"/>
                  </a:lnTo>
                  <a:lnTo>
                    <a:pt x="502" y="170"/>
                  </a:lnTo>
                  <a:lnTo>
                    <a:pt x="502" y="168"/>
                  </a:lnTo>
                  <a:lnTo>
                    <a:pt x="504" y="168"/>
                  </a:lnTo>
                  <a:lnTo>
                    <a:pt x="504" y="168"/>
                  </a:lnTo>
                  <a:lnTo>
                    <a:pt x="504" y="170"/>
                  </a:lnTo>
                  <a:lnTo>
                    <a:pt x="504" y="168"/>
                  </a:lnTo>
                  <a:lnTo>
                    <a:pt x="504" y="168"/>
                  </a:lnTo>
                  <a:lnTo>
                    <a:pt x="499" y="168"/>
                  </a:lnTo>
                  <a:lnTo>
                    <a:pt x="499" y="168"/>
                  </a:lnTo>
                  <a:lnTo>
                    <a:pt x="497" y="165"/>
                  </a:lnTo>
                  <a:lnTo>
                    <a:pt x="494" y="164"/>
                  </a:lnTo>
                  <a:lnTo>
                    <a:pt x="490" y="164"/>
                  </a:lnTo>
                  <a:lnTo>
                    <a:pt x="490" y="164"/>
                  </a:lnTo>
                  <a:lnTo>
                    <a:pt x="496" y="167"/>
                  </a:lnTo>
                  <a:lnTo>
                    <a:pt x="499" y="168"/>
                  </a:lnTo>
                  <a:lnTo>
                    <a:pt x="500" y="171"/>
                  </a:lnTo>
                  <a:lnTo>
                    <a:pt x="500" y="171"/>
                  </a:lnTo>
                  <a:close/>
                  <a:moveTo>
                    <a:pt x="253" y="165"/>
                  </a:moveTo>
                  <a:lnTo>
                    <a:pt x="253" y="165"/>
                  </a:lnTo>
                  <a:lnTo>
                    <a:pt x="261" y="170"/>
                  </a:lnTo>
                  <a:lnTo>
                    <a:pt x="270" y="171"/>
                  </a:lnTo>
                  <a:lnTo>
                    <a:pt x="290" y="173"/>
                  </a:lnTo>
                  <a:lnTo>
                    <a:pt x="290" y="173"/>
                  </a:lnTo>
                  <a:lnTo>
                    <a:pt x="324" y="179"/>
                  </a:lnTo>
                  <a:lnTo>
                    <a:pt x="356" y="185"/>
                  </a:lnTo>
                  <a:lnTo>
                    <a:pt x="356" y="185"/>
                  </a:lnTo>
                  <a:lnTo>
                    <a:pt x="351" y="182"/>
                  </a:lnTo>
                  <a:lnTo>
                    <a:pt x="345" y="179"/>
                  </a:lnTo>
                  <a:lnTo>
                    <a:pt x="340" y="174"/>
                  </a:lnTo>
                  <a:lnTo>
                    <a:pt x="339" y="171"/>
                  </a:lnTo>
                  <a:lnTo>
                    <a:pt x="339" y="168"/>
                  </a:lnTo>
                  <a:lnTo>
                    <a:pt x="339" y="168"/>
                  </a:lnTo>
                  <a:lnTo>
                    <a:pt x="318" y="168"/>
                  </a:lnTo>
                  <a:lnTo>
                    <a:pt x="298" y="165"/>
                  </a:lnTo>
                  <a:lnTo>
                    <a:pt x="276" y="165"/>
                  </a:lnTo>
                  <a:lnTo>
                    <a:pt x="253" y="165"/>
                  </a:lnTo>
                  <a:lnTo>
                    <a:pt x="253" y="165"/>
                  </a:lnTo>
                  <a:close/>
                  <a:moveTo>
                    <a:pt x="659" y="196"/>
                  </a:moveTo>
                  <a:lnTo>
                    <a:pt x="659" y="196"/>
                  </a:lnTo>
                  <a:lnTo>
                    <a:pt x="651" y="188"/>
                  </a:lnTo>
                  <a:lnTo>
                    <a:pt x="644" y="180"/>
                  </a:lnTo>
                  <a:lnTo>
                    <a:pt x="629" y="165"/>
                  </a:lnTo>
                  <a:lnTo>
                    <a:pt x="629" y="165"/>
                  </a:lnTo>
                  <a:lnTo>
                    <a:pt x="630" y="170"/>
                  </a:lnTo>
                  <a:lnTo>
                    <a:pt x="633" y="176"/>
                  </a:lnTo>
                  <a:lnTo>
                    <a:pt x="636" y="180"/>
                  </a:lnTo>
                  <a:lnTo>
                    <a:pt x="641" y="183"/>
                  </a:lnTo>
                  <a:lnTo>
                    <a:pt x="650" y="189"/>
                  </a:lnTo>
                  <a:lnTo>
                    <a:pt x="659" y="196"/>
                  </a:lnTo>
                  <a:lnTo>
                    <a:pt x="659" y="196"/>
                  </a:lnTo>
                  <a:close/>
                  <a:moveTo>
                    <a:pt x="365" y="168"/>
                  </a:moveTo>
                  <a:lnTo>
                    <a:pt x="365" y="168"/>
                  </a:lnTo>
                  <a:lnTo>
                    <a:pt x="363" y="170"/>
                  </a:lnTo>
                  <a:lnTo>
                    <a:pt x="363" y="170"/>
                  </a:lnTo>
                  <a:lnTo>
                    <a:pt x="356" y="170"/>
                  </a:lnTo>
                  <a:lnTo>
                    <a:pt x="353" y="170"/>
                  </a:lnTo>
                  <a:lnTo>
                    <a:pt x="350" y="171"/>
                  </a:lnTo>
                  <a:lnTo>
                    <a:pt x="350" y="171"/>
                  </a:lnTo>
                  <a:lnTo>
                    <a:pt x="382" y="186"/>
                  </a:lnTo>
                  <a:lnTo>
                    <a:pt x="397" y="194"/>
                  </a:lnTo>
                  <a:lnTo>
                    <a:pt x="414" y="200"/>
                  </a:lnTo>
                  <a:lnTo>
                    <a:pt x="414" y="200"/>
                  </a:lnTo>
                  <a:lnTo>
                    <a:pt x="414" y="199"/>
                  </a:lnTo>
                  <a:lnTo>
                    <a:pt x="414" y="197"/>
                  </a:lnTo>
                  <a:lnTo>
                    <a:pt x="412" y="196"/>
                  </a:lnTo>
                  <a:lnTo>
                    <a:pt x="414" y="194"/>
                  </a:lnTo>
                  <a:lnTo>
                    <a:pt x="414" y="194"/>
                  </a:lnTo>
                  <a:lnTo>
                    <a:pt x="417" y="194"/>
                  </a:lnTo>
                  <a:lnTo>
                    <a:pt x="418" y="192"/>
                  </a:lnTo>
                  <a:lnTo>
                    <a:pt x="418" y="192"/>
                  </a:lnTo>
                  <a:lnTo>
                    <a:pt x="392" y="180"/>
                  </a:lnTo>
                  <a:lnTo>
                    <a:pt x="378" y="174"/>
                  </a:lnTo>
                  <a:lnTo>
                    <a:pt x="365" y="168"/>
                  </a:lnTo>
                  <a:lnTo>
                    <a:pt x="365" y="168"/>
                  </a:lnTo>
                  <a:close/>
                  <a:moveTo>
                    <a:pt x="508" y="173"/>
                  </a:moveTo>
                  <a:lnTo>
                    <a:pt x="508" y="173"/>
                  </a:lnTo>
                  <a:lnTo>
                    <a:pt x="511" y="173"/>
                  </a:lnTo>
                  <a:lnTo>
                    <a:pt x="513" y="176"/>
                  </a:lnTo>
                  <a:lnTo>
                    <a:pt x="516" y="176"/>
                  </a:lnTo>
                  <a:lnTo>
                    <a:pt x="517" y="176"/>
                  </a:lnTo>
                  <a:lnTo>
                    <a:pt x="517" y="176"/>
                  </a:lnTo>
                  <a:lnTo>
                    <a:pt x="514" y="174"/>
                  </a:lnTo>
                  <a:lnTo>
                    <a:pt x="513" y="173"/>
                  </a:lnTo>
                  <a:lnTo>
                    <a:pt x="510" y="171"/>
                  </a:lnTo>
                  <a:lnTo>
                    <a:pt x="508" y="173"/>
                  </a:lnTo>
                  <a:lnTo>
                    <a:pt x="508" y="173"/>
                  </a:lnTo>
                  <a:close/>
                  <a:moveTo>
                    <a:pt x="536" y="179"/>
                  </a:moveTo>
                  <a:lnTo>
                    <a:pt x="536" y="179"/>
                  </a:lnTo>
                  <a:lnTo>
                    <a:pt x="534" y="179"/>
                  </a:lnTo>
                  <a:lnTo>
                    <a:pt x="532" y="177"/>
                  </a:lnTo>
                  <a:lnTo>
                    <a:pt x="529" y="176"/>
                  </a:lnTo>
                  <a:lnTo>
                    <a:pt x="528" y="176"/>
                  </a:lnTo>
                  <a:lnTo>
                    <a:pt x="528" y="176"/>
                  </a:lnTo>
                  <a:lnTo>
                    <a:pt x="529" y="177"/>
                  </a:lnTo>
                  <a:lnTo>
                    <a:pt x="531" y="179"/>
                  </a:lnTo>
                  <a:lnTo>
                    <a:pt x="534" y="180"/>
                  </a:lnTo>
                  <a:lnTo>
                    <a:pt x="536" y="179"/>
                  </a:lnTo>
                  <a:lnTo>
                    <a:pt x="536" y="179"/>
                  </a:lnTo>
                  <a:close/>
                  <a:moveTo>
                    <a:pt x="536" y="188"/>
                  </a:moveTo>
                  <a:lnTo>
                    <a:pt x="536" y="188"/>
                  </a:lnTo>
                  <a:lnTo>
                    <a:pt x="548" y="194"/>
                  </a:lnTo>
                  <a:lnTo>
                    <a:pt x="554" y="197"/>
                  </a:lnTo>
                  <a:lnTo>
                    <a:pt x="557" y="199"/>
                  </a:lnTo>
                  <a:lnTo>
                    <a:pt x="560" y="197"/>
                  </a:lnTo>
                  <a:lnTo>
                    <a:pt x="560" y="197"/>
                  </a:lnTo>
                  <a:lnTo>
                    <a:pt x="539" y="186"/>
                  </a:lnTo>
                  <a:lnTo>
                    <a:pt x="528" y="180"/>
                  </a:lnTo>
                  <a:lnTo>
                    <a:pt x="517" y="177"/>
                  </a:lnTo>
                  <a:lnTo>
                    <a:pt x="517" y="177"/>
                  </a:lnTo>
                  <a:lnTo>
                    <a:pt x="526" y="183"/>
                  </a:lnTo>
                  <a:lnTo>
                    <a:pt x="529" y="185"/>
                  </a:lnTo>
                  <a:lnTo>
                    <a:pt x="536" y="188"/>
                  </a:lnTo>
                  <a:lnTo>
                    <a:pt x="536" y="188"/>
                  </a:lnTo>
                  <a:close/>
                  <a:moveTo>
                    <a:pt x="354" y="189"/>
                  </a:moveTo>
                  <a:lnTo>
                    <a:pt x="354" y="189"/>
                  </a:lnTo>
                  <a:lnTo>
                    <a:pt x="340" y="185"/>
                  </a:lnTo>
                  <a:lnTo>
                    <a:pt x="325" y="182"/>
                  </a:lnTo>
                  <a:lnTo>
                    <a:pt x="295" y="179"/>
                  </a:lnTo>
                  <a:lnTo>
                    <a:pt x="295" y="179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305" y="185"/>
                  </a:lnTo>
                  <a:lnTo>
                    <a:pt x="321" y="188"/>
                  </a:lnTo>
                  <a:lnTo>
                    <a:pt x="336" y="189"/>
                  </a:lnTo>
                  <a:lnTo>
                    <a:pt x="354" y="189"/>
                  </a:lnTo>
                  <a:lnTo>
                    <a:pt x="354" y="189"/>
                  </a:lnTo>
                  <a:close/>
                  <a:moveTo>
                    <a:pt x="295" y="186"/>
                  </a:moveTo>
                  <a:lnTo>
                    <a:pt x="295" y="186"/>
                  </a:lnTo>
                  <a:lnTo>
                    <a:pt x="295" y="183"/>
                  </a:lnTo>
                  <a:lnTo>
                    <a:pt x="292" y="182"/>
                  </a:lnTo>
                  <a:lnTo>
                    <a:pt x="292" y="182"/>
                  </a:lnTo>
                  <a:lnTo>
                    <a:pt x="292" y="183"/>
                  </a:lnTo>
                  <a:lnTo>
                    <a:pt x="292" y="185"/>
                  </a:lnTo>
                  <a:lnTo>
                    <a:pt x="295" y="186"/>
                  </a:lnTo>
                  <a:lnTo>
                    <a:pt x="295" y="186"/>
                  </a:lnTo>
                  <a:close/>
                  <a:moveTo>
                    <a:pt x="586" y="206"/>
                  </a:moveTo>
                  <a:lnTo>
                    <a:pt x="586" y="206"/>
                  </a:lnTo>
                  <a:lnTo>
                    <a:pt x="597" y="214"/>
                  </a:lnTo>
                  <a:lnTo>
                    <a:pt x="597" y="214"/>
                  </a:lnTo>
                  <a:lnTo>
                    <a:pt x="609" y="220"/>
                  </a:lnTo>
                  <a:lnTo>
                    <a:pt x="619" y="225"/>
                  </a:lnTo>
                  <a:lnTo>
                    <a:pt x="619" y="225"/>
                  </a:lnTo>
                  <a:lnTo>
                    <a:pt x="606" y="214"/>
                  </a:lnTo>
                  <a:lnTo>
                    <a:pt x="592" y="205"/>
                  </a:lnTo>
                  <a:lnTo>
                    <a:pt x="578" y="197"/>
                  </a:lnTo>
                  <a:lnTo>
                    <a:pt x="561" y="188"/>
                  </a:lnTo>
                  <a:lnTo>
                    <a:pt x="561" y="188"/>
                  </a:lnTo>
                  <a:lnTo>
                    <a:pt x="568" y="194"/>
                  </a:lnTo>
                  <a:lnTo>
                    <a:pt x="574" y="199"/>
                  </a:lnTo>
                  <a:lnTo>
                    <a:pt x="586" y="206"/>
                  </a:lnTo>
                  <a:lnTo>
                    <a:pt x="586" y="206"/>
                  </a:lnTo>
                  <a:close/>
                  <a:moveTo>
                    <a:pt x="394" y="203"/>
                  </a:moveTo>
                  <a:lnTo>
                    <a:pt x="394" y="203"/>
                  </a:lnTo>
                  <a:lnTo>
                    <a:pt x="389" y="200"/>
                  </a:lnTo>
                  <a:lnTo>
                    <a:pt x="383" y="197"/>
                  </a:lnTo>
                  <a:lnTo>
                    <a:pt x="377" y="194"/>
                  </a:lnTo>
                  <a:lnTo>
                    <a:pt x="371" y="191"/>
                  </a:lnTo>
                  <a:lnTo>
                    <a:pt x="371" y="191"/>
                  </a:lnTo>
                  <a:lnTo>
                    <a:pt x="368" y="194"/>
                  </a:lnTo>
                  <a:lnTo>
                    <a:pt x="365" y="196"/>
                  </a:lnTo>
                  <a:lnTo>
                    <a:pt x="356" y="196"/>
                  </a:lnTo>
                  <a:lnTo>
                    <a:pt x="346" y="196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51" y="200"/>
                  </a:lnTo>
                  <a:lnTo>
                    <a:pt x="365" y="205"/>
                  </a:lnTo>
                  <a:lnTo>
                    <a:pt x="378" y="208"/>
                  </a:lnTo>
                  <a:lnTo>
                    <a:pt x="385" y="211"/>
                  </a:lnTo>
                  <a:lnTo>
                    <a:pt x="391" y="215"/>
                  </a:lnTo>
                  <a:lnTo>
                    <a:pt x="391" y="215"/>
                  </a:lnTo>
                  <a:lnTo>
                    <a:pt x="397" y="214"/>
                  </a:lnTo>
                  <a:lnTo>
                    <a:pt x="401" y="214"/>
                  </a:lnTo>
                  <a:lnTo>
                    <a:pt x="411" y="215"/>
                  </a:lnTo>
                  <a:lnTo>
                    <a:pt x="411" y="215"/>
                  </a:lnTo>
                  <a:lnTo>
                    <a:pt x="409" y="214"/>
                  </a:lnTo>
                  <a:lnTo>
                    <a:pt x="404" y="212"/>
                  </a:lnTo>
                  <a:lnTo>
                    <a:pt x="403" y="209"/>
                  </a:lnTo>
                  <a:lnTo>
                    <a:pt x="401" y="208"/>
                  </a:lnTo>
                  <a:lnTo>
                    <a:pt x="403" y="206"/>
                  </a:lnTo>
                  <a:lnTo>
                    <a:pt x="403" y="206"/>
                  </a:lnTo>
                  <a:lnTo>
                    <a:pt x="398" y="20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8" y="205"/>
                  </a:lnTo>
                  <a:lnTo>
                    <a:pt x="398" y="205"/>
                  </a:lnTo>
                  <a:lnTo>
                    <a:pt x="397" y="203"/>
                  </a:lnTo>
                  <a:lnTo>
                    <a:pt x="395" y="203"/>
                  </a:lnTo>
                  <a:lnTo>
                    <a:pt x="395" y="203"/>
                  </a:lnTo>
                  <a:lnTo>
                    <a:pt x="395" y="203"/>
                  </a:lnTo>
                  <a:lnTo>
                    <a:pt x="395" y="205"/>
                  </a:lnTo>
                  <a:lnTo>
                    <a:pt x="394" y="203"/>
                  </a:lnTo>
                  <a:lnTo>
                    <a:pt x="394" y="203"/>
                  </a:lnTo>
                  <a:close/>
                  <a:moveTo>
                    <a:pt x="490" y="200"/>
                  </a:moveTo>
                  <a:lnTo>
                    <a:pt x="490" y="200"/>
                  </a:lnTo>
                  <a:lnTo>
                    <a:pt x="494" y="202"/>
                  </a:lnTo>
                  <a:lnTo>
                    <a:pt x="499" y="203"/>
                  </a:lnTo>
                  <a:lnTo>
                    <a:pt x="508" y="209"/>
                  </a:lnTo>
                  <a:lnTo>
                    <a:pt x="508" y="209"/>
                  </a:lnTo>
                  <a:lnTo>
                    <a:pt x="519" y="214"/>
                  </a:lnTo>
                  <a:lnTo>
                    <a:pt x="523" y="215"/>
                  </a:lnTo>
                  <a:lnTo>
                    <a:pt x="528" y="215"/>
                  </a:lnTo>
                  <a:lnTo>
                    <a:pt x="528" y="215"/>
                  </a:lnTo>
                  <a:lnTo>
                    <a:pt x="516" y="211"/>
                  </a:lnTo>
                  <a:lnTo>
                    <a:pt x="504" y="205"/>
                  </a:lnTo>
                  <a:lnTo>
                    <a:pt x="493" y="199"/>
                  </a:lnTo>
                  <a:lnTo>
                    <a:pt x="481" y="194"/>
                  </a:lnTo>
                  <a:lnTo>
                    <a:pt x="481" y="194"/>
                  </a:lnTo>
                  <a:lnTo>
                    <a:pt x="485" y="197"/>
                  </a:lnTo>
                  <a:lnTo>
                    <a:pt x="490" y="200"/>
                  </a:lnTo>
                  <a:lnTo>
                    <a:pt x="490" y="200"/>
                  </a:lnTo>
                  <a:close/>
                  <a:moveTo>
                    <a:pt x="272" y="197"/>
                  </a:moveTo>
                  <a:lnTo>
                    <a:pt x="272" y="197"/>
                  </a:lnTo>
                  <a:lnTo>
                    <a:pt x="301" y="206"/>
                  </a:lnTo>
                  <a:lnTo>
                    <a:pt x="316" y="209"/>
                  </a:lnTo>
                  <a:lnTo>
                    <a:pt x="333" y="212"/>
                  </a:lnTo>
                  <a:lnTo>
                    <a:pt x="333" y="212"/>
                  </a:lnTo>
                  <a:lnTo>
                    <a:pt x="321" y="205"/>
                  </a:lnTo>
                  <a:lnTo>
                    <a:pt x="305" y="199"/>
                  </a:lnTo>
                  <a:lnTo>
                    <a:pt x="298" y="196"/>
                  </a:lnTo>
                  <a:lnTo>
                    <a:pt x="290" y="196"/>
                  </a:lnTo>
                  <a:lnTo>
                    <a:pt x="281" y="196"/>
                  </a:lnTo>
                  <a:lnTo>
                    <a:pt x="272" y="197"/>
                  </a:lnTo>
                  <a:lnTo>
                    <a:pt x="272" y="197"/>
                  </a:lnTo>
                  <a:close/>
                  <a:moveTo>
                    <a:pt x="650" y="200"/>
                  </a:moveTo>
                  <a:lnTo>
                    <a:pt x="650" y="200"/>
                  </a:lnTo>
                  <a:lnTo>
                    <a:pt x="647" y="197"/>
                  </a:lnTo>
                  <a:lnTo>
                    <a:pt x="642" y="194"/>
                  </a:lnTo>
                  <a:lnTo>
                    <a:pt x="642" y="194"/>
                  </a:lnTo>
                  <a:lnTo>
                    <a:pt x="647" y="199"/>
                  </a:lnTo>
                  <a:lnTo>
                    <a:pt x="648" y="200"/>
                  </a:lnTo>
                  <a:lnTo>
                    <a:pt x="650" y="200"/>
                  </a:lnTo>
                  <a:lnTo>
                    <a:pt x="650" y="200"/>
                  </a:lnTo>
                  <a:close/>
                  <a:moveTo>
                    <a:pt x="461" y="225"/>
                  </a:moveTo>
                  <a:lnTo>
                    <a:pt x="461" y="225"/>
                  </a:lnTo>
                  <a:lnTo>
                    <a:pt x="476" y="232"/>
                  </a:lnTo>
                  <a:lnTo>
                    <a:pt x="491" y="241"/>
                  </a:lnTo>
                  <a:lnTo>
                    <a:pt x="522" y="257"/>
                  </a:lnTo>
                  <a:lnTo>
                    <a:pt x="522" y="257"/>
                  </a:lnTo>
                  <a:lnTo>
                    <a:pt x="508" y="244"/>
                  </a:lnTo>
                  <a:lnTo>
                    <a:pt x="508" y="244"/>
                  </a:lnTo>
                  <a:lnTo>
                    <a:pt x="513" y="244"/>
                  </a:lnTo>
                  <a:lnTo>
                    <a:pt x="513" y="244"/>
                  </a:lnTo>
                  <a:lnTo>
                    <a:pt x="511" y="243"/>
                  </a:lnTo>
                  <a:lnTo>
                    <a:pt x="510" y="241"/>
                  </a:lnTo>
                  <a:lnTo>
                    <a:pt x="507" y="240"/>
                  </a:lnTo>
                  <a:lnTo>
                    <a:pt x="507" y="240"/>
                  </a:lnTo>
                  <a:lnTo>
                    <a:pt x="507" y="241"/>
                  </a:lnTo>
                  <a:lnTo>
                    <a:pt x="508" y="241"/>
                  </a:lnTo>
                  <a:lnTo>
                    <a:pt x="508" y="243"/>
                  </a:lnTo>
                  <a:lnTo>
                    <a:pt x="507" y="243"/>
                  </a:lnTo>
                  <a:lnTo>
                    <a:pt x="507" y="243"/>
                  </a:lnTo>
                  <a:lnTo>
                    <a:pt x="496" y="234"/>
                  </a:lnTo>
                  <a:lnTo>
                    <a:pt x="490" y="229"/>
                  </a:lnTo>
                  <a:lnTo>
                    <a:pt x="485" y="225"/>
                  </a:lnTo>
                  <a:lnTo>
                    <a:pt x="485" y="225"/>
                  </a:lnTo>
                  <a:lnTo>
                    <a:pt x="470" y="218"/>
                  </a:lnTo>
                  <a:lnTo>
                    <a:pt x="456" y="211"/>
                  </a:lnTo>
                  <a:lnTo>
                    <a:pt x="441" y="205"/>
                  </a:lnTo>
                  <a:lnTo>
                    <a:pt x="433" y="203"/>
                  </a:lnTo>
                  <a:lnTo>
                    <a:pt x="424" y="202"/>
                  </a:lnTo>
                  <a:lnTo>
                    <a:pt x="424" y="202"/>
                  </a:lnTo>
                  <a:lnTo>
                    <a:pt x="432" y="209"/>
                  </a:lnTo>
                  <a:lnTo>
                    <a:pt x="439" y="215"/>
                  </a:lnTo>
                  <a:lnTo>
                    <a:pt x="450" y="220"/>
                  </a:lnTo>
                  <a:lnTo>
                    <a:pt x="461" y="225"/>
                  </a:lnTo>
                  <a:lnTo>
                    <a:pt x="461" y="225"/>
                  </a:lnTo>
                  <a:close/>
                  <a:moveTo>
                    <a:pt x="714" y="217"/>
                  </a:moveTo>
                  <a:lnTo>
                    <a:pt x="714" y="217"/>
                  </a:lnTo>
                  <a:lnTo>
                    <a:pt x="709" y="214"/>
                  </a:lnTo>
                  <a:lnTo>
                    <a:pt x="705" y="209"/>
                  </a:lnTo>
                  <a:lnTo>
                    <a:pt x="700" y="205"/>
                  </a:lnTo>
                  <a:lnTo>
                    <a:pt x="696" y="203"/>
                  </a:lnTo>
                  <a:lnTo>
                    <a:pt x="696" y="203"/>
                  </a:lnTo>
                  <a:lnTo>
                    <a:pt x="703" y="211"/>
                  </a:lnTo>
                  <a:lnTo>
                    <a:pt x="709" y="215"/>
                  </a:lnTo>
                  <a:lnTo>
                    <a:pt x="714" y="217"/>
                  </a:lnTo>
                  <a:lnTo>
                    <a:pt x="714" y="217"/>
                  </a:lnTo>
                  <a:close/>
                  <a:moveTo>
                    <a:pt x="648" y="215"/>
                  </a:moveTo>
                  <a:lnTo>
                    <a:pt x="648" y="215"/>
                  </a:lnTo>
                  <a:lnTo>
                    <a:pt x="641" y="209"/>
                  </a:lnTo>
                  <a:lnTo>
                    <a:pt x="636" y="206"/>
                  </a:lnTo>
                  <a:lnTo>
                    <a:pt x="633" y="205"/>
                  </a:lnTo>
                  <a:lnTo>
                    <a:pt x="633" y="205"/>
                  </a:lnTo>
                  <a:lnTo>
                    <a:pt x="641" y="211"/>
                  </a:lnTo>
                  <a:lnTo>
                    <a:pt x="645" y="214"/>
                  </a:lnTo>
                  <a:lnTo>
                    <a:pt x="648" y="215"/>
                  </a:lnTo>
                  <a:lnTo>
                    <a:pt x="648" y="215"/>
                  </a:lnTo>
                  <a:close/>
                  <a:moveTo>
                    <a:pt x="647" y="206"/>
                  </a:moveTo>
                  <a:lnTo>
                    <a:pt x="647" y="206"/>
                  </a:lnTo>
                  <a:lnTo>
                    <a:pt x="654" y="212"/>
                  </a:lnTo>
                  <a:lnTo>
                    <a:pt x="659" y="215"/>
                  </a:lnTo>
                  <a:lnTo>
                    <a:pt x="664" y="217"/>
                  </a:lnTo>
                  <a:lnTo>
                    <a:pt x="664" y="217"/>
                  </a:lnTo>
                  <a:lnTo>
                    <a:pt x="656" y="211"/>
                  </a:lnTo>
                  <a:lnTo>
                    <a:pt x="648" y="205"/>
                  </a:lnTo>
                  <a:lnTo>
                    <a:pt x="648" y="205"/>
                  </a:lnTo>
                  <a:lnTo>
                    <a:pt x="647" y="206"/>
                  </a:lnTo>
                  <a:lnTo>
                    <a:pt x="647" y="206"/>
                  </a:lnTo>
                  <a:close/>
                  <a:moveTo>
                    <a:pt x="345" y="214"/>
                  </a:moveTo>
                  <a:lnTo>
                    <a:pt x="345" y="214"/>
                  </a:lnTo>
                  <a:lnTo>
                    <a:pt x="342" y="211"/>
                  </a:lnTo>
                  <a:lnTo>
                    <a:pt x="337" y="209"/>
                  </a:lnTo>
                  <a:lnTo>
                    <a:pt x="330" y="206"/>
                  </a:lnTo>
                  <a:lnTo>
                    <a:pt x="330" y="206"/>
                  </a:lnTo>
                  <a:lnTo>
                    <a:pt x="336" y="211"/>
                  </a:lnTo>
                  <a:lnTo>
                    <a:pt x="345" y="214"/>
                  </a:lnTo>
                  <a:lnTo>
                    <a:pt x="345" y="214"/>
                  </a:lnTo>
                  <a:close/>
                  <a:moveTo>
                    <a:pt x="725" y="211"/>
                  </a:moveTo>
                  <a:lnTo>
                    <a:pt x="725" y="211"/>
                  </a:lnTo>
                  <a:lnTo>
                    <a:pt x="725" y="208"/>
                  </a:lnTo>
                  <a:lnTo>
                    <a:pt x="722" y="208"/>
                  </a:lnTo>
                  <a:lnTo>
                    <a:pt x="722" y="208"/>
                  </a:lnTo>
                  <a:lnTo>
                    <a:pt x="723" y="209"/>
                  </a:lnTo>
                  <a:lnTo>
                    <a:pt x="725" y="211"/>
                  </a:lnTo>
                  <a:lnTo>
                    <a:pt x="725" y="211"/>
                  </a:lnTo>
                  <a:close/>
                  <a:moveTo>
                    <a:pt x="443" y="225"/>
                  </a:moveTo>
                  <a:lnTo>
                    <a:pt x="443" y="225"/>
                  </a:lnTo>
                  <a:lnTo>
                    <a:pt x="444" y="226"/>
                  </a:lnTo>
                  <a:lnTo>
                    <a:pt x="446" y="226"/>
                  </a:lnTo>
                  <a:lnTo>
                    <a:pt x="447" y="225"/>
                  </a:lnTo>
                  <a:lnTo>
                    <a:pt x="447" y="225"/>
                  </a:lnTo>
                  <a:lnTo>
                    <a:pt x="441" y="221"/>
                  </a:lnTo>
                  <a:lnTo>
                    <a:pt x="433" y="217"/>
                  </a:lnTo>
                  <a:lnTo>
                    <a:pt x="427" y="214"/>
                  </a:lnTo>
                  <a:lnTo>
                    <a:pt x="420" y="212"/>
                  </a:lnTo>
                  <a:lnTo>
                    <a:pt x="420" y="212"/>
                  </a:lnTo>
                  <a:lnTo>
                    <a:pt x="430" y="218"/>
                  </a:lnTo>
                  <a:lnTo>
                    <a:pt x="443" y="225"/>
                  </a:lnTo>
                  <a:lnTo>
                    <a:pt x="443" y="225"/>
                  </a:lnTo>
                  <a:close/>
                  <a:moveTo>
                    <a:pt x="406" y="234"/>
                  </a:moveTo>
                  <a:lnTo>
                    <a:pt x="406" y="234"/>
                  </a:lnTo>
                  <a:lnTo>
                    <a:pt x="403" y="231"/>
                  </a:lnTo>
                  <a:lnTo>
                    <a:pt x="398" y="228"/>
                  </a:lnTo>
                  <a:lnTo>
                    <a:pt x="395" y="225"/>
                  </a:lnTo>
                  <a:lnTo>
                    <a:pt x="392" y="223"/>
                  </a:lnTo>
                  <a:lnTo>
                    <a:pt x="392" y="223"/>
                  </a:lnTo>
                  <a:lnTo>
                    <a:pt x="386" y="220"/>
                  </a:lnTo>
                  <a:lnTo>
                    <a:pt x="380" y="218"/>
                  </a:lnTo>
                  <a:lnTo>
                    <a:pt x="375" y="215"/>
                  </a:lnTo>
                  <a:lnTo>
                    <a:pt x="371" y="214"/>
                  </a:lnTo>
                  <a:lnTo>
                    <a:pt x="371" y="214"/>
                  </a:lnTo>
                  <a:lnTo>
                    <a:pt x="378" y="220"/>
                  </a:lnTo>
                  <a:lnTo>
                    <a:pt x="388" y="226"/>
                  </a:lnTo>
                  <a:lnTo>
                    <a:pt x="397" y="231"/>
                  </a:lnTo>
                  <a:lnTo>
                    <a:pt x="406" y="234"/>
                  </a:lnTo>
                  <a:lnTo>
                    <a:pt x="406" y="234"/>
                  </a:lnTo>
                  <a:close/>
                  <a:moveTo>
                    <a:pt x="699" y="226"/>
                  </a:moveTo>
                  <a:lnTo>
                    <a:pt x="699" y="226"/>
                  </a:lnTo>
                  <a:lnTo>
                    <a:pt x="694" y="223"/>
                  </a:lnTo>
                  <a:lnTo>
                    <a:pt x="690" y="220"/>
                  </a:lnTo>
                  <a:lnTo>
                    <a:pt x="682" y="212"/>
                  </a:lnTo>
                  <a:lnTo>
                    <a:pt x="682" y="212"/>
                  </a:lnTo>
                  <a:lnTo>
                    <a:pt x="685" y="217"/>
                  </a:lnTo>
                  <a:lnTo>
                    <a:pt x="690" y="221"/>
                  </a:lnTo>
                  <a:lnTo>
                    <a:pt x="694" y="225"/>
                  </a:lnTo>
                  <a:lnTo>
                    <a:pt x="699" y="226"/>
                  </a:lnTo>
                  <a:lnTo>
                    <a:pt x="699" y="226"/>
                  </a:lnTo>
                  <a:close/>
                  <a:moveTo>
                    <a:pt x="386" y="240"/>
                  </a:moveTo>
                  <a:lnTo>
                    <a:pt x="386" y="240"/>
                  </a:lnTo>
                  <a:lnTo>
                    <a:pt x="388" y="243"/>
                  </a:lnTo>
                  <a:lnTo>
                    <a:pt x="391" y="246"/>
                  </a:lnTo>
                  <a:lnTo>
                    <a:pt x="391" y="246"/>
                  </a:lnTo>
                  <a:lnTo>
                    <a:pt x="407" y="255"/>
                  </a:lnTo>
                  <a:lnTo>
                    <a:pt x="423" y="261"/>
                  </a:lnTo>
                  <a:lnTo>
                    <a:pt x="423" y="261"/>
                  </a:lnTo>
                  <a:lnTo>
                    <a:pt x="417" y="255"/>
                  </a:lnTo>
                  <a:lnTo>
                    <a:pt x="409" y="250"/>
                  </a:lnTo>
                  <a:lnTo>
                    <a:pt x="403" y="246"/>
                  </a:lnTo>
                  <a:lnTo>
                    <a:pt x="401" y="241"/>
                  </a:lnTo>
                  <a:lnTo>
                    <a:pt x="398" y="238"/>
                  </a:lnTo>
                  <a:lnTo>
                    <a:pt x="398" y="238"/>
                  </a:lnTo>
                  <a:lnTo>
                    <a:pt x="386" y="234"/>
                  </a:lnTo>
                  <a:lnTo>
                    <a:pt x="374" y="228"/>
                  </a:lnTo>
                  <a:lnTo>
                    <a:pt x="362" y="221"/>
                  </a:lnTo>
                  <a:lnTo>
                    <a:pt x="350" y="217"/>
                  </a:lnTo>
                  <a:lnTo>
                    <a:pt x="350" y="217"/>
                  </a:lnTo>
                  <a:lnTo>
                    <a:pt x="357" y="223"/>
                  </a:lnTo>
                  <a:lnTo>
                    <a:pt x="366" y="229"/>
                  </a:lnTo>
                  <a:lnTo>
                    <a:pt x="375" y="234"/>
                  </a:lnTo>
                  <a:lnTo>
                    <a:pt x="386" y="240"/>
                  </a:lnTo>
                  <a:lnTo>
                    <a:pt x="386" y="240"/>
                  </a:lnTo>
                  <a:close/>
                  <a:moveTo>
                    <a:pt x="458" y="238"/>
                  </a:moveTo>
                  <a:lnTo>
                    <a:pt x="458" y="238"/>
                  </a:lnTo>
                  <a:lnTo>
                    <a:pt x="438" y="226"/>
                  </a:lnTo>
                  <a:lnTo>
                    <a:pt x="418" y="215"/>
                  </a:lnTo>
                  <a:lnTo>
                    <a:pt x="418" y="215"/>
                  </a:lnTo>
                  <a:lnTo>
                    <a:pt x="426" y="223"/>
                  </a:lnTo>
                  <a:lnTo>
                    <a:pt x="436" y="228"/>
                  </a:lnTo>
                  <a:lnTo>
                    <a:pt x="447" y="234"/>
                  </a:lnTo>
                  <a:lnTo>
                    <a:pt x="458" y="238"/>
                  </a:lnTo>
                  <a:lnTo>
                    <a:pt x="458" y="238"/>
                  </a:lnTo>
                  <a:close/>
                  <a:moveTo>
                    <a:pt x="366" y="234"/>
                  </a:moveTo>
                  <a:lnTo>
                    <a:pt x="366" y="234"/>
                  </a:lnTo>
                  <a:lnTo>
                    <a:pt x="368" y="234"/>
                  </a:lnTo>
                  <a:lnTo>
                    <a:pt x="366" y="232"/>
                  </a:lnTo>
                  <a:lnTo>
                    <a:pt x="363" y="231"/>
                  </a:lnTo>
                  <a:lnTo>
                    <a:pt x="363" y="231"/>
                  </a:lnTo>
                  <a:lnTo>
                    <a:pt x="351" y="223"/>
                  </a:lnTo>
                  <a:lnTo>
                    <a:pt x="345" y="220"/>
                  </a:lnTo>
                  <a:lnTo>
                    <a:pt x="337" y="218"/>
                  </a:lnTo>
                  <a:lnTo>
                    <a:pt x="337" y="218"/>
                  </a:lnTo>
                  <a:lnTo>
                    <a:pt x="343" y="223"/>
                  </a:lnTo>
                  <a:lnTo>
                    <a:pt x="351" y="226"/>
                  </a:lnTo>
                  <a:lnTo>
                    <a:pt x="359" y="231"/>
                  </a:lnTo>
                  <a:lnTo>
                    <a:pt x="366" y="234"/>
                  </a:lnTo>
                  <a:lnTo>
                    <a:pt x="366" y="234"/>
                  </a:lnTo>
                  <a:close/>
                  <a:moveTo>
                    <a:pt x="314" y="243"/>
                  </a:moveTo>
                  <a:lnTo>
                    <a:pt x="314" y="243"/>
                  </a:lnTo>
                  <a:lnTo>
                    <a:pt x="302" y="237"/>
                  </a:lnTo>
                  <a:lnTo>
                    <a:pt x="290" y="229"/>
                  </a:lnTo>
                  <a:lnTo>
                    <a:pt x="284" y="226"/>
                  </a:lnTo>
                  <a:lnTo>
                    <a:pt x="276" y="223"/>
                  </a:lnTo>
                  <a:lnTo>
                    <a:pt x="267" y="221"/>
                  </a:lnTo>
                  <a:lnTo>
                    <a:pt x="260" y="223"/>
                  </a:lnTo>
                  <a:lnTo>
                    <a:pt x="260" y="223"/>
                  </a:lnTo>
                  <a:lnTo>
                    <a:pt x="270" y="234"/>
                  </a:lnTo>
                  <a:lnTo>
                    <a:pt x="284" y="244"/>
                  </a:lnTo>
                  <a:lnTo>
                    <a:pt x="298" y="253"/>
                  </a:lnTo>
                  <a:lnTo>
                    <a:pt x="311" y="263"/>
                  </a:lnTo>
                  <a:lnTo>
                    <a:pt x="343" y="278"/>
                  </a:lnTo>
                  <a:lnTo>
                    <a:pt x="374" y="295"/>
                  </a:lnTo>
                  <a:lnTo>
                    <a:pt x="374" y="295"/>
                  </a:lnTo>
                  <a:lnTo>
                    <a:pt x="397" y="308"/>
                  </a:lnTo>
                  <a:lnTo>
                    <a:pt x="409" y="314"/>
                  </a:lnTo>
                  <a:lnTo>
                    <a:pt x="423" y="321"/>
                  </a:lnTo>
                  <a:lnTo>
                    <a:pt x="423" y="321"/>
                  </a:lnTo>
                  <a:lnTo>
                    <a:pt x="404" y="307"/>
                  </a:lnTo>
                  <a:lnTo>
                    <a:pt x="383" y="292"/>
                  </a:lnTo>
                  <a:lnTo>
                    <a:pt x="339" y="264"/>
                  </a:lnTo>
                  <a:lnTo>
                    <a:pt x="339" y="264"/>
                  </a:lnTo>
                  <a:lnTo>
                    <a:pt x="330" y="261"/>
                  </a:lnTo>
                  <a:lnTo>
                    <a:pt x="327" y="258"/>
                  </a:lnTo>
                  <a:lnTo>
                    <a:pt x="324" y="257"/>
                  </a:lnTo>
                  <a:lnTo>
                    <a:pt x="324" y="257"/>
                  </a:lnTo>
                  <a:lnTo>
                    <a:pt x="324" y="252"/>
                  </a:lnTo>
                  <a:lnTo>
                    <a:pt x="324" y="249"/>
                  </a:lnTo>
                  <a:lnTo>
                    <a:pt x="324" y="249"/>
                  </a:lnTo>
                  <a:lnTo>
                    <a:pt x="322" y="249"/>
                  </a:lnTo>
                  <a:lnTo>
                    <a:pt x="319" y="247"/>
                  </a:lnTo>
                  <a:lnTo>
                    <a:pt x="314" y="243"/>
                  </a:lnTo>
                  <a:lnTo>
                    <a:pt x="314" y="243"/>
                  </a:lnTo>
                  <a:close/>
                  <a:moveTo>
                    <a:pt x="449" y="249"/>
                  </a:moveTo>
                  <a:lnTo>
                    <a:pt x="449" y="249"/>
                  </a:lnTo>
                  <a:lnTo>
                    <a:pt x="446" y="244"/>
                  </a:lnTo>
                  <a:lnTo>
                    <a:pt x="441" y="240"/>
                  </a:lnTo>
                  <a:lnTo>
                    <a:pt x="429" y="234"/>
                  </a:lnTo>
                  <a:lnTo>
                    <a:pt x="417" y="229"/>
                  </a:lnTo>
                  <a:lnTo>
                    <a:pt x="404" y="225"/>
                  </a:lnTo>
                  <a:lnTo>
                    <a:pt x="404" y="225"/>
                  </a:lnTo>
                  <a:lnTo>
                    <a:pt x="449" y="249"/>
                  </a:lnTo>
                  <a:lnTo>
                    <a:pt x="449" y="249"/>
                  </a:lnTo>
                  <a:close/>
                  <a:moveTo>
                    <a:pt x="642" y="231"/>
                  </a:moveTo>
                  <a:lnTo>
                    <a:pt x="642" y="231"/>
                  </a:lnTo>
                  <a:lnTo>
                    <a:pt x="641" y="228"/>
                  </a:lnTo>
                  <a:lnTo>
                    <a:pt x="638" y="226"/>
                  </a:lnTo>
                  <a:lnTo>
                    <a:pt x="638" y="226"/>
                  </a:lnTo>
                  <a:lnTo>
                    <a:pt x="638" y="228"/>
                  </a:lnTo>
                  <a:lnTo>
                    <a:pt x="639" y="229"/>
                  </a:lnTo>
                  <a:lnTo>
                    <a:pt x="642" y="231"/>
                  </a:lnTo>
                  <a:lnTo>
                    <a:pt x="642" y="231"/>
                  </a:lnTo>
                  <a:close/>
                  <a:moveTo>
                    <a:pt x="667" y="255"/>
                  </a:moveTo>
                  <a:lnTo>
                    <a:pt x="667" y="255"/>
                  </a:lnTo>
                  <a:lnTo>
                    <a:pt x="630" y="228"/>
                  </a:lnTo>
                  <a:lnTo>
                    <a:pt x="630" y="228"/>
                  </a:lnTo>
                  <a:lnTo>
                    <a:pt x="630" y="229"/>
                  </a:lnTo>
                  <a:lnTo>
                    <a:pt x="632" y="229"/>
                  </a:lnTo>
                  <a:lnTo>
                    <a:pt x="632" y="229"/>
                  </a:lnTo>
                  <a:lnTo>
                    <a:pt x="647" y="244"/>
                  </a:lnTo>
                  <a:lnTo>
                    <a:pt x="656" y="250"/>
                  </a:lnTo>
                  <a:lnTo>
                    <a:pt x="667" y="255"/>
                  </a:lnTo>
                  <a:lnTo>
                    <a:pt x="667" y="255"/>
                  </a:lnTo>
                  <a:close/>
                  <a:moveTo>
                    <a:pt x="690" y="269"/>
                  </a:moveTo>
                  <a:lnTo>
                    <a:pt x="690" y="269"/>
                  </a:lnTo>
                  <a:lnTo>
                    <a:pt x="699" y="275"/>
                  </a:lnTo>
                  <a:lnTo>
                    <a:pt x="706" y="281"/>
                  </a:lnTo>
                  <a:lnTo>
                    <a:pt x="714" y="287"/>
                  </a:lnTo>
                  <a:lnTo>
                    <a:pt x="719" y="290"/>
                  </a:lnTo>
                  <a:lnTo>
                    <a:pt x="723" y="292"/>
                  </a:lnTo>
                  <a:lnTo>
                    <a:pt x="723" y="292"/>
                  </a:lnTo>
                  <a:lnTo>
                    <a:pt x="699" y="269"/>
                  </a:lnTo>
                  <a:lnTo>
                    <a:pt x="674" y="249"/>
                  </a:lnTo>
                  <a:lnTo>
                    <a:pt x="674" y="249"/>
                  </a:lnTo>
                  <a:lnTo>
                    <a:pt x="668" y="246"/>
                  </a:lnTo>
                  <a:lnTo>
                    <a:pt x="659" y="240"/>
                  </a:lnTo>
                  <a:lnTo>
                    <a:pt x="651" y="235"/>
                  </a:lnTo>
                  <a:lnTo>
                    <a:pt x="642" y="231"/>
                  </a:lnTo>
                  <a:lnTo>
                    <a:pt x="642" y="231"/>
                  </a:lnTo>
                  <a:lnTo>
                    <a:pt x="654" y="240"/>
                  </a:lnTo>
                  <a:lnTo>
                    <a:pt x="667" y="249"/>
                  </a:lnTo>
                  <a:lnTo>
                    <a:pt x="679" y="260"/>
                  </a:lnTo>
                  <a:lnTo>
                    <a:pt x="690" y="269"/>
                  </a:lnTo>
                  <a:lnTo>
                    <a:pt x="690" y="269"/>
                  </a:lnTo>
                  <a:close/>
                  <a:moveTo>
                    <a:pt x="568" y="237"/>
                  </a:moveTo>
                  <a:lnTo>
                    <a:pt x="568" y="237"/>
                  </a:lnTo>
                  <a:lnTo>
                    <a:pt x="563" y="234"/>
                  </a:lnTo>
                  <a:lnTo>
                    <a:pt x="557" y="231"/>
                  </a:lnTo>
                  <a:lnTo>
                    <a:pt x="557" y="231"/>
                  </a:lnTo>
                  <a:lnTo>
                    <a:pt x="561" y="235"/>
                  </a:lnTo>
                  <a:lnTo>
                    <a:pt x="568" y="237"/>
                  </a:lnTo>
                  <a:lnTo>
                    <a:pt x="568" y="237"/>
                  </a:lnTo>
                  <a:close/>
                  <a:moveTo>
                    <a:pt x="618" y="246"/>
                  </a:moveTo>
                  <a:lnTo>
                    <a:pt x="618" y="246"/>
                  </a:lnTo>
                  <a:lnTo>
                    <a:pt x="629" y="253"/>
                  </a:lnTo>
                  <a:lnTo>
                    <a:pt x="635" y="257"/>
                  </a:lnTo>
                  <a:lnTo>
                    <a:pt x="639" y="257"/>
                  </a:lnTo>
                  <a:lnTo>
                    <a:pt x="639" y="257"/>
                  </a:lnTo>
                  <a:lnTo>
                    <a:pt x="622" y="243"/>
                  </a:lnTo>
                  <a:lnTo>
                    <a:pt x="603" y="232"/>
                  </a:lnTo>
                  <a:lnTo>
                    <a:pt x="603" y="232"/>
                  </a:lnTo>
                  <a:lnTo>
                    <a:pt x="618" y="246"/>
                  </a:lnTo>
                  <a:lnTo>
                    <a:pt x="618" y="246"/>
                  </a:lnTo>
                  <a:close/>
                  <a:moveTo>
                    <a:pt x="339" y="243"/>
                  </a:moveTo>
                  <a:lnTo>
                    <a:pt x="339" y="243"/>
                  </a:lnTo>
                  <a:lnTo>
                    <a:pt x="337" y="241"/>
                  </a:lnTo>
                  <a:lnTo>
                    <a:pt x="336" y="240"/>
                  </a:lnTo>
                  <a:lnTo>
                    <a:pt x="336" y="240"/>
                  </a:lnTo>
                  <a:lnTo>
                    <a:pt x="336" y="240"/>
                  </a:lnTo>
                  <a:lnTo>
                    <a:pt x="333" y="240"/>
                  </a:lnTo>
                  <a:lnTo>
                    <a:pt x="331" y="240"/>
                  </a:lnTo>
                  <a:lnTo>
                    <a:pt x="328" y="237"/>
                  </a:lnTo>
                  <a:lnTo>
                    <a:pt x="328" y="237"/>
                  </a:lnTo>
                  <a:lnTo>
                    <a:pt x="324" y="237"/>
                  </a:lnTo>
                  <a:lnTo>
                    <a:pt x="322" y="235"/>
                  </a:lnTo>
                  <a:lnTo>
                    <a:pt x="324" y="237"/>
                  </a:lnTo>
                  <a:lnTo>
                    <a:pt x="324" y="237"/>
                  </a:lnTo>
                  <a:lnTo>
                    <a:pt x="339" y="246"/>
                  </a:lnTo>
                  <a:lnTo>
                    <a:pt x="353" y="255"/>
                  </a:lnTo>
                  <a:lnTo>
                    <a:pt x="383" y="272"/>
                  </a:lnTo>
                  <a:lnTo>
                    <a:pt x="383" y="272"/>
                  </a:lnTo>
                  <a:lnTo>
                    <a:pt x="398" y="282"/>
                  </a:lnTo>
                  <a:lnTo>
                    <a:pt x="415" y="292"/>
                  </a:lnTo>
                  <a:lnTo>
                    <a:pt x="432" y="301"/>
                  </a:lnTo>
                  <a:lnTo>
                    <a:pt x="449" y="310"/>
                  </a:lnTo>
                  <a:lnTo>
                    <a:pt x="449" y="310"/>
                  </a:lnTo>
                  <a:lnTo>
                    <a:pt x="423" y="292"/>
                  </a:lnTo>
                  <a:lnTo>
                    <a:pt x="397" y="273"/>
                  </a:lnTo>
                  <a:lnTo>
                    <a:pt x="368" y="258"/>
                  </a:lnTo>
                  <a:lnTo>
                    <a:pt x="339" y="243"/>
                  </a:lnTo>
                  <a:lnTo>
                    <a:pt x="339" y="243"/>
                  </a:lnTo>
                  <a:close/>
                  <a:moveTo>
                    <a:pt x="552" y="302"/>
                  </a:moveTo>
                  <a:lnTo>
                    <a:pt x="552" y="302"/>
                  </a:lnTo>
                  <a:lnTo>
                    <a:pt x="551" y="304"/>
                  </a:lnTo>
                  <a:lnTo>
                    <a:pt x="551" y="304"/>
                  </a:lnTo>
                  <a:lnTo>
                    <a:pt x="551" y="304"/>
                  </a:lnTo>
                  <a:lnTo>
                    <a:pt x="540" y="295"/>
                  </a:lnTo>
                  <a:lnTo>
                    <a:pt x="528" y="287"/>
                  </a:lnTo>
                  <a:lnTo>
                    <a:pt x="516" y="279"/>
                  </a:lnTo>
                  <a:lnTo>
                    <a:pt x="505" y="270"/>
                  </a:lnTo>
                  <a:lnTo>
                    <a:pt x="505" y="270"/>
                  </a:lnTo>
                  <a:lnTo>
                    <a:pt x="488" y="263"/>
                  </a:lnTo>
                  <a:lnTo>
                    <a:pt x="481" y="258"/>
                  </a:lnTo>
                  <a:lnTo>
                    <a:pt x="475" y="253"/>
                  </a:lnTo>
                  <a:lnTo>
                    <a:pt x="475" y="253"/>
                  </a:lnTo>
                  <a:lnTo>
                    <a:pt x="468" y="252"/>
                  </a:lnTo>
                  <a:lnTo>
                    <a:pt x="462" y="250"/>
                  </a:lnTo>
                  <a:lnTo>
                    <a:pt x="456" y="247"/>
                  </a:lnTo>
                  <a:lnTo>
                    <a:pt x="452" y="246"/>
                  </a:lnTo>
                  <a:lnTo>
                    <a:pt x="452" y="246"/>
                  </a:lnTo>
                  <a:lnTo>
                    <a:pt x="456" y="249"/>
                  </a:lnTo>
                  <a:lnTo>
                    <a:pt x="459" y="253"/>
                  </a:lnTo>
                  <a:lnTo>
                    <a:pt x="459" y="253"/>
                  </a:lnTo>
                  <a:lnTo>
                    <a:pt x="455" y="257"/>
                  </a:lnTo>
                  <a:lnTo>
                    <a:pt x="455" y="257"/>
                  </a:lnTo>
                  <a:lnTo>
                    <a:pt x="446" y="252"/>
                  </a:lnTo>
                  <a:lnTo>
                    <a:pt x="435" y="247"/>
                  </a:lnTo>
                  <a:lnTo>
                    <a:pt x="418" y="237"/>
                  </a:lnTo>
                  <a:lnTo>
                    <a:pt x="418" y="237"/>
                  </a:lnTo>
                  <a:lnTo>
                    <a:pt x="420" y="240"/>
                  </a:lnTo>
                  <a:lnTo>
                    <a:pt x="421" y="243"/>
                  </a:lnTo>
                  <a:lnTo>
                    <a:pt x="427" y="247"/>
                  </a:lnTo>
                  <a:lnTo>
                    <a:pt x="427" y="247"/>
                  </a:lnTo>
                  <a:lnTo>
                    <a:pt x="441" y="253"/>
                  </a:lnTo>
                  <a:lnTo>
                    <a:pt x="456" y="261"/>
                  </a:lnTo>
                  <a:lnTo>
                    <a:pt x="482" y="278"/>
                  </a:lnTo>
                  <a:lnTo>
                    <a:pt x="482" y="278"/>
                  </a:lnTo>
                  <a:lnTo>
                    <a:pt x="487" y="279"/>
                  </a:lnTo>
                  <a:lnTo>
                    <a:pt x="488" y="279"/>
                  </a:lnTo>
                  <a:lnTo>
                    <a:pt x="490" y="279"/>
                  </a:lnTo>
                  <a:lnTo>
                    <a:pt x="490" y="279"/>
                  </a:lnTo>
                  <a:lnTo>
                    <a:pt x="485" y="276"/>
                  </a:lnTo>
                  <a:lnTo>
                    <a:pt x="481" y="273"/>
                  </a:lnTo>
                  <a:lnTo>
                    <a:pt x="478" y="269"/>
                  </a:lnTo>
                  <a:lnTo>
                    <a:pt x="476" y="264"/>
                  </a:lnTo>
                  <a:lnTo>
                    <a:pt x="476" y="264"/>
                  </a:lnTo>
                  <a:lnTo>
                    <a:pt x="478" y="263"/>
                  </a:lnTo>
                  <a:lnTo>
                    <a:pt x="482" y="263"/>
                  </a:lnTo>
                  <a:lnTo>
                    <a:pt x="482" y="263"/>
                  </a:lnTo>
                  <a:lnTo>
                    <a:pt x="510" y="287"/>
                  </a:lnTo>
                  <a:lnTo>
                    <a:pt x="540" y="308"/>
                  </a:lnTo>
                  <a:lnTo>
                    <a:pt x="571" y="330"/>
                  </a:lnTo>
                  <a:lnTo>
                    <a:pt x="603" y="348"/>
                  </a:lnTo>
                  <a:lnTo>
                    <a:pt x="603" y="348"/>
                  </a:lnTo>
                  <a:lnTo>
                    <a:pt x="590" y="337"/>
                  </a:lnTo>
                  <a:lnTo>
                    <a:pt x="577" y="325"/>
                  </a:lnTo>
                  <a:lnTo>
                    <a:pt x="563" y="314"/>
                  </a:lnTo>
                  <a:lnTo>
                    <a:pt x="552" y="302"/>
                  </a:lnTo>
                  <a:lnTo>
                    <a:pt x="552" y="302"/>
                  </a:lnTo>
                  <a:close/>
                  <a:moveTo>
                    <a:pt x="520" y="243"/>
                  </a:moveTo>
                  <a:lnTo>
                    <a:pt x="520" y="243"/>
                  </a:lnTo>
                  <a:lnTo>
                    <a:pt x="525" y="247"/>
                  </a:lnTo>
                  <a:lnTo>
                    <a:pt x="529" y="250"/>
                  </a:lnTo>
                  <a:lnTo>
                    <a:pt x="529" y="250"/>
                  </a:lnTo>
                  <a:lnTo>
                    <a:pt x="561" y="272"/>
                  </a:lnTo>
                  <a:lnTo>
                    <a:pt x="561" y="272"/>
                  </a:lnTo>
                  <a:lnTo>
                    <a:pt x="563" y="273"/>
                  </a:lnTo>
                  <a:lnTo>
                    <a:pt x="566" y="273"/>
                  </a:lnTo>
                  <a:lnTo>
                    <a:pt x="566" y="273"/>
                  </a:lnTo>
                  <a:lnTo>
                    <a:pt x="542" y="257"/>
                  </a:lnTo>
                  <a:lnTo>
                    <a:pt x="516" y="240"/>
                  </a:lnTo>
                  <a:lnTo>
                    <a:pt x="516" y="240"/>
                  </a:lnTo>
                  <a:lnTo>
                    <a:pt x="517" y="243"/>
                  </a:lnTo>
                  <a:lnTo>
                    <a:pt x="520" y="243"/>
                  </a:lnTo>
                  <a:lnTo>
                    <a:pt x="520" y="243"/>
                  </a:lnTo>
                  <a:close/>
                  <a:moveTo>
                    <a:pt x="420" y="247"/>
                  </a:moveTo>
                  <a:lnTo>
                    <a:pt x="420" y="247"/>
                  </a:lnTo>
                  <a:lnTo>
                    <a:pt x="412" y="244"/>
                  </a:lnTo>
                  <a:lnTo>
                    <a:pt x="409" y="243"/>
                  </a:lnTo>
                  <a:lnTo>
                    <a:pt x="406" y="243"/>
                  </a:lnTo>
                  <a:lnTo>
                    <a:pt x="406" y="243"/>
                  </a:lnTo>
                  <a:lnTo>
                    <a:pt x="427" y="260"/>
                  </a:lnTo>
                  <a:lnTo>
                    <a:pt x="438" y="267"/>
                  </a:lnTo>
                  <a:lnTo>
                    <a:pt x="449" y="275"/>
                  </a:lnTo>
                  <a:lnTo>
                    <a:pt x="449" y="275"/>
                  </a:lnTo>
                  <a:lnTo>
                    <a:pt x="420" y="247"/>
                  </a:lnTo>
                  <a:lnTo>
                    <a:pt x="420" y="247"/>
                  </a:lnTo>
                  <a:close/>
                  <a:moveTo>
                    <a:pt x="452" y="246"/>
                  </a:moveTo>
                  <a:lnTo>
                    <a:pt x="452" y="246"/>
                  </a:lnTo>
                  <a:lnTo>
                    <a:pt x="450" y="243"/>
                  </a:lnTo>
                  <a:lnTo>
                    <a:pt x="450" y="243"/>
                  </a:lnTo>
                  <a:lnTo>
                    <a:pt x="447" y="243"/>
                  </a:lnTo>
                  <a:lnTo>
                    <a:pt x="447" y="243"/>
                  </a:lnTo>
                  <a:lnTo>
                    <a:pt x="449" y="246"/>
                  </a:lnTo>
                  <a:lnTo>
                    <a:pt x="450" y="246"/>
                  </a:lnTo>
                  <a:lnTo>
                    <a:pt x="452" y="246"/>
                  </a:lnTo>
                  <a:lnTo>
                    <a:pt x="452" y="246"/>
                  </a:lnTo>
                  <a:close/>
                  <a:moveTo>
                    <a:pt x="484" y="253"/>
                  </a:moveTo>
                  <a:lnTo>
                    <a:pt x="484" y="253"/>
                  </a:lnTo>
                  <a:lnTo>
                    <a:pt x="476" y="249"/>
                  </a:lnTo>
                  <a:lnTo>
                    <a:pt x="473" y="247"/>
                  </a:lnTo>
                  <a:lnTo>
                    <a:pt x="472" y="246"/>
                  </a:lnTo>
                  <a:lnTo>
                    <a:pt x="472" y="246"/>
                  </a:lnTo>
                  <a:lnTo>
                    <a:pt x="478" y="250"/>
                  </a:lnTo>
                  <a:lnTo>
                    <a:pt x="481" y="253"/>
                  </a:lnTo>
                  <a:lnTo>
                    <a:pt x="484" y="253"/>
                  </a:lnTo>
                  <a:lnTo>
                    <a:pt x="484" y="253"/>
                  </a:lnTo>
                  <a:close/>
                  <a:moveTo>
                    <a:pt x="549" y="276"/>
                  </a:moveTo>
                  <a:lnTo>
                    <a:pt x="549" y="276"/>
                  </a:lnTo>
                  <a:lnTo>
                    <a:pt x="534" y="269"/>
                  </a:lnTo>
                  <a:lnTo>
                    <a:pt x="517" y="260"/>
                  </a:lnTo>
                  <a:lnTo>
                    <a:pt x="504" y="252"/>
                  </a:lnTo>
                  <a:lnTo>
                    <a:pt x="488" y="246"/>
                  </a:lnTo>
                  <a:lnTo>
                    <a:pt x="488" y="246"/>
                  </a:lnTo>
                  <a:lnTo>
                    <a:pt x="522" y="270"/>
                  </a:lnTo>
                  <a:lnTo>
                    <a:pt x="557" y="292"/>
                  </a:lnTo>
                  <a:lnTo>
                    <a:pt x="557" y="292"/>
                  </a:lnTo>
                  <a:lnTo>
                    <a:pt x="555" y="289"/>
                  </a:lnTo>
                  <a:lnTo>
                    <a:pt x="557" y="287"/>
                  </a:lnTo>
                  <a:lnTo>
                    <a:pt x="557" y="285"/>
                  </a:lnTo>
                  <a:lnTo>
                    <a:pt x="557" y="284"/>
                  </a:lnTo>
                  <a:lnTo>
                    <a:pt x="557" y="284"/>
                  </a:lnTo>
                  <a:lnTo>
                    <a:pt x="552" y="281"/>
                  </a:lnTo>
                  <a:lnTo>
                    <a:pt x="551" y="279"/>
                  </a:lnTo>
                  <a:lnTo>
                    <a:pt x="549" y="276"/>
                  </a:lnTo>
                  <a:lnTo>
                    <a:pt x="549" y="276"/>
                  </a:lnTo>
                  <a:close/>
                  <a:moveTo>
                    <a:pt x="635" y="264"/>
                  </a:moveTo>
                  <a:lnTo>
                    <a:pt x="635" y="263"/>
                  </a:lnTo>
                  <a:lnTo>
                    <a:pt x="635" y="263"/>
                  </a:lnTo>
                  <a:lnTo>
                    <a:pt x="635" y="261"/>
                  </a:lnTo>
                  <a:lnTo>
                    <a:pt x="635" y="261"/>
                  </a:lnTo>
                  <a:lnTo>
                    <a:pt x="632" y="261"/>
                  </a:lnTo>
                  <a:lnTo>
                    <a:pt x="627" y="260"/>
                  </a:lnTo>
                  <a:lnTo>
                    <a:pt x="621" y="255"/>
                  </a:lnTo>
                  <a:lnTo>
                    <a:pt x="615" y="250"/>
                  </a:lnTo>
                  <a:lnTo>
                    <a:pt x="612" y="247"/>
                  </a:lnTo>
                  <a:lnTo>
                    <a:pt x="609" y="247"/>
                  </a:lnTo>
                  <a:lnTo>
                    <a:pt x="609" y="247"/>
                  </a:lnTo>
                  <a:lnTo>
                    <a:pt x="621" y="257"/>
                  </a:lnTo>
                  <a:lnTo>
                    <a:pt x="627" y="261"/>
                  </a:lnTo>
                  <a:lnTo>
                    <a:pt x="635" y="264"/>
                  </a:lnTo>
                  <a:lnTo>
                    <a:pt x="635" y="264"/>
                  </a:lnTo>
                  <a:close/>
                  <a:moveTo>
                    <a:pt x="238" y="247"/>
                  </a:moveTo>
                  <a:lnTo>
                    <a:pt x="238" y="247"/>
                  </a:lnTo>
                  <a:lnTo>
                    <a:pt x="240" y="250"/>
                  </a:lnTo>
                  <a:lnTo>
                    <a:pt x="241" y="253"/>
                  </a:lnTo>
                  <a:lnTo>
                    <a:pt x="246" y="260"/>
                  </a:lnTo>
                  <a:lnTo>
                    <a:pt x="246" y="260"/>
                  </a:lnTo>
                  <a:lnTo>
                    <a:pt x="260" y="263"/>
                  </a:lnTo>
                  <a:lnTo>
                    <a:pt x="270" y="267"/>
                  </a:lnTo>
                  <a:lnTo>
                    <a:pt x="290" y="278"/>
                  </a:lnTo>
                  <a:lnTo>
                    <a:pt x="290" y="278"/>
                  </a:lnTo>
                  <a:lnTo>
                    <a:pt x="292" y="276"/>
                  </a:lnTo>
                  <a:lnTo>
                    <a:pt x="295" y="276"/>
                  </a:lnTo>
                  <a:lnTo>
                    <a:pt x="299" y="278"/>
                  </a:lnTo>
                  <a:lnTo>
                    <a:pt x="305" y="279"/>
                  </a:lnTo>
                  <a:lnTo>
                    <a:pt x="310" y="279"/>
                  </a:lnTo>
                  <a:lnTo>
                    <a:pt x="310" y="279"/>
                  </a:lnTo>
                  <a:lnTo>
                    <a:pt x="293" y="270"/>
                  </a:lnTo>
                  <a:lnTo>
                    <a:pt x="278" y="258"/>
                  </a:lnTo>
                  <a:lnTo>
                    <a:pt x="269" y="253"/>
                  </a:lnTo>
                  <a:lnTo>
                    <a:pt x="260" y="250"/>
                  </a:lnTo>
                  <a:lnTo>
                    <a:pt x="249" y="247"/>
                  </a:lnTo>
                  <a:lnTo>
                    <a:pt x="238" y="247"/>
                  </a:lnTo>
                  <a:lnTo>
                    <a:pt x="238" y="247"/>
                  </a:lnTo>
                  <a:close/>
                  <a:moveTo>
                    <a:pt x="269" y="250"/>
                  </a:moveTo>
                  <a:lnTo>
                    <a:pt x="269" y="250"/>
                  </a:lnTo>
                  <a:lnTo>
                    <a:pt x="289" y="260"/>
                  </a:lnTo>
                  <a:lnTo>
                    <a:pt x="298" y="264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289" y="255"/>
                  </a:lnTo>
                  <a:lnTo>
                    <a:pt x="279" y="250"/>
                  </a:lnTo>
                  <a:lnTo>
                    <a:pt x="269" y="247"/>
                  </a:lnTo>
                  <a:lnTo>
                    <a:pt x="269" y="247"/>
                  </a:lnTo>
                  <a:lnTo>
                    <a:pt x="269" y="250"/>
                  </a:lnTo>
                  <a:lnTo>
                    <a:pt x="269" y="250"/>
                  </a:lnTo>
                  <a:close/>
                  <a:moveTo>
                    <a:pt x="612" y="281"/>
                  </a:moveTo>
                  <a:lnTo>
                    <a:pt x="612" y="281"/>
                  </a:lnTo>
                  <a:lnTo>
                    <a:pt x="609" y="278"/>
                  </a:lnTo>
                  <a:lnTo>
                    <a:pt x="604" y="275"/>
                  </a:lnTo>
                  <a:lnTo>
                    <a:pt x="601" y="272"/>
                  </a:lnTo>
                  <a:lnTo>
                    <a:pt x="600" y="269"/>
                  </a:lnTo>
                  <a:lnTo>
                    <a:pt x="600" y="269"/>
                  </a:lnTo>
                  <a:lnTo>
                    <a:pt x="592" y="266"/>
                  </a:lnTo>
                  <a:lnTo>
                    <a:pt x="589" y="263"/>
                  </a:lnTo>
                  <a:lnTo>
                    <a:pt x="586" y="258"/>
                  </a:lnTo>
                  <a:lnTo>
                    <a:pt x="586" y="258"/>
                  </a:lnTo>
                  <a:lnTo>
                    <a:pt x="581" y="258"/>
                  </a:lnTo>
                  <a:lnTo>
                    <a:pt x="577" y="253"/>
                  </a:lnTo>
                  <a:lnTo>
                    <a:pt x="574" y="252"/>
                  </a:lnTo>
                  <a:lnTo>
                    <a:pt x="572" y="250"/>
                  </a:lnTo>
                  <a:lnTo>
                    <a:pt x="569" y="250"/>
                  </a:lnTo>
                  <a:lnTo>
                    <a:pt x="569" y="250"/>
                  </a:lnTo>
                  <a:lnTo>
                    <a:pt x="589" y="267"/>
                  </a:lnTo>
                  <a:lnTo>
                    <a:pt x="600" y="275"/>
                  </a:lnTo>
                  <a:lnTo>
                    <a:pt x="606" y="278"/>
                  </a:lnTo>
                  <a:lnTo>
                    <a:pt x="612" y="281"/>
                  </a:lnTo>
                  <a:lnTo>
                    <a:pt x="612" y="281"/>
                  </a:lnTo>
                  <a:close/>
                  <a:moveTo>
                    <a:pt x="461" y="304"/>
                  </a:moveTo>
                  <a:lnTo>
                    <a:pt x="461" y="304"/>
                  </a:lnTo>
                  <a:lnTo>
                    <a:pt x="450" y="293"/>
                  </a:lnTo>
                  <a:lnTo>
                    <a:pt x="444" y="287"/>
                  </a:lnTo>
                  <a:lnTo>
                    <a:pt x="436" y="284"/>
                  </a:lnTo>
                  <a:lnTo>
                    <a:pt x="436" y="284"/>
                  </a:lnTo>
                  <a:lnTo>
                    <a:pt x="436" y="281"/>
                  </a:lnTo>
                  <a:lnTo>
                    <a:pt x="436" y="281"/>
                  </a:lnTo>
                  <a:lnTo>
                    <a:pt x="424" y="276"/>
                  </a:lnTo>
                  <a:lnTo>
                    <a:pt x="414" y="270"/>
                  </a:lnTo>
                  <a:lnTo>
                    <a:pt x="404" y="264"/>
                  </a:lnTo>
                  <a:lnTo>
                    <a:pt x="392" y="260"/>
                  </a:lnTo>
                  <a:lnTo>
                    <a:pt x="392" y="260"/>
                  </a:lnTo>
                  <a:lnTo>
                    <a:pt x="394" y="258"/>
                  </a:lnTo>
                  <a:lnTo>
                    <a:pt x="392" y="258"/>
                  </a:lnTo>
                  <a:lnTo>
                    <a:pt x="392" y="258"/>
                  </a:lnTo>
                  <a:lnTo>
                    <a:pt x="392" y="257"/>
                  </a:lnTo>
                  <a:lnTo>
                    <a:pt x="392" y="257"/>
                  </a:lnTo>
                  <a:lnTo>
                    <a:pt x="388" y="257"/>
                  </a:lnTo>
                  <a:lnTo>
                    <a:pt x="383" y="253"/>
                  </a:lnTo>
                  <a:lnTo>
                    <a:pt x="380" y="252"/>
                  </a:lnTo>
                  <a:lnTo>
                    <a:pt x="377" y="252"/>
                  </a:lnTo>
                  <a:lnTo>
                    <a:pt x="377" y="252"/>
                  </a:lnTo>
                  <a:lnTo>
                    <a:pt x="420" y="278"/>
                  </a:lnTo>
                  <a:lnTo>
                    <a:pt x="461" y="304"/>
                  </a:lnTo>
                  <a:lnTo>
                    <a:pt x="461" y="304"/>
                  </a:lnTo>
                  <a:close/>
                  <a:moveTo>
                    <a:pt x="525" y="252"/>
                  </a:moveTo>
                  <a:lnTo>
                    <a:pt x="525" y="252"/>
                  </a:lnTo>
                  <a:lnTo>
                    <a:pt x="534" y="260"/>
                  </a:lnTo>
                  <a:lnTo>
                    <a:pt x="543" y="267"/>
                  </a:lnTo>
                  <a:lnTo>
                    <a:pt x="554" y="275"/>
                  </a:lnTo>
                  <a:lnTo>
                    <a:pt x="565" y="279"/>
                  </a:lnTo>
                  <a:lnTo>
                    <a:pt x="565" y="279"/>
                  </a:lnTo>
                  <a:lnTo>
                    <a:pt x="545" y="264"/>
                  </a:lnTo>
                  <a:lnTo>
                    <a:pt x="534" y="258"/>
                  </a:lnTo>
                  <a:lnTo>
                    <a:pt x="525" y="252"/>
                  </a:lnTo>
                  <a:lnTo>
                    <a:pt x="525" y="252"/>
                  </a:lnTo>
                  <a:close/>
                  <a:moveTo>
                    <a:pt x="593" y="257"/>
                  </a:moveTo>
                  <a:lnTo>
                    <a:pt x="593" y="257"/>
                  </a:lnTo>
                  <a:lnTo>
                    <a:pt x="592" y="253"/>
                  </a:lnTo>
                  <a:lnTo>
                    <a:pt x="587" y="253"/>
                  </a:lnTo>
                  <a:lnTo>
                    <a:pt x="587" y="253"/>
                  </a:lnTo>
                  <a:lnTo>
                    <a:pt x="589" y="255"/>
                  </a:lnTo>
                  <a:lnTo>
                    <a:pt x="590" y="255"/>
                  </a:lnTo>
                  <a:lnTo>
                    <a:pt x="593" y="257"/>
                  </a:lnTo>
                  <a:lnTo>
                    <a:pt x="593" y="257"/>
                  </a:lnTo>
                  <a:close/>
                  <a:moveTo>
                    <a:pt x="656" y="328"/>
                  </a:moveTo>
                  <a:lnTo>
                    <a:pt x="656" y="328"/>
                  </a:lnTo>
                  <a:lnTo>
                    <a:pt x="645" y="318"/>
                  </a:lnTo>
                  <a:lnTo>
                    <a:pt x="639" y="313"/>
                  </a:lnTo>
                  <a:lnTo>
                    <a:pt x="635" y="310"/>
                  </a:lnTo>
                  <a:lnTo>
                    <a:pt x="635" y="310"/>
                  </a:lnTo>
                  <a:lnTo>
                    <a:pt x="633" y="307"/>
                  </a:lnTo>
                  <a:lnTo>
                    <a:pt x="633" y="307"/>
                  </a:lnTo>
                  <a:lnTo>
                    <a:pt x="627" y="304"/>
                  </a:lnTo>
                  <a:lnTo>
                    <a:pt x="624" y="299"/>
                  </a:lnTo>
                  <a:lnTo>
                    <a:pt x="624" y="299"/>
                  </a:lnTo>
                  <a:lnTo>
                    <a:pt x="600" y="284"/>
                  </a:lnTo>
                  <a:lnTo>
                    <a:pt x="587" y="278"/>
                  </a:lnTo>
                  <a:lnTo>
                    <a:pt x="575" y="272"/>
                  </a:lnTo>
                  <a:lnTo>
                    <a:pt x="575" y="272"/>
                  </a:lnTo>
                  <a:lnTo>
                    <a:pt x="569" y="266"/>
                  </a:lnTo>
                  <a:lnTo>
                    <a:pt x="563" y="261"/>
                  </a:lnTo>
                  <a:lnTo>
                    <a:pt x="549" y="255"/>
                  </a:lnTo>
                  <a:lnTo>
                    <a:pt x="549" y="255"/>
                  </a:lnTo>
                  <a:lnTo>
                    <a:pt x="558" y="263"/>
                  </a:lnTo>
                  <a:lnTo>
                    <a:pt x="569" y="270"/>
                  </a:lnTo>
                  <a:lnTo>
                    <a:pt x="590" y="285"/>
                  </a:lnTo>
                  <a:lnTo>
                    <a:pt x="590" y="285"/>
                  </a:lnTo>
                  <a:lnTo>
                    <a:pt x="615" y="305"/>
                  </a:lnTo>
                  <a:lnTo>
                    <a:pt x="627" y="316"/>
                  </a:lnTo>
                  <a:lnTo>
                    <a:pt x="641" y="324"/>
                  </a:lnTo>
                  <a:lnTo>
                    <a:pt x="641" y="324"/>
                  </a:lnTo>
                  <a:lnTo>
                    <a:pt x="642" y="327"/>
                  </a:lnTo>
                  <a:lnTo>
                    <a:pt x="644" y="328"/>
                  </a:lnTo>
                  <a:lnTo>
                    <a:pt x="644" y="328"/>
                  </a:lnTo>
                  <a:lnTo>
                    <a:pt x="651" y="331"/>
                  </a:lnTo>
                  <a:lnTo>
                    <a:pt x="658" y="336"/>
                  </a:lnTo>
                  <a:lnTo>
                    <a:pt x="664" y="339"/>
                  </a:lnTo>
                  <a:lnTo>
                    <a:pt x="670" y="340"/>
                  </a:lnTo>
                  <a:lnTo>
                    <a:pt x="670" y="340"/>
                  </a:lnTo>
                  <a:lnTo>
                    <a:pt x="668" y="336"/>
                  </a:lnTo>
                  <a:lnTo>
                    <a:pt x="665" y="333"/>
                  </a:lnTo>
                  <a:lnTo>
                    <a:pt x="656" y="328"/>
                  </a:lnTo>
                  <a:lnTo>
                    <a:pt x="656" y="328"/>
                  </a:lnTo>
                  <a:close/>
                  <a:moveTo>
                    <a:pt x="673" y="260"/>
                  </a:moveTo>
                  <a:lnTo>
                    <a:pt x="673" y="260"/>
                  </a:lnTo>
                  <a:lnTo>
                    <a:pt x="670" y="258"/>
                  </a:lnTo>
                  <a:lnTo>
                    <a:pt x="670" y="257"/>
                  </a:lnTo>
                  <a:lnTo>
                    <a:pt x="668" y="257"/>
                  </a:lnTo>
                  <a:lnTo>
                    <a:pt x="668" y="257"/>
                  </a:lnTo>
                  <a:lnTo>
                    <a:pt x="670" y="260"/>
                  </a:lnTo>
                  <a:lnTo>
                    <a:pt x="671" y="260"/>
                  </a:lnTo>
                  <a:lnTo>
                    <a:pt x="673" y="260"/>
                  </a:lnTo>
                  <a:lnTo>
                    <a:pt x="673" y="260"/>
                  </a:lnTo>
                  <a:close/>
                  <a:moveTo>
                    <a:pt x="723" y="263"/>
                  </a:moveTo>
                  <a:lnTo>
                    <a:pt x="723" y="263"/>
                  </a:lnTo>
                  <a:lnTo>
                    <a:pt x="741" y="276"/>
                  </a:lnTo>
                  <a:lnTo>
                    <a:pt x="741" y="276"/>
                  </a:lnTo>
                  <a:lnTo>
                    <a:pt x="737" y="266"/>
                  </a:lnTo>
                  <a:lnTo>
                    <a:pt x="731" y="257"/>
                  </a:lnTo>
                  <a:lnTo>
                    <a:pt x="731" y="257"/>
                  </a:lnTo>
                  <a:lnTo>
                    <a:pt x="728" y="260"/>
                  </a:lnTo>
                  <a:lnTo>
                    <a:pt x="723" y="263"/>
                  </a:lnTo>
                  <a:lnTo>
                    <a:pt x="723" y="263"/>
                  </a:lnTo>
                  <a:close/>
                  <a:moveTo>
                    <a:pt x="598" y="261"/>
                  </a:moveTo>
                  <a:lnTo>
                    <a:pt x="598" y="261"/>
                  </a:lnTo>
                  <a:lnTo>
                    <a:pt x="601" y="261"/>
                  </a:lnTo>
                  <a:lnTo>
                    <a:pt x="603" y="260"/>
                  </a:lnTo>
                  <a:lnTo>
                    <a:pt x="603" y="260"/>
                  </a:lnTo>
                  <a:lnTo>
                    <a:pt x="600" y="258"/>
                  </a:lnTo>
                  <a:lnTo>
                    <a:pt x="598" y="258"/>
                  </a:lnTo>
                  <a:lnTo>
                    <a:pt x="597" y="258"/>
                  </a:lnTo>
                  <a:lnTo>
                    <a:pt x="597" y="258"/>
                  </a:lnTo>
                  <a:lnTo>
                    <a:pt x="598" y="260"/>
                  </a:lnTo>
                  <a:lnTo>
                    <a:pt x="598" y="261"/>
                  </a:lnTo>
                  <a:lnTo>
                    <a:pt x="598" y="261"/>
                  </a:lnTo>
                  <a:close/>
                  <a:moveTo>
                    <a:pt x="520" y="302"/>
                  </a:moveTo>
                  <a:lnTo>
                    <a:pt x="520" y="302"/>
                  </a:lnTo>
                  <a:lnTo>
                    <a:pt x="510" y="298"/>
                  </a:lnTo>
                  <a:lnTo>
                    <a:pt x="500" y="292"/>
                  </a:lnTo>
                  <a:lnTo>
                    <a:pt x="490" y="285"/>
                  </a:lnTo>
                  <a:lnTo>
                    <a:pt x="478" y="281"/>
                  </a:lnTo>
                  <a:lnTo>
                    <a:pt x="478" y="281"/>
                  </a:lnTo>
                  <a:lnTo>
                    <a:pt x="478" y="278"/>
                  </a:lnTo>
                  <a:lnTo>
                    <a:pt x="478" y="278"/>
                  </a:lnTo>
                  <a:lnTo>
                    <a:pt x="468" y="273"/>
                  </a:lnTo>
                  <a:lnTo>
                    <a:pt x="459" y="269"/>
                  </a:lnTo>
                  <a:lnTo>
                    <a:pt x="450" y="263"/>
                  </a:lnTo>
                  <a:lnTo>
                    <a:pt x="439" y="260"/>
                  </a:lnTo>
                  <a:lnTo>
                    <a:pt x="439" y="260"/>
                  </a:lnTo>
                  <a:lnTo>
                    <a:pt x="459" y="278"/>
                  </a:lnTo>
                  <a:lnTo>
                    <a:pt x="470" y="287"/>
                  </a:lnTo>
                  <a:lnTo>
                    <a:pt x="482" y="293"/>
                  </a:lnTo>
                  <a:lnTo>
                    <a:pt x="482" y="293"/>
                  </a:lnTo>
                  <a:lnTo>
                    <a:pt x="482" y="292"/>
                  </a:lnTo>
                  <a:lnTo>
                    <a:pt x="484" y="290"/>
                  </a:lnTo>
                  <a:lnTo>
                    <a:pt x="487" y="289"/>
                  </a:lnTo>
                  <a:lnTo>
                    <a:pt x="487" y="289"/>
                  </a:lnTo>
                  <a:lnTo>
                    <a:pt x="493" y="293"/>
                  </a:lnTo>
                  <a:lnTo>
                    <a:pt x="499" y="299"/>
                  </a:lnTo>
                  <a:lnTo>
                    <a:pt x="499" y="299"/>
                  </a:lnTo>
                  <a:lnTo>
                    <a:pt x="526" y="318"/>
                  </a:lnTo>
                  <a:lnTo>
                    <a:pt x="555" y="336"/>
                  </a:lnTo>
                  <a:lnTo>
                    <a:pt x="555" y="336"/>
                  </a:lnTo>
                  <a:lnTo>
                    <a:pt x="560" y="339"/>
                  </a:lnTo>
                  <a:lnTo>
                    <a:pt x="566" y="340"/>
                  </a:lnTo>
                  <a:lnTo>
                    <a:pt x="566" y="340"/>
                  </a:lnTo>
                  <a:lnTo>
                    <a:pt x="561" y="334"/>
                  </a:lnTo>
                  <a:lnTo>
                    <a:pt x="557" y="330"/>
                  </a:lnTo>
                  <a:lnTo>
                    <a:pt x="545" y="321"/>
                  </a:lnTo>
                  <a:lnTo>
                    <a:pt x="531" y="311"/>
                  </a:lnTo>
                  <a:lnTo>
                    <a:pt x="520" y="302"/>
                  </a:lnTo>
                  <a:lnTo>
                    <a:pt x="520" y="302"/>
                  </a:lnTo>
                  <a:close/>
                  <a:moveTo>
                    <a:pt x="418" y="266"/>
                  </a:moveTo>
                  <a:lnTo>
                    <a:pt x="418" y="266"/>
                  </a:lnTo>
                  <a:lnTo>
                    <a:pt x="417" y="264"/>
                  </a:lnTo>
                  <a:lnTo>
                    <a:pt x="415" y="263"/>
                  </a:lnTo>
                  <a:lnTo>
                    <a:pt x="412" y="263"/>
                  </a:lnTo>
                  <a:lnTo>
                    <a:pt x="409" y="261"/>
                  </a:lnTo>
                  <a:lnTo>
                    <a:pt x="409" y="261"/>
                  </a:lnTo>
                  <a:lnTo>
                    <a:pt x="411" y="263"/>
                  </a:lnTo>
                  <a:lnTo>
                    <a:pt x="414" y="264"/>
                  </a:lnTo>
                  <a:lnTo>
                    <a:pt x="418" y="266"/>
                  </a:lnTo>
                  <a:lnTo>
                    <a:pt x="418" y="266"/>
                  </a:lnTo>
                  <a:close/>
                  <a:moveTo>
                    <a:pt x="616" y="269"/>
                  </a:moveTo>
                  <a:lnTo>
                    <a:pt x="616" y="269"/>
                  </a:lnTo>
                  <a:lnTo>
                    <a:pt x="612" y="266"/>
                  </a:lnTo>
                  <a:lnTo>
                    <a:pt x="609" y="264"/>
                  </a:lnTo>
                  <a:lnTo>
                    <a:pt x="607" y="264"/>
                  </a:lnTo>
                  <a:lnTo>
                    <a:pt x="607" y="264"/>
                  </a:lnTo>
                  <a:lnTo>
                    <a:pt x="616" y="269"/>
                  </a:lnTo>
                  <a:lnTo>
                    <a:pt x="616" y="269"/>
                  </a:lnTo>
                  <a:close/>
                  <a:moveTo>
                    <a:pt x="755" y="290"/>
                  </a:moveTo>
                  <a:lnTo>
                    <a:pt x="755" y="290"/>
                  </a:lnTo>
                  <a:lnTo>
                    <a:pt x="755" y="289"/>
                  </a:lnTo>
                  <a:lnTo>
                    <a:pt x="755" y="289"/>
                  </a:lnTo>
                  <a:lnTo>
                    <a:pt x="758" y="290"/>
                  </a:lnTo>
                  <a:lnTo>
                    <a:pt x="760" y="292"/>
                  </a:lnTo>
                  <a:lnTo>
                    <a:pt x="763" y="292"/>
                  </a:lnTo>
                  <a:lnTo>
                    <a:pt x="763" y="292"/>
                  </a:lnTo>
                  <a:lnTo>
                    <a:pt x="757" y="282"/>
                  </a:lnTo>
                  <a:lnTo>
                    <a:pt x="754" y="278"/>
                  </a:lnTo>
                  <a:lnTo>
                    <a:pt x="752" y="273"/>
                  </a:lnTo>
                  <a:lnTo>
                    <a:pt x="752" y="273"/>
                  </a:lnTo>
                  <a:lnTo>
                    <a:pt x="749" y="272"/>
                  </a:lnTo>
                  <a:lnTo>
                    <a:pt x="747" y="269"/>
                  </a:lnTo>
                  <a:lnTo>
                    <a:pt x="746" y="266"/>
                  </a:lnTo>
                  <a:lnTo>
                    <a:pt x="743" y="264"/>
                  </a:lnTo>
                  <a:lnTo>
                    <a:pt x="743" y="264"/>
                  </a:lnTo>
                  <a:lnTo>
                    <a:pt x="749" y="279"/>
                  </a:lnTo>
                  <a:lnTo>
                    <a:pt x="752" y="285"/>
                  </a:lnTo>
                  <a:lnTo>
                    <a:pt x="755" y="290"/>
                  </a:lnTo>
                  <a:lnTo>
                    <a:pt x="755" y="290"/>
                  </a:lnTo>
                  <a:close/>
                  <a:moveTo>
                    <a:pt x="211" y="270"/>
                  </a:moveTo>
                  <a:lnTo>
                    <a:pt x="211" y="270"/>
                  </a:lnTo>
                  <a:lnTo>
                    <a:pt x="212" y="272"/>
                  </a:lnTo>
                  <a:lnTo>
                    <a:pt x="214" y="272"/>
                  </a:lnTo>
                  <a:lnTo>
                    <a:pt x="215" y="273"/>
                  </a:lnTo>
                  <a:lnTo>
                    <a:pt x="218" y="273"/>
                  </a:lnTo>
                  <a:lnTo>
                    <a:pt x="218" y="273"/>
                  </a:lnTo>
                  <a:lnTo>
                    <a:pt x="218" y="272"/>
                  </a:lnTo>
                  <a:lnTo>
                    <a:pt x="220" y="270"/>
                  </a:lnTo>
                  <a:lnTo>
                    <a:pt x="221" y="270"/>
                  </a:lnTo>
                  <a:lnTo>
                    <a:pt x="221" y="270"/>
                  </a:lnTo>
                  <a:lnTo>
                    <a:pt x="220" y="269"/>
                  </a:lnTo>
                  <a:lnTo>
                    <a:pt x="218" y="267"/>
                  </a:lnTo>
                  <a:lnTo>
                    <a:pt x="214" y="266"/>
                  </a:lnTo>
                  <a:lnTo>
                    <a:pt x="211" y="267"/>
                  </a:lnTo>
                  <a:lnTo>
                    <a:pt x="211" y="269"/>
                  </a:lnTo>
                  <a:lnTo>
                    <a:pt x="211" y="270"/>
                  </a:lnTo>
                  <a:lnTo>
                    <a:pt x="211" y="270"/>
                  </a:lnTo>
                  <a:close/>
                  <a:moveTo>
                    <a:pt x="426" y="272"/>
                  </a:moveTo>
                  <a:lnTo>
                    <a:pt x="426" y="272"/>
                  </a:lnTo>
                  <a:lnTo>
                    <a:pt x="433" y="275"/>
                  </a:lnTo>
                  <a:lnTo>
                    <a:pt x="441" y="279"/>
                  </a:lnTo>
                  <a:lnTo>
                    <a:pt x="449" y="285"/>
                  </a:lnTo>
                  <a:lnTo>
                    <a:pt x="456" y="289"/>
                  </a:lnTo>
                  <a:lnTo>
                    <a:pt x="456" y="289"/>
                  </a:lnTo>
                  <a:lnTo>
                    <a:pt x="439" y="275"/>
                  </a:lnTo>
                  <a:lnTo>
                    <a:pt x="430" y="270"/>
                  </a:lnTo>
                  <a:lnTo>
                    <a:pt x="420" y="266"/>
                  </a:lnTo>
                  <a:lnTo>
                    <a:pt x="420" y="266"/>
                  </a:lnTo>
                  <a:lnTo>
                    <a:pt x="421" y="267"/>
                  </a:lnTo>
                  <a:lnTo>
                    <a:pt x="421" y="269"/>
                  </a:lnTo>
                  <a:lnTo>
                    <a:pt x="421" y="269"/>
                  </a:lnTo>
                  <a:lnTo>
                    <a:pt x="423" y="269"/>
                  </a:lnTo>
                  <a:lnTo>
                    <a:pt x="424" y="270"/>
                  </a:lnTo>
                  <a:lnTo>
                    <a:pt x="424" y="270"/>
                  </a:lnTo>
                  <a:lnTo>
                    <a:pt x="426" y="269"/>
                  </a:lnTo>
                  <a:lnTo>
                    <a:pt x="426" y="269"/>
                  </a:lnTo>
                  <a:lnTo>
                    <a:pt x="426" y="270"/>
                  </a:lnTo>
                  <a:lnTo>
                    <a:pt x="426" y="272"/>
                  </a:lnTo>
                  <a:lnTo>
                    <a:pt x="426" y="272"/>
                  </a:lnTo>
                  <a:close/>
                  <a:moveTo>
                    <a:pt x="249" y="281"/>
                  </a:moveTo>
                  <a:lnTo>
                    <a:pt x="249" y="281"/>
                  </a:lnTo>
                  <a:lnTo>
                    <a:pt x="246" y="276"/>
                  </a:lnTo>
                  <a:lnTo>
                    <a:pt x="241" y="272"/>
                  </a:lnTo>
                  <a:lnTo>
                    <a:pt x="235" y="269"/>
                  </a:lnTo>
                  <a:lnTo>
                    <a:pt x="229" y="267"/>
                  </a:lnTo>
                  <a:lnTo>
                    <a:pt x="229" y="267"/>
                  </a:lnTo>
                  <a:lnTo>
                    <a:pt x="249" y="281"/>
                  </a:lnTo>
                  <a:lnTo>
                    <a:pt x="249" y="281"/>
                  </a:lnTo>
                  <a:close/>
                  <a:moveTo>
                    <a:pt x="327" y="313"/>
                  </a:moveTo>
                  <a:lnTo>
                    <a:pt x="327" y="313"/>
                  </a:lnTo>
                  <a:lnTo>
                    <a:pt x="330" y="313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0" y="311"/>
                  </a:lnTo>
                  <a:lnTo>
                    <a:pt x="327" y="310"/>
                  </a:lnTo>
                  <a:lnTo>
                    <a:pt x="324" y="307"/>
                  </a:lnTo>
                  <a:lnTo>
                    <a:pt x="322" y="304"/>
                  </a:lnTo>
                  <a:lnTo>
                    <a:pt x="322" y="304"/>
                  </a:lnTo>
                  <a:lnTo>
                    <a:pt x="311" y="298"/>
                  </a:lnTo>
                  <a:lnTo>
                    <a:pt x="304" y="295"/>
                  </a:lnTo>
                  <a:lnTo>
                    <a:pt x="298" y="293"/>
                  </a:lnTo>
                  <a:lnTo>
                    <a:pt x="298" y="293"/>
                  </a:lnTo>
                  <a:lnTo>
                    <a:pt x="298" y="289"/>
                  </a:lnTo>
                  <a:lnTo>
                    <a:pt x="298" y="289"/>
                  </a:lnTo>
                  <a:lnTo>
                    <a:pt x="279" y="276"/>
                  </a:lnTo>
                  <a:lnTo>
                    <a:pt x="270" y="272"/>
                  </a:lnTo>
                  <a:lnTo>
                    <a:pt x="264" y="270"/>
                  </a:lnTo>
                  <a:lnTo>
                    <a:pt x="258" y="269"/>
                  </a:lnTo>
                  <a:lnTo>
                    <a:pt x="258" y="269"/>
                  </a:lnTo>
                  <a:lnTo>
                    <a:pt x="266" y="275"/>
                  </a:lnTo>
                  <a:lnTo>
                    <a:pt x="273" y="281"/>
                  </a:lnTo>
                  <a:lnTo>
                    <a:pt x="290" y="292"/>
                  </a:lnTo>
                  <a:lnTo>
                    <a:pt x="308" y="302"/>
                  </a:lnTo>
                  <a:lnTo>
                    <a:pt x="327" y="313"/>
                  </a:lnTo>
                  <a:lnTo>
                    <a:pt x="327" y="313"/>
                  </a:lnTo>
                  <a:close/>
                  <a:moveTo>
                    <a:pt x="627" y="273"/>
                  </a:moveTo>
                  <a:lnTo>
                    <a:pt x="627" y="273"/>
                  </a:lnTo>
                  <a:lnTo>
                    <a:pt x="621" y="272"/>
                  </a:lnTo>
                  <a:lnTo>
                    <a:pt x="619" y="270"/>
                  </a:lnTo>
                  <a:lnTo>
                    <a:pt x="618" y="270"/>
                  </a:lnTo>
                  <a:lnTo>
                    <a:pt x="618" y="270"/>
                  </a:lnTo>
                  <a:lnTo>
                    <a:pt x="622" y="273"/>
                  </a:lnTo>
                  <a:lnTo>
                    <a:pt x="624" y="273"/>
                  </a:lnTo>
                  <a:lnTo>
                    <a:pt x="627" y="273"/>
                  </a:lnTo>
                  <a:lnTo>
                    <a:pt x="627" y="273"/>
                  </a:lnTo>
                  <a:close/>
                  <a:moveTo>
                    <a:pt x="177" y="284"/>
                  </a:moveTo>
                  <a:lnTo>
                    <a:pt x="177" y="284"/>
                  </a:lnTo>
                  <a:lnTo>
                    <a:pt x="180" y="282"/>
                  </a:lnTo>
                  <a:lnTo>
                    <a:pt x="182" y="278"/>
                  </a:lnTo>
                  <a:lnTo>
                    <a:pt x="183" y="275"/>
                  </a:lnTo>
                  <a:lnTo>
                    <a:pt x="186" y="272"/>
                  </a:lnTo>
                  <a:lnTo>
                    <a:pt x="186" y="272"/>
                  </a:lnTo>
                  <a:lnTo>
                    <a:pt x="185" y="270"/>
                  </a:lnTo>
                  <a:lnTo>
                    <a:pt x="183" y="270"/>
                  </a:lnTo>
                  <a:lnTo>
                    <a:pt x="183" y="270"/>
                  </a:lnTo>
                  <a:lnTo>
                    <a:pt x="180" y="276"/>
                  </a:lnTo>
                  <a:lnTo>
                    <a:pt x="177" y="284"/>
                  </a:lnTo>
                  <a:lnTo>
                    <a:pt x="177" y="284"/>
                  </a:lnTo>
                  <a:close/>
                  <a:moveTo>
                    <a:pt x="612" y="273"/>
                  </a:moveTo>
                  <a:lnTo>
                    <a:pt x="612" y="273"/>
                  </a:lnTo>
                  <a:lnTo>
                    <a:pt x="610" y="272"/>
                  </a:lnTo>
                  <a:lnTo>
                    <a:pt x="610" y="272"/>
                  </a:lnTo>
                  <a:lnTo>
                    <a:pt x="607" y="270"/>
                  </a:lnTo>
                  <a:lnTo>
                    <a:pt x="607" y="270"/>
                  </a:lnTo>
                  <a:lnTo>
                    <a:pt x="607" y="272"/>
                  </a:lnTo>
                  <a:lnTo>
                    <a:pt x="609" y="272"/>
                  </a:lnTo>
                  <a:lnTo>
                    <a:pt x="612" y="273"/>
                  </a:lnTo>
                  <a:lnTo>
                    <a:pt x="612" y="273"/>
                  </a:lnTo>
                  <a:close/>
                  <a:moveTo>
                    <a:pt x="289" y="318"/>
                  </a:moveTo>
                  <a:lnTo>
                    <a:pt x="289" y="318"/>
                  </a:lnTo>
                  <a:lnTo>
                    <a:pt x="275" y="304"/>
                  </a:lnTo>
                  <a:lnTo>
                    <a:pt x="258" y="292"/>
                  </a:lnTo>
                  <a:lnTo>
                    <a:pt x="243" y="281"/>
                  </a:lnTo>
                  <a:lnTo>
                    <a:pt x="223" y="270"/>
                  </a:lnTo>
                  <a:lnTo>
                    <a:pt x="223" y="270"/>
                  </a:lnTo>
                  <a:lnTo>
                    <a:pt x="223" y="273"/>
                  </a:lnTo>
                  <a:lnTo>
                    <a:pt x="221" y="276"/>
                  </a:lnTo>
                  <a:lnTo>
                    <a:pt x="221" y="276"/>
                  </a:lnTo>
                  <a:lnTo>
                    <a:pt x="255" y="298"/>
                  </a:lnTo>
                  <a:lnTo>
                    <a:pt x="272" y="308"/>
                  </a:lnTo>
                  <a:lnTo>
                    <a:pt x="289" y="318"/>
                  </a:lnTo>
                  <a:lnTo>
                    <a:pt x="289" y="318"/>
                  </a:lnTo>
                  <a:close/>
                  <a:moveTo>
                    <a:pt x="639" y="296"/>
                  </a:moveTo>
                  <a:lnTo>
                    <a:pt x="639" y="296"/>
                  </a:lnTo>
                  <a:lnTo>
                    <a:pt x="676" y="319"/>
                  </a:lnTo>
                  <a:lnTo>
                    <a:pt x="676" y="319"/>
                  </a:lnTo>
                  <a:lnTo>
                    <a:pt x="674" y="314"/>
                  </a:lnTo>
                  <a:lnTo>
                    <a:pt x="670" y="311"/>
                  </a:lnTo>
                  <a:lnTo>
                    <a:pt x="667" y="308"/>
                  </a:lnTo>
                  <a:lnTo>
                    <a:pt x="667" y="307"/>
                  </a:lnTo>
                  <a:lnTo>
                    <a:pt x="667" y="304"/>
                  </a:lnTo>
                  <a:lnTo>
                    <a:pt x="667" y="304"/>
                  </a:lnTo>
                  <a:lnTo>
                    <a:pt x="659" y="302"/>
                  </a:lnTo>
                  <a:lnTo>
                    <a:pt x="659" y="302"/>
                  </a:lnTo>
                  <a:lnTo>
                    <a:pt x="654" y="298"/>
                  </a:lnTo>
                  <a:lnTo>
                    <a:pt x="650" y="293"/>
                  </a:lnTo>
                  <a:lnTo>
                    <a:pt x="638" y="287"/>
                  </a:lnTo>
                  <a:lnTo>
                    <a:pt x="625" y="279"/>
                  </a:lnTo>
                  <a:lnTo>
                    <a:pt x="613" y="273"/>
                  </a:lnTo>
                  <a:lnTo>
                    <a:pt x="613" y="273"/>
                  </a:lnTo>
                  <a:lnTo>
                    <a:pt x="618" y="279"/>
                  </a:lnTo>
                  <a:lnTo>
                    <a:pt x="625" y="285"/>
                  </a:lnTo>
                  <a:lnTo>
                    <a:pt x="632" y="290"/>
                  </a:lnTo>
                  <a:lnTo>
                    <a:pt x="639" y="296"/>
                  </a:lnTo>
                  <a:lnTo>
                    <a:pt x="639" y="296"/>
                  </a:lnTo>
                  <a:close/>
                  <a:moveTo>
                    <a:pt x="185" y="285"/>
                  </a:moveTo>
                  <a:lnTo>
                    <a:pt x="185" y="285"/>
                  </a:lnTo>
                  <a:lnTo>
                    <a:pt x="188" y="285"/>
                  </a:lnTo>
                  <a:lnTo>
                    <a:pt x="191" y="284"/>
                  </a:lnTo>
                  <a:lnTo>
                    <a:pt x="192" y="281"/>
                  </a:lnTo>
                  <a:lnTo>
                    <a:pt x="192" y="278"/>
                  </a:lnTo>
                  <a:lnTo>
                    <a:pt x="192" y="278"/>
                  </a:lnTo>
                  <a:lnTo>
                    <a:pt x="191" y="276"/>
                  </a:lnTo>
                  <a:lnTo>
                    <a:pt x="189" y="276"/>
                  </a:lnTo>
                  <a:lnTo>
                    <a:pt x="189" y="276"/>
                  </a:lnTo>
                  <a:lnTo>
                    <a:pt x="188" y="281"/>
                  </a:lnTo>
                  <a:lnTo>
                    <a:pt x="185" y="285"/>
                  </a:lnTo>
                  <a:lnTo>
                    <a:pt x="185" y="285"/>
                  </a:lnTo>
                  <a:close/>
                  <a:moveTo>
                    <a:pt x="580" y="285"/>
                  </a:moveTo>
                  <a:lnTo>
                    <a:pt x="580" y="285"/>
                  </a:lnTo>
                  <a:lnTo>
                    <a:pt x="580" y="282"/>
                  </a:lnTo>
                  <a:lnTo>
                    <a:pt x="580" y="282"/>
                  </a:lnTo>
                  <a:lnTo>
                    <a:pt x="577" y="282"/>
                  </a:lnTo>
                  <a:lnTo>
                    <a:pt x="575" y="281"/>
                  </a:lnTo>
                  <a:lnTo>
                    <a:pt x="574" y="279"/>
                  </a:lnTo>
                  <a:lnTo>
                    <a:pt x="571" y="279"/>
                  </a:lnTo>
                  <a:lnTo>
                    <a:pt x="571" y="279"/>
                  </a:lnTo>
                  <a:lnTo>
                    <a:pt x="580" y="285"/>
                  </a:lnTo>
                  <a:lnTo>
                    <a:pt x="580" y="285"/>
                  </a:lnTo>
                  <a:close/>
                  <a:moveTo>
                    <a:pt x="308" y="316"/>
                  </a:moveTo>
                  <a:lnTo>
                    <a:pt x="308" y="316"/>
                  </a:lnTo>
                  <a:lnTo>
                    <a:pt x="298" y="305"/>
                  </a:lnTo>
                  <a:lnTo>
                    <a:pt x="285" y="296"/>
                  </a:lnTo>
                  <a:lnTo>
                    <a:pt x="261" y="281"/>
                  </a:lnTo>
                  <a:lnTo>
                    <a:pt x="260" y="281"/>
                  </a:lnTo>
                  <a:lnTo>
                    <a:pt x="260" y="281"/>
                  </a:lnTo>
                  <a:lnTo>
                    <a:pt x="264" y="287"/>
                  </a:lnTo>
                  <a:lnTo>
                    <a:pt x="270" y="292"/>
                  </a:lnTo>
                  <a:lnTo>
                    <a:pt x="282" y="301"/>
                  </a:lnTo>
                  <a:lnTo>
                    <a:pt x="308" y="316"/>
                  </a:lnTo>
                  <a:lnTo>
                    <a:pt x="308" y="316"/>
                  </a:lnTo>
                  <a:close/>
                  <a:moveTo>
                    <a:pt x="755" y="308"/>
                  </a:moveTo>
                  <a:lnTo>
                    <a:pt x="755" y="308"/>
                  </a:lnTo>
                  <a:lnTo>
                    <a:pt x="754" y="305"/>
                  </a:lnTo>
                  <a:lnTo>
                    <a:pt x="751" y="304"/>
                  </a:lnTo>
                  <a:lnTo>
                    <a:pt x="747" y="301"/>
                  </a:lnTo>
                  <a:lnTo>
                    <a:pt x="746" y="298"/>
                  </a:lnTo>
                  <a:lnTo>
                    <a:pt x="746" y="298"/>
                  </a:lnTo>
                  <a:lnTo>
                    <a:pt x="740" y="293"/>
                  </a:lnTo>
                  <a:lnTo>
                    <a:pt x="734" y="289"/>
                  </a:lnTo>
                  <a:lnTo>
                    <a:pt x="726" y="284"/>
                  </a:lnTo>
                  <a:lnTo>
                    <a:pt x="720" y="282"/>
                  </a:lnTo>
                  <a:lnTo>
                    <a:pt x="720" y="282"/>
                  </a:lnTo>
                  <a:lnTo>
                    <a:pt x="728" y="290"/>
                  </a:lnTo>
                  <a:lnTo>
                    <a:pt x="735" y="298"/>
                  </a:lnTo>
                  <a:lnTo>
                    <a:pt x="744" y="305"/>
                  </a:lnTo>
                  <a:lnTo>
                    <a:pt x="751" y="308"/>
                  </a:lnTo>
                  <a:lnTo>
                    <a:pt x="755" y="308"/>
                  </a:lnTo>
                  <a:lnTo>
                    <a:pt x="755" y="308"/>
                  </a:lnTo>
                  <a:close/>
                  <a:moveTo>
                    <a:pt x="333" y="289"/>
                  </a:moveTo>
                  <a:lnTo>
                    <a:pt x="333" y="289"/>
                  </a:lnTo>
                  <a:lnTo>
                    <a:pt x="330" y="287"/>
                  </a:lnTo>
                  <a:lnTo>
                    <a:pt x="328" y="285"/>
                  </a:lnTo>
                  <a:lnTo>
                    <a:pt x="325" y="284"/>
                  </a:lnTo>
                  <a:lnTo>
                    <a:pt x="322" y="284"/>
                  </a:lnTo>
                  <a:lnTo>
                    <a:pt x="322" y="284"/>
                  </a:lnTo>
                  <a:lnTo>
                    <a:pt x="325" y="285"/>
                  </a:lnTo>
                  <a:lnTo>
                    <a:pt x="328" y="287"/>
                  </a:lnTo>
                  <a:lnTo>
                    <a:pt x="330" y="289"/>
                  </a:lnTo>
                  <a:lnTo>
                    <a:pt x="333" y="289"/>
                  </a:lnTo>
                  <a:lnTo>
                    <a:pt x="333" y="289"/>
                  </a:lnTo>
                  <a:close/>
                  <a:moveTo>
                    <a:pt x="278" y="325"/>
                  </a:moveTo>
                  <a:lnTo>
                    <a:pt x="278" y="325"/>
                  </a:lnTo>
                  <a:lnTo>
                    <a:pt x="278" y="324"/>
                  </a:lnTo>
                  <a:lnTo>
                    <a:pt x="278" y="322"/>
                  </a:lnTo>
                  <a:lnTo>
                    <a:pt x="282" y="321"/>
                  </a:lnTo>
                  <a:lnTo>
                    <a:pt x="282" y="321"/>
                  </a:lnTo>
                  <a:lnTo>
                    <a:pt x="249" y="302"/>
                  </a:lnTo>
                  <a:lnTo>
                    <a:pt x="234" y="293"/>
                  </a:lnTo>
                  <a:lnTo>
                    <a:pt x="218" y="284"/>
                  </a:lnTo>
                  <a:lnTo>
                    <a:pt x="217" y="284"/>
                  </a:lnTo>
                  <a:lnTo>
                    <a:pt x="217" y="284"/>
                  </a:lnTo>
                  <a:lnTo>
                    <a:pt x="231" y="296"/>
                  </a:lnTo>
                  <a:lnTo>
                    <a:pt x="246" y="307"/>
                  </a:lnTo>
                  <a:lnTo>
                    <a:pt x="261" y="316"/>
                  </a:lnTo>
                  <a:lnTo>
                    <a:pt x="278" y="325"/>
                  </a:lnTo>
                  <a:lnTo>
                    <a:pt x="278" y="325"/>
                  </a:lnTo>
                  <a:close/>
                  <a:moveTo>
                    <a:pt x="430" y="313"/>
                  </a:moveTo>
                  <a:lnTo>
                    <a:pt x="430" y="313"/>
                  </a:lnTo>
                  <a:lnTo>
                    <a:pt x="418" y="304"/>
                  </a:lnTo>
                  <a:lnTo>
                    <a:pt x="414" y="298"/>
                  </a:lnTo>
                  <a:lnTo>
                    <a:pt x="411" y="295"/>
                  </a:lnTo>
                  <a:lnTo>
                    <a:pt x="411" y="295"/>
                  </a:lnTo>
                  <a:lnTo>
                    <a:pt x="411" y="295"/>
                  </a:lnTo>
                  <a:lnTo>
                    <a:pt x="409" y="295"/>
                  </a:lnTo>
                  <a:lnTo>
                    <a:pt x="409" y="295"/>
                  </a:lnTo>
                  <a:lnTo>
                    <a:pt x="401" y="289"/>
                  </a:lnTo>
                  <a:lnTo>
                    <a:pt x="397" y="285"/>
                  </a:lnTo>
                  <a:lnTo>
                    <a:pt x="392" y="285"/>
                  </a:lnTo>
                  <a:lnTo>
                    <a:pt x="392" y="285"/>
                  </a:lnTo>
                  <a:lnTo>
                    <a:pt x="411" y="299"/>
                  </a:lnTo>
                  <a:lnTo>
                    <a:pt x="421" y="307"/>
                  </a:lnTo>
                  <a:lnTo>
                    <a:pt x="430" y="313"/>
                  </a:lnTo>
                  <a:lnTo>
                    <a:pt x="430" y="313"/>
                  </a:lnTo>
                  <a:close/>
                  <a:moveTo>
                    <a:pt x="200" y="287"/>
                  </a:moveTo>
                  <a:lnTo>
                    <a:pt x="200" y="287"/>
                  </a:lnTo>
                  <a:lnTo>
                    <a:pt x="200" y="289"/>
                  </a:lnTo>
                  <a:lnTo>
                    <a:pt x="203" y="290"/>
                  </a:lnTo>
                  <a:lnTo>
                    <a:pt x="208" y="292"/>
                  </a:lnTo>
                  <a:lnTo>
                    <a:pt x="208" y="292"/>
                  </a:lnTo>
                  <a:lnTo>
                    <a:pt x="205" y="287"/>
                  </a:lnTo>
                  <a:lnTo>
                    <a:pt x="202" y="287"/>
                  </a:lnTo>
                  <a:lnTo>
                    <a:pt x="200" y="287"/>
                  </a:lnTo>
                  <a:lnTo>
                    <a:pt x="200" y="287"/>
                  </a:lnTo>
                  <a:close/>
                  <a:moveTo>
                    <a:pt x="624" y="328"/>
                  </a:moveTo>
                  <a:lnTo>
                    <a:pt x="624" y="328"/>
                  </a:lnTo>
                  <a:lnTo>
                    <a:pt x="610" y="314"/>
                  </a:lnTo>
                  <a:lnTo>
                    <a:pt x="597" y="302"/>
                  </a:lnTo>
                  <a:lnTo>
                    <a:pt x="597" y="302"/>
                  </a:lnTo>
                  <a:lnTo>
                    <a:pt x="592" y="301"/>
                  </a:lnTo>
                  <a:lnTo>
                    <a:pt x="587" y="298"/>
                  </a:lnTo>
                  <a:lnTo>
                    <a:pt x="583" y="295"/>
                  </a:lnTo>
                  <a:lnTo>
                    <a:pt x="577" y="293"/>
                  </a:lnTo>
                  <a:lnTo>
                    <a:pt x="577" y="293"/>
                  </a:lnTo>
                  <a:lnTo>
                    <a:pt x="575" y="292"/>
                  </a:lnTo>
                  <a:lnTo>
                    <a:pt x="571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95" y="308"/>
                  </a:lnTo>
                  <a:lnTo>
                    <a:pt x="624" y="328"/>
                  </a:lnTo>
                  <a:lnTo>
                    <a:pt x="624" y="328"/>
                  </a:lnTo>
                  <a:close/>
                  <a:moveTo>
                    <a:pt x="589" y="295"/>
                  </a:moveTo>
                  <a:lnTo>
                    <a:pt x="589" y="295"/>
                  </a:lnTo>
                  <a:lnTo>
                    <a:pt x="590" y="293"/>
                  </a:lnTo>
                  <a:lnTo>
                    <a:pt x="589" y="292"/>
                  </a:lnTo>
                  <a:lnTo>
                    <a:pt x="587" y="290"/>
                  </a:lnTo>
                  <a:lnTo>
                    <a:pt x="589" y="290"/>
                  </a:lnTo>
                  <a:lnTo>
                    <a:pt x="589" y="290"/>
                  </a:lnTo>
                  <a:lnTo>
                    <a:pt x="586" y="289"/>
                  </a:lnTo>
                  <a:lnTo>
                    <a:pt x="586" y="289"/>
                  </a:lnTo>
                  <a:lnTo>
                    <a:pt x="587" y="292"/>
                  </a:lnTo>
                  <a:lnTo>
                    <a:pt x="589" y="295"/>
                  </a:lnTo>
                  <a:lnTo>
                    <a:pt x="589" y="295"/>
                  </a:lnTo>
                  <a:close/>
                  <a:moveTo>
                    <a:pt x="345" y="305"/>
                  </a:moveTo>
                  <a:lnTo>
                    <a:pt x="345" y="305"/>
                  </a:lnTo>
                  <a:lnTo>
                    <a:pt x="343" y="304"/>
                  </a:lnTo>
                  <a:lnTo>
                    <a:pt x="340" y="301"/>
                  </a:lnTo>
                  <a:lnTo>
                    <a:pt x="336" y="298"/>
                  </a:lnTo>
                  <a:lnTo>
                    <a:pt x="333" y="295"/>
                  </a:lnTo>
                  <a:lnTo>
                    <a:pt x="333" y="295"/>
                  </a:lnTo>
                  <a:lnTo>
                    <a:pt x="328" y="293"/>
                  </a:lnTo>
                  <a:lnTo>
                    <a:pt x="325" y="292"/>
                  </a:lnTo>
                  <a:lnTo>
                    <a:pt x="321" y="290"/>
                  </a:lnTo>
                  <a:lnTo>
                    <a:pt x="318" y="292"/>
                  </a:lnTo>
                  <a:lnTo>
                    <a:pt x="318" y="292"/>
                  </a:lnTo>
                  <a:lnTo>
                    <a:pt x="331" y="298"/>
                  </a:lnTo>
                  <a:lnTo>
                    <a:pt x="345" y="305"/>
                  </a:lnTo>
                  <a:lnTo>
                    <a:pt x="345" y="305"/>
                  </a:lnTo>
                  <a:close/>
                  <a:moveTo>
                    <a:pt x="171" y="314"/>
                  </a:moveTo>
                  <a:lnTo>
                    <a:pt x="171" y="314"/>
                  </a:lnTo>
                  <a:lnTo>
                    <a:pt x="177" y="314"/>
                  </a:lnTo>
                  <a:lnTo>
                    <a:pt x="177" y="314"/>
                  </a:lnTo>
                  <a:lnTo>
                    <a:pt x="179" y="305"/>
                  </a:lnTo>
                  <a:lnTo>
                    <a:pt x="185" y="296"/>
                  </a:lnTo>
                  <a:lnTo>
                    <a:pt x="185" y="296"/>
                  </a:lnTo>
                  <a:lnTo>
                    <a:pt x="183" y="295"/>
                  </a:lnTo>
                  <a:lnTo>
                    <a:pt x="182" y="293"/>
                  </a:lnTo>
                  <a:lnTo>
                    <a:pt x="180" y="293"/>
                  </a:lnTo>
                  <a:lnTo>
                    <a:pt x="180" y="293"/>
                  </a:lnTo>
                  <a:lnTo>
                    <a:pt x="176" y="304"/>
                  </a:lnTo>
                  <a:lnTo>
                    <a:pt x="171" y="314"/>
                  </a:lnTo>
                  <a:lnTo>
                    <a:pt x="171" y="314"/>
                  </a:lnTo>
                  <a:close/>
                  <a:moveTo>
                    <a:pt x="595" y="298"/>
                  </a:moveTo>
                  <a:lnTo>
                    <a:pt x="595" y="298"/>
                  </a:lnTo>
                  <a:lnTo>
                    <a:pt x="595" y="296"/>
                  </a:lnTo>
                  <a:lnTo>
                    <a:pt x="595" y="295"/>
                  </a:lnTo>
                  <a:lnTo>
                    <a:pt x="590" y="295"/>
                  </a:lnTo>
                  <a:lnTo>
                    <a:pt x="590" y="295"/>
                  </a:lnTo>
                  <a:lnTo>
                    <a:pt x="593" y="296"/>
                  </a:lnTo>
                  <a:lnTo>
                    <a:pt x="595" y="298"/>
                  </a:lnTo>
                  <a:lnTo>
                    <a:pt x="595" y="298"/>
                  </a:lnTo>
                  <a:close/>
                  <a:moveTo>
                    <a:pt x="221" y="307"/>
                  </a:moveTo>
                  <a:lnTo>
                    <a:pt x="221" y="307"/>
                  </a:lnTo>
                  <a:lnTo>
                    <a:pt x="211" y="299"/>
                  </a:lnTo>
                  <a:lnTo>
                    <a:pt x="203" y="296"/>
                  </a:lnTo>
                  <a:lnTo>
                    <a:pt x="194" y="295"/>
                  </a:lnTo>
                  <a:lnTo>
                    <a:pt x="194" y="295"/>
                  </a:lnTo>
                  <a:lnTo>
                    <a:pt x="194" y="298"/>
                  </a:lnTo>
                  <a:lnTo>
                    <a:pt x="192" y="299"/>
                  </a:lnTo>
                  <a:lnTo>
                    <a:pt x="192" y="299"/>
                  </a:lnTo>
                  <a:lnTo>
                    <a:pt x="205" y="307"/>
                  </a:lnTo>
                  <a:lnTo>
                    <a:pt x="215" y="314"/>
                  </a:lnTo>
                  <a:lnTo>
                    <a:pt x="238" y="327"/>
                  </a:lnTo>
                  <a:lnTo>
                    <a:pt x="238" y="327"/>
                  </a:lnTo>
                  <a:lnTo>
                    <a:pt x="273" y="348"/>
                  </a:lnTo>
                  <a:lnTo>
                    <a:pt x="273" y="348"/>
                  </a:lnTo>
                  <a:lnTo>
                    <a:pt x="278" y="351"/>
                  </a:lnTo>
                  <a:lnTo>
                    <a:pt x="281" y="353"/>
                  </a:lnTo>
                  <a:lnTo>
                    <a:pt x="285" y="353"/>
                  </a:lnTo>
                  <a:lnTo>
                    <a:pt x="285" y="353"/>
                  </a:lnTo>
                  <a:lnTo>
                    <a:pt x="272" y="342"/>
                  </a:lnTo>
                  <a:lnTo>
                    <a:pt x="255" y="330"/>
                  </a:lnTo>
                  <a:lnTo>
                    <a:pt x="221" y="307"/>
                  </a:lnTo>
                  <a:lnTo>
                    <a:pt x="221" y="307"/>
                  </a:lnTo>
                  <a:close/>
                  <a:moveTo>
                    <a:pt x="465" y="301"/>
                  </a:moveTo>
                  <a:lnTo>
                    <a:pt x="465" y="301"/>
                  </a:lnTo>
                  <a:lnTo>
                    <a:pt x="465" y="299"/>
                  </a:lnTo>
                  <a:lnTo>
                    <a:pt x="464" y="298"/>
                  </a:lnTo>
                  <a:lnTo>
                    <a:pt x="461" y="296"/>
                  </a:lnTo>
                  <a:lnTo>
                    <a:pt x="459" y="296"/>
                  </a:lnTo>
                  <a:lnTo>
                    <a:pt x="459" y="296"/>
                  </a:lnTo>
                  <a:lnTo>
                    <a:pt x="465" y="301"/>
                  </a:lnTo>
                  <a:lnTo>
                    <a:pt x="465" y="301"/>
                  </a:lnTo>
                  <a:close/>
                  <a:moveTo>
                    <a:pt x="351" y="304"/>
                  </a:moveTo>
                  <a:lnTo>
                    <a:pt x="351" y="304"/>
                  </a:lnTo>
                  <a:lnTo>
                    <a:pt x="351" y="302"/>
                  </a:lnTo>
                  <a:lnTo>
                    <a:pt x="348" y="301"/>
                  </a:lnTo>
                  <a:lnTo>
                    <a:pt x="345" y="298"/>
                  </a:lnTo>
                  <a:lnTo>
                    <a:pt x="345" y="298"/>
                  </a:lnTo>
                  <a:lnTo>
                    <a:pt x="345" y="301"/>
                  </a:lnTo>
                  <a:lnTo>
                    <a:pt x="346" y="302"/>
                  </a:lnTo>
                  <a:lnTo>
                    <a:pt x="351" y="304"/>
                  </a:lnTo>
                  <a:lnTo>
                    <a:pt x="351" y="304"/>
                  </a:lnTo>
                  <a:close/>
                  <a:moveTo>
                    <a:pt x="529" y="330"/>
                  </a:moveTo>
                  <a:lnTo>
                    <a:pt x="529" y="330"/>
                  </a:lnTo>
                  <a:lnTo>
                    <a:pt x="517" y="322"/>
                  </a:lnTo>
                  <a:lnTo>
                    <a:pt x="505" y="313"/>
                  </a:lnTo>
                  <a:lnTo>
                    <a:pt x="494" y="305"/>
                  </a:lnTo>
                  <a:lnTo>
                    <a:pt x="482" y="298"/>
                  </a:lnTo>
                  <a:lnTo>
                    <a:pt x="482" y="298"/>
                  </a:lnTo>
                  <a:lnTo>
                    <a:pt x="491" y="308"/>
                  </a:lnTo>
                  <a:lnTo>
                    <a:pt x="504" y="316"/>
                  </a:lnTo>
                  <a:lnTo>
                    <a:pt x="516" y="324"/>
                  </a:lnTo>
                  <a:lnTo>
                    <a:pt x="529" y="330"/>
                  </a:lnTo>
                  <a:lnTo>
                    <a:pt x="529" y="330"/>
                  </a:lnTo>
                  <a:close/>
                  <a:moveTo>
                    <a:pt x="508" y="333"/>
                  </a:moveTo>
                  <a:lnTo>
                    <a:pt x="508" y="333"/>
                  </a:lnTo>
                  <a:lnTo>
                    <a:pt x="488" y="314"/>
                  </a:lnTo>
                  <a:lnTo>
                    <a:pt x="478" y="307"/>
                  </a:lnTo>
                  <a:lnTo>
                    <a:pt x="467" y="299"/>
                  </a:lnTo>
                  <a:lnTo>
                    <a:pt x="467" y="299"/>
                  </a:lnTo>
                  <a:lnTo>
                    <a:pt x="470" y="305"/>
                  </a:lnTo>
                  <a:lnTo>
                    <a:pt x="475" y="310"/>
                  </a:lnTo>
                  <a:lnTo>
                    <a:pt x="485" y="319"/>
                  </a:lnTo>
                  <a:lnTo>
                    <a:pt x="497" y="327"/>
                  </a:lnTo>
                  <a:lnTo>
                    <a:pt x="508" y="333"/>
                  </a:lnTo>
                  <a:lnTo>
                    <a:pt x="508" y="333"/>
                  </a:lnTo>
                  <a:close/>
                  <a:moveTo>
                    <a:pt x="424" y="301"/>
                  </a:moveTo>
                  <a:lnTo>
                    <a:pt x="424" y="301"/>
                  </a:lnTo>
                  <a:lnTo>
                    <a:pt x="436" y="313"/>
                  </a:lnTo>
                  <a:lnTo>
                    <a:pt x="447" y="325"/>
                  </a:lnTo>
                  <a:lnTo>
                    <a:pt x="447" y="325"/>
                  </a:lnTo>
                  <a:lnTo>
                    <a:pt x="465" y="336"/>
                  </a:lnTo>
                  <a:lnTo>
                    <a:pt x="484" y="346"/>
                  </a:lnTo>
                  <a:lnTo>
                    <a:pt x="484" y="346"/>
                  </a:lnTo>
                  <a:lnTo>
                    <a:pt x="484" y="345"/>
                  </a:lnTo>
                  <a:lnTo>
                    <a:pt x="485" y="343"/>
                  </a:lnTo>
                  <a:lnTo>
                    <a:pt x="488" y="343"/>
                  </a:lnTo>
                  <a:lnTo>
                    <a:pt x="488" y="343"/>
                  </a:lnTo>
                  <a:lnTo>
                    <a:pt x="482" y="337"/>
                  </a:lnTo>
                  <a:lnTo>
                    <a:pt x="475" y="331"/>
                  </a:lnTo>
                  <a:lnTo>
                    <a:pt x="458" y="321"/>
                  </a:lnTo>
                  <a:lnTo>
                    <a:pt x="424" y="301"/>
                  </a:lnTo>
                  <a:lnTo>
                    <a:pt x="424" y="301"/>
                  </a:lnTo>
                  <a:close/>
                  <a:moveTo>
                    <a:pt x="452" y="307"/>
                  </a:moveTo>
                  <a:lnTo>
                    <a:pt x="452" y="307"/>
                  </a:lnTo>
                  <a:lnTo>
                    <a:pt x="450" y="307"/>
                  </a:lnTo>
                  <a:lnTo>
                    <a:pt x="450" y="305"/>
                  </a:lnTo>
                  <a:lnTo>
                    <a:pt x="450" y="304"/>
                  </a:lnTo>
                  <a:lnTo>
                    <a:pt x="450" y="304"/>
                  </a:lnTo>
                  <a:lnTo>
                    <a:pt x="447" y="304"/>
                  </a:lnTo>
                  <a:lnTo>
                    <a:pt x="447" y="304"/>
                  </a:lnTo>
                  <a:lnTo>
                    <a:pt x="447" y="304"/>
                  </a:lnTo>
                  <a:lnTo>
                    <a:pt x="449" y="307"/>
                  </a:lnTo>
                  <a:lnTo>
                    <a:pt x="450" y="307"/>
                  </a:lnTo>
                  <a:lnTo>
                    <a:pt x="452" y="307"/>
                  </a:lnTo>
                  <a:lnTo>
                    <a:pt x="452" y="307"/>
                  </a:lnTo>
                  <a:close/>
                  <a:moveTo>
                    <a:pt x="180" y="316"/>
                  </a:moveTo>
                  <a:lnTo>
                    <a:pt x="180" y="316"/>
                  </a:lnTo>
                  <a:lnTo>
                    <a:pt x="185" y="318"/>
                  </a:lnTo>
                  <a:lnTo>
                    <a:pt x="191" y="321"/>
                  </a:lnTo>
                  <a:lnTo>
                    <a:pt x="196" y="324"/>
                  </a:lnTo>
                  <a:lnTo>
                    <a:pt x="202" y="327"/>
                  </a:lnTo>
                  <a:lnTo>
                    <a:pt x="202" y="327"/>
                  </a:lnTo>
                  <a:lnTo>
                    <a:pt x="203" y="324"/>
                  </a:lnTo>
                  <a:lnTo>
                    <a:pt x="206" y="324"/>
                  </a:lnTo>
                  <a:lnTo>
                    <a:pt x="206" y="324"/>
                  </a:lnTo>
                  <a:lnTo>
                    <a:pt x="209" y="325"/>
                  </a:lnTo>
                  <a:lnTo>
                    <a:pt x="211" y="327"/>
                  </a:lnTo>
                  <a:lnTo>
                    <a:pt x="214" y="330"/>
                  </a:lnTo>
                  <a:lnTo>
                    <a:pt x="217" y="330"/>
                  </a:lnTo>
                  <a:lnTo>
                    <a:pt x="217" y="330"/>
                  </a:lnTo>
                  <a:lnTo>
                    <a:pt x="203" y="318"/>
                  </a:lnTo>
                  <a:lnTo>
                    <a:pt x="189" y="304"/>
                  </a:lnTo>
                  <a:lnTo>
                    <a:pt x="189" y="304"/>
                  </a:lnTo>
                  <a:lnTo>
                    <a:pt x="185" y="310"/>
                  </a:lnTo>
                  <a:lnTo>
                    <a:pt x="180" y="316"/>
                  </a:lnTo>
                  <a:lnTo>
                    <a:pt x="180" y="316"/>
                  </a:lnTo>
                  <a:close/>
                  <a:moveTo>
                    <a:pt x="647" y="313"/>
                  </a:moveTo>
                  <a:lnTo>
                    <a:pt x="647" y="313"/>
                  </a:lnTo>
                  <a:lnTo>
                    <a:pt x="644" y="310"/>
                  </a:lnTo>
                  <a:lnTo>
                    <a:pt x="642" y="308"/>
                  </a:lnTo>
                  <a:lnTo>
                    <a:pt x="641" y="308"/>
                  </a:lnTo>
                  <a:lnTo>
                    <a:pt x="641" y="308"/>
                  </a:lnTo>
                  <a:lnTo>
                    <a:pt x="644" y="311"/>
                  </a:lnTo>
                  <a:lnTo>
                    <a:pt x="647" y="313"/>
                  </a:lnTo>
                  <a:lnTo>
                    <a:pt x="647" y="313"/>
                  </a:lnTo>
                  <a:close/>
                  <a:moveTo>
                    <a:pt x="318" y="316"/>
                  </a:moveTo>
                  <a:lnTo>
                    <a:pt x="318" y="316"/>
                  </a:lnTo>
                  <a:lnTo>
                    <a:pt x="339" y="333"/>
                  </a:lnTo>
                  <a:lnTo>
                    <a:pt x="351" y="339"/>
                  </a:lnTo>
                  <a:lnTo>
                    <a:pt x="363" y="345"/>
                  </a:lnTo>
                  <a:lnTo>
                    <a:pt x="363" y="345"/>
                  </a:lnTo>
                  <a:lnTo>
                    <a:pt x="366" y="348"/>
                  </a:lnTo>
                  <a:lnTo>
                    <a:pt x="371" y="351"/>
                  </a:lnTo>
                  <a:lnTo>
                    <a:pt x="380" y="356"/>
                  </a:lnTo>
                  <a:lnTo>
                    <a:pt x="380" y="356"/>
                  </a:lnTo>
                  <a:lnTo>
                    <a:pt x="374" y="348"/>
                  </a:lnTo>
                  <a:lnTo>
                    <a:pt x="366" y="340"/>
                  </a:lnTo>
                  <a:lnTo>
                    <a:pt x="359" y="334"/>
                  </a:lnTo>
                  <a:lnTo>
                    <a:pt x="350" y="330"/>
                  </a:lnTo>
                  <a:lnTo>
                    <a:pt x="331" y="319"/>
                  </a:lnTo>
                  <a:lnTo>
                    <a:pt x="313" y="308"/>
                  </a:lnTo>
                  <a:lnTo>
                    <a:pt x="313" y="308"/>
                  </a:lnTo>
                  <a:lnTo>
                    <a:pt x="313" y="311"/>
                  </a:lnTo>
                  <a:lnTo>
                    <a:pt x="314" y="313"/>
                  </a:lnTo>
                  <a:lnTo>
                    <a:pt x="318" y="316"/>
                  </a:lnTo>
                  <a:lnTo>
                    <a:pt x="318" y="316"/>
                  </a:lnTo>
                  <a:close/>
                  <a:moveTo>
                    <a:pt x="499" y="340"/>
                  </a:moveTo>
                  <a:lnTo>
                    <a:pt x="499" y="340"/>
                  </a:lnTo>
                  <a:lnTo>
                    <a:pt x="494" y="337"/>
                  </a:lnTo>
                  <a:lnTo>
                    <a:pt x="490" y="333"/>
                  </a:lnTo>
                  <a:lnTo>
                    <a:pt x="485" y="328"/>
                  </a:lnTo>
                  <a:lnTo>
                    <a:pt x="485" y="325"/>
                  </a:lnTo>
                  <a:lnTo>
                    <a:pt x="485" y="322"/>
                  </a:lnTo>
                  <a:lnTo>
                    <a:pt x="485" y="322"/>
                  </a:lnTo>
                  <a:lnTo>
                    <a:pt x="479" y="318"/>
                  </a:lnTo>
                  <a:lnTo>
                    <a:pt x="472" y="316"/>
                  </a:lnTo>
                  <a:lnTo>
                    <a:pt x="462" y="313"/>
                  </a:lnTo>
                  <a:lnTo>
                    <a:pt x="455" y="310"/>
                  </a:lnTo>
                  <a:lnTo>
                    <a:pt x="455" y="310"/>
                  </a:lnTo>
                  <a:lnTo>
                    <a:pt x="464" y="319"/>
                  </a:lnTo>
                  <a:lnTo>
                    <a:pt x="476" y="327"/>
                  </a:lnTo>
                  <a:lnTo>
                    <a:pt x="499" y="340"/>
                  </a:lnTo>
                  <a:lnTo>
                    <a:pt x="499" y="340"/>
                  </a:lnTo>
                  <a:close/>
                  <a:moveTo>
                    <a:pt x="345" y="346"/>
                  </a:moveTo>
                  <a:lnTo>
                    <a:pt x="345" y="346"/>
                  </a:lnTo>
                  <a:lnTo>
                    <a:pt x="333" y="337"/>
                  </a:lnTo>
                  <a:lnTo>
                    <a:pt x="319" y="328"/>
                  </a:lnTo>
                  <a:lnTo>
                    <a:pt x="292" y="311"/>
                  </a:lnTo>
                  <a:lnTo>
                    <a:pt x="292" y="311"/>
                  </a:lnTo>
                  <a:lnTo>
                    <a:pt x="302" y="322"/>
                  </a:lnTo>
                  <a:lnTo>
                    <a:pt x="314" y="333"/>
                  </a:lnTo>
                  <a:lnTo>
                    <a:pt x="328" y="340"/>
                  </a:lnTo>
                  <a:lnTo>
                    <a:pt x="337" y="345"/>
                  </a:lnTo>
                  <a:lnTo>
                    <a:pt x="345" y="346"/>
                  </a:lnTo>
                  <a:lnTo>
                    <a:pt x="345" y="346"/>
                  </a:lnTo>
                  <a:close/>
                  <a:moveTo>
                    <a:pt x="667" y="327"/>
                  </a:moveTo>
                  <a:lnTo>
                    <a:pt x="667" y="327"/>
                  </a:lnTo>
                  <a:lnTo>
                    <a:pt x="658" y="319"/>
                  </a:lnTo>
                  <a:lnTo>
                    <a:pt x="653" y="316"/>
                  </a:lnTo>
                  <a:lnTo>
                    <a:pt x="647" y="313"/>
                  </a:lnTo>
                  <a:lnTo>
                    <a:pt x="647" y="313"/>
                  </a:lnTo>
                  <a:lnTo>
                    <a:pt x="658" y="321"/>
                  </a:lnTo>
                  <a:lnTo>
                    <a:pt x="662" y="324"/>
                  </a:lnTo>
                  <a:lnTo>
                    <a:pt x="667" y="327"/>
                  </a:lnTo>
                  <a:lnTo>
                    <a:pt x="667" y="327"/>
                  </a:lnTo>
                  <a:close/>
                  <a:moveTo>
                    <a:pt x="395" y="316"/>
                  </a:moveTo>
                  <a:lnTo>
                    <a:pt x="395" y="316"/>
                  </a:lnTo>
                  <a:lnTo>
                    <a:pt x="391" y="314"/>
                  </a:lnTo>
                  <a:lnTo>
                    <a:pt x="389" y="314"/>
                  </a:lnTo>
                  <a:lnTo>
                    <a:pt x="389" y="314"/>
                  </a:lnTo>
                  <a:lnTo>
                    <a:pt x="389" y="314"/>
                  </a:lnTo>
                  <a:lnTo>
                    <a:pt x="391" y="314"/>
                  </a:lnTo>
                  <a:lnTo>
                    <a:pt x="392" y="316"/>
                  </a:lnTo>
                  <a:lnTo>
                    <a:pt x="394" y="318"/>
                  </a:lnTo>
                  <a:lnTo>
                    <a:pt x="395" y="316"/>
                  </a:lnTo>
                  <a:lnTo>
                    <a:pt x="395" y="316"/>
                  </a:lnTo>
                  <a:close/>
                  <a:moveTo>
                    <a:pt x="743" y="331"/>
                  </a:moveTo>
                  <a:lnTo>
                    <a:pt x="743" y="331"/>
                  </a:lnTo>
                  <a:lnTo>
                    <a:pt x="740" y="327"/>
                  </a:lnTo>
                  <a:lnTo>
                    <a:pt x="734" y="322"/>
                  </a:lnTo>
                  <a:lnTo>
                    <a:pt x="725" y="314"/>
                  </a:lnTo>
                  <a:lnTo>
                    <a:pt x="725" y="314"/>
                  </a:lnTo>
                  <a:lnTo>
                    <a:pt x="734" y="324"/>
                  </a:lnTo>
                  <a:lnTo>
                    <a:pt x="743" y="331"/>
                  </a:lnTo>
                  <a:lnTo>
                    <a:pt x="743" y="331"/>
                  </a:lnTo>
                  <a:close/>
                  <a:moveTo>
                    <a:pt x="670" y="357"/>
                  </a:moveTo>
                  <a:lnTo>
                    <a:pt x="670" y="357"/>
                  </a:lnTo>
                  <a:lnTo>
                    <a:pt x="667" y="356"/>
                  </a:lnTo>
                  <a:lnTo>
                    <a:pt x="665" y="353"/>
                  </a:lnTo>
                  <a:lnTo>
                    <a:pt x="665" y="353"/>
                  </a:lnTo>
                  <a:lnTo>
                    <a:pt x="653" y="343"/>
                  </a:lnTo>
                  <a:lnTo>
                    <a:pt x="642" y="334"/>
                  </a:lnTo>
                  <a:lnTo>
                    <a:pt x="632" y="325"/>
                  </a:lnTo>
                  <a:lnTo>
                    <a:pt x="619" y="318"/>
                  </a:lnTo>
                  <a:lnTo>
                    <a:pt x="619" y="318"/>
                  </a:lnTo>
                  <a:lnTo>
                    <a:pt x="630" y="328"/>
                  </a:lnTo>
                  <a:lnTo>
                    <a:pt x="642" y="339"/>
                  </a:lnTo>
                  <a:lnTo>
                    <a:pt x="656" y="350"/>
                  </a:lnTo>
                  <a:lnTo>
                    <a:pt x="670" y="357"/>
                  </a:lnTo>
                  <a:lnTo>
                    <a:pt x="670" y="357"/>
                  </a:lnTo>
                  <a:close/>
                  <a:moveTo>
                    <a:pt x="360" y="321"/>
                  </a:moveTo>
                  <a:lnTo>
                    <a:pt x="360" y="321"/>
                  </a:lnTo>
                  <a:lnTo>
                    <a:pt x="365" y="325"/>
                  </a:lnTo>
                  <a:lnTo>
                    <a:pt x="371" y="330"/>
                  </a:lnTo>
                  <a:lnTo>
                    <a:pt x="383" y="336"/>
                  </a:lnTo>
                  <a:lnTo>
                    <a:pt x="383" y="336"/>
                  </a:lnTo>
                  <a:lnTo>
                    <a:pt x="378" y="331"/>
                  </a:lnTo>
                  <a:lnTo>
                    <a:pt x="372" y="327"/>
                  </a:lnTo>
                  <a:lnTo>
                    <a:pt x="366" y="322"/>
                  </a:lnTo>
                  <a:lnTo>
                    <a:pt x="360" y="321"/>
                  </a:lnTo>
                  <a:lnTo>
                    <a:pt x="360" y="321"/>
                  </a:lnTo>
                  <a:close/>
                  <a:moveTo>
                    <a:pt x="743" y="357"/>
                  </a:moveTo>
                  <a:lnTo>
                    <a:pt x="743" y="357"/>
                  </a:lnTo>
                  <a:lnTo>
                    <a:pt x="719" y="336"/>
                  </a:lnTo>
                  <a:lnTo>
                    <a:pt x="705" y="327"/>
                  </a:lnTo>
                  <a:lnTo>
                    <a:pt x="690" y="321"/>
                  </a:lnTo>
                  <a:lnTo>
                    <a:pt x="690" y="321"/>
                  </a:lnTo>
                  <a:lnTo>
                    <a:pt x="700" y="331"/>
                  </a:lnTo>
                  <a:lnTo>
                    <a:pt x="714" y="342"/>
                  </a:lnTo>
                  <a:lnTo>
                    <a:pt x="728" y="350"/>
                  </a:lnTo>
                  <a:lnTo>
                    <a:pt x="743" y="357"/>
                  </a:lnTo>
                  <a:lnTo>
                    <a:pt x="743" y="357"/>
                  </a:lnTo>
                  <a:close/>
                  <a:moveTo>
                    <a:pt x="726" y="324"/>
                  </a:moveTo>
                  <a:lnTo>
                    <a:pt x="726" y="324"/>
                  </a:lnTo>
                  <a:lnTo>
                    <a:pt x="723" y="321"/>
                  </a:lnTo>
                  <a:lnTo>
                    <a:pt x="723" y="321"/>
                  </a:lnTo>
                  <a:lnTo>
                    <a:pt x="725" y="322"/>
                  </a:lnTo>
                  <a:lnTo>
                    <a:pt x="726" y="324"/>
                  </a:lnTo>
                  <a:lnTo>
                    <a:pt x="726" y="324"/>
                  </a:lnTo>
                  <a:lnTo>
                    <a:pt x="726" y="324"/>
                  </a:lnTo>
                  <a:close/>
                  <a:moveTo>
                    <a:pt x="263" y="380"/>
                  </a:moveTo>
                  <a:lnTo>
                    <a:pt x="263" y="380"/>
                  </a:lnTo>
                  <a:lnTo>
                    <a:pt x="263" y="377"/>
                  </a:lnTo>
                  <a:lnTo>
                    <a:pt x="263" y="374"/>
                  </a:lnTo>
                  <a:lnTo>
                    <a:pt x="263" y="374"/>
                  </a:lnTo>
                  <a:lnTo>
                    <a:pt x="232" y="351"/>
                  </a:lnTo>
                  <a:lnTo>
                    <a:pt x="200" y="330"/>
                  </a:lnTo>
                  <a:lnTo>
                    <a:pt x="200" y="330"/>
                  </a:lnTo>
                  <a:lnTo>
                    <a:pt x="194" y="328"/>
                  </a:lnTo>
                  <a:lnTo>
                    <a:pt x="188" y="325"/>
                  </a:lnTo>
                  <a:lnTo>
                    <a:pt x="182" y="324"/>
                  </a:lnTo>
                  <a:lnTo>
                    <a:pt x="176" y="324"/>
                  </a:lnTo>
                  <a:lnTo>
                    <a:pt x="176" y="324"/>
                  </a:lnTo>
                  <a:lnTo>
                    <a:pt x="183" y="334"/>
                  </a:lnTo>
                  <a:lnTo>
                    <a:pt x="191" y="343"/>
                  </a:lnTo>
                  <a:lnTo>
                    <a:pt x="202" y="351"/>
                  </a:lnTo>
                  <a:lnTo>
                    <a:pt x="214" y="357"/>
                  </a:lnTo>
                  <a:lnTo>
                    <a:pt x="238" y="369"/>
                  </a:lnTo>
                  <a:lnTo>
                    <a:pt x="263" y="380"/>
                  </a:lnTo>
                  <a:lnTo>
                    <a:pt x="263" y="380"/>
                  </a:lnTo>
                  <a:close/>
                  <a:moveTo>
                    <a:pt x="467" y="345"/>
                  </a:moveTo>
                  <a:lnTo>
                    <a:pt x="467" y="345"/>
                  </a:lnTo>
                  <a:lnTo>
                    <a:pt x="464" y="343"/>
                  </a:lnTo>
                  <a:lnTo>
                    <a:pt x="462" y="343"/>
                  </a:lnTo>
                  <a:lnTo>
                    <a:pt x="459" y="337"/>
                  </a:lnTo>
                  <a:lnTo>
                    <a:pt x="459" y="337"/>
                  </a:lnTo>
                  <a:lnTo>
                    <a:pt x="452" y="334"/>
                  </a:lnTo>
                  <a:lnTo>
                    <a:pt x="444" y="328"/>
                  </a:lnTo>
                  <a:lnTo>
                    <a:pt x="435" y="325"/>
                  </a:lnTo>
                  <a:lnTo>
                    <a:pt x="432" y="325"/>
                  </a:lnTo>
                  <a:lnTo>
                    <a:pt x="427" y="328"/>
                  </a:lnTo>
                  <a:lnTo>
                    <a:pt x="427" y="328"/>
                  </a:lnTo>
                  <a:lnTo>
                    <a:pt x="423" y="327"/>
                  </a:lnTo>
                  <a:lnTo>
                    <a:pt x="421" y="327"/>
                  </a:lnTo>
                  <a:lnTo>
                    <a:pt x="420" y="327"/>
                  </a:lnTo>
                  <a:lnTo>
                    <a:pt x="420" y="327"/>
                  </a:lnTo>
                  <a:lnTo>
                    <a:pt x="468" y="357"/>
                  </a:lnTo>
                  <a:lnTo>
                    <a:pt x="468" y="357"/>
                  </a:lnTo>
                  <a:lnTo>
                    <a:pt x="470" y="357"/>
                  </a:lnTo>
                  <a:lnTo>
                    <a:pt x="472" y="356"/>
                  </a:lnTo>
                  <a:lnTo>
                    <a:pt x="472" y="356"/>
                  </a:lnTo>
                  <a:lnTo>
                    <a:pt x="475" y="356"/>
                  </a:lnTo>
                  <a:lnTo>
                    <a:pt x="475" y="356"/>
                  </a:lnTo>
                  <a:lnTo>
                    <a:pt x="490" y="365"/>
                  </a:lnTo>
                  <a:lnTo>
                    <a:pt x="497" y="371"/>
                  </a:lnTo>
                  <a:lnTo>
                    <a:pt x="505" y="375"/>
                  </a:lnTo>
                  <a:lnTo>
                    <a:pt x="505" y="375"/>
                  </a:lnTo>
                  <a:lnTo>
                    <a:pt x="513" y="383"/>
                  </a:lnTo>
                  <a:lnTo>
                    <a:pt x="522" y="391"/>
                  </a:lnTo>
                  <a:lnTo>
                    <a:pt x="531" y="398"/>
                  </a:lnTo>
                  <a:lnTo>
                    <a:pt x="537" y="400"/>
                  </a:lnTo>
                  <a:lnTo>
                    <a:pt x="542" y="401"/>
                  </a:lnTo>
                  <a:lnTo>
                    <a:pt x="542" y="401"/>
                  </a:lnTo>
                  <a:lnTo>
                    <a:pt x="514" y="375"/>
                  </a:lnTo>
                  <a:lnTo>
                    <a:pt x="514" y="375"/>
                  </a:lnTo>
                  <a:lnTo>
                    <a:pt x="507" y="374"/>
                  </a:lnTo>
                  <a:lnTo>
                    <a:pt x="505" y="372"/>
                  </a:lnTo>
                  <a:lnTo>
                    <a:pt x="504" y="369"/>
                  </a:lnTo>
                  <a:lnTo>
                    <a:pt x="504" y="369"/>
                  </a:lnTo>
                  <a:lnTo>
                    <a:pt x="502" y="371"/>
                  </a:lnTo>
                  <a:lnTo>
                    <a:pt x="500" y="369"/>
                  </a:lnTo>
                  <a:lnTo>
                    <a:pt x="499" y="368"/>
                  </a:lnTo>
                  <a:lnTo>
                    <a:pt x="496" y="368"/>
                  </a:lnTo>
                  <a:lnTo>
                    <a:pt x="496" y="368"/>
                  </a:lnTo>
                  <a:lnTo>
                    <a:pt x="496" y="366"/>
                  </a:lnTo>
                  <a:lnTo>
                    <a:pt x="496" y="365"/>
                  </a:lnTo>
                  <a:lnTo>
                    <a:pt x="496" y="365"/>
                  </a:lnTo>
                  <a:lnTo>
                    <a:pt x="491" y="365"/>
                  </a:lnTo>
                  <a:lnTo>
                    <a:pt x="487" y="363"/>
                  </a:lnTo>
                  <a:lnTo>
                    <a:pt x="487" y="363"/>
                  </a:lnTo>
                  <a:lnTo>
                    <a:pt x="485" y="359"/>
                  </a:lnTo>
                  <a:lnTo>
                    <a:pt x="482" y="357"/>
                  </a:lnTo>
                  <a:lnTo>
                    <a:pt x="482" y="357"/>
                  </a:lnTo>
                  <a:lnTo>
                    <a:pt x="479" y="356"/>
                  </a:lnTo>
                  <a:lnTo>
                    <a:pt x="478" y="354"/>
                  </a:lnTo>
                  <a:lnTo>
                    <a:pt x="478" y="353"/>
                  </a:lnTo>
                  <a:lnTo>
                    <a:pt x="478" y="353"/>
                  </a:lnTo>
                  <a:lnTo>
                    <a:pt x="472" y="350"/>
                  </a:lnTo>
                  <a:lnTo>
                    <a:pt x="468" y="348"/>
                  </a:lnTo>
                  <a:lnTo>
                    <a:pt x="467" y="345"/>
                  </a:lnTo>
                  <a:lnTo>
                    <a:pt x="467" y="345"/>
                  </a:lnTo>
                  <a:close/>
                  <a:moveTo>
                    <a:pt x="700" y="339"/>
                  </a:moveTo>
                  <a:lnTo>
                    <a:pt x="700" y="339"/>
                  </a:lnTo>
                  <a:lnTo>
                    <a:pt x="696" y="336"/>
                  </a:lnTo>
                  <a:lnTo>
                    <a:pt x="691" y="333"/>
                  </a:lnTo>
                  <a:lnTo>
                    <a:pt x="686" y="330"/>
                  </a:lnTo>
                  <a:lnTo>
                    <a:pt x="685" y="328"/>
                  </a:lnTo>
                  <a:lnTo>
                    <a:pt x="686" y="328"/>
                  </a:lnTo>
                  <a:lnTo>
                    <a:pt x="686" y="328"/>
                  </a:lnTo>
                  <a:lnTo>
                    <a:pt x="682" y="327"/>
                  </a:lnTo>
                  <a:lnTo>
                    <a:pt x="680" y="325"/>
                  </a:lnTo>
                  <a:lnTo>
                    <a:pt x="680" y="327"/>
                  </a:lnTo>
                  <a:lnTo>
                    <a:pt x="680" y="327"/>
                  </a:lnTo>
                  <a:lnTo>
                    <a:pt x="685" y="330"/>
                  </a:lnTo>
                  <a:lnTo>
                    <a:pt x="690" y="334"/>
                  </a:lnTo>
                  <a:lnTo>
                    <a:pt x="694" y="337"/>
                  </a:lnTo>
                  <a:lnTo>
                    <a:pt x="700" y="339"/>
                  </a:lnTo>
                  <a:lnTo>
                    <a:pt x="700" y="339"/>
                  </a:lnTo>
                  <a:close/>
                  <a:moveTo>
                    <a:pt x="429" y="336"/>
                  </a:moveTo>
                  <a:lnTo>
                    <a:pt x="429" y="336"/>
                  </a:lnTo>
                  <a:lnTo>
                    <a:pt x="420" y="331"/>
                  </a:lnTo>
                  <a:lnTo>
                    <a:pt x="415" y="328"/>
                  </a:lnTo>
                  <a:lnTo>
                    <a:pt x="411" y="328"/>
                  </a:lnTo>
                  <a:lnTo>
                    <a:pt x="411" y="328"/>
                  </a:lnTo>
                  <a:lnTo>
                    <a:pt x="420" y="333"/>
                  </a:lnTo>
                  <a:lnTo>
                    <a:pt x="424" y="336"/>
                  </a:lnTo>
                  <a:lnTo>
                    <a:pt x="429" y="336"/>
                  </a:lnTo>
                  <a:lnTo>
                    <a:pt x="429" y="336"/>
                  </a:lnTo>
                  <a:close/>
                  <a:moveTo>
                    <a:pt x="429" y="354"/>
                  </a:moveTo>
                  <a:lnTo>
                    <a:pt x="429" y="354"/>
                  </a:lnTo>
                  <a:lnTo>
                    <a:pt x="465" y="377"/>
                  </a:lnTo>
                  <a:lnTo>
                    <a:pt x="500" y="398"/>
                  </a:lnTo>
                  <a:lnTo>
                    <a:pt x="500" y="398"/>
                  </a:lnTo>
                  <a:lnTo>
                    <a:pt x="500" y="395"/>
                  </a:lnTo>
                  <a:lnTo>
                    <a:pt x="499" y="394"/>
                  </a:lnTo>
                  <a:lnTo>
                    <a:pt x="499" y="394"/>
                  </a:lnTo>
                  <a:lnTo>
                    <a:pt x="502" y="392"/>
                  </a:lnTo>
                  <a:lnTo>
                    <a:pt x="505" y="391"/>
                  </a:lnTo>
                  <a:lnTo>
                    <a:pt x="505" y="391"/>
                  </a:lnTo>
                  <a:lnTo>
                    <a:pt x="475" y="371"/>
                  </a:lnTo>
                  <a:lnTo>
                    <a:pt x="443" y="354"/>
                  </a:lnTo>
                  <a:lnTo>
                    <a:pt x="443" y="354"/>
                  </a:lnTo>
                  <a:lnTo>
                    <a:pt x="443" y="353"/>
                  </a:lnTo>
                  <a:lnTo>
                    <a:pt x="443" y="351"/>
                  </a:lnTo>
                  <a:lnTo>
                    <a:pt x="443" y="351"/>
                  </a:lnTo>
                  <a:lnTo>
                    <a:pt x="436" y="350"/>
                  </a:lnTo>
                  <a:lnTo>
                    <a:pt x="433" y="348"/>
                  </a:lnTo>
                  <a:lnTo>
                    <a:pt x="429" y="343"/>
                  </a:lnTo>
                  <a:lnTo>
                    <a:pt x="429" y="343"/>
                  </a:lnTo>
                  <a:lnTo>
                    <a:pt x="424" y="343"/>
                  </a:lnTo>
                  <a:lnTo>
                    <a:pt x="421" y="342"/>
                  </a:lnTo>
                  <a:lnTo>
                    <a:pt x="414" y="337"/>
                  </a:lnTo>
                  <a:lnTo>
                    <a:pt x="407" y="334"/>
                  </a:lnTo>
                  <a:lnTo>
                    <a:pt x="401" y="331"/>
                  </a:lnTo>
                  <a:lnTo>
                    <a:pt x="401" y="331"/>
                  </a:lnTo>
                  <a:lnTo>
                    <a:pt x="401" y="330"/>
                  </a:lnTo>
                  <a:lnTo>
                    <a:pt x="403" y="330"/>
                  </a:lnTo>
                  <a:lnTo>
                    <a:pt x="403" y="330"/>
                  </a:lnTo>
                  <a:lnTo>
                    <a:pt x="400" y="328"/>
                  </a:lnTo>
                  <a:lnTo>
                    <a:pt x="398" y="328"/>
                  </a:lnTo>
                  <a:lnTo>
                    <a:pt x="398" y="328"/>
                  </a:lnTo>
                  <a:lnTo>
                    <a:pt x="404" y="336"/>
                  </a:lnTo>
                  <a:lnTo>
                    <a:pt x="412" y="343"/>
                  </a:lnTo>
                  <a:lnTo>
                    <a:pt x="429" y="354"/>
                  </a:lnTo>
                  <a:lnTo>
                    <a:pt x="429" y="354"/>
                  </a:lnTo>
                  <a:close/>
                  <a:moveTo>
                    <a:pt x="656" y="449"/>
                  </a:moveTo>
                  <a:lnTo>
                    <a:pt x="656" y="449"/>
                  </a:lnTo>
                  <a:lnTo>
                    <a:pt x="653" y="444"/>
                  </a:lnTo>
                  <a:lnTo>
                    <a:pt x="648" y="439"/>
                  </a:lnTo>
                  <a:lnTo>
                    <a:pt x="639" y="432"/>
                  </a:lnTo>
                  <a:lnTo>
                    <a:pt x="639" y="432"/>
                  </a:lnTo>
                  <a:lnTo>
                    <a:pt x="639" y="430"/>
                  </a:lnTo>
                  <a:lnTo>
                    <a:pt x="641" y="429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639" y="427"/>
                  </a:lnTo>
                  <a:lnTo>
                    <a:pt x="639" y="427"/>
                  </a:lnTo>
                  <a:lnTo>
                    <a:pt x="639" y="427"/>
                  </a:lnTo>
                  <a:lnTo>
                    <a:pt x="641" y="426"/>
                  </a:lnTo>
                  <a:lnTo>
                    <a:pt x="641" y="424"/>
                  </a:lnTo>
                  <a:lnTo>
                    <a:pt x="641" y="423"/>
                  </a:lnTo>
                  <a:lnTo>
                    <a:pt x="641" y="423"/>
                  </a:lnTo>
                  <a:lnTo>
                    <a:pt x="627" y="411"/>
                  </a:lnTo>
                  <a:lnTo>
                    <a:pt x="613" y="400"/>
                  </a:lnTo>
                  <a:lnTo>
                    <a:pt x="613" y="400"/>
                  </a:lnTo>
                  <a:lnTo>
                    <a:pt x="615" y="398"/>
                  </a:lnTo>
                  <a:lnTo>
                    <a:pt x="613" y="398"/>
                  </a:lnTo>
                  <a:lnTo>
                    <a:pt x="613" y="398"/>
                  </a:lnTo>
                  <a:lnTo>
                    <a:pt x="571" y="369"/>
                  </a:lnTo>
                  <a:lnTo>
                    <a:pt x="571" y="369"/>
                  </a:lnTo>
                  <a:lnTo>
                    <a:pt x="554" y="359"/>
                  </a:lnTo>
                  <a:lnTo>
                    <a:pt x="545" y="351"/>
                  </a:lnTo>
                  <a:lnTo>
                    <a:pt x="539" y="345"/>
                  </a:lnTo>
                  <a:lnTo>
                    <a:pt x="539" y="345"/>
                  </a:lnTo>
                  <a:lnTo>
                    <a:pt x="540" y="343"/>
                  </a:lnTo>
                  <a:lnTo>
                    <a:pt x="540" y="342"/>
                  </a:lnTo>
                  <a:lnTo>
                    <a:pt x="540" y="342"/>
                  </a:lnTo>
                  <a:lnTo>
                    <a:pt x="534" y="339"/>
                  </a:lnTo>
                  <a:lnTo>
                    <a:pt x="528" y="336"/>
                  </a:lnTo>
                  <a:lnTo>
                    <a:pt x="523" y="333"/>
                  </a:lnTo>
                  <a:lnTo>
                    <a:pt x="517" y="330"/>
                  </a:lnTo>
                  <a:lnTo>
                    <a:pt x="517" y="330"/>
                  </a:lnTo>
                  <a:lnTo>
                    <a:pt x="549" y="363"/>
                  </a:lnTo>
                  <a:lnTo>
                    <a:pt x="583" y="394"/>
                  </a:lnTo>
                  <a:lnTo>
                    <a:pt x="618" y="423"/>
                  </a:lnTo>
                  <a:lnTo>
                    <a:pt x="656" y="449"/>
                  </a:lnTo>
                  <a:lnTo>
                    <a:pt x="656" y="449"/>
                  </a:lnTo>
                  <a:close/>
                  <a:moveTo>
                    <a:pt x="534" y="333"/>
                  </a:moveTo>
                  <a:lnTo>
                    <a:pt x="534" y="333"/>
                  </a:lnTo>
                  <a:lnTo>
                    <a:pt x="532" y="331"/>
                  </a:lnTo>
                  <a:lnTo>
                    <a:pt x="529" y="330"/>
                  </a:lnTo>
                  <a:lnTo>
                    <a:pt x="529" y="330"/>
                  </a:lnTo>
                  <a:lnTo>
                    <a:pt x="531" y="333"/>
                  </a:lnTo>
                  <a:lnTo>
                    <a:pt x="532" y="333"/>
                  </a:lnTo>
                  <a:lnTo>
                    <a:pt x="534" y="333"/>
                  </a:lnTo>
                  <a:lnTo>
                    <a:pt x="534" y="333"/>
                  </a:lnTo>
                  <a:close/>
                  <a:moveTo>
                    <a:pt x="282" y="371"/>
                  </a:moveTo>
                  <a:lnTo>
                    <a:pt x="282" y="371"/>
                  </a:lnTo>
                  <a:lnTo>
                    <a:pt x="276" y="365"/>
                  </a:lnTo>
                  <a:lnTo>
                    <a:pt x="270" y="360"/>
                  </a:lnTo>
                  <a:lnTo>
                    <a:pt x="257" y="351"/>
                  </a:lnTo>
                  <a:lnTo>
                    <a:pt x="257" y="351"/>
                  </a:lnTo>
                  <a:lnTo>
                    <a:pt x="241" y="340"/>
                  </a:lnTo>
                  <a:lnTo>
                    <a:pt x="235" y="336"/>
                  </a:lnTo>
                  <a:lnTo>
                    <a:pt x="228" y="333"/>
                  </a:lnTo>
                  <a:lnTo>
                    <a:pt x="228" y="333"/>
                  </a:lnTo>
                  <a:lnTo>
                    <a:pt x="240" y="343"/>
                  </a:lnTo>
                  <a:lnTo>
                    <a:pt x="253" y="354"/>
                  </a:lnTo>
                  <a:lnTo>
                    <a:pt x="282" y="371"/>
                  </a:lnTo>
                  <a:lnTo>
                    <a:pt x="282" y="371"/>
                  </a:lnTo>
                  <a:close/>
                  <a:moveTo>
                    <a:pt x="597" y="337"/>
                  </a:moveTo>
                  <a:lnTo>
                    <a:pt x="597" y="337"/>
                  </a:lnTo>
                  <a:lnTo>
                    <a:pt x="593" y="334"/>
                  </a:lnTo>
                  <a:lnTo>
                    <a:pt x="592" y="333"/>
                  </a:lnTo>
                  <a:lnTo>
                    <a:pt x="590" y="333"/>
                  </a:lnTo>
                  <a:lnTo>
                    <a:pt x="590" y="333"/>
                  </a:lnTo>
                  <a:lnTo>
                    <a:pt x="593" y="334"/>
                  </a:lnTo>
                  <a:lnTo>
                    <a:pt x="597" y="337"/>
                  </a:lnTo>
                  <a:lnTo>
                    <a:pt x="597" y="337"/>
                  </a:lnTo>
                  <a:close/>
                  <a:moveTo>
                    <a:pt x="246" y="337"/>
                  </a:moveTo>
                  <a:lnTo>
                    <a:pt x="246" y="337"/>
                  </a:lnTo>
                  <a:lnTo>
                    <a:pt x="244" y="334"/>
                  </a:lnTo>
                  <a:lnTo>
                    <a:pt x="243" y="334"/>
                  </a:lnTo>
                  <a:lnTo>
                    <a:pt x="241" y="334"/>
                  </a:lnTo>
                  <a:lnTo>
                    <a:pt x="241" y="334"/>
                  </a:lnTo>
                  <a:lnTo>
                    <a:pt x="243" y="337"/>
                  </a:lnTo>
                  <a:lnTo>
                    <a:pt x="244" y="337"/>
                  </a:lnTo>
                  <a:lnTo>
                    <a:pt x="246" y="337"/>
                  </a:lnTo>
                  <a:lnTo>
                    <a:pt x="246" y="337"/>
                  </a:lnTo>
                  <a:close/>
                  <a:moveTo>
                    <a:pt x="635" y="397"/>
                  </a:moveTo>
                  <a:lnTo>
                    <a:pt x="635" y="397"/>
                  </a:lnTo>
                  <a:lnTo>
                    <a:pt x="615" y="380"/>
                  </a:lnTo>
                  <a:lnTo>
                    <a:pt x="593" y="363"/>
                  </a:lnTo>
                  <a:lnTo>
                    <a:pt x="571" y="350"/>
                  </a:lnTo>
                  <a:lnTo>
                    <a:pt x="548" y="334"/>
                  </a:lnTo>
                  <a:lnTo>
                    <a:pt x="548" y="334"/>
                  </a:lnTo>
                  <a:lnTo>
                    <a:pt x="568" y="351"/>
                  </a:lnTo>
                  <a:lnTo>
                    <a:pt x="589" y="368"/>
                  </a:lnTo>
                  <a:lnTo>
                    <a:pt x="635" y="397"/>
                  </a:lnTo>
                  <a:lnTo>
                    <a:pt x="635" y="397"/>
                  </a:lnTo>
                  <a:close/>
                  <a:moveTo>
                    <a:pt x="391" y="342"/>
                  </a:moveTo>
                  <a:lnTo>
                    <a:pt x="391" y="342"/>
                  </a:lnTo>
                  <a:lnTo>
                    <a:pt x="407" y="353"/>
                  </a:lnTo>
                  <a:lnTo>
                    <a:pt x="424" y="363"/>
                  </a:lnTo>
                  <a:lnTo>
                    <a:pt x="424" y="363"/>
                  </a:lnTo>
                  <a:lnTo>
                    <a:pt x="423" y="359"/>
                  </a:lnTo>
                  <a:lnTo>
                    <a:pt x="421" y="357"/>
                  </a:lnTo>
                  <a:lnTo>
                    <a:pt x="423" y="354"/>
                  </a:lnTo>
                  <a:lnTo>
                    <a:pt x="423" y="354"/>
                  </a:lnTo>
                  <a:lnTo>
                    <a:pt x="406" y="345"/>
                  </a:lnTo>
                  <a:lnTo>
                    <a:pt x="389" y="336"/>
                  </a:lnTo>
                  <a:lnTo>
                    <a:pt x="389" y="336"/>
                  </a:lnTo>
                  <a:lnTo>
                    <a:pt x="391" y="337"/>
                  </a:lnTo>
                  <a:lnTo>
                    <a:pt x="391" y="339"/>
                  </a:lnTo>
                  <a:lnTo>
                    <a:pt x="391" y="342"/>
                  </a:lnTo>
                  <a:lnTo>
                    <a:pt x="391" y="342"/>
                  </a:lnTo>
                  <a:close/>
                  <a:moveTo>
                    <a:pt x="311" y="362"/>
                  </a:moveTo>
                  <a:lnTo>
                    <a:pt x="311" y="362"/>
                  </a:lnTo>
                  <a:lnTo>
                    <a:pt x="304" y="354"/>
                  </a:lnTo>
                  <a:lnTo>
                    <a:pt x="296" y="348"/>
                  </a:lnTo>
                  <a:lnTo>
                    <a:pt x="279" y="336"/>
                  </a:lnTo>
                  <a:lnTo>
                    <a:pt x="279" y="336"/>
                  </a:lnTo>
                  <a:lnTo>
                    <a:pt x="285" y="343"/>
                  </a:lnTo>
                  <a:lnTo>
                    <a:pt x="295" y="351"/>
                  </a:lnTo>
                  <a:lnTo>
                    <a:pt x="302" y="357"/>
                  </a:lnTo>
                  <a:lnTo>
                    <a:pt x="311" y="362"/>
                  </a:lnTo>
                  <a:lnTo>
                    <a:pt x="311" y="362"/>
                  </a:lnTo>
                  <a:close/>
                  <a:moveTo>
                    <a:pt x="331" y="403"/>
                  </a:moveTo>
                  <a:lnTo>
                    <a:pt x="331" y="403"/>
                  </a:lnTo>
                  <a:lnTo>
                    <a:pt x="375" y="433"/>
                  </a:lnTo>
                  <a:lnTo>
                    <a:pt x="375" y="433"/>
                  </a:lnTo>
                  <a:lnTo>
                    <a:pt x="398" y="450"/>
                  </a:lnTo>
                  <a:lnTo>
                    <a:pt x="411" y="456"/>
                  </a:lnTo>
                  <a:lnTo>
                    <a:pt x="418" y="459"/>
                  </a:lnTo>
                  <a:lnTo>
                    <a:pt x="424" y="461"/>
                  </a:lnTo>
                  <a:lnTo>
                    <a:pt x="424" y="461"/>
                  </a:lnTo>
                  <a:lnTo>
                    <a:pt x="421" y="453"/>
                  </a:lnTo>
                  <a:lnTo>
                    <a:pt x="417" y="449"/>
                  </a:lnTo>
                  <a:lnTo>
                    <a:pt x="404" y="438"/>
                  </a:lnTo>
                  <a:lnTo>
                    <a:pt x="378" y="421"/>
                  </a:lnTo>
                  <a:lnTo>
                    <a:pt x="378" y="421"/>
                  </a:lnTo>
                  <a:lnTo>
                    <a:pt x="374" y="421"/>
                  </a:lnTo>
                  <a:lnTo>
                    <a:pt x="372" y="423"/>
                  </a:lnTo>
                  <a:lnTo>
                    <a:pt x="371" y="423"/>
                  </a:lnTo>
                  <a:lnTo>
                    <a:pt x="371" y="423"/>
                  </a:lnTo>
                  <a:lnTo>
                    <a:pt x="365" y="418"/>
                  </a:lnTo>
                  <a:lnTo>
                    <a:pt x="360" y="414"/>
                  </a:lnTo>
                  <a:lnTo>
                    <a:pt x="356" y="407"/>
                  </a:lnTo>
                  <a:lnTo>
                    <a:pt x="351" y="403"/>
                  </a:lnTo>
                  <a:lnTo>
                    <a:pt x="351" y="403"/>
                  </a:lnTo>
                  <a:lnTo>
                    <a:pt x="342" y="398"/>
                  </a:lnTo>
                  <a:lnTo>
                    <a:pt x="333" y="392"/>
                  </a:lnTo>
                  <a:lnTo>
                    <a:pt x="333" y="392"/>
                  </a:lnTo>
                  <a:lnTo>
                    <a:pt x="325" y="386"/>
                  </a:lnTo>
                  <a:lnTo>
                    <a:pt x="325" y="386"/>
                  </a:lnTo>
                  <a:lnTo>
                    <a:pt x="298" y="369"/>
                  </a:lnTo>
                  <a:lnTo>
                    <a:pt x="298" y="369"/>
                  </a:lnTo>
                  <a:lnTo>
                    <a:pt x="290" y="365"/>
                  </a:lnTo>
                  <a:lnTo>
                    <a:pt x="282" y="360"/>
                  </a:lnTo>
                  <a:lnTo>
                    <a:pt x="282" y="360"/>
                  </a:lnTo>
                  <a:lnTo>
                    <a:pt x="282" y="359"/>
                  </a:lnTo>
                  <a:lnTo>
                    <a:pt x="282" y="357"/>
                  </a:lnTo>
                  <a:lnTo>
                    <a:pt x="282" y="357"/>
                  </a:lnTo>
                  <a:lnTo>
                    <a:pt x="273" y="353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55" y="343"/>
                  </a:lnTo>
                  <a:lnTo>
                    <a:pt x="246" y="337"/>
                  </a:lnTo>
                  <a:lnTo>
                    <a:pt x="246" y="337"/>
                  </a:lnTo>
                  <a:lnTo>
                    <a:pt x="269" y="354"/>
                  </a:lnTo>
                  <a:lnTo>
                    <a:pt x="289" y="371"/>
                  </a:lnTo>
                  <a:lnTo>
                    <a:pt x="310" y="388"/>
                  </a:lnTo>
                  <a:lnTo>
                    <a:pt x="331" y="403"/>
                  </a:lnTo>
                  <a:lnTo>
                    <a:pt x="331" y="403"/>
                  </a:lnTo>
                  <a:close/>
                  <a:moveTo>
                    <a:pt x="438" y="343"/>
                  </a:moveTo>
                  <a:lnTo>
                    <a:pt x="438" y="343"/>
                  </a:lnTo>
                  <a:lnTo>
                    <a:pt x="435" y="340"/>
                  </a:lnTo>
                  <a:lnTo>
                    <a:pt x="432" y="339"/>
                  </a:lnTo>
                  <a:lnTo>
                    <a:pt x="430" y="339"/>
                  </a:lnTo>
                  <a:lnTo>
                    <a:pt x="430" y="339"/>
                  </a:lnTo>
                  <a:lnTo>
                    <a:pt x="435" y="342"/>
                  </a:lnTo>
                  <a:lnTo>
                    <a:pt x="438" y="343"/>
                  </a:lnTo>
                  <a:lnTo>
                    <a:pt x="438" y="343"/>
                  </a:lnTo>
                  <a:close/>
                  <a:moveTo>
                    <a:pt x="324" y="351"/>
                  </a:moveTo>
                  <a:lnTo>
                    <a:pt x="324" y="351"/>
                  </a:lnTo>
                  <a:lnTo>
                    <a:pt x="321" y="348"/>
                  </a:lnTo>
                  <a:lnTo>
                    <a:pt x="319" y="346"/>
                  </a:lnTo>
                  <a:lnTo>
                    <a:pt x="319" y="345"/>
                  </a:lnTo>
                  <a:lnTo>
                    <a:pt x="319" y="345"/>
                  </a:lnTo>
                  <a:lnTo>
                    <a:pt x="316" y="345"/>
                  </a:lnTo>
                  <a:lnTo>
                    <a:pt x="314" y="343"/>
                  </a:lnTo>
                  <a:lnTo>
                    <a:pt x="313" y="343"/>
                  </a:lnTo>
                  <a:lnTo>
                    <a:pt x="310" y="343"/>
                  </a:lnTo>
                  <a:lnTo>
                    <a:pt x="310" y="343"/>
                  </a:lnTo>
                  <a:lnTo>
                    <a:pt x="313" y="345"/>
                  </a:lnTo>
                  <a:lnTo>
                    <a:pt x="318" y="348"/>
                  </a:lnTo>
                  <a:lnTo>
                    <a:pt x="321" y="350"/>
                  </a:lnTo>
                  <a:lnTo>
                    <a:pt x="324" y="351"/>
                  </a:lnTo>
                  <a:lnTo>
                    <a:pt x="324" y="351"/>
                  </a:lnTo>
                  <a:close/>
                  <a:moveTo>
                    <a:pt x="607" y="362"/>
                  </a:moveTo>
                  <a:lnTo>
                    <a:pt x="607" y="362"/>
                  </a:lnTo>
                  <a:lnTo>
                    <a:pt x="632" y="383"/>
                  </a:lnTo>
                  <a:lnTo>
                    <a:pt x="644" y="394"/>
                  </a:lnTo>
                  <a:lnTo>
                    <a:pt x="656" y="401"/>
                  </a:lnTo>
                  <a:lnTo>
                    <a:pt x="656" y="401"/>
                  </a:lnTo>
                  <a:lnTo>
                    <a:pt x="650" y="395"/>
                  </a:lnTo>
                  <a:lnTo>
                    <a:pt x="647" y="392"/>
                  </a:lnTo>
                  <a:lnTo>
                    <a:pt x="644" y="388"/>
                  </a:lnTo>
                  <a:lnTo>
                    <a:pt x="644" y="388"/>
                  </a:lnTo>
                  <a:lnTo>
                    <a:pt x="642" y="385"/>
                  </a:lnTo>
                  <a:lnTo>
                    <a:pt x="641" y="380"/>
                  </a:lnTo>
                  <a:lnTo>
                    <a:pt x="641" y="380"/>
                  </a:lnTo>
                  <a:lnTo>
                    <a:pt x="638" y="377"/>
                  </a:lnTo>
                  <a:lnTo>
                    <a:pt x="632" y="372"/>
                  </a:lnTo>
                  <a:lnTo>
                    <a:pt x="619" y="365"/>
                  </a:lnTo>
                  <a:lnTo>
                    <a:pt x="619" y="365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0" y="346"/>
                  </a:lnTo>
                  <a:lnTo>
                    <a:pt x="586" y="343"/>
                  </a:lnTo>
                  <a:lnTo>
                    <a:pt x="586" y="343"/>
                  </a:lnTo>
                  <a:lnTo>
                    <a:pt x="586" y="343"/>
                  </a:lnTo>
                  <a:lnTo>
                    <a:pt x="586" y="345"/>
                  </a:lnTo>
                  <a:lnTo>
                    <a:pt x="586" y="345"/>
                  </a:lnTo>
                  <a:lnTo>
                    <a:pt x="597" y="353"/>
                  </a:lnTo>
                  <a:lnTo>
                    <a:pt x="607" y="362"/>
                  </a:lnTo>
                  <a:lnTo>
                    <a:pt x="607" y="362"/>
                  </a:lnTo>
                  <a:close/>
                  <a:moveTo>
                    <a:pt x="446" y="346"/>
                  </a:moveTo>
                  <a:lnTo>
                    <a:pt x="446" y="346"/>
                  </a:lnTo>
                  <a:lnTo>
                    <a:pt x="443" y="345"/>
                  </a:lnTo>
                  <a:lnTo>
                    <a:pt x="441" y="343"/>
                  </a:lnTo>
                  <a:lnTo>
                    <a:pt x="439" y="345"/>
                  </a:lnTo>
                  <a:lnTo>
                    <a:pt x="439" y="345"/>
                  </a:lnTo>
                  <a:lnTo>
                    <a:pt x="443" y="346"/>
                  </a:lnTo>
                  <a:lnTo>
                    <a:pt x="444" y="348"/>
                  </a:lnTo>
                  <a:lnTo>
                    <a:pt x="446" y="346"/>
                  </a:lnTo>
                  <a:lnTo>
                    <a:pt x="446" y="346"/>
                  </a:lnTo>
                  <a:close/>
                  <a:moveTo>
                    <a:pt x="560" y="389"/>
                  </a:moveTo>
                  <a:lnTo>
                    <a:pt x="560" y="389"/>
                  </a:lnTo>
                  <a:lnTo>
                    <a:pt x="546" y="377"/>
                  </a:lnTo>
                  <a:lnTo>
                    <a:pt x="531" y="365"/>
                  </a:lnTo>
                  <a:lnTo>
                    <a:pt x="497" y="343"/>
                  </a:lnTo>
                  <a:lnTo>
                    <a:pt x="497" y="343"/>
                  </a:lnTo>
                  <a:lnTo>
                    <a:pt x="496" y="343"/>
                  </a:lnTo>
                  <a:lnTo>
                    <a:pt x="494" y="345"/>
                  </a:lnTo>
                  <a:lnTo>
                    <a:pt x="494" y="345"/>
                  </a:lnTo>
                  <a:lnTo>
                    <a:pt x="500" y="351"/>
                  </a:lnTo>
                  <a:lnTo>
                    <a:pt x="508" y="359"/>
                  </a:lnTo>
                  <a:lnTo>
                    <a:pt x="525" y="369"/>
                  </a:lnTo>
                  <a:lnTo>
                    <a:pt x="542" y="378"/>
                  </a:lnTo>
                  <a:lnTo>
                    <a:pt x="560" y="389"/>
                  </a:lnTo>
                  <a:lnTo>
                    <a:pt x="560" y="389"/>
                  </a:lnTo>
                  <a:close/>
                  <a:moveTo>
                    <a:pt x="610" y="346"/>
                  </a:moveTo>
                  <a:lnTo>
                    <a:pt x="610" y="346"/>
                  </a:lnTo>
                  <a:lnTo>
                    <a:pt x="609" y="345"/>
                  </a:lnTo>
                  <a:lnTo>
                    <a:pt x="607" y="343"/>
                  </a:lnTo>
                  <a:lnTo>
                    <a:pt x="606" y="343"/>
                  </a:lnTo>
                  <a:lnTo>
                    <a:pt x="606" y="343"/>
                  </a:lnTo>
                  <a:lnTo>
                    <a:pt x="606" y="345"/>
                  </a:lnTo>
                  <a:lnTo>
                    <a:pt x="607" y="346"/>
                  </a:lnTo>
                  <a:lnTo>
                    <a:pt x="609" y="346"/>
                  </a:lnTo>
                  <a:lnTo>
                    <a:pt x="610" y="346"/>
                  </a:lnTo>
                  <a:lnTo>
                    <a:pt x="610" y="346"/>
                  </a:lnTo>
                  <a:close/>
                  <a:moveTo>
                    <a:pt x="354" y="386"/>
                  </a:moveTo>
                  <a:lnTo>
                    <a:pt x="354" y="386"/>
                  </a:lnTo>
                  <a:lnTo>
                    <a:pt x="357" y="386"/>
                  </a:lnTo>
                  <a:lnTo>
                    <a:pt x="360" y="386"/>
                  </a:lnTo>
                  <a:lnTo>
                    <a:pt x="360" y="386"/>
                  </a:lnTo>
                  <a:lnTo>
                    <a:pt x="365" y="391"/>
                  </a:lnTo>
                  <a:lnTo>
                    <a:pt x="371" y="395"/>
                  </a:lnTo>
                  <a:lnTo>
                    <a:pt x="371" y="395"/>
                  </a:lnTo>
                  <a:lnTo>
                    <a:pt x="404" y="417"/>
                  </a:lnTo>
                  <a:lnTo>
                    <a:pt x="438" y="439"/>
                  </a:lnTo>
                  <a:lnTo>
                    <a:pt x="470" y="464"/>
                  </a:lnTo>
                  <a:lnTo>
                    <a:pt x="500" y="490"/>
                  </a:lnTo>
                  <a:lnTo>
                    <a:pt x="500" y="490"/>
                  </a:lnTo>
                  <a:lnTo>
                    <a:pt x="508" y="493"/>
                  </a:lnTo>
                  <a:lnTo>
                    <a:pt x="514" y="497"/>
                  </a:lnTo>
                  <a:lnTo>
                    <a:pt x="526" y="505"/>
                  </a:lnTo>
                  <a:lnTo>
                    <a:pt x="526" y="505"/>
                  </a:lnTo>
                  <a:lnTo>
                    <a:pt x="510" y="488"/>
                  </a:lnTo>
                  <a:lnTo>
                    <a:pt x="493" y="475"/>
                  </a:lnTo>
                  <a:lnTo>
                    <a:pt x="476" y="461"/>
                  </a:lnTo>
                  <a:lnTo>
                    <a:pt x="459" y="446"/>
                  </a:lnTo>
                  <a:lnTo>
                    <a:pt x="459" y="446"/>
                  </a:lnTo>
                  <a:lnTo>
                    <a:pt x="455" y="444"/>
                  </a:lnTo>
                  <a:lnTo>
                    <a:pt x="449" y="441"/>
                  </a:lnTo>
                  <a:lnTo>
                    <a:pt x="444" y="438"/>
                  </a:lnTo>
                  <a:lnTo>
                    <a:pt x="439" y="435"/>
                  </a:lnTo>
                  <a:lnTo>
                    <a:pt x="439" y="435"/>
                  </a:lnTo>
                  <a:lnTo>
                    <a:pt x="441" y="433"/>
                  </a:lnTo>
                  <a:lnTo>
                    <a:pt x="441" y="433"/>
                  </a:lnTo>
                  <a:lnTo>
                    <a:pt x="436" y="432"/>
                  </a:lnTo>
                  <a:lnTo>
                    <a:pt x="435" y="432"/>
                  </a:lnTo>
                  <a:lnTo>
                    <a:pt x="430" y="427"/>
                  </a:lnTo>
                  <a:lnTo>
                    <a:pt x="430" y="427"/>
                  </a:lnTo>
                  <a:lnTo>
                    <a:pt x="424" y="424"/>
                  </a:lnTo>
                  <a:lnTo>
                    <a:pt x="418" y="421"/>
                  </a:lnTo>
                  <a:lnTo>
                    <a:pt x="414" y="418"/>
                  </a:lnTo>
                  <a:lnTo>
                    <a:pt x="407" y="415"/>
                  </a:lnTo>
                  <a:lnTo>
                    <a:pt x="407" y="415"/>
                  </a:lnTo>
                  <a:lnTo>
                    <a:pt x="407" y="414"/>
                  </a:lnTo>
                  <a:lnTo>
                    <a:pt x="407" y="414"/>
                  </a:lnTo>
                  <a:lnTo>
                    <a:pt x="394" y="406"/>
                  </a:lnTo>
                  <a:lnTo>
                    <a:pt x="382" y="397"/>
                  </a:lnTo>
                  <a:lnTo>
                    <a:pt x="382" y="397"/>
                  </a:lnTo>
                  <a:lnTo>
                    <a:pt x="372" y="392"/>
                  </a:lnTo>
                  <a:lnTo>
                    <a:pt x="363" y="386"/>
                  </a:lnTo>
                  <a:lnTo>
                    <a:pt x="354" y="380"/>
                  </a:lnTo>
                  <a:lnTo>
                    <a:pt x="345" y="374"/>
                  </a:lnTo>
                  <a:lnTo>
                    <a:pt x="345" y="374"/>
                  </a:lnTo>
                  <a:lnTo>
                    <a:pt x="345" y="371"/>
                  </a:lnTo>
                  <a:lnTo>
                    <a:pt x="345" y="371"/>
                  </a:lnTo>
                  <a:lnTo>
                    <a:pt x="333" y="365"/>
                  </a:lnTo>
                  <a:lnTo>
                    <a:pt x="322" y="357"/>
                  </a:lnTo>
                  <a:lnTo>
                    <a:pt x="311" y="351"/>
                  </a:lnTo>
                  <a:lnTo>
                    <a:pt x="299" y="345"/>
                  </a:lnTo>
                  <a:lnTo>
                    <a:pt x="299" y="345"/>
                  </a:lnTo>
                  <a:lnTo>
                    <a:pt x="327" y="365"/>
                  </a:lnTo>
                  <a:lnTo>
                    <a:pt x="354" y="386"/>
                  </a:lnTo>
                  <a:lnTo>
                    <a:pt x="354" y="386"/>
                  </a:lnTo>
                  <a:close/>
                  <a:moveTo>
                    <a:pt x="685" y="363"/>
                  </a:moveTo>
                  <a:lnTo>
                    <a:pt x="685" y="363"/>
                  </a:lnTo>
                  <a:lnTo>
                    <a:pt x="680" y="357"/>
                  </a:lnTo>
                  <a:lnTo>
                    <a:pt x="676" y="353"/>
                  </a:lnTo>
                  <a:lnTo>
                    <a:pt x="664" y="345"/>
                  </a:lnTo>
                  <a:lnTo>
                    <a:pt x="664" y="345"/>
                  </a:lnTo>
                  <a:lnTo>
                    <a:pt x="674" y="356"/>
                  </a:lnTo>
                  <a:lnTo>
                    <a:pt x="679" y="360"/>
                  </a:lnTo>
                  <a:lnTo>
                    <a:pt x="685" y="363"/>
                  </a:lnTo>
                  <a:lnTo>
                    <a:pt x="685" y="363"/>
                  </a:lnTo>
                  <a:close/>
                  <a:moveTo>
                    <a:pt x="391" y="365"/>
                  </a:moveTo>
                  <a:lnTo>
                    <a:pt x="391" y="365"/>
                  </a:lnTo>
                  <a:lnTo>
                    <a:pt x="398" y="368"/>
                  </a:lnTo>
                  <a:lnTo>
                    <a:pt x="406" y="372"/>
                  </a:lnTo>
                  <a:lnTo>
                    <a:pt x="414" y="377"/>
                  </a:lnTo>
                  <a:lnTo>
                    <a:pt x="421" y="380"/>
                  </a:lnTo>
                  <a:lnTo>
                    <a:pt x="421" y="380"/>
                  </a:lnTo>
                  <a:lnTo>
                    <a:pt x="401" y="363"/>
                  </a:lnTo>
                  <a:lnTo>
                    <a:pt x="380" y="348"/>
                  </a:lnTo>
                  <a:lnTo>
                    <a:pt x="380" y="348"/>
                  </a:lnTo>
                  <a:lnTo>
                    <a:pt x="383" y="351"/>
                  </a:lnTo>
                  <a:lnTo>
                    <a:pt x="386" y="356"/>
                  </a:lnTo>
                  <a:lnTo>
                    <a:pt x="389" y="359"/>
                  </a:lnTo>
                  <a:lnTo>
                    <a:pt x="391" y="365"/>
                  </a:lnTo>
                  <a:lnTo>
                    <a:pt x="391" y="365"/>
                  </a:lnTo>
                  <a:close/>
                  <a:moveTo>
                    <a:pt x="435" y="388"/>
                  </a:moveTo>
                  <a:lnTo>
                    <a:pt x="435" y="388"/>
                  </a:lnTo>
                  <a:lnTo>
                    <a:pt x="439" y="392"/>
                  </a:lnTo>
                  <a:lnTo>
                    <a:pt x="444" y="398"/>
                  </a:lnTo>
                  <a:lnTo>
                    <a:pt x="444" y="398"/>
                  </a:lnTo>
                  <a:lnTo>
                    <a:pt x="455" y="404"/>
                  </a:lnTo>
                  <a:lnTo>
                    <a:pt x="467" y="412"/>
                  </a:lnTo>
                  <a:lnTo>
                    <a:pt x="467" y="412"/>
                  </a:lnTo>
                  <a:lnTo>
                    <a:pt x="497" y="435"/>
                  </a:lnTo>
                  <a:lnTo>
                    <a:pt x="497" y="435"/>
                  </a:lnTo>
                  <a:lnTo>
                    <a:pt x="502" y="435"/>
                  </a:lnTo>
                  <a:lnTo>
                    <a:pt x="507" y="436"/>
                  </a:lnTo>
                  <a:lnTo>
                    <a:pt x="511" y="439"/>
                  </a:lnTo>
                  <a:lnTo>
                    <a:pt x="514" y="441"/>
                  </a:lnTo>
                  <a:lnTo>
                    <a:pt x="514" y="441"/>
                  </a:lnTo>
                  <a:lnTo>
                    <a:pt x="504" y="432"/>
                  </a:lnTo>
                  <a:lnTo>
                    <a:pt x="493" y="423"/>
                  </a:lnTo>
                  <a:lnTo>
                    <a:pt x="484" y="412"/>
                  </a:lnTo>
                  <a:lnTo>
                    <a:pt x="476" y="401"/>
                  </a:lnTo>
                  <a:lnTo>
                    <a:pt x="476" y="401"/>
                  </a:lnTo>
                  <a:lnTo>
                    <a:pt x="467" y="397"/>
                  </a:lnTo>
                  <a:lnTo>
                    <a:pt x="458" y="391"/>
                  </a:lnTo>
                  <a:lnTo>
                    <a:pt x="447" y="383"/>
                  </a:lnTo>
                  <a:lnTo>
                    <a:pt x="436" y="377"/>
                  </a:lnTo>
                  <a:lnTo>
                    <a:pt x="436" y="377"/>
                  </a:lnTo>
                  <a:lnTo>
                    <a:pt x="435" y="374"/>
                  </a:lnTo>
                  <a:lnTo>
                    <a:pt x="435" y="374"/>
                  </a:lnTo>
                  <a:lnTo>
                    <a:pt x="429" y="372"/>
                  </a:lnTo>
                  <a:lnTo>
                    <a:pt x="426" y="371"/>
                  </a:lnTo>
                  <a:lnTo>
                    <a:pt x="424" y="368"/>
                  </a:lnTo>
                  <a:lnTo>
                    <a:pt x="424" y="368"/>
                  </a:lnTo>
                  <a:lnTo>
                    <a:pt x="420" y="366"/>
                  </a:lnTo>
                  <a:lnTo>
                    <a:pt x="417" y="365"/>
                  </a:lnTo>
                  <a:lnTo>
                    <a:pt x="414" y="362"/>
                  </a:lnTo>
                  <a:lnTo>
                    <a:pt x="409" y="360"/>
                  </a:lnTo>
                  <a:lnTo>
                    <a:pt x="409" y="360"/>
                  </a:lnTo>
                  <a:lnTo>
                    <a:pt x="409" y="359"/>
                  </a:lnTo>
                  <a:lnTo>
                    <a:pt x="409" y="359"/>
                  </a:lnTo>
                  <a:lnTo>
                    <a:pt x="404" y="356"/>
                  </a:lnTo>
                  <a:lnTo>
                    <a:pt x="398" y="353"/>
                  </a:lnTo>
                  <a:lnTo>
                    <a:pt x="394" y="350"/>
                  </a:lnTo>
                  <a:lnTo>
                    <a:pt x="389" y="348"/>
                  </a:lnTo>
                  <a:lnTo>
                    <a:pt x="389" y="348"/>
                  </a:lnTo>
                  <a:lnTo>
                    <a:pt x="412" y="368"/>
                  </a:lnTo>
                  <a:lnTo>
                    <a:pt x="435" y="388"/>
                  </a:lnTo>
                  <a:lnTo>
                    <a:pt x="435" y="388"/>
                  </a:lnTo>
                  <a:close/>
                  <a:moveTo>
                    <a:pt x="505" y="366"/>
                  </a:moveTo>
                  <a:lnTo>
                    <a:pt x="505" y="366"/>
                  </a:lnTo>
                  <a:lnTo>
                    <a:pt x="494" y="357"/>
                  </a:lnTo>
                  <a:lnTo>
                    <a:pt x="487" y="353"/>
                  </a:lnTo>
                  <a:lnTo>
                    <a:pt x="481" y="350"/>
                  </a:lnTo>
                  <a:lnTo>
                    <a:pt x="481" y="350"/>
                  </a:lnTo>
                  <a:lnTo>
                    <a:pt x="493" y="360"/>
                  </a:lnTo>
                  <a:lnTo>
                    <a:pt x="499" y="365"/>
                  </a:lnTo>
                  <a:lnTo>
                    <a:pt x="505" y="366"/>
                  </a:lnTo>
                  <a:lnTo>
                    <a:pt x="505" y="366"/>
                  </a:lnTo>
                  <a:close/>
                  <a:moveTo>
                    <a:pt x="420" y="394"/>
                  </a:moveTo>
                  <a:lnTo>
                    <a:pt x="420" y="394"/>
                  </a:lnTo>
                  <a:lnTo>
                    <a:pt x="403" y="383"/>
                  </a:lnTo>
                  <a:lnTo>
                    <a:pt x="388" y="372"/>
                  </a:lnTo>
                  <a:lnTo>
                    <a:pt x="388" y="372"/>
                  </a:lnTo>
                  <a:lnTo>
                    <a:pt x="377" y="369"/>
                  </a:lnTo>
                  <a:lnTo>
                    <a:pt x="368" y="363"/>
                  </a:lnTo>
                  <a:lnTo>
                    <a:pt x="360" y="357"/>
                  </a:lnTo>
                  <a:lnTo>
                    <a:pt x="353" y="351"/>
                  </a:lnTo>
                  <a:lnTo>
                    <a:pt x="353" y="351"/>
                  </a:lnTo>
                  <a:lnTo>
                    <a:pt x="348" y="353"/>
                  </a:lnTo>
                  <a:lnTo>
                    <a:pt x="345" y="353"/>
                  </a:lnTo>
                  <a:lnTo>
                    <a:pt x="345" y="353"/>
                  </a:lnTo>
                  <a:lnTo>
                    <a:pt x="356" y="360"/>
                  </a:lnTo>
                  <a:lnTo>
                    <a:pt x="369" y="368"/>
                  </a:lnTo>
                  <a:lnTo>
                    <a:pt x="395" y="383"/>
                  </a:lnTo>
                  <a:lnTo>
                    <a:pt x="395" y="383"/>
                  </a:lnTo>
                  <a:lnTo>
                    <a:pt x="407" y="391"/>
                  </a:lnTo>
                  <a:lnTo>
                    <a:pt x="414" y="395"/>
                  </a:lnTo>
                  <a:lnTo>
                    <a:pt x="421" y="398"/>
                  </a:lnTo>
                  <a:lnTo>
                    <a:pt x="421" y="398"/>
                  </a:lnTo>
                  <a:lnTo>
                    <a:pt x="420" y="397"/>
                  </a:lnTo>
                  <a:lnTo>
                    <a:pt x="420" y="394"/>
                  </a:lnTo>
                  <a:lnTo>
                    <a:pt x="420" y="394"/>
                  </a:lnTo>
                  <a:close/>
                  <a:moveTo>
                    <a:pt x="708" y="365"/>
                  </a:moveTo>
                  <a:lnTo>
                    <a:pt x="708" y="365"/>
                  </a:lnTo>
                  <a:lnTo>
                    <a:pt x="700" y="359"/>
                  </a:lnTo>
                  <a:lnTo>
                    <a:pt x="693" y="353"/>
                  </a:lnTo>
                  <a:lnTo>
                    <a:pt x="693" y="353"/>
                  </a:lnTo>
                  <a:lnTo>
                    <a:pt x="700" y="360"/>
                  </a:lnTo>
                  <a:lnTo>
                    <a:pt x="703" y="363"/>
                  </a:lnTo>
                  <a:lnTo>
                    <a:pt x="708" y="365"/>
                  </a:lnTo>
                  <a:lnTo>
                    <a:pt x="708" y="365"/>
                  </a:lnTo>
                  <a:close/>
                  <a:moveTo>
                    <a:pt x="715" y="360"/>
                  </a:moveTo>
                  <a:lnTo>
                    <a:pt x="715" y="360"/>
                  </a:lnTo>
                  <a:lnTo>
                    <a:pt x="726" y="371"/>
                  </a:lnTo>
                  <a:lnTo>
                    <a:pt x="737" y="383"/>
                  </a:lnTo>
                  <a:lnTo>
                    <a:pt x="737" y="383"/>
                  </a:lnTo>
                  <a:lnTo>
                    <a:pt x="743" y="388"/>
                  </a:lnTo>
                  <a:lnTo>
                    <a:pt x="747" y="391"/>
                  </a:lnTo>
                  <a:lnTo>
                    <a:pt x="751" y="391"/>
                  </a:lnTo>
                  <a:lnTo>
                    <a:pt x="751" y="391"/>
                  </a:lnTo>
                  <a:lnTo>
                    <a:pt x="749" y="388"/>
                  </a:lnTo>
                  <a:lnTo>
                    <a:pt x="746" y="385"/>
                  </a:lnTo>
                  <a:lnTo>
                    <a:pt x="741" y="378"/>
                  </a:lnTo>
                  <a:lnTo>
                    <a:pt x="741" y="378"/>
                  </a:lnTo>
                  <a:lnTo>
                    <a:pt x="735" y="374"/>
                  </a:lnTo>
                  <a:lnTo>
                    <a:pt x="734" y="372"/>
                  </a:lnTo>
                  <a:lnTo>
                    <a:pt x="734" y="369"/>
                  </a:lnTo>
                  <a:lnTo>
                    <a:pt x="734" y="369"/>
                  </a:lnTo>
                  <a:lnTo>
                    <a:pt x="728" y="368"/>
                  </a:lnTo>
                  <a:lnTo>
                    <a:pt x="728" y="368"/>
                  </a:lnTo>
                  <a:lnTo>
                    <a:pt x="725" y="365"/>
                  </a:lnTo>
                  <a:lnTo>
                    <a:pt x="723" y="362"/>
                  </a:lnTo>
                  <a:lnTo>
                    <a:pt x="723" y="362"/>
                  </a:lnTo>
                  <a:lnTo>
                    <a:pt x="717" y="359"/>
                  </a:lnTo>
                  <a:lnTo>
                    <a:pt x="715" y="357"/>
                  </a:lnTo>
                  <a:lnTo>
                    <a:pt x="715" y="356"/>
                  </a:lnTo>
                  <a:lnTo>
                    <a:pt x="715" y="356"/>
                  </a:lnTo>
                  <a:lnTo>
                    <a:pt x="712" y="356"/>
                  </a:lnTo>
                  <a:lnTo>
                    <a:pt x="709" y="354"/>
                  </a:lnTo>
                  <a:lnTo>
                    <a:pt x="709" y="354"/>
                  </a:lnTo>
                  <a:lnTo>
                    <a:pt x="711" y="356"/>
                  </a:lnTo>
                  <a:lnTo>
                    <a:pt x="712" y="357"/>
                  </a:lnTo>
                  <a:lnTo>
                    <a:pt x="715" y="360"/>
                  </a:lnTo>
                  <a:lnTo>
                    <a:pt x="715" y="360"/>
                  </a:lnTo>
                  <a:close/>
                  <a:moveTo>
                    <a:pt x="638" y="360"/>
                  </a:moveTo>
                  <a:lnTo>
                    <a:pt x="638" y="360"/>
                  </a:lnTo>
                  <a:lnTo>
                    <a:pt x="636" y="357"/>
                  </a:lnTo>
                  <a:lnTo>
                    <a:pt x="635" y="357"/>
                  </a:lnTo>
                  <a:lnTo>
                    <a:pt x="633" y="357"/>
                  </a:lnTo>
                  <a:lnTo>
                    <a:pt x="633" y="357"/>
                  </a:lnTo>
                  <a:lnTo>
                    <a:pt x="633" y="359"/>
                  </a:lnTo>
                  <a:lnTo>
                    <a:pt x="635" y="360"/>
                  </a:lnTo>
                  <a:lnTo>
                    <a:pt x="636" y="360"/>
                  </a:lnTo>
                  <a:lnTo>
                    <a:pt x="638" y="360"/>
                  </a:lnTo>
                  <a:lnTo>
                    <a:pt x="638" y="360"/>
                  </a:lnTo>
                  <a:close/>
                  <a:moveTo>
                    <a:pt x="382" y="386"/>
                  </a:moveTo>
                  <a:lnTo>
                    <a:pt x="382" y="386"/>
                  </a:lnTo>
                  <a:lnTo>
                    <a:pt x="420" y="411"/>
                  </a:lnTo>
                  <a:lnTo>
                    <a:pt x="439" y="423"/>
                  </a:lnTo>
                  <a:lnTo>
                    <a:pt x="459" y="433"/>
                  </a:lnTo>
                  <a:lnTo>
                    <a:pt x="459" y="433"/>
                  </a:lnTo>
                  <a:lnTo>
                    <a:pt x="449" y="421"/>
                  </a:lnTo>
                  <a:lnTo>
                    <a:pt x="435" y="412"/>
                  </a:lnTo>
                  <a:lnTo>
                    <a:pt x="406" y="395"/>
                  </a:lnTo>
                  <a:lnTo>
                    <a:pt x="406" y="395"/>
                  </a:lnTo>
                  <a:lnTo>
                    <a:pt x="377" y="377"/>
                  </a:lnTo>
                  <a:lnTo>
                    <a:pt x="363" y="368"/>
                  </a:lnTo>
                  <a:lnTo>
                    <a:pt x="348" y="362"/>
                  </a:lnTo>
                  <a:lnTo>
                    <a:pt x="348" y="362"/>
                  </a:lnTo>
                  <a:lnTo>
                    <a:pt x="356" y="368"/>
                  </a:lnTo>
                  <a:lnTo>
                    <a:pt x="363" y="374"/>
                  </a:lnTo>
                  <a:lnTo>
                    <a:pt x="382" y="386"/>
                  </a:lnTo>
                  <a:lnTo>
                    <a:pt x="382" y="386"/>
                  </a:lnTo>
                  <a:close/>
                  <a:moveTo>
                    <a:pt x="668" y="365"/>
                  </a:moveTo>
                  <a:lnTo>
                    <a:pt x="668" y="365"/>
                  </a:lnTo>
                  <a:lnTo>
                    <a:pt x="667" y="362"/>
                  </a:lnTo>
                  <a:lnTo>
                    <a:pt x="664" y="362"/>
                  </a:lnTo>
                  <a:lnTo>
                    <a:pt x="664" y="362"/>
                  </a:lnTo>
                  <a:lnTo>
                    <a:pt x="665" y="363"/>
                  </a:lnTo>
                  <a:lnTo>
                    <a:pt x="667" y="365"/>
                  </a:lnTo>
                  <a:lnTo>
                    <a:pt x="668" y="365"/>
                  </a:lnTo>
                  <a:lnTo>
                    <a:pt x="668" y="365"/>
                  </a:lnTo>
                  <a:close/>
                  <a:moveTo>
                    <a:pt x="630" y="366"/>
                  </a:moveTo>
                  <a:lnTo>
                    <a:pt x="630" y="366"/>
                  </a:lnTo>
                  <a:lnTo>
                    <a:pt x="635" y="369"/>
                  </a:lnTo>
                  <a:lnTo>
                    <a:pt x="641" y="374"/>
                  </a:lnTo>
                  <a:lnTo>
                    <a:pt x="647" y="377"/>
                  </a:lnTo>
                  <a:lnTo>
                    <a:pt x="651" y="380"/>
                  </a:lnTo>
                  <a:lnTo>
                    <a:pt x="651" y="380"/>
                  </a:lnTo>
                  <a:lnTo>
                    <a:pt x="648" y="377"/>
                  </a:lnTo>
                  <a:lnTo>
                    <a:pt x="647" y="375"/>
                  </a:lnTo>
                  <a:lnTo>
                    <a:pt x="647" y="374"/>
                  </a:lnTo>
                  <a:lnTo>
                    <a:pt x="647" y="374"/>
                  </a:lnTo>
                  <a:lnTo>
                    <a:pt x="642" y="371"/>
                  </a:lnTo>
                  <a:lnTo>
                    <a:pt x="639" y="368"/>
                  </a:lnTo>
                  <a:lnTo>
                    <a:pt x="632" y="363"/>
                  </a:lnTo>
                  <a:lnTo>
                    <a:pt x="632" y="363"/>
                  </a:lnTo>
                  <a:lnTo>
                    <a:pt x="630" y="365"/>
                  </a:lnTo>
                  <a:lnTo>
                    <a:pt x="630" y="365"/>
                  </a:lnTo>
                  <a:lnTo>
                    <a:pt x="630" y="366"/>
                  </a:lnTo>
                  <a:lnTo>
                    <a:pt x="630" y="366"/>
                  </a:lnTo>
                  <a:close/>
                  <a:moveTo>
                    <a:pt x="763" y="382"/>
                  </a:moveTo>
                  <a:lnTo>
                    <a:pt x="763" y="382"/>
                  </a:lnTo>
                  <a:lnTo>
                    <a:pt x="761" y="369"/>
                  </a:lnTo>
                  <a:lnTo>
                    <a:pt x="761" y="369"/>
                  </a:lnTo>
                  <a:lnTo>
                    <a:pt x="751" y="368"/>
                  </a:lnTo>
                  <a:lnTo>
                    <a:pt x="741" y="363"/>
                  </a:lnTo>
                  <a:lnTo>
                    <a:pt x="741" y="363"/>
                  </a:lnTo>
                  <a:lnTo>
                    <a:pt x="746" y="368"/>
                  </a:lnTo>
                  <a:lnTo>
                    <a:pt x="752" y="372"/>
                  </a:lnTo>
                  <a:lnTo>
                    <a:pt x="763" y="382"/>
                  </a:lnTo>
                  <a:lnTo>
                    <a:pt x="763" y="382"/>
                  </a:lnTo>
                  <a:close/>
                  <a:moveTo>
                    <a:pt x="668" y="383"/>
                  </a:moveTo>
                  <a:lnTo>
                    <a:pt x="668" y="383"/>
                  </a:lnTo>
                  <a:lnTo>
                    <a:pt x="665" y="380"/>
                  </a:lnTo>
                  <a:lnTo>
                    <a:pt x="664" y="378"/>
                  </a:lnTo>
                  <a:lnTo>
                    <a:pt x="662" y="375"/>
                  </a:lnTo>
                  <a:lnTo>
                    <a:pt x="662" y="375"/>
                  </a:lnTo>
                  <a:lnTo>
                    <a:pt x="658" y="374"/>
                  </a:lnTo>
                  <a:lnTo>
                    <a:pt x="651" y="371"/>
                  </a:lnTo>
                  <a:lnTo>
                    <a:pt x="642" y="365"/>
                  </a:lnTo>
                  <a:lnTo>
                    <a:pt x="642" y="365"/>
                  </a:lnTo>
                  <a:lnTo>
                    <a:pt x="647" y="371"/>
                  </a:lnTo>
                  <a:lnTo>
                    <a:pt x="654" y="377"/>
                  </a:lnTo>
                  <a:lnTo>
                    <a:pt x="661" y="382"/>
                  </a:lnTo>
                  <a:lnTo>
                    <a:pt x="668" y="383"/>
                  </a:lnTo>
                  <a:lnTo>
                    <a:pt x="668" y="383"/>
                  </a:lnTo>
                  <a:close/>
                  <a:moveTo>
                    <a:pt x="316" y="368"/>
                  </a:moveTo>
                  <a:lnTo>
                    <a:pt x="316" y="368"/>
                  </a:lnTo>
                  <a:lnTo>
                    <a:pt x="333" y="382"/>
                  </a:lnTo>
                  <a:lnTo>
                    <a:pt x="353" y="394"/>
                  </a:lnTo>
                  <a:lnTo>
                    <a:pt x="353" y="394"/>
                  </a:lnTo>
                  <a:lnTo>
                    <a:pt x="351" y="391"/>
                  </a:lnTo>
                  <a:lnTo>
                    <a:pt x="350" y="388"/>
                  </a:lnTo>
                  <a:lnTo>
                    <a:pt x="343" y="383"/>
                  </a:lnTo>
                  <a:lnTo>
                    <a:pt x="339" y="380"/>
                  </a:lnTo>
                  <a:lnTo>
                    <a:pt x="334" y="374"/>
                  </a:lnTo>
                  <a:lnTo>
                    <a:pt x="334" y="374"/>
                  </a:lnTo>
                  <a:lnTo>
                    <a:pt x="327" y="369"/>
                  </a:lnTo>
                  <a:lnTo>
                    <a:pt x="319" y="365"/>
                  </a:lnTo>
                  <a:lnTo>
                    <a:pt x="319" y="365"/>
                  </a:lnTo>
                  <a:lnTo>
                    <a:pt x="318" y="365"/>
                  </a:lnTo>
                  <a:lnTo>
                    <a:pt x="318" y="365"/>
                  </a:lnTo>
                  <a:lnTo>
                    <a:pt x="316" y="368"/>
                  </a:lnTo>
                  <a:lnTo>
                    <a:pt x="316" y="368"/>
                  </a:lnTo>
                  <a:close/>
                  <a:moveTo>
                    <a:pt x="680" y="374"/>
                  </a:moveTo>
                  <a:lnTo>
                    <a:pt x="680" y="374"/>
                  </a:lnTo>
                  <a:lnTo>
                    <a:pt x="674" y="369"/>
                  </a:lnTo>
                  <a:lnTo>
                    <a:pt x="671" y="368"/>
                  </a:lnTo>
                  <a:lnTo>
                    <a:pt x="668" y="366"/>
                  </a:lnTo>
                  <a:lnTo>
                    <a:pt x="668" y="366"/>
                  </a:lnTo>
                  <a:lnTo>
                    <a:pt x="674" y="371"/>
                  </a:lnTo>
                  <a:lnTo>
                    <a:pt x="677" y="374"/>
                  </a:lnTo>
                  <a:lnTo>
                    <a:pt x="680" y="374"/>
                  </a:lnTo>
                  <a:lnTo>
                    <a:pt x="680" y="374"/>
                  </a:lnTo>
                  <a:close/>
                  <a:moveTo>
                    <a:pt x="592" y="473"/>
                  </a:moveTo>
                  <a:lnTo>
                    <a:pt x="592" y="473"/>
                  </a:lnTo>
                  <a:lnTo>
                    <a:pt x="587" y="468"/>
                  </a:lnTo>
                  <a:lnTo>
                    <a:pt x="583" y="464"/>
                  </a:lnTo>
                  <a:lnTo>
                    <a:pt x="578" y="459"/>
                  </a:lnTo>
                  <a:lnTo>
                    <a:pt x="575" y="455"/>
                  </a:lnTo>
                  <a:lnTo>
                    <a:pt x="575" y="455"/>
                  </a:lnTo>
                  <a:lnTo>
                    <a:pt x="543" y="432"/>
                  </a:lnTo>
                  <a:lnTo>
                    <a:pt x="510" y="409"/>
                  </a:lnTo>
                  <a:lnTo>
                    <a:pt x="478" y="388"/>
                  </a:lnTo>
                  <a:lnTo>
                    <a:pt x="443" y="366"/>
                  </a:lnTo>
                  <a:lnTo>
                    <a:pt x="443" y="366"/>
                  </a:lnTo>
                  <a:lnTo>
                    <a:pt x="443" y="366"/>
                  </a:lnTo>
                  <a:lnTo>
                    <a:pt x="441" y="366"/>
                  </a:lnTo>
                  <a:lnTo>
                    <a:pt x="441" y="366"/>
                  </a:lnTo>
                  <a:lnTo>
                    <a:pt x="459" y="382"/>
                  </a:lnTo>
                  <a:lnTo>
                    <a:pt x="478" y="395"/>
                  </a:lnTo>
                  <a:lnTo>
                    <a:pt x="514" y="423"/>
                  </a:lnTo>
                  <a:lnTo>
                    <a:pt x="554" y="447"/>
                  </a:lnTo>
                  <a:lnTo>
                    <a:pt x="592" y="473"/>
                  </a:lnTo>
                  <a:lnTo>
                    <a:pt x="592" y="473"/>
                  </a:lnTo>
                  <a:close/>
                  <a:moveTo>
                    <a:pt x="697" y="366"/>
                  </a:moveTo>
                  <a:lnTo>
                    <a:pt x="697" y="366"/>
                  </a:lnTo>
                  <a:lnTo>
                    <a:pt x="702" y="371"/>
                  </a:lnTo>
                  <a:lnTo>
                    <a:pt x="705" y="372"/>
                  </a:lnTo>
                  <a:lnTo>
                    <a:pt x="708" y="372"/>
                  </a:lnTo>
                  <a:lnTo>
                    <a:pt x="708" y="372"/>
                  </a:lnTo>
                  <a:lnTo>
                    <a:pt x="703" y="369"/>
                  </a:lnTo>
                  <a:lnTo>
                    <a:pt x="700" y="368"/>
                  </a:lnTo>
                  <a:lnTo>
                    <a:pt x="697" y="366"/>
                  </a:lnTo>
                  <a:lnTo>
                    <a:pt x="697" y="366"/>
                  </a:lnTo>
                  <a:close/>
                  <a:moveTo>
                    <a:pt x="331" y="430"/>
                  </a:moveTo>
                  <a:lnTo>
                    <a:pt x="331" y="430"/>
                  </a:lnTo>
                  <a:lnTo>
                    <a:pt x="319" y="421"/>
                  </a:lnTo>
                  <a:lnTo>
                    <a:pt x="307" y="412"/>
                  </a:lnTo>
                  <a:lnTo>
                    <a:pt x="279" y="395"/>
                  </a:lnTo>
                  <a:lnTo>
                    <a:pt x="250" y="382"/>
                  </a:lnTo>
                  <a:lnTo>
                    <a:pt x="221" y="366"/>
                  </a:lnTo>
                  <a:lnTo>
                    <a:pt x="221" y="366"/>
                  </a:lnTo>
                  <a:lnTo>
                    <a:pt x="221" y="368"/>
                  </a:lnTo>
                  <a:lnTo>
                    <a:pt x="221" y="368"/>
                  </a:lnTo>
                  <a:lnTo>
                    <a:pt x="221" y="368"/>
                  </a:lnTo>
                  <a:lnTo>
                    <a:pt x="253" y="389"/>
                  </a:lnTo>
                  <a:lnTo>
                    <a:pt x="284" y="409"/>
                  </a:lnTo>
                  <a:lnTo>
                    <a:pt x="284" y="409"/>
                  </a:lnTo>
                  <a:lnTo>
                    <a:pt x="314" y="430"/>
                  </a:lnTo>
                  <a:lnTo>
                    <a:pt x="328" y="441"/>
                  </a:lnTo>
                  <a:lnTo>
                    <a:pt x="345" y="450"/>
                  </a:lnTo>
                  <a:lnTo>
                    <a:pt x="345" y="450"/>
                  </a:lnTo>
                  <a:lnTo>
                    <a:pt x="340" y="446"/>
                  </a:lnTo>
                  <a:lnTo>
                    <a:pt x="336" y="443"/>
                  </a:lnTo>
                  <a:lnTo>
                    <a:pt x="333" y="436"/>
                  </a:lnTo>
                  <a:lnTo>
                    <a:pt x="331" y="430"/>
                  </a:lnTo>
                  <a:lnTo>
                    <a:pt x="331" y="430"/>
                  </a:lnTo>
                  <a:close/>
                  <a:moveTo>
                    <a:pt x="781" y="375"/>
                  </a:moveTo>
                  <a:lnTo>
                    <a:pt x="781" y="375"/>
                  </a:lnTo>
                  <a:lnTo>
                    <a:pt x="778" y="372"/>
                  </a:lnTo>
                  <a:lnTo>
                    <a:pt x="776" y="371"/>
                  </a:lnTo>
                  <a:lnTo>
                    <a:pt x="775" y="371"/>
                  </a:lnTo>
                  <a:lnTo>
                    <a:pt x="775" y="371"/>
                  </a:lnTo>
                  <a:lnTo>
                    <a:pt x="778" y="375"/>
                  </a:lnTo>
                  <a:lnTo>
                    <a:pt x="779" y="375"/>
                  </a:lnTo>
                  <a:lnTo>
                    <a:pt x="781" y="375"/>
                  </a:lnTo>
                  <a:lnTo>
                    <a:pt x="781" y="375"/>
                  </a:lnTo>
                  <a:close/>
                  <a:moveTo>
                    <a:pt x="220" y="385"/>
                  </a:moveTo>
                  <a:lnTo>
                    <a:pt x="220" y="385"/>
                  </a:lnTo>
                  <a:lnTo>
                    <a:pt x="220" y="383"/>
                  </a:lnTo>
                  <a:lnTo>
                    <a:pt x="218" y="382"/>
                  </a:lnTo>
                  <a:lnTo>
                    <a:pt x="218" y="380"/>
                  </a:lnTo>
                  <a:lnTo>
                    <a:pt x="218" y="380"/>
                  </a:lnTo>
                  <a:lnTo>
                    <a:pt x="217" y="380"/>
                  </a:lnTo>
                  <a:lnTo>
                    <a:pt x="214" y="378"/>
                  </a:lnTo>
                  <a:lnTo>
                    <a:pt x="211" y="375"/>
                  </a:lnTo>
                  <a:lnTo>
                    <a:pt x="206" y="372"/>
                  </a:lnTo>
                  <a:lnTo>
                    <a:pt x="203" y="372"/>
                  </a:lnTo>
                  <a:lnTo>
                    <a:pt x="202" y="372"/>
                  </a:lnTo>
                  <a:lnTo>
                    <a:pt x="202" y="372"/>
                  </a:lnTo>
                  <a:lnTo>
                    <a:pt x="206" y="378"/>
                  </a:lnTo>
                  <a:lnTo>
                    <a:pt x="211" y="383"/>
                  </a:lnTo>
                  <a:lnTo>
                    <a:pt x="223" y="392"/>
                  </a:lnTo>
                  <a:lnTo>
                    <a:pt x="223" y="392"/>
                  </a:lnTo>
                  <a:lnTo>
                    <a:pt x="234" y="398"/>
                  </a:lnTo>
                  <a:lnTo>
                    <a:pt x="243" y="401"/>
                  </a:lnTo>
                  <a:lnTo>
                    <a:pt x="243" y="401"/>
                  </a:lnTo>
                  <a:lnTo>
                    <a:pt x="231" y="392"/>
                  </a:lnTo>
                  <a:lnTo>
                    <a:pt x="225" y="386"/>
                  </a:lnTo>
                  <a:lnTo>
                    <a:pt x="221" y="383"/>
                  </a:lnTo>
                  <a:lnTo>
                    <a:pt x="221" y="383"/>
                  </a:lnTo>
                  <a:lnTo>
                    <a:pt x="220" y="385"/>
                  </a:lnTo>
                  <a:lnTo>
                    <a:pt x="220" y="385"/>
                  </a:lnTo>
                  <a:close/>
                  <a:moveTo>
                    <a:pt x="289" y="375"/>
                  </a:moveTo>
                  <a:lnTo>
                    <a:pt x="289" y="375"/>
                  </a:lnTo>
                  <a:lnTo>
                    <a:pt x="285" y="372"/>
                  </a:lnTo>
                  <a:lnTo>
                    <a:pt x="284" y="372"/>
                  </a:lnTo>
                  <a:lnTo>
                    <a:pt x="282" y="372"/>
                  </a:lnTo>
                  <a:lnTo>
                    <a:pt x="282" y="372"/>
                  </a:lnTo>
                  <a:lnTo>
                    <a:pt x="289" y="375"/>
                  </a:lnTo>
                  <a:lnTo>
                    <a:pt x="289" y="375"/>
                  </a:lnTo>
                  <a:close/>
                  <a:moveTo>
                    <a:pt x="532" y="383"/>
                  </a:moveTo>
                  <a:lnTo>
                    <a:pt x="532" y="383"/>
                  </a:lnTo>
                  <a:lnTo>
                    <a:pt x="531" y="382"/>
                  </a:lnTo>
                  <a:lnTo>
                    <a:pt x="528" y="380"/>
                  </a:lnTo>
                  <a:lnTo>
                    <a:pt x="526" y="378"/>
                  </a:lnTo>
                  <a:lnTo>
                    <a:pt x="525" y="375"/>
                  </a:lnTo>
                  <a:lnTo>
                    <a:pt x="525" y="375"/>
                  </a:lnTo>
                  <a:lnTo>
                    <a:pt x="522" y="375"/>
                  </a:lnTo>
                  <a:lnTo>
                    <a:pt x="520" y="374"/>
                  </a:lnTo>
                  <a:lnTo>
                    <a:pt x="520" y="374"/>
                  </a:lnTo>
                  <a:lnTo>
                    <a:pt x="519" y="374"/>
                  </a:lnTo>
                  <a:lnTo>
                    <a:pt x="519" y="374"/>
                  </a:lnTo>
                  <a:lnTo>
                    <a:pt x="522" y="377"/>
                  </a:lnTo>
                  <a:lnTo>
                    <a:pt x="525" y="380"/>
                  </a:lnTo>
                  <a:lnTo>
                    <a:pt x="529" y="383"/>
                  </a:lnTo>
                  <a:lnTo>
                    <a:pt x="531" y="383"/>
                  </a:lnTo>
                  <a:lnTo>
                    <a:pt x="532" y="383"/>
                  </a:lnTo>
                  <a:lnTo>
                    <a:pt x="532" y="383"/>
                  </a:lnTo>
                  <a:close/>
                  <a:moveTo>
                    <a:pt x="807" y="378"/>
                  </a:moveTo>
                  <a:lnTo>
                    <a:pt x="807" y="378"/>
                  </a:lnTo>
                  <a:lnTo>
                    <a:pt x="807" y="375"/>
                  </a:lnTo>
                  <a:lnTo>
                    <a:pt x="804" y="372"/>
                  </a:lnTo>
                  <a:lnTo>
                    <a:pt x="804" y="372"/>
                  </a:lnTo>
                  <a:lnTo>
                    <a:pt x="805" y="377"/>
                  </a:lnTo>
                  <a:lnTo>
                    <a:pt x="805" y="377"/>
                  </a:lnTo>
                  <a:lnTo>
                    <a:pt x="807" y="378"/>
                  </a:lnTo>
                  <a:lnTo>
                    <a:pt x="807" y="378"/>
                  </a:lnTo>
                  <a:close/>
                  <a:moveTo>
                    <a:pt x="723" y="385"/>
                  </a:moveTo>
                  <a:lnTo>
                    <a:pt x="723" y="385"/>
                  </a:lnTo>
                  <a:lnTo>
                    <a:pt x="734" y="392"/>
                  </a:lnTo>
                  <a:lnTo>
                    <a:pt x="746" y="401"/>
                  </a:lnTo>
                  <a:lnTo>
                    <a:pt x="764" y="417"/>
                  </a:lnTo>
                  <a:lnTo>
                    <a:pt x="764" y="417"/>
                  </a:lnTo>
                  <a:lnTo>
                    <a:pt x="763" y="414"/>
                  </a:lnTo>
                  <a:lnTo>
                    <a:pt x="761" y="414"/>
                  </a:lnTo>
                  <a:lnTo>
                    <a:pt x="761" y="411"/>
                  </a:lnTo>
                  <a:lnTo>
                    <a:pt x="761" y="411"/>
                  </a:lnTo>
                  <a:lnTo>
                    <a:pt x="755" y="406"/>
                  </a:lnTo>
                  <a:lnTo>
                    <a:pt x="749" y="400"/>
                  </a:lnTo>
                  <a:lnTo>
                    <a:pt x="743" y="395"/>
                  </a:lnTo>
                  <a:lnTo>
                    <a:pt x="737" y="391"/>
                  </a:lnTo>
                  <a:lnTo>
                    <a:pt x="737" y="391"/>
                  </a:lnTo>
                  <a:lnTo>
                    <a:pt x="728" y="380"/>
                  </a:lnTo>
                  <a:lnTo>
                    <a:pt x="722" y="377"/>
                  </a:lnTo>
                  <a:lnTo>
                    <a:pt x="715" y="375"/>
                  </a:lnTo>
                  <a:lnTo>
                    <a:pt x="715" y="375"/>
                  </a:lnTo>
                  <a:lnTo>
                    <a:pt x="720" y="380"/>
                  </a:lnTo>
                  <a:lnTo>
                    <a:pt x="722" y="382"/>
                  </a:lnTo>
                  <a:lnTo>
                    <a:pt x="723" y="385"/>
                  </a:lnTo>
                  <a:lnTo>
                    <a:pt x="723" y="385"/>
                  </a:lnTo>
                  <a:close/>
                  <a:moveTo>
                    <a:pt x="411" y="382"/>
                  </a:moveTo>
                  <a:lnTo>
                    <a:pt x="411" y="382"/>
                  </a:lnTo>
                  <a:lnTo>
                    <a:pt x="407" y="378"/>
                  </a:lnTo>
                  <a:lnTo>
                    <a:pt x="404" y="377"/>
                  </a:lnTo>
                  <a:lnTo>
                    <a:pt x="404" y="377"/>
                  </a:lnTo>
                  <a:lnTo>
                    <a:pt x="407" y="380"/>
                  </a:lnTo>
                  <a:lnTo>
                    <a:pt x="411" y="382"/>
                  </a:lnTo>
                  <a:lnTo>
                    <a:pt x="411" y="382"/>
                  </a:lnTo>
                  <a:close/>
                  <a:moveTo>
                    <a:pt x="188" y="391"/>
                  </a:moveTo>
                  <a:lnTo>
                    <a:pt x="188" y="391"/>
                  </a:lnTo>
                  <a:lnTo>
                    <a:pt x="200" y="398"/>
                  </a:lnTo>
                  <a:lnTo>
                    <a:pt x="211" y="404"/>
                  </a:lnTo>
                  <a:lnTo>
                    <a:pt x="223" y="412"/>
                  </a:lnTo>
                  <a:lnTo>
                    <a:pt x="235" y="420"/>
                  </a:lnTo>
                  <a:lnTo>
                    <a:pt x="235" y="420"/>
                  </a:lnTo>
                  <a:lnTo>
                    <a:pt x="225" y="407"/>
                  </a:lnTo>
                  <a:lnTo>
                    <a:pt x="214" y="397"/>
                  </a:lnTo>
                  <a:lnTo>
                    <a:pt x="202" y="388"/>
                  </a:lnTo>
                  <a:lnTo>
                    <a:pt x="186" y="378"/>
                  </a:lnTo>
                  <a:lnTo>
                    <a:pt x="186" y="378"/>
                  </a:lnTo>
                  <a:lnTo>
                    <a:pt x="188" y="385"/>
                  </a:lnTo>
                  <a:lnTo>
                    <a:pt x="188" y="391"/>
                  </a:lnTo>
                  <a:lnTo>
                    <a:pt x="188" y="391"/>
                  </a:lnTo>
                  <a:close/>
                  <a:moveTo>
                    <a:pt x="778" y="392"/>
                  </a:moveTo>
                  <a:lnTo>
                    <a:pt x="778" y="392"/>
                  </a:lnTo>
                  <a:lnTo>
                    <a:pt x="775" y="391"/>
                  </a:lnTo>
                  <a:lnTo>
                    <a:pt x="775" y="388"/>
                  </a:lnTo>
                  <a:lnTo>
                    <a:pt x="773" y="386"/>
                  </a:lnTo>
                  <a:lnTo>
                    <a:pt x="775" y="383"/>
                  </a:lnTo>
                  <a:lnTo>
                    <a:pt x="775" y="383"/>
                  </a:lnTo>
                  <a:lnTo>
                    <a:pt x="773" y="383"/>
                  </a:lnTo>
                  <a:lnTo>
                    <a:pt x="772" y="382"/>
                  </a:lnTo>
                  <a:lnTo>
                    <a:pt x="772" y="380"/>
                  </a:lnTo>
                  <a:lnTo>
                    <a:pt x="769" y="378"/>
                  </a:lnTo>
                  <a:lnTo>
                    <a:pt x="769" y="378"/>
                  </a:lnTo>
                  <a:lnTo>
                    <a:pt x="769" y="385"/>
                  </a:lnTo>
                  <a:lnTo>
                    <a:pt x="770" y="389"/>
                  </a:lnTo>
                  <a:lnTo>
                    <a:pt x="773" y="391"/>
                  </a:lnTo>
                  <a:lnTo>
                    <a:pt x="778" y="392"/>
                  </a:lnTo>
                  <a:lnTo>
                    <a:pt x="778" y="392"/>
                  </a:lnTo>
                  <a:close/>
                  <a:moveTo>
                    <a:pt x="728" y="397"/>
                  </a:moveTo>
                  <a:lnTo>
                    <a:pt x="728" y="397"/>
                  </a:lnTo>
                  <a:lnTo>
                    <a:pt x="731" y="401"/>
                  </a:lnTo>
                  <a:lnTo>
                    <a:pt x="732" y="401"/>
                  </a:lnTo>
                  <a:lnTo>
                    <a:pt x="735" y="401"/>
                  </a:lnTo>
                  <a:lnTo>
                    <a:pt x="735" y="401"/>
                  </a:lnTo>
                  <a:lnTo>
                    <a:pt x="723" y="389"/>
                  </a:lnTo>
                  <a:lnTo>
                    <a:pt x="711" y="380"/>
                  </a:lnTo>
                  <a:lnTo>
                    <a:pt x="711" y="380"/>
                  </a:lnTo>
                  <a:lnTo>
                    <a:pt x="719" y="389"/>
                  </a:lnTo>
                  <a:lnTo>
                    <a:pt x="728" y="397"/>
                  </a:lnTo>
                  <a:lnTo>
                    <a:pt x="728" y="397"/>
                  </a:lnTo>
                  <a:close/>
                  <a:moveTo>
                    <a:pt x="322" y="406"/>
                  </a:moveTo>
                  <a:lnTo>
                    <a:pt x="322" y="406"/>
                  </a:lnTo>
                  <a:lnTo>
                    <a:pt x="314" y="398"/>
                  </a:lnTo>
                  <a:lnTo>
                    <a:pt x="305" y="391"/>
                  </a:lnTo>
                  <a:lnTo>
                    <a:pt x="295" y="386"/>
                  </a:lnTo>
                  <a:lnTo>
                    <a:pt x="285" y="382"/>
                  </a:lnTo>
                  <a:lnTo>
                    <a:pt x="285" y="382"/>
                  </a:lnTo>
                  <a:lnTo>
                    <a:pt x="302" y="395"/>
                  </a:lnTo>
                  <a:lnTo>
                    <a:pt x="322" y="406"/>
                  </a:lnTo>
                  <a:lnTo>
                    <a:pt x="322" y="406"/>
                  </a:lnTo>
                  <a:close/>
                  <a:moveTo>
                    <a:pt x="715" y="411"/>
                  </a:moveTo>
                  <a:lnTo>
                    <a:pt x="715" y="411"/>
                  </a:lnTo>
                  <a:lnTo>
                    <a:pt x="711" y="406"/>
                  </a:lnTo>
                  <a:lnTo>
                    <a:pt x="705" y="401"/>
                  </a:lnTo>
                  <a:lnTo>
                    <a:pt x="700" y="397"/>
                  </a:lnTo>
                  <a:lnTo>
                    <a:pt x="696" y="391"/>
                  </a:lnTo>
                  <a:lnTo>
                    <a:pt x="696" y="391"/>
                  </a:lnTo>
                  <a:lnTo>
                    <a:pt x="693" y="391"/>
                  </a:lnTo>
                  <a:lnTo>
                    <a:pt x="688" y="388"/>
                  </a:lnTo>
                  <a:lnTo>
                    <a:pt x="685" y="385"/>
                  </a:lnTo>
                  <a:lnTo>
                    <a:pt x="682" y="383"/>
                  </a:lnTo>
                  <a:lnTo>
                    <a:pt x="682" y="383"/>
                  </a:lnTo>
                  <a:lnTo>
                    <a:pt x="697" y="400"/>
                  </a:lnTo>
                  <a:lnTo>
                    <a:pt x="706" y="406"/>
                  </a:lnTo>
                  <a:lnTo>
                    <a:pt x="711" y="409"/>
                  </a:lnTo>
                  <a:lnTo>
                    <a:pt x="715" y="411"/>
                  </a:lnTo>
                  <a:lnTo>
                    <a:pt x="715" y="411"/>
                  </a:lnTo>
                  <a:close/>
                  <a:moveTo>
                    <a:pt x="561" y="401"/>
                  </a:moveTo>
                  <a:lnTo>
                    <a:pt x="561" y="401"/>
                  </a:lnTo>
                  <a:lnTo>
                    <a:pt x="563" y="400"/>
                  </a:lnTo>
                  <a:lnTo>
                    <a:pt x="565" y="398"/>
                  </a:lnTo>
                  <a:lnTo>
                    <a:pt x="565" y="398"/>
                  </a:lnTo>
                  <a:lnTo>
                    <a:pt x="552" y="389"/>
                  </a:lnTo>
                  <a:lnTo>
                    <a:pt x="539" y="383"/>
                  </a:lnTo>
                  <a:lnTo>
                    <a:pt x="539" y="383"/>
                  </a:lnTo>
                  <a:lnTo>
                    <a:pt x="545" y="388"/>
                  </a:lnTo>
                  <a:lnTo>
                    <a:pt x="551" y="392"/>
                  </a:lnTo>
                  <a:lnTo>
                    <a:pt x="555" y="397"/>
                  </a:lnTo>
                  <a:lnTo>
                    <a:pt x="561" y="401"/>
                  </a:lnTo>
                  <a:lnTo>
                    <a:pt x="561" y="401"/>
                  </a:lnTo>
                  <a:close/>
                  <a:moveTo>
                    <a:pt x="439" y="401"/>
                  </a:moveTo>
                  <a:lnTo>
                    <a:pt x="439" y="401"/>
                  </a:lnTo>
                  <a:lnTo>
                    <a:pt x="441" y="401"/>
                  </a:lnTo>
                  <a:lnTo>
                    <a:pt x="443" y="401"/>
                  </a:lnTo>
                  <a:lnTo>
                    <a:pt x="443" y="403"/>
                  </a:lnTo>
                  <a:lnTo>
                    <a:pt x="444" y="401"/>
                  </a:lnTo>
                  <a:lnTo>
                    <a:pt x="444" y="401"/>
                  </a:lnTo>
                  <a:lnTo>
                    <a:pt x="429" y="392"/>
                  </a:lnTo>
                  <a:lnTo>
                    <a:pt x="421" y="388"/>
                  </a:lnTo>
                  <a:lnTo>
                    <a:pt x="415" y="385"/>
                  </a:lnTo>
                  <a:lnTo>
                    <a:pt x="415" y="385"/>
                  </a:lnTo>
                  <a:lnTo>
                    <a:pt x="427" y="392"/>
                  </a:lnTo>
                  <a:lnTo>
                    <a:pt x="433" y="397"/>
                  </a:lnTo>
                  <a:lnTo>
                    <a:pt x="439" y="401"/>
                  </a:lnTo>
                  <a:lnTo>
                    <a:pt x="439" y="401"/>
                  </a:lnTo>
                  <a:close/>
                  <a:moveTo>
                    <a:pt x="613" y="388"/>
                  </a:moveTo>
                  <a:lnTo>
                    <a:pt x="613" y="388"/>
                  </a:lnTo>
                  <a:lnTo>
                    <a:pt x="612" y="386"/>
                  </a:lnTo>
                  <a:lnTo>
                    <a:pt x="610" y="386"/>
                  </a:lnTo>
                  <a:lnTo>
                    <a:pt x="609" y="386"/>
                  </a:lnTo>
                  <a:lnTo>
                    <a:pt x="609" y="386"/>
                  </a:lnTo>
                  <a:lnTo>
                    <a:pt x="609" y="388"/>
                  </a:lnTo>
                  <a:lnTo>
                    <a:pt x="610" y="388"/>
                  </a:lnTo>
                  <a:lnTo>
                    <a:pt x="612" y="389"/>
                  </a:lnTo>
                  <a:lnTo>
                    <a:pt x="613" y="388"/>
                  </a:lnTo>
                  <a:lnTo>
                    <a:pt x="613" y="388"/>
                  </a:lnTo>
                  <a:close/>
                  <a:moveTo>
                    <a:pt x="779" y="389"/>
                  </a:moveTo>
                  <a:lnTo>
                    <a:pt x="779" y="389"/>
                  </a:lnTo>
                  <a:lnTo>
                    <a:pt x="783" y="394"/>
                  </a:lnTo>
                  <a:lnTo>
                    <a:pt x="784" y="400"/>
                  </a:lnTo>
                  <a:lnTo>
                    <a:pt x="784" y="400"/>
                  </a:lnTo>
                  <a:lnTo>
                    <a:pt x="787" y="401"/>
                  </a:lnTo>
                  <a:lnTo>
                    <a:pt x="789" y="400"/>
                  </a:lnTo>
                  <a:lnTo>
                    <a:pt x="789" y="400"/>
                  </a:lnTo>
                  <a:lnTo>
                    <a:pt x="789" y="401"/>
                  </a:lnTo>
                  <a:lnTo>
                    <a:pt x="789" y="403"/>
                  </a:lnTo>
                  <a:lnTo>
                    <a:pt x="792" y="403"/>
                  </a:lnTo>
                  <a:lnTo>
                    <a:pt x="792" y="403"/>
                  </a:lnTo>
                  <a:lnTo>
                    <a:pt x="790" y="398"/>
                  </a:lnTo>
                  <a:lnTo>
                    <a:pt x="787" y="395"/>
                  </a:lnTo>
                  <a:lnTo>
                    <a:pt x="779" y="389"/>
                  </a:lnTo>
                  <a:lnTo>
                    <a:pt x="779" y="389"/>
                  </a:lnTo>
                  <a:close/>
                  <a:moveTo>
                    <a:pt x="633" y="403"/>
                  </a:moveTo>
                  <a:lnTo>
                    <a:pt x="633" y="403"/>
                  </a:lnTo>
                  <a:lnTo>
                    <a:pt x="638" y="409"/>
                  </a:lnTo>
                  <a:lnTo>
                    <a:pt x="644" y="414"/>
                  </a:lnTo>
                  <a:lnTo>
                    <a:pt x="644" y="414"/>
                  </a:lnTo>
                  <a:lnTo>
                    <a:pt x="650" y="418"/>
                  </a:lnTo>
                  <a:lnTo>
                    <a:pt x="656" y="423"/>
                  </a:lnTo>
                  <a:lnTo>
                    <a:pt x="656" y="423"/>
                  </a:lnTo>
                  <a:lnTo>
                    <a:pt x="665" y="430"/>
                  </a:lnTo>
                  <a:lnTo>
                    <a:pt x="671" y="433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58" y="420"/>
                  </a:lnTo>
                  <a:lnTo>
                    <a:pt x="647" y="412"/>
                  </a:lnTo>
                  <a:lnTo>
                    <a:pt x="635" y="404"/>
                  </a:lnTo>
                  <a:lnTo>
                    <a:pt x="635" y="404"/>
                  </a:lnTo>
                  <a:lnTo>
                    <a:pt x="635" y="403"/>
                  </a:lnTo>
                  <a:lnTo>
                    <a:pt x="635" y="401"/>
                  </a:lnTo>
                  <a:lnTo>
                    <a:pt x="635" y="401"/>
                  </a:lnTo>
                  <a:lnTo>
                    <a:pt x="629" y="400"/>
                  </a:lnTo>
                  <a:lnTo>
                    <a:pt x="624" y="395"/>
                  </a:lnTo>
                  <a:lnTo>
                    <a:pt x="619" y="392"/>
                  </a:lnTo>
                  <a:lnTo>
                    <a:pt x="613" y="391"/>
                  </a:lnTo>
                  <a:lnTo>
                    <a:pt x="613" y="391"/>
                  </a:lnTo>
                  <a:lnTo>
                    <a:pt x="633" y="403"/>
                  </a:lnTo>
                  <a:lnTo>
                    <a:pt x="633" y="403"/>
                  </a:lnTo>
                  <a:close/>
                  <a:moveTo>
                    <a:pt x="694" y="407"/>
                  </a:moveTo>
                  <a:lnTo>
                    <a:pt x="694" y="407"/>
                  </a:lnTo>
                  <a:lnTo>
                    <a:pt x="690" y="403"/>
                  </a:lnTo>
                  <a:lnTo>
                    <a:pt x="685" y="397"/>
                  </a:lnTo>
                  <a:lnTo>
                    <a:pt x="677" y="394"/>
                  </a:lnTo>
                  <a:lnTo>
                    <a:pt x="671" y="392"/>
                  </a:lnTo>
                  <a:lnTo>
                    <a:pt x="671" y="392"/>
                  </a:lnTo>
                  <a:lnTo>
                    <a:pt x="676" y="397"/>
                  </a:lnTo>
                  <a:lnTo>
                    <a:pt x="682" y="401"/>
                  </a:lnTo>
                  <a:lnTo>
                    <a:pt x="686" y="406"/>
                  </a:lnTo>
                  <a:lnTo>
                    <a:pt x="694" y="407"/>
                  </a:lnTo>
                  <a:lnTo>
                    <a:pt x="694" y="407"/>
                  </a:lnTo>
                  <a:close/>
                  <a:moveTo>
                    <a:pt x="755" y="400"/>
                  </a:moveTo>
                  <a:lnTo>
                    <a:pt x="755" y="400"/>
                  </a:lnTo>
                  <a:lnTo>
                    <a:pt x="763" y="409"/>
                  </a:lnTo>
                  <a:lnTo>
                    <a:pt x="770" y="415"/>
                  </a:lnTo>
                  <a:lnTo>
                    <a:pt x="770" y="415"/>
                  </a:lnTo>
                  <a:lnTo>
                    <a:pt x="769" y="407"/>
                  </a:lnTo>
                  <a:lnTo>
                    <a:pt x="767" y="400"/>
                  </a:lnTo>
                  <a:lnTo>
                    <a:pt x="767" y="400"/>
                  </a:lnTo>
                  <a:lnTo>
                    <a:pt x="763" y="397"/>
                  </a:lnTo>
                  <a:lnTo>
                    <a:pt x="758" y="394"/>
                  </a:lnTo>
                  <a:lnTo>
                    <a:pt x="758" y="394"/>
                  </a:lnTo>
                  <a:lnTo>
                    <a:pt x="758" y="398"/>
                  </a:lnTo>
                  <a:lnTo>
                    <a:pt x="757" y="400"/>
                  </a:lnTo>
                  <a:lnTo>
                    <a:pt x="755" y="400"/>
                  </a:lnTo>
                  <a:lnTo>
                    <a:pt x="755" y="400"/>
                  </a:lnTo>
                  <a:close/>
                  <a:moveTo>
                    <a:pt x="590" y="406"/>
                  </a:moveTo>
                  <a:lnTo>
                    <a:pt x="590" y="406"/>
                  </a:lnTo>
                  <a:lnTo>
                    <a:pt x="575" y="395"/>
                  </a:lnTo>
                  <a:lnTo>
                    <a:pt x="575" y="395"/>
                  </a:lnTo>
                  <a:lnTo>
                    <a:pt x="578" y="398"/>
                  </a:lnTo>
                  <a:lnTo>
                    <a:pt x="581" y="403"/>
                  </a:lnTo>
                  <a:lnTo>
                    <a:pt x="590" y="406"/>
                  </a:lnTo>
                  <a:lnTo>
                    <a:pt x="590" y="406"/>
                  </a:lnTo>
                  <a:close/>
                  <a:moveTo>
                    <a:pt x="798" y="401"/>
                  </a:moveTo>
                  <a:lnTo>
                    <a:pt x="798" y="401"/>
                  </a:lnTo>
                  <a:lnTo>
                    <a:pt x="799" y="400"/>
                  </a:lnTo>
                  <a:lnTo>
                    <a:pt x="798" y="397"/>
                  </a:lnTo>
                  <a:lnTo>
                    <a:pt x="796" y="395"/>
                  </a:lnTo>
                  <a:lnTo>
                    <a:pt x="795" y="395"/>
                  </a:lnTo>
                  <a:lnTo>
                    <a:pt x="795" y="395"/>
                  </a:lnTo>
                  <a:lnTo>
                    <a:pt x="796" y="397"/>
                  </a:lnTo>
                  <a:lnTo>
                    <a:pt x="796" y="398"/>
                  </a:lnTo>
                  <a:lnTo>
                    <a:pt x="796" y="400"/>
                  </a:lnTo>
                  <a:lnTo>
                    <a:pt x="798" y="401"/>
                  </a:lnTo>
                  <a:lnTo>
                    <a:pt x="798" y="401"/>
                  </a:lnTo>
                  <a:close/>
                  <a:moveTo>
                    <a:pt x="255" y="403"/>
                  </a:moveTo>
                  <a:lnTo>
                    <a:pt x="255" y="403"/>
                  </a:lnTo>
                  <a:lnTo>
                    <a:pt x="252" y="400"/>
                  </a:lnTo>
                  <a:lnTo>
                    <a:pt x="250" y="398"/>
                  </a:lnTo>
                  <a:lnTo>
                    <a:pt x="247" y="398"/>
                  </a:lnTo>
                  <a:lnTo>
                    <a:pt x="247" y="398"/>
                  </a:lnTo>
                  <a:lnTo>
                    <a:pt x="252" y="401"/>
                  </a:lnTo>
                  <a:lnTo>
                    <a:pt x="255" y="403"/>
                  </a:lnTo>
                  <a:lnTo>
                    <a:pt x="255" y="403"/>
                  </a:lnTo>
                  <a:close/>
                  <a:moveTo>
                    <a:pt x="561" y="433"/>
                  </a:moveTo>
                  <a:lnTo>
                    <a:pt x="561" y="433"/>
                  </a:lnTo>
                  <a:lnTo>
                    <a:pt x="561" y="430"/>
                  </a:lnTo>
                  <a:lnTo>
                    <a:pt x="558" y="429"/>
                  </a:lnTo>
                  <a:lnTo>
                    <a:pt x="557" y="429"/>
                  </a:lnTo>
                  <a:lnTo>
                    <a:pt x="557" y="426"/>
                  </a:lnTo>
                  <a:lnTo>
                    <a:pt x="557" y="426"/>
                  </a:lnTo>
                  <a:lnTo>
                    <a:pt x="555" y="426"/>
                  </a:lnTo>
                  <a:lnTo>
                    <a:pt x="554" y="426"/>
                  </a:lnTo>
                  <a:lnTo>
                    <a:pt x="554" y="426"/>
                  </a:lnTo>
                  <a:lnTo>
                    <a:pt x="554" y="426"/>
                  </a:lnTo>
                  <a:lnTo>
                    <a:pt x="554" y="424"/>
                  </a:lnTo>
                  <a:lnTo>
                    <a:pt x="554" y="423"/>
                  </a:lnTo>
                  <a:lnTo>
                    <a:pt x="554" y="423"/>
                  </a:lnTo>
                  <a:lnTo>
                    <a:pt x="545" y="417"/>
                  </a:lnTo>
                  <a:lnTo>
                    <a:pt x="537" y="411"/>
                  </a:lnTo>
                  <a:lnTo>
                    <a:pt x="529" y="404"/>
                  </a:lnTo>
                  <a:lnTo>
                    <a:pt x="525" y="401"/>
                  </a:lnTo>
                  <a:lnTo>
                    <a:pt x="522" y="400"/>
                  </a:lnTo>
                  <a:lnTo>
                    <a:pt x="522" y="400"/>
                  </a:lnTo>
                  <a:lnTo>
                    <a:pt x="540" y="418"/>
                  </a:lnTo>
                  <a:lnTo>
                    <a:pt x="549" y="426"/>
                  </a:lnTo>
                  <a:lnTo>
                    <a:pt x="561" y="433"/>
                  </a:lnTo>
                  <a:lnTo>
                    <a:pt x="561" y="433"/>
                  </a:lnTo>
                  <a:close/>
                  <a:moveTo>
                    <a:pt x="566" y="406"/>
                  </a:moveTo>
                  <a:lnTo>
                    <a:pt x="566" y="406"/>
                  </a:lnTo>
                  <a:lnTo>
                    <a:pt x="578" y="417"/>
                  </a:lnTo>
                  <a:lnTo>
                    <a:pt x="593" y="426"/>
                  </a:lnTo>
                  <a:lnTo>
                    <a:pt x="621" y="444"/>
                  </a:lnTo>
                  <a:lnTo>
                    <a:pt x="621" y="444"/>
                  </a:lnTo>
                  <a:lnTo>
                    <a:pt x="619" y="447"/>
                  </a:lnTo>
                  <a:lnTo>
                    <a:pt x="619" y="447"/>
                  </a:lnTo>
                  <a:lnTo>
                    <a:pt x="622" y="447"/>
                  </a:lnTo>
                  <a:lnTo>
                    <a:pt x="624" y="447"/>
                  </a:lnTo>
                  <a:lnTo>
                    <a:pt x="627" y="449"/>
                  </a:lnTo>
                  <a:lnTo>
                    <a:pt x="627" y="449"/>
                  </a:lnTo>
                  <a:lnTo>
                    <a:pt x="615" y="436"/>
                  </a:lnTo>
                  <a:lnTo>
                    <a:pt x="601" y="423"/>
                  </a:lnTo>
                  <a:lnTo>
                    <a:pt x="586" y="411"/>
                  </a:lnTo>
                  <a:lnTo>
                    <a:pt x="569" y="400"/>
                  </a:lnTo>
                  <a:lnTo>
                    <a:pt x="569" y="400"/>
                  </a:lnTo>
                  <a:lnTo>
                    <a:pt x="569" y="404"/>
                  </a:lnTo>
                  <a:lnTo>
                    <a:pt x="566" y="406"/>
                  </a:lnTo>
                  <a:lnTo>
                    <a:pt x="566" y="406"/>
                  </a:lnTo>
                  <a:close/>
                  <a:moveTo>
                    <a:pt x="173" y="417"/>
                  </a:moveTo>
                  <a:lnTo>
                    <a:pt x="173" y="417"/>
                  </a:lnTo>
                  <a:lnTo>
                    <a:pt x="177" y="417"/>
                  </a:lnTo>
                  <a:lnTo>
                    <a:pt x="183" y="418"/>
                  </a:lnTo>
                  <a:lnTo>
                    <a:pt x="183" y="418"/>
                  </a:lnTo>
                  <a:lnTo>
                    <a:pt x="183" y="407"/>
                  </a:lnTo>
                  <a:lnTo>
                    <a:pt x="182" y="404"/>
                  </a:lnTo>
                  <a:lnTo>
                    <a:pt x="177" y="401"/>
                  </a:lnTo>
                  <a:lnTo>
                    <a:pt x="177" y="401"/>
                  </a:lnTo>
                  <a:lnTo>
                    <a:pt x="173" y="417"/>
                  </a:lnTo>
                  <a:lnTo>
                    <a:pt x="173" y="417"/>
                  </a:lnTo>
                  <a:close/>
                  <a:moveTo>
                    <a:pt x="725" y="404"/>
                  </a:moveTo>
                  <a:lnTo>
                    <a:pt x="725" y="404"/>
                  </a:lnTo>
                  <a:lnTo>
                    <a:pt x="729" y="409"/>
                  </a:lnTo>
                  <a:lnTo>
                    <a:pt x="735" y="414"/>
                  </a:lnTo>
                  <a:lnTo>
                    <a:pt x="749" y="426"/>
                  </a:lnTo>
                  <a:lnTo>
                    <a:pt x="749" y="426"/>
                  </a:lnTo>
                  <a:lnTo>
                    <a:pt x="764" y="439"/>
                  </a:lnTo>
                  <a:lnTo>
                    <a:pt x="772" y="447"/>
                  </a:lnTo>
                  <a:lnTo>
                    <a:pt x="781" y="452"/>
                  </a:lnTo>
                  <a:lnTo>
                    <a:pt x="781" y="452"/>
                  </a:lnTo>
                  <a:lnTo>
                    <a:pt x="779" y="449"/>
                  </a:lnTo>
                  <a:lnTo>
                    <a:pt x="775" y="446"/>
                  </a:lnTo>
                  <a:lnTo>
                    <a:pt x="769" y="439"/>
                  </a:lnTo>
                  <a:lnTo>
                    <a:pt x="769" y="439"/>
                  </a:lnTo>
                  <a:lnTo>
                    <a:pt x="758" y="430"/>
                  </a:lnTo>
                  <a:lnTo>
                    <a:pt x="747" y="420"/>
                  </a:lnTo>
                  <a:lnTo>
                    <a:pt x="747" y="420"/>
                  </a:lnTo>
                  <a:lnTo>
                    <a:pt x="743" y="418"/>
                  </a:lnTo>
                  <a:lnTo>
                    <a:pt x="740" y="415"/>
                  </a:lnTo>
                  <a:lnTo>
                    <a:pt x="732" y="407"/>
                  </a:lnTo>
                  <a:lnTo>
                    <a:pt x="732" y="407"/>
                  </a:lnTo>
                  <a:lnTo>
                    <a:pt x="731" y="407"/>
                  </a:lnTo>
                  <a:lnTo>
                    <a:pt x="728" y="404"/>
                  </a:lnTo>
                  <a:lnTo>
                    <a:pt x="725" y="403"/>
                  </a:lnTo>
                  <a:lnTo>
                    <a:pt x="725" y="404"/>
                  </a:lnTo>
                  <a:lnTo>
                    <a:pt x="725" y="404"/>
                  </a:lnTo>
                  <a:close/>
                  <a:moveTo>
                    <a:pt x="465" y="468"/>
                  </a:moveTo>
                  <a:lnTo>
                    <a:pt x="465" y="468"/>
                  </a:lnTo>
                  <a:lnTo>
                    <a:pt x="465" y="467"/>
                  </a:lnTo>
                  <a:lnTo>
                    <a:pt x="465" y="465"/>
                  </a:lnTo>
                  <a:lnTo>
                    <a:pt x="462" y="464"/>
                  </a:lnTo>
                  <a:lnTo>
                    <a:pt x="459" y="461"/>
                  </a:lnTo>
                  <a:lnTo>
                    <a:pt x="458" y="458"/>
                  </a:lnTo>
                  <a:lnTo>
                    <a:pt x="458" y="458"/>
                  </a:lnTo>
                  <a:lnTo>
                    <a:pt x="452" y="455"/>
                  </a:lnTo>
                  <a:lnTo>
                    <a:pt x="446" y="450"/>
                  </a:lnTo>
                  <a:lnTo>
                    <a:pt x="435" y="441"/>
                  </a:lnTo>
                  <a:lnTo>
                    <a:pt x="435" y="441"/>
                  </a:lnTo>
                  <a:lnTo>
                    <a:pt x="432" y="439"/>
                  </a:lnTo>
                  <a:lnTo>
                    <a:pt x="429" y="438"/>
                  </a:lnTo>
                  <a:lnTo>
                    <a:pt x="424" y="433"/>
                  </a:lnTo>
                  <a:lnTo>
                    <a:pt x="424" y="433"/>
                  </a:lnTo>
                  <a:lnTo>
                    <a:pt x="417" y="430"/>
                  </a:lnTo>
                  <a:lnTo>
                    <a:pt x="411" y="426"/>
                  </a:lnTo>
                  <a:lnTo>
                    <a:pt x="404" y="421"/>
                  </a:lnTo>
                  <a:lnTo>
                    <a:pt x="397" y="418"/>
                  </a:lnTo>
                  <a:lnTo>
                    <a:pt x="397" y="418"/>
                  </a:lnTo>
                  <a:lnTo>
                    <a:pt x="397" y="415"/>
                  </a:lnTo>
                  <a:lnTo>
                    <a:pt x="397" y="415"/>
                  </a:lnTo>
                  <a:lnTo>
                    <a:pt x="391" y="414"/>
                  </a:lnTo>
                  <a:lnTo>
                    <a:pt x="386" y="409"/>
                  </a:lnTo>
                  <a:lnTo>
                    <a:pt x="382" y="406"/>
                  </a:lnTo>
                  <a:lnTo>
                    <a:pt x="377" y="404"/>
                  </a:lnTo>
                  <a:lnTo>
                    <a:pt x="377" y="404"/>
                  </a:lnTo>
                  <a:lnTo>
                    <a:pt x="397" y="423"/>
                  </a:lnTo>
                  <a:lnTo>
                    <a:pt x="418" y="439"/>
                  </a:lnTo>
                  <a:lnTo>
                    <a:pt x="441" y="453"/>
                  </a:lnTo>
                  <a:lnTo>
                    <a:pt x="465" y="468"/>
                  </a:lnTo>
                  <a:lnTo>
                    <a:pt x="465" y="468"/>
                  </a:lnTo>
                  <a:close/>
                  <a:moveTo>
                    <a:pt x="743" y="411"/>
                  </a:moveTo>
                  <a:lnTo>
                    <a:pt x="743" y="411"/>
                  </a:lnTo>
                  <a:lnTo>
                    <a:pt x="744" y="414"/>
                  </a:lnTo>
                  <a:lnTo>
                    <a:pt x="746" y="417"/>
                  </a:lnTo>
                  <a:lnTo>
                    <a:pt x="746" y="417"/>
                  </a:lnTo>
                  <a:lnTo>
                    <a:pt x="757" y="423"/>
                  </a:lnTo>
                  <a:lnTo>
                    <a:pt x="764" y="429"/>
                  </a:lnTo>
                  <a:lnTo>
                    <a:pt x="772" y="438"/>
                  </a:lnTo>
                  <a:lnTo>
                    <a:pt x="781" y="444"/>
                  </a:lnTo>
                  <a:lnTo>
                    <a:pt x="781" y="444"/>
                  </a:lnTo>
                  <a:lnTo>
                    <a:pt x="781" y="441"/>
                  </a:lnTo>
                  <a:lnTo>
                    <a:pt x="781" y="438"/>
                  </a:lnTo>
                  <a:lnTo>
                    <a:pt x="781" y="438"/>
                  </a:lnTo>
                  <a:lnTo>
                    <a:pt x="763" y="421"/>
                  </a:lnTo>
                  <a:lnTo>
                    <a:pt x="744" y="404"/>
                  </a:lnTo>
                  <a:lnTo>
                    <a:pt x="744" y="404"/>
                  </a:lnTo>
                  <a:lnTo>
                    <a:pt x="744" y="407"/>
                  </a:lnTo>
                  <a:lnTo>
                    <a:pt x="743" y="407"/>
                  </a:lnTo>
                  <a:lnTo>
                    <a:pt x="743" y="411"/>
                  </a:lnTo>
                  <a:lnTo>
                    <a:pt x="743" y="411"/>
                  </a:lnTo>
                  <a:close/>
                  <a:moveTo>
                    <a:pt x="700" y="439"/>
                  </a:moveTo>
                  <a:lnTo>
                    <a:pt x="700" y="439"/>
                  </a:lnTo>
                  <a:lnTo>
                    <a:pt x="700" y="438"/>
                  </a:lnTo>
                  <a:lnTo>
                    <a:pt x="700" y="436"/>
                  </a:lnTo>
                  <a:lnTo>
                    <a:pt x="696" y="433"/>
                  </a:lnTo>
                  <a:lnTo>
                    <a:pt x="696" y="433"/>
                  </a:lnTo>
                  <a:lnTo>
                    <a:pt x="682" y="420"/>
                  </a:lnTo>
                  <a:lnTo>
                    <a:pt x="676" y="414"/>
                  </a:lnTo>
                  <a:lnTo>
                    <a:pt x="670" y="409"/>
                  </a:lnTo>
                  <a:lnTo>
                    <a:pt x="670" y="409"/>
                  </a:lnTo>
                  <a:lnTo>
                    <a:pt x="700" y="439"/>
                  </a:lnTo>
                  <a:lnTo>
                    <a:pt x="700" y="439"/>
                  </a:lnTo>
                  <a:close/>
                  <a:moveTo>
                    <a:pt x="683" y="414"/>
                  </a:moveTo>
                  <a:lnTo>
                    <a:pt x="683" y="414"/>
                  </a:lnTo>
                  <a:lnTo>
                    <a:pt x="680" y="411"/>
                  </a:lnTo>
                  <a:lnTo>
                    <a:pt x="679" y="409"/>
                  </a:lnTo>
                  <a:lnTo>
                    <a:pt x="676" y="409"/>
                  </a:lnTo>
                  <a:lnTo>
                    <a:pt x="676" y="409"/>
                  </a:lnTo>
                  <a:lnTo>
                    <a:pt x="680" y="412"/>
                  </a:lnTo>
                  <a:lnTo>
                    <a:pt x="683" y="414"/>
                  </a:lnTo>
                  <a:lnTo>
                    <a:pt x="683" y="414"/>
                  </a:lnTo>
                  <a:close/>
                  <a:moveTo>
                    <a:pt x="723" y="412"/>
                  </a:moveTo>
                  <a:lnTo>
                    <a:pt x="723" y="412"/>
                  </a:lnTo>
                  <a:lnTo>
                    <a:pt x="747" y="435"/>
                  </a:lnTo>
                  <a:lnTo>
                    <a:pt x="772" y="456"/>
                  </a:lnTo>
                  <a:lnTo>
                    <a:pt x="772" y="456"/>
                  </a:lnTo>
                  <a:lnTo>
                    <a:pt x="776" y="461"/>
                  </a:lnTo>
                  <a:lnTo>
                    <a:pt x="779" y="462"/>
                  </a:lnTo>
                  <a:lnTo>
                    <a:pt x="781" y="464"/>
                  </a:lnTo>
                  <a:lnTo>
                    <a:pt x="781" y="464"/>
                  </a:lnTo>
                  <a:lnTo>
                    <a:pt x="779" y="459"/>
                  </a:lnTo>
                  <a:lnTo>
                    <a:pt x="776" y="455"/>
                  </a:lnTo>
                  <a:lnTo>
                    <a:pt x="767" y="449"/>
                  </a:lnTo>
                  <a:lnTo>
                    <a:pt x="767" y="449"/>
                  </a:lnTo>
                  <a:lnTo>
                    <a:pt x="722" y="407"/>
                  </a:lnTo>
                  <a:lnTo>
                    <a:pt x="722" y="407"/>
                  </a:lnTo>
                  <a:lnTo>
                    <a:pt x="722" y="409"/>
                  </a:lnTo>
                  <a:lnTo>
                    <a:pt x="722" y="411"/>
                  </a:lnTo>
                  <a:lnTo>
                    <a:pt x="723" y="411"/>
                  </a:lnTo>
                  <a:lnTo>
                    <a:pt x="723" y="412"/>
                  </a:lnTo>
                  <a:lnTo>
                    <a:pt x="723" y="412"/>
                  </a:lnTo>
                  <a:close/>
                  <a:moveTo>
                    <a:pt x="792" y="441"/>
                  </a:moveTo>
                  <a:lnTo>
                    <a:pt x="792" y="441"/>
                  </a:lnTo>
                  <a:lnTo>
                    <a:pt x="787" y="423"/>
                  </a:lnTo>
                  <a:lnTo>
                    <a:pt x="784" y="415"/>
                  </a:lnTo>
                  <a:lnTo>
                    <a:pt x="779" y="407"/>
                  </a:lnTo>
                  <a:lnTo>
                    <a:pt x="779" y="407"/>
                  </a:lnTo>
                  <a:lnTo>
                    <a:pt x="775" y="407"/>
                  </a:lnTo>
                  <a:lnTo>
                    <a:pt x="775" y="407"/>
                  </a:lnTo>
                  <a:lnTo>
                    <a:pt x="776" y="418"/>
                  </a:lnTo>
                  <a:lnTo>
                    <a:pt x="781" y="427"/>
                  </a:lnTo>
                  <a:lnTo>
                    <a:pt x="786" y="435"/>
                  </a:lnTo>
                  <a:lnTo>
                    <a:pt x="792" y="441"/>
                  </a:lnTo>
                  <a:lnTo>
                    <a:pt x="792" y="441"/>
                  </a:lnTo>
                  <a:close/>
                  <a:moveTo>
                    <a:pt x="255" y="432"/>
                  </a:moveTo>
                  <a:lnTo>
                    <a:pt x="253" y="430"/>
                  </a:lnTo>
                  <a:lnTo>
                    <a:pt x="253" y="430"/>
                  </a:lnTo>
                  <a:lnTo>
                    <a:pt x="253" y="433"/>
                  </a:lnTo>
                  <a:lnTo>
                    <a:pt x="257" y="433"/>
                  </a:lnTo>
                  <a:lnTo>
                    <a:pt x="258" y="433"/>
                  </a:lnTo>
                  <a:lnTo>
                    <a:pt x="261" y="433"/>
                  </a:lnTo>
                  <a:lnTo>
                    <a:pt x="261" y="433"/>
                  </a:lnTo>
                  <a:lnTo>
                    <a:pt x="298" y="455"/>
                  </a:lnTo>
                  <a:lnTo>
                    <a:pt x="298" y="455"/>
                  </a:lnTo>
                  <a:lnTo>
                    <a:pt x="287" y="444"/>
                  </a:lnTo>
                  <a:lnTo>
                    <a:pt x="276" y="435"/>
                  </a:lnTo>
                  <a:lnTo>
                    <a:pt x="276" y="435"/>
                  </a:lnTo>
                  <a:lnTo>
                    <a:pt x="266" y="429"/>
                  </a:lnTo>
                  <a:lnTo>
                    <a:pt x="255" y="423"/>
                  </a:lnTo>
                  <a:lnTo>
                    <a:pt x="246" y="417"/>
                  </a:lnTo>
                  <a:lnTo>
                    <a:pt x="235" y="411"/>
                  </a:lnTo>
                  <a:lnTo>
                    <a:pt x="235" y="411"/>
                  </a:lnTo>
                  <a:lnTo>
                    <a:pt x="240" y="415"/>
                  </a:lnTo>
                  <a:lnTo>
                    <a:pt x="246" y="423"/>
                  </a:lnTo>
                  <a:lnTo>
                    <a:pt x="252" y="429"/>
                  </a:lnTo>
                  <a:lnTo>
                    <a:pt x="253" y="430"/>
                  </a:lnTo>
                  <a:lnTo>
                    <a:pt x="255" y="432"/>
                  </a:lnTo>
                  <a:lnTo>
                    <a:pt x="255" y="432"/>
                  </a:lnTo>
                  <a:close/>
                  <a:moveTo>
                    <a:pt x="322" y="453"/>
                  </a:moveTo>
                  <a:lnTo>
                    <a:pt x="322" y="453"/>
                  </a:lnTo>
                  <a:lnTo>
                    <a:pt x="308" y="439"/>
                  </a:lnTo>
                  <a:lnTo>
                    <a:pt x="295" y="429"/>
                  </a:lnTo>
                  <a:lnTo>
                    <a:pt x="278" y="420"/>
                  </a:lnTo>
                  <a:lnTo>
                    <a:pt x="261" y="411"/>
                  </a:lnTo>
                  <a:lnTo>
                    <a:pt x="261" y="411"/>
                  </a:lnTo>
                  <a:lnTo>
                    <a:pt x="275" y="423"/>
                  </a:lnTo>
                  <a:lnTo>
                    <a:pt x="289" y="435"/>
                  </a:lnTo>
                  <a:lnTo>
                    <a:pt x="304" y="446"/>
                  </a:lnTo>
                  <a:lnTo>
                    <a:pt x="311" y="450"/>
                  </a:lnTo>
                  <a:lnTo>
                    <a:pt x="322" y="453"/>
                  </a:lnTo>
                  <a:lnTo>
                    <a:pt x="322" y="453"/>
                  </a:lnTo>
                  <a:close/>
                  <a:moveTo>
                    <a:pt x="351" y="424"/>
                  </a:moveTo>
                  <a:lnTo>
                    <a:pt x="351" y="424"/>
                  </a:lnTo>
                  <a:lnTo>
                    <a:pt x="360" y="430"/>
                  </a:lnTo>
                  <a:lnTo>
                    <a:pt x="365" y="433"/>
                  </a:lnTo>
                  <a:lnTo>
                    <a:pt x="368" y="433"/>
                  </a:lnTo>
                  <a:lnTo>
                    <a:pt x="368" y="433"/>
                  </a:lnTo>
                  <a:lnTo>
                    <a:pt x="360" y="427"/>
                  </a:lnTo>
                  <a:lnTo>
                    <a:pt x="351" y="421"/>
                  </a:lnTo>
                  <a:lnTo>
                    <a:pt x="342" y="415"/>
                  </a:lnTo>
                  <a:lnTo>
                    <a:pt x="333" y="411"/>
                  </a:lnTo>
                  <a:lnTo>
                    <a:pt x="333" y="411"/>
                  </a:lnTo>
                  <a:lnTo>
                    <a:pt x="334" y="412"/>
                  </a:lnTo>
                  <a:lnTo>
                    <a:pt x="334" y="414"/>
                  </a:lnTo>
                  <a:lnTo>
                    <a:pt x="334" y="414"/>
                  </a:lnTo>
                  <a:lnTo>
                    <a:pt x="351" y="424"/>
                  </a:lnTo>
                  <a:lnTo>
                    <a:pt x="351" y="424"/>
                  </a:lnTo>
                  <a:close/>
                  <a:moveTo>
                    <a:pt x="700" y="412"/>
                  </a:moveTo>
                  <a:lnTo>
                    <a:pt x="700" y="412"/>
                  </a:lnTo>
                  <a:lnTo>
                    <a:pt x="699" y="412"/>
                  </a:lnTo>
                  <a:lnTo>
                    <a:pt x="696" y="414"/>
                  </a:lnTo>
                  <a:lnTo>
                    <a:pt x="696" y="414"/>
                  </a:lnTo>
                  <a:lnTo>
                    <a:pt x="712" y="430"/>
                  </a:lnTo>
                  <a:lnTo>
                    <a:pt x="731" y="444"/>
                  </a:lnTo>
                  <a:lnTo>
                    <a:pt x="731" y="444"/>
                  </a:lnTo>
                  <a:lnTo>
                    <a:pt x="715" y="427"/>
                  </a:lnTo>
                  <a:lnTo>
                    <a:pt x="700" y="412"/>
                  </a:lnTo>
                  <a:lnTo>
                    <a:pt x="700" y="412"/>
                  </a:lnTo>
                  <a:close/>
                  <a:moveTo>
                    <a:pt x="279" y="470"/>
                  </a:moveTo>
                  <a:lnTo>
                    <a:pt x="279" y="470"/>
                  </a:lnTo>
                  <a:lnTo>
                    <a:pt x="269" y="462"/>
                  </a:lnTo>
                  <a:lnTo>
                    <a:pt x="260" y="453"/>
                  </a:lnTo>
                  <a:lnTo>
                    <a:pt x="249" y="446"/>
                  </a:lnTo>
                  <a:lnTo>
                    <a:pt x="240" y="436"/>
                  </a:lnTo>
                  <a:lnTo>
                    <a:pt x="240" y="436"/>
                  </a:lnTo>
                  <a:lnTo>
                    <a:pt x="200" y="414"/>
                  </a:lnTo>
                  <a:lnTo>
                    <a:pt x="200" y="414"/>
                  </a:lnTo>
                  <a:lnTo>
                    <a:pt x="200" y="412"/>
                  </a:lnTo>
                  <a:lnTo>
                    <a:pt x="200" y="412"/>
                  </a:lnTo>
                  <a:lnTo>
                    <a:pt x="199" y="414"/>
                  </a:lnTo>
                  <a:lnTo>
                    <a:pt x="199" y="414"/>
                  </a:lnTo>
                  <a:lnTo>
                    <a:pt x="197" y="415"/>
                  </a:lnTo>
                  <a:lnTo>
                    <a:pt x="197" y="415"/>
                  </a:lnTo>
                  <a:lnTo>
                    <a:pt x="220" y="438"/>
                  </a:lnTo>
                  <a:lnTo>
                    <a:pt x="232" y="449"/>
                  </a:lnTo>
                  <a:lnTo>
                    <a:pt x="244" y="459"/>
                  </a:lnTo>
                  <a:lnTo>
                    <a:pt x="244" y="459"/>
                  </a:lnTo>
                  <a:lnTo>
                    <a:pt x="252" y="459"/>
                  </a:lnTo>
                  <a:lnTo>
                    <a:pt x="257" y="461"/>
                  </a:lnTo>
                  <a:lnTo>
                    <a:pt x="267" y="467"/>
                  </a:lnTo>
                  <a:lnTo>
                    <a:pt x="278" y="473"/>
                  </a:lnTo>
                  <a:lnTo>
                    <a:pt x="289" y="479"/>
                  </a:lnTo>
                  <a:lnTo>
                    <a:pt x="289" y="479"/>
                  </a:lnTo>
                  <a:lnTo>
                    <a:pt x="287" y="476"/>
                  </a:lnTo>
                  <a:lnTo>
                    <a:pt x="284" y="473"/>
                  </a:lnTo>
                  <a:lnTo>
                    <a:pt x="279" y="470"/>
                  </a:lnTo>
                  <a:lnTo>
                    <a:pt x="279" y="470"/>
                  </a:lnTo>
                  <a:close/>
                  <a:moveTo>
                    <a:pt x="590" y="435"/>
                  </a:moveTo>
                  <a:lnTo>
                    <a:pt x="590" y="435"/>
                  </a:lnTo>
                  <a:lnTo>
                    <a:pt x="584" y="429"/>
                  </a:lnTo>
                  <a:lnTo>
                    <a:pt x="577" y="423"/>
                  </a:lnTo>
                  <a:lnTo>
                    <a:pt x="561" y="412"/>
                  </a:lnTo>
                  <a:lnTo>
                    <a:pt x="561" y="412"/>
                  </a:lnTo>
                  <a:lnTo>
                    <a:pt x="568" y="420"/>
                  </a:lnTo>
                  <a:lnTo>
                    <a:pt x="575" y="426"/>
                  </a:lnTo>
                  <a:lnTo>
                    <a:pt x="583" y="430"/>
                  </a:lnTo>
                  <a:lnTo>
                    <a:pt x="590" y="435"/>
                  </a:lnTo>
                  <a:lnTo>
                    <a:pt x="590" y="435"/>
                  </a:lnTo>
                  <a:close/>
                  <a:moveTo>
                    <a:pt x="799" y="418"/>
                  </a:moveTo>
                  <a:lnTo>
                    <a:pt x="799" y="418"/>
                  </a:lnTo>
                  <a:lnTo>
                    <a:pt x="801" y="418"/>
                  </a:lnTo>
                  <a:lnTo>
                    <a:pt x="802" y="417"/>
                  </a:lnTo>
                  <a:lnTo>
                    <a:pt x="802" y="417"/>
                  </a:lnTo>
                  <a:lnTo>
                    <a:pt x="802" y="415"/>
                  </a:lnTo>
                  <a:lnTo>
                    <a:pt x="801" y="414"/>
                  </a:lnTo>
                  <a:lnTo>
                    <a:pt x="801" y="414"/>
                  </a:lnTo>
                  <a:lnTo>
                    <a:pt x="801" y="414"/>
                  </a:lnTo>
                  <a:lnTo>
                    <a:pt x="799" y="415"/>
                  </a:lnTo>
                  <a:lnTo>
                    <a:pt x="799" y="418"/>
                  </a:lnTo>
                  <a:lnTo>
                    <a:pt x="799" y="418"/>
                  </a:lnTo>
                  <a:close/>
                  <a:moveTo>
                    <a:pt x="456" y="421"/>
                  </a:moveTo>
                  <a:lnTo>
                    <a:pt x="456" y="421"/>
                  </a:lnTo>
                  <a:lnTo>
                    <a:pt x="452" y="418"/>
                  </a:lnTo>
                  <a:lnTo>
                    <a:pt x="449" y="417"/>
                  </a:lnTo>
                  <a:lnTo>
                    <a:pt x="449" y="417"/>
                  </a:lnTo>
                  <a:lnTo>
                    <a:pt x="452" y="420"/>
                  </a:lnTo>
                  <a:lnTo>
                    <a:pt x="456" y="421"/>
                  </a:lnTo>
                  <a:lnTo>
                    <a:pt x="456" y="421"/>
                  </a:lnTo>
                  <a:close/>
                  <a:moveTo>
                    <a:pt x="340" y="423"/>
                  </a:moveTo>
                  <a:lnTo>
                    <a:pt x="340" y="423"/>
                  </a:lnTo>
                  <a:lnTo>
                    <a:pt x="336" y="420"/>
                  </a:lnTo>
                  <a:lnTo>
                    <a:pt x="333" y="418"/>
                  </a:lnTo>
                  <a:lnTo>
                    <a:pt x="330" y="418"/>
                  </a:lnTo>
                  <a:lnTo>
                    <a:pt x="330" y="418"/>
                  </a:lnTo>
                  <a:lnTo>
                    <a:pt x="333" y="420"/>
                  </a:lnTo>
                  <a:lnTo>
                    <a:pt x="336" y="421"/>
                  </a:lnTo>
                  <a:lnTo>
                    <a:pt x="339" y="423"/>
                  </a:lnTo>
                  <a:lnTo>
                    <a:pt x="340" y="423"/>
                  </a:lnTo>
                  <a:lnTo>
                    <a:pt x="340" y="423"/>
                  </a:lnTo>
                  <a:close/>
                  <a:moveTo>
                    <a:pt x="188" y="421"/>
                  </a:moveTo>
                  <a:lnTo>
                    <a:pt x="188" y="421"/>
                  </a:lnTo>
                  <a:lnTo>
                    <a:pt x="194" y="426"/>
                  </a:lnTo>
                  <a:lnTo>
                    <a:pt x="203" y="430"/>
                  </a:lnTo>
                  <a:lnTo>
                    <a:pt x="203" y="430"/>
                  </a:lnTo>
                  <a:lnTo>
                    <a:pt x="202" y="427"/>
                  </a:lnTo>
                  <a:lnTo>
                    <a:pt x="200" y="426"/>
                  </a:lnTo>
                  <a:lnTo>
                    <a:pt x="197" y="424"/>
                  </a:lnTo>
                  <a:lnTo>
                    <a:pt x="197" y="421"/>
                  </a:lnTo>
                  <a:lnTo>
                    <a:pt x="197" y="421"/>
                  </a:lnTo>
                  <a:lnTo>
                    <a:pt x="192" y="420"/>
                  </a:lnTo>
                  <a:lnTo>
                    <a:pt x="188" y="421"/>
                  </a:lnTo>
                  <a:lnTo>
                    <a:pt x="188" y="421"/>
                  </a:lnTo>
                  <a:close/>
                  <a:moveTo>
                    <a:pt x="690" y="420"/>
                  </a:moveTo>
                  <a:lnTo>
                    <a:pt x="690" y="420"/>
                  </a:lnTo>
                  <a:lnTo>
                    <a:pt x="690" y="421"/>
                  </a:lnTo>
                  <a:lnTo>
                    <a:pt x="690" y="421"/>
                  </a:lnTo>
                  <a:lnTo>
                    <a:pt x="694" y="426"/>
                  </a:lnTo>
                  <a:lnTo>
                    <a:pt x="696" y="427"/>
                  </a:lnTo>
                  <a:lnTo>
                    <a:pt x="699" y="429"/>
                  </a:lnTo>
                  <a:lnTo>
                    <a:pt x="699" y="429"/>
                  </a:lnTo>
                  <a:lnTo>
                    <a:pt x="712" y="444"/>
                  </a:lnTo>
                  <a:lnTo>
                    <a:pt x="720" y="452"/>
                  </a:lnTo>
                  <a:lnTo>
                    <a:pt x="728" y="458"/>
                  </a:lnTo>
                  <a:lnTo>
                    <a:pt x="728" y="458"/>
                  </a:lnTo>
                  <a:lnTo>
                    <a:pt x="709" y="436"/>
                  </a:lnTo>
                  <a:lnTo>
                    <a:pt x="699" y="427"/>
                  </a:lnTo>
                  <a:lnTo>
                    <a:pt x="690" y="420"/>
                  </a:lnTo>
                  <a:lnTo>
                    <a:pt x="690" y="420"/>
                  </a:lnTo>
                  <a:close/>
                  <a:moveTo>
                    <a:pt x="795" y="426"/>
                  </a:moveTo>
                  <a:lnTo>
                    <a:pt x="795" y="426"/>
                  </a:lnTo>
                  <a:lnTo>
                    <a:pt x="795" y="423"/>
                  </a:lnTo>
                  <a:lnTo>
                    <a:pt x="793" y="421"/>
                  </a:lnTo>
                  <a:lnTo>
                    <a:pt x="792" y="420"/>
                  </a:lnTo>
                  <a:lnTo>
                    <a:pt x="792" y="420"/>
                  </a:lnTo>
                  <a:lnTo>
                    <a:pt x="793" y="424"/>
                  </a:lnTo>
                  <a:lnTo>
                    <a:pt x="793" y="426"/>
                  </a:lnTo>
                  <a:lnTo>
                    <a:pt x="795" y="426"/>
                  </a:lnTo>
                  <a:lnTo>
                    <a:pt x="795" y="426"/>
                  </a:lnTo>
                  <a:close/>
                  <a:moveTo>
                    <a:pt x="561" y="475"/>
                  </a:moveTo>
                  <a:lnTo>
                    <a:pt x="561" y="475"/>
                  </a:lnTo>
                  <a:lnTo>
                    <a:pt x="551" y="464"/>
                  </a:lnTo>
                  <a:lnTo>
                    <a:pt x="539" y="455"/>
                  </a:lnTo>
                  <a:lnTo>
                    <a:pt x="528" y="446"/>
                  </a:lnTo>
                  <a:lnTo>
                    <a:pt x="517" y="435"/>
                  </a:lnTo>
                  <a:lnTo>
                    <a:pt x="517" y="435"/>
                  </a:lnTo>
                  <a:lnTo>
                    <a:pt x="513" y="432"/>
                  </a:lnTo>
                  <a:lnTo>
                    <a:pt x="508" y="427"/>
                  </a:lnTo>
                  <a:lnTo>
                    <a:pt x="504" y="424"/>
                  </a:lnTo>
                  <a:lnTo>
                    <a:pt x="500" y="423"/>
                  </a:lnTo>
                  <a:lnTo>
                    <a:pt x="500" y="423"/>
                  </a:lnTo>
                  <a:lnTo>
                    <a:pt x="516" y="436"/>
                  </a:lnTo>
                  <a:lnTo>
                    <a:pt x="529" y="450"/>
                  </a:lnTo>
                  <a:lnTo>
                    <a:pt x="545" y="464"/>
                  </a:lnTo>
                  <a:lnTo>
                    <a:pt x="561" y="475"/>
                  </a:lnTo>
                  <a:lnTo>
                    <a:pt x="561" y="475"/>
                  </a:lnTo>
                  <a:close/>
                  <a:moveTo>
                    <a:pt x="561" y="423"/>
                  </a:moveTo>
                  <a:lnTo>
                    <a:pt x="561" y="423"/>
                  </a:lnTo>
                  <a:lnTo>
                    <a:pt x="560" y="423"/>
                  </a:lnTo>
                  <a:lnTo>
                    <a:pt x="560" y="424"/>
                  </a:lnTo>
                  <a:lnTo>
                    <a:pt x="560" y="424"/>
                  </a:lnTo>
                  <a:lnTo>
                    <a:pt x="590" y="452"/>
                  </a:lnTo>
                  <a:lnTo>
                    <a:pt x="606" y="465"/>
                  </a:lnTo>
                  <a:lnTo>
                    <a:pt x="621" y="478"/>
                  </a:lnTo>
                  <a:lnTo>
                    <a:pt x="621" y="478"/>
                  </a:lnTo>
                  <a:lnTo>
                    <a:pt x="607" y="462"/>
                  </a:lnTo>
                  <a:lnTo>
                    <a:pt x="592" y="449"/>
                  </a:lnTo>
                  <a:lnTo>
                    <a:pt x="561" y="423"/>
                  </a:lnTo>
                  <a:lnTo>
                    <a:pt x="561" y="423"/>
                  </a:lnTo>
                  <a:close/>
                  <a:moveTo>
                    <a:pt x="360" y="438"/>
                  </a:moveTo>
                  <a:lnTo>
                    <a:pt x="360" y="438"/>
                  </a:lnTo>
                  <a:lnTo>
                    <a:pt x="365" y="439"/>
                  </a:lnTo>
                  <a:lnTo>
                    <a:pt x="369" y="443"/>
                  </a:lnTo>
                  <a:lnTo>
                    <a:pt x="372" y="446"/>
                  </a:lnTo>
                  <a:lnTo>
                    <a:pt x="375" y="447"/>
                  </a:lnTo>
                  <a:lnTo>
                    <a:pt x="375" y="447"/>
                  </a:lnTo>
                  <a:lnTo>
                    <a:pt x="368" y="441"/>
                  </a:lnTo>
                  <a:lnTo>
                    <a:pt x="360" y="435"/>
                  </a:lnTo>
                  <a:lnTo>
                    <a:pt x="342" y="424"/>
                  </a:lnTo>
                  <a:lnTo>
                    <a:pt x="342" y="424"/>
                  </a:lnTo>
                  <a:lnTo>
                    <a:pt x="346" y="427"/>
                  </a:lnTo>
                  <a:lnTo>
                    <a:pt x="351" y="430"/>
                  </a:lnTo>
                  <a:lnTo>
                    <a:pt x="357" y="435"/>
                  </a:lnTo>
                  <a:lnTo>
                    <a:pt x="360" y="438"/>
                  </a:lnTo>
                  <a:lnTo>
                    <a:pt x="360" y="438"/>
                  </a:lnTo>
                  <a:close/>
                  <a:moveTo>
                    <a:pt x="763" y="455"/>
                  </a:moveTo>
                  <a:lnTo>
                    <a:pt x="763" y="455"/>
                  </a:lnTo>
                  <a:lnTo>
                    <a:pt x="763" y="453"/>
                  </a:lnTo>
                  <a:lnTo>
                    <a:pt x="763" y="453"/>
                  </a:lnTo>
                  <a:lnTo>
                    <a:pt x="761" y="453"/>
                  </a:lnTo>
                  <a:lnTo>
                    <a:pt x="760" y="455"/>
                  </a:lnTo>
                  <a:lnTo>
                    <a:pt x="760" y="455"/>
                  </a:lnTo>
                  <a:lnTo>
                    <a:pt x="743" y="438"/>
                  </a:lnTo>
                  <a:lnTo>
                    <a:pt x="725" y="424"/>
                  </a:lnTo>
                  <a:lnTo>
                    <a:pt x="725" y="424"/>
                  </a:lnTo>
                  <a:lnTo>
                    <a:pt x="746" y="446"/>
                  </a:lnTo>
                  <a:lnTo>
                    <a:pt x="757" y="456"/>
                  </a:lnTo>
                  <a:lnTo>
                    <a:pt x="769" y="465"/>
                  </a:lnTo>
                  <a:lnTo>
                    <a:pt x="769" y="465"/>
                  </a:lnTo>
                  <a:lnTo>
                    <a:pt x="766" y="462"/>
                  </a:lnTo>
                  <a:lnTo>
                    <a:pt x="764" y="459"/>
                  </a:lnTo>
                  <a:lnTo>
                    <a:pt x="761" y="456"/>
                  </a:lnTo>
                  <a:lnTo>
                    <a:pt x="761" y="455"/>
                  </a:lnTo>
                  <a:lnTo>
                    <a:pt x="763" y="455"/>
                  </a:lnTo>
                  <a:lnTo>
                    <a:pt x="763" y="455"/>
                  </a:lnTo>
                  <a:close/>
                  <a:moveTo>
                    <a:pt x="648" y="458"/>
                  </a:moveTo>
                  <a:lnTo>
                    <a:pt x="648" y="458"/>
                  </a:lnTo>
                  <a:lnTo>
                    <a:pt x="630" y="441"/>
                  </a:lnTo>
                  <a:lnTo>
                    <a:pt x="621" y="432"/>
                  </a:lnTo>
                  <a:lnTo>
                    <a:pt x="610" y="426"/>
                  </a:lnTo>
                  <a:lnTo>
                    <a:pt x="610" y="426"/>
                  </a:lnTo>
                  <a:lnTo>
                    <a:pt x="619" y="435"/>
                  </a:lnTo>
                  <a:lnTo>
                    <a:pt x="629" y="444"/>
                  </a:lnTo>
                  <a:lnTo>
                    <a:pt x="638" y="452"/>
                  </a:lnTo>
                  <a:lnTo>
                    <a:pt x="644" y="456"/>
                  </a:lnTo>
                  <a:lnTo>
                    <a:pt x="648" y="458"/>
                  </a:lnTo>
                  <a:lnTo>
                    <a:pt x="648" y="458"/>
                  </a:lnTo>
                  <a:close/>
                  <a:moveTo>
                    <a:pt x="346" y="438"/>
                  </a:moveTo>
                  <a:lnTo>
                    <a:pt x="346" y="438"/>
                  </a:lnTo>
                  <a:lnTo>
                    <a:pt x="365" y="449"/>
                  </a:lnTo>
                  <a:lnTo>
                    <a:pt x="382" y="459"/>
                  </a:lnTo>
                  <a:lnTo>
                    <a:pt x="414" y="485"/>
                  </a:lnTo>
                  <a:lnTo>
                    <a:pt x="443" y="511"/>
                  </a:lnTo>
                  <a:lnTo>
                    <a:pt x="475" y="537"/>
                  </a:lnTo>
                  <a:lnTo>
                    <a:pt x="475" y="537"/>
                  </a:lnTo>
                  <a:lnTo>
                    <a:pt x="450" y="513"/>
                  </a:lnTo>
                  <a:lnTo>
                    <a:pt x="424" y="488"/>
                  </a:lnTo>
                  <a:lnTo>
                    <a:pt x="411" y="478"/>
                  </a:lnTo>
                  <a:lnTo>
                    <a:pt x="397" y="467"/>
                  </a:lnTo>
                  <a:lnTo>
                    <a:pt x="382" y="456"/>
                  </a:lnTo>
                  <a:lnTo>
                    <a:pt x="366" y="449"/>
                  </a:lnTo>
                  <a:lnTo>
                    <a:pt x="366" y="449"/>
                  </a:lnTo>
                  <a:lnTo>
                    <a:pt x="366" y="447"/>
                  </a:lnTo>
                  <a:lnTo>
                    <a:pt x="365" y="446"/>
                  </a:lnTo>
                  <a:lnTo>
                    <a:pt x="363" y="444"/>
                  </a:lnTo>
                  <a:lnTo>
                    <a:pt x="362" y="441"/>
                  </a:lnTo>
                  <a:lnTo>
                    <a:pt x="362" y="441"/>
                  </a:lnTo>
                  <a:lnTo>
                    <a:pt x="359" y="443"/>
                  </a:lnTo>
                  <a:lnTo>
                    <a:pt x="359" y="443"/>
                  </a:lnTo>
                  <a:lnTo>
                    <a:pt x="357" y="439"/>
                  </a:lnTo>
                  <a:lnTo>
                    <a:pt x="354" y="438"/>
                  </a:lnTo>
                  <a:lnTo>
                    <a:pt x="353" y="436"/>
                  </a:lnTo>
                  <a:lnTo>
                    <a:pt x="351" y="435"/>
                  </a:lnTo>
                  <a:lnTo>
                    <a:pt x="351" y="435"/>
                  </a:lnTo>
                  <a:lnTo>
                    <a:pt x="346" y="435"/>
                  </a:lnTo>
                  <a:lnTo>
                    <a:pt x="343" y="432"/>
                  </a:lnTo>
                  <a:lnTo>
                    <a:pt x="342" y="430"/>
                  </a:lnTo>
                  <a:lnTo>
                    <a:pt x="339" y="430"/>
                  </a:lnTo>
                  <a:lnTo>
                    <a:pt x="339" y="430"/>
                  </a:lnTo>
                  <a:lnTo>
                    <a:pt x="342" y="433"/>
                  </a:lnTo>
                  <a:lnTo>
                    <a:pt x="346" y="438"/>
                  </a:lnTo>
                  <a:lnTo>
                    <a:pt x="346" y="438"/>
                  </a:lnTo>
                  <a:close/>
                  <a:moveTo>
                    <a:pt x="192" y="435"/>
                  </a:moveTo>
                  <a:lnTo>
                    <a:pt x="192" y="435"/>
                  </a:lnTo>
                  <a:lnTo>
                    <a:pt x="192" y="435"/>
                  </a:lnTo>
                  <a:lnTo>
                    <a:pt x="192" y="433"/>
                  </a:lnTo>
                  <a:lnTo>
                    <a:pt x="192" y="433"/>
                  </a:lnTo>
                  <a:lnTo>
                    <a:pt x="191" y="432"/>
                  </a:lnTo>
                  <a:lnTo>
                    <a:pt x="188" y="433"/>
                  </a:lnTo>
                  <a:lnTo>
                    <a:pt x="188" y="433"/>
                  </a:lnTo>
                  <a:lnTo>
                    <a:pt x="191" y="435"/>
                  </a:lnTo>
                  <a:lnTo>
                    <a:pt x="192" y="435"/>
                  </a:lnTo>
                  <a:lnTo>
                    <a:pt x="192" y="435"/>
                  </a:lnTo>
                  <a:lnTo>
                    <a:pt x="192" y="435"/>
                  </a:lnTo>
                  <a:close/>
                  <a:moveTo>
                    <a:pt x="691" y="470"/>
                  </a:moveTo>
                  <a:lnTo>
                    <a:pt x="691" y="470"/>
                  </a:lnTo>
                  <a:lnTo>
                    <a:pt x="670" y="450"/>
                  </a:lnTo>
                  <a:lnTo>
                    <a:pt x="661" y="441"/>
                  </a:lnTo>
                  <a:lnTo>
                    <a:pt x="648" y="432"/>
                  </a:lnTo>
                  <a:lnTo>
                    <a:pt x="648" y="432"/>
                  </a:lnTo>
                  <a:lnTo>
                    <a:pt x="668" y="453"/>
                  </a:lnTo>
                  <a:lnTo>
                    <a:pt x="679" y="464"/>
                  </a:lnTo>
                  <a:lnTo>
                    <a:pt x="685" y="467"/>
                  </a:lnTo>
                  <a:lnTo>
                    <a:pt x="691" y="470"/>
                  </a:lnTo>
                  <a:lnTo>
                    <a:pt x="691" y="470"/>
                  </a:lnTo>
                  <a:close/>
                  <a:moveTo>
                    <a:pt x="485" y="456"/>
                  </a:moveTo>
                  <a:lnTo>
                    <a:pt x="485" y="456"/>
                  </a:lnTo>
                  <a:lnTo>
                    <a:pt x="478" y="449"/>
                  </a:lnTo>
                  <a:lnTo>
                    <a:pt x="470" y="443"/>
                  </a:lnTo>
                  <a:lnTo>
                    <a:pt x="461" y="438"/>
                  </a:lnTo>
                  <a:lnTo>
                    <a:pt x="450" y="435"/>
                  </a:lnTo>
                  <a:lnTo>
                    <a:pt x="450" y="435"/>
                  </a:lnTo>
                  <a:lnTo>
                    <a:pt x="467" y="446"/>
                  </a:lnTo>
                  <a:lnTo>
                    <a:pt x="485" y="456"/>
                  </a:lnTo>
                  <a:lnTo>
                    <a:pt x="485" y="456"/>
                  </a:lnTo>
                  <a:close/>
                  <a:moveTo>
                    <a:pt x="600" y="484"/>
                  </a:moveTo>
                  <a:lnTo>
                    <a:pt x="600" y="484"/>
                  </a:lnTo>
                  <a:lnTo>
                    <a:pt x="597" y="484"/>
                  </a:lnTo>
                  <a:lnTo>
                    <a:pt x="597" y="484"/>
                  </a:lnTo>
                  <a:lnTo>
                    <a:pt x="592" y="479"/>
                  </a:lnTo>
                  <a:lnTo>
                    <a:pt x="586" y="476"/>
                  </a:lnTo>
                  <a:lnTo>
                    <a:pt x="580" y="472"/>
                  </a:lnTo>
                  <a:lnTo>
                    <a:pt x="575" y="467"/>
                  </a:lnTo>
                  <a:lnTo>
                    <a:pt x="575" y="467"/>
                  </a:lnTo>
                  <a:lnTo>
                    <a:pt x="557" y="456"/>
                  </a:lnTo>
                  <a:lnTo>
                    <a:pt x="540" y="444"/>
                  </a:lnTo>
                  <a:lnTo>
                    <a:pt x="540" y="444"/>
                  </a:lnTo>
                  <a:lnTo>
                    <a:pt x="531" y="438"/>
                  </a:lnTo>
                  <a:lnTo>
                    <a:pt x="526" y="436"/>
                  </a:lnTo>
                  <a:lnTo>
                    <a:pt x="523" y="435"/>
                  </a:lnTo>
                  <a:lnTo>
                    <a:pt x="523" y="435"/>
                  </a:lnTo>
                  <a:lnTo>
                    <a:pt x="554" y="461"/>
                  </a:lnTo>
                  <a:lnTo>
                    <a:pt x="584" y="488"/>
                  </a:lnTo>
                  <a:lnTo>
                    <a:pt x="584" y="488"/>
                  </a:lnTo>
                  <a:lnTo>
                    <a:pt x="595" y="497"/>
                  </a:lnTo>
                  <a:lnTo>
                    <a:pt x="600" y="502"/>
                  </a:lnTo>
                  <a:lnTo>
                    <a:pt x="606" y="505"/>
                  </a:lnTo>
                  <a:lnTo>
                    <a:pt x="606" y="505"/>
                  </a:lnTo>
                  <a:lnTo>
                    <a:pt x="612" y="505"/>
                  </a:lnTo>
                  <a:lnTo>
                    <a:pt x="618" y="505"/>
                  </a:lnTo>
                  <a:lnTo>
                    <a:pt x="618" y="505"/>
                  </a:lnTo>
                  <a:lnTo>
                    <a:pt x="624" y="508"/>
                  </a:lnTo>
                  <a:lnTo>
                    <a:pt x="625" y="510"/>
                  </a:lnTo>
                  <a:lnTo>
                    <a:pt x="629" y="510"/>
                  </a:lnTo>
                  <a:lnTo>
                    <a:pt x="629" y="510"/>
                  </a:lnTo>
                  <a:lnTo>
                    <a:pt x="622" y="502"/>
                  </a:lnTo>
                  <a:lnTo>
                    <a:pt x="615" y="496"/>
                  </a:lnTo>
                  <a:lnTo>
                    <a:pt x="600" y="484"/>
                  </a:lnTo>
                  <a:lnTo>
                    <a:pt x="600" y="484"/>
                  </a:lnTo>
                  <a:close/>
                  <a:moveTo>
                    <a:pt x="609" y="537"/>
                  </a:moveTo>
                  <a:lnTo>
                    <a:pt x="609" y="537"/>
                  </a:lnTo>
                  <a:lnTo>
                    <a:pt x="593" y="519"/>
                  </a:lnTo>
                  <a:lnTo>
                    <a:pt x="575" y="504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540" y="472"/>
                  </a:lnTo>
                  <a:lnTo>
                    <a:pt x="540" y="470"/>
                  </a:lnTo>
                  <a:lnTo>
                    <a:pt x="540" y="470"/>
                  </a:lnTo>
                  <a:lnTo>
                    <a:pt x="539" y="470"/>
                  </a:lnTo>
                  <a:lnTo>
                    <a:pt x="537" y="470"/>
                  </a:lnTo>
                  <a:lnTo>
                    <a:pt x="537" y="470"/>
                  </a:lnTo>
                  <a:lnTo>
                    <a:pt x="536" y="468"/>
                  </a:lnTo>
                  <a:lnTo>
                    <a:pt x="534" y="465"/>
                  </a:lnTo>
                  <a:lnTo>
                    <a:pt x="534" y="465"/>
                  </a:lnTo>
                  <a:lnTo>
                    <a:pt x="511" y="452"/>
                  </a:lnTo>
                  <a:lnTo>
                    <a:pt x="488" y="436"/>
                  </a:lnTo>
                  <a:lnTo>
                    <a:pt x="488" y="436"/>
                  </a:lnTo>
                  <a:lnTo>
                    <a:pt x="519" y="462"/>
                  </a:lnTo>
                  <a:lnTo>
                    <a:pt x="549" y="487"/>
                  </a:lnTo>
                  <a:lnTo>
                    <a:pt x="580" y="511"/>
                  </a:lnTo>
                  <a:lnTo>
                    <a:pt x="609" y="537"/>
                  </a:lnTo>
                  <a:lnTo>
                    <a:pt x="609" y="537"/>
                  </a:lnTo>
                  <a:close/>
                  <a:moveTo>
                    <a:pt x="670" y="441"/>
                  </a:moveTo>
                  <a:lnTo>
                    <a:pt x="670" y="441"/>
                  </a:lnTo>
                  <a:lnTo>
                    <a:pt x="668" y="438"/>
                  </a:lnTo>
                  <a:lnTo>
                    <a:pt x="667" y="438"/>
                  </a:lnTo>
                  <a:lnTo>
                    <a:pt x="665" y="438"/>
                  </a:lnTo>
                  <a:lnTo>
                    <a:pt x="665" y="438"/>
                  </a:lnTo>
                  <a:lnTo>
                    <a:pt x="667" y="438"/>
                  </a:lnTo>
                  <a:lnTo>
                    <a:pt x="667" y="439"/>
                  </a:lnTo>
                  <a:lnTo>
                    <a:pt x="668" y="441"/>
                  </a:lnTo>
                  <a:lnTo>
                    <a:pt x="670" y="441"/>
                  </a:lnTo>
                  <a:lnTo>
                    <a:pt x="670" y="441"/>
                  </a:lnTo>
                  <a:close/>
                  <a:moveTo>
                    <a:pt x="558" y="504"/>
                  </a:moveTo>
                  <a:lnTo>
                    <a:pt x="558" y="504"/>
                  </a:lnTo>
                  <a:lnTo>
                    <a:pt x="534" y="482"/>
                  </a:lnTo>
                  <a:lnTo>
                    <a:pt x="534" y="482"/>
                  </a:lnTo>
                  <a:lnTo>
                    <a:pt x="536" y="481"/>
                  </a:lnTo>
                  <a:lnTo>
                    <a:pt x="536" y="481"/>
                  </a:lnTo>
                  <a:lnTo>
                    <a:pt x="528" y="476"/>
                  </a:lnTo>
                  <a:lnTo>
                    <a:pt x="520" y="470"/>
                  </a:lnTo>
                  <a:lnTo>
                    <a:pt x="507" y="459"/>
                  </a:lnTo>
                  <a:lnTo>
                    <a:pt x="507" y="459"/>
                  </a:lnTo>
                  <a:lnTo>
                    <a:pt x="491" y="449"/>
                  </a:lnTo>
                  <a:lnTo>
                    <a:pt x="476" y="439"/>
                  </a:lnTo>
                  <a:lnTo>
                    <a:pt x="476" y="439"/>
                  </a:lnTo>
                  <a:lnTo>
                    <a:pt x="484" y="449"/>
                  </a:lnTo>
                  <a:lnTo>
                    <a:pt x="493" y="458"/>
                  </a:lnTo>
                  <a:lnTo>
                    <a:pt x="514" y="475"/>
                  </a:lnTo>
                  <a:lnTo>
                    <a:pt x="536" y="490"/>
                  </a:lnTo>
                  <a:lnTo>
                    <a:pt x="558" y="504"/>
                  </a:lnTo>
                  <a:lnTo>
                    <a:pt x="558" y="504"/>
                  </a:lnTo>
                  <a:close/>
                  <a:moveTo>
                    <a:pt x="670" y="441"/>
                  </a:moveTo>
                  <a:lnTo>
                    <a:pt x="670" y="441"/>
                  </a:lnTo>
                  <a:lnTo>
                    <a:pt x="671" y="444"/>
                  </a:lnTo>
                  <a:lnTo>
                    <a:pt x="674" y="447"/>
                  </a:lnTo>
                  <a:lnTo>
                    <a:pt x="677" y="449"/>
                  </a:lnTo>
                  <a:lnTo>
                    <a:pt x="677" y="452"/>
                  </a:lnTo>
                  <a:lnTo>
                    <a:pt x="677" y="452"/>
                  </a:lnTo>
                  <a:lnTo>
                    <a:pt x="685" y="456"/>
                  </a:lnTo>
                  <a:lnTo>
                    <a:pt x="691" y="462"/>
                  </a:lnTo>
                  <a:lnTo>
                    <a:pt x="702" y="475"/>
                  </a:lnTo>
                  <a:lnTo>
                    <a:pt x="714" y="487"/>
                  </a:lnTo>
                  <a:lnTo>
                    <a:pt x="720" y="491"/>
                  </a:lnTo>
                  <a:lnTo>
                    <a:pt x="728" y="494"/>
                  </a:lnTo>
                  <a:lnTo>
                    <a:pt x="728" y="494"/>
                  </a:lnTo>
                  <a:lnTo>
                    <a:pt x="706" y="475"/>
                  </a:lnTo>
                  <a:lnTo>
                    <a:pt x="685" y="453"/>
                  </a:lnTo>
                  <a:lnTo>
                    <a:pt x="685" y="453"/>
                  </a:lnTo>
                  <a:lnTo>
                    <a:pt x="685" y="453"/>
                  </a:lnTo>
                  <a:lnTo>
                    <a:pt x="685" y="452"/>
                  </a:lnTo>
                  <a:lnTo>
                    <a:pt x="685" y="452"/>
                  </a:lnTo>
                  <a:lnTo>
                    <a:pt x="682" y="450"/>
                  </a:lnTo>
                  <a:lnTo>
                    <a:pt x="677" y="447"/>
                  </a:lnTo>
                  <a:lnTo>
                    <a:pt x="674" y="444"/>
                  </a:lnTo>
                  <a:lnTo>
                    <a:pt x="670" y="441"/>
                  </a:lnTo>
                  <a:lnTo>
                    <a:pt x="670" y="441"/>
                  </a:lnTo>
                  <a:close/>
                  <a:moveTo>
                    <a:pt x="226" y="458"/>
                  </a:moveTo>
                  <a:lnTo>
                    <a:pt x="226" y="458"/>
                  </a:lnTo>
                  <a:lnTo>
                    <a:pt x="225" y="456"/>
                  </a:lnTo>
                  <a:lnTo>
                    <a:pt x="225" y="455"/>
                  </a:lnTo>
                  <a:lnTo>
                    <a:pt x="225" y="455"/>
                  </a:lnTo>
                  <a:lnTo>
                    <a:pt x="221" y="453"/>
                  </a:lnTo>
                  <a:lnTo>
                    <a:pt x="218" y="452"/>
                  </a:lnTo>
                  <a:lnTo>
                    <a:pt x="214" y="449"/>
                  </a:lnTo>
                  <a:lnTo>
                    <a:pt x="209" y="444"/>
                  </a:lnTo>
                  <a:lnTo>
                    <a:pt x="206" y="444"/>
                  </a:lnTo>
                  <a:lnTo>
                    <a:pt x="203" y="444"/>
                  </a:lnTo>
                  <a:lnTo>
                    <a:pt x="203" y="444"/>
                  </a:lnTo>
                  <a:lnTo>
                    <a:pt x="209" y="449"/>
                  </a:lnTo>
                  <a:lnTo>
                    <a:pt x="215" y="453"/>
                  </a:lnTo>
                  <a:lnTo>
                    <a:pt x="221" y="456"/>
                  </a:lnTo>
                  <a:lnTo>
                    <a:pt x="225" y="458"/>
                  </a:lnTo>
                  <a:lnTo>
                    <a:pt x="229" y="458"/>
                  </a:lnTo>
                  <a:lnTo>
                    <a:pt x="229" y="458"/>
                  </a:lnTo>
                  <a:lnTo>
                    <a:pt x="228" y="456"/>
                  </a:lnTo>
                  <a:lnTo>
                    <a:pt x="228" y="456"/>
                  </a:lnTo>
                  <a:lnTo>
                    <a:pt x="226" y="458"/>
                  </a:lnTo>
                  <a:lnTo>
                    <a:pt x="226" y="458"/>
                  </a:lnTo>
                  <a:lnTo>
                    <a:pt x="226" y="458"/>
                  </a:lnTo>
                  <a:close/>
                  <a:moveTo>
                    <a:pt x="264" y="447"/>
                  </a:moveTo>
                  <a:lnTo>
                    <a:pt x="264" y="447"/>
                  </a:lnTo>
                  <a:lnTo>
                    <a:pt x="263" y="447"/>
                  </a:lnTo>
                  <a:lnTo>
                    <a:pt x="261" y="446"/>
                  </a:lnTo>
                  <a:lnTo>
                    <a:pt x="260" y="444"/>
                  </a:lnTo>
                  <a:lnTo>
                    <a:pt x="258" y="443"/>
                  </a:lnTo>
                  <a:lnTo>
                    <a:pt x="258" y="443"/>
                  </a:lnTo>
                  <a:lnTo>
                    <a:pt x="258" y="444"/>
                  </a:lnTo>
                  <a:lnTo>
                    <a:pt x="260" y="447"/>
                  </a:lnTo>
                  <a:lnTo>
                    <a:pt x="263" y="449"/>
                  </a:lnTo>
                  <a:lnTo>
                    <a:pt x="264" y="447"/>
                  </a:lnTo>
                  <a:lnTo>
                    <a:pt x="264" y="447"/>
                  </a:lnTo>
                  <a:close/>
                  <a:moveTo>
                    <a:pt x="789" y="452"/>
                  </a:moveTo>
                  <a:lnTo>
                    <a:pt x="789" y="452"/>
                  </a:lnTo>
                  <a:lnTo>
                    <a:pt x="790" y="452"/>
                  </a:lnTo>
                  <a:lnTo>
                    <a:pt x="792" y="452"/>
                  </a:lnTo>
                  <a:lnTo>
                    <a:pt x="792" y="452"/>
                  </a:lnTo>
                  <a:lnTo>
                    <a:pt x="793" y="452"/>
                  </a:lnTo>
                  <a:lnTo>
                    <a:pt x="793" y="452"/>
                  </a:lnTo>
                  <a:lnTo>
                    <a:pt x="792" y="449"/>
                  </a:lnTo>
                  <a:lnTo>
                    <a:pt x="790" y="449"/>
                  </a:lnTo>
                  <a:lnTo>
                    <a:pt x="789" y="449"/>
                  </a:lnTo>
                  <a:lnTo>
                    <a:pt x="789" y="449"/>
                  </a:lnTo>
                  <a:lnTo>
                    <a:pt x="789" y="452"/>
                  </a:lnTo>
                  <a:lnTo>
                    <a:pt x="789" y="452"/>
                  </a:lnTo>
                  <a:close/>
                  <a:moveTo>
                    <a:pt x="740" y="470"/>
                  </a:moveTo>
                  <a:lnTo>
                    <a:pt x="740" y="470"/>
                  </a:lnTo>
                  <a:lnTo>
                    <a:pt x="740" y="470"/>
                  </a:lnTo>
                  <a:lnTo>
                    <a:pt x="738" y="470"/>
                  </a:lnTo>
                  <a:lnTo>
                    <a:pt x="737" y="472"/>
                  </a:lnTo>
                  <a:lnTo>
                    <a:pt x="737" y="472"/>
                  </a:lnTo>
                  <a:lnTo>
                    <a:pt x="737" y="472"/>
                  </a:lnTo>
                  <a:lnTo>
                    <a:pt x="749" y="487"/>
                  </a:lnTo>
                  <a:lnTo>
                    <a:pt x="757" y="493"/>
                  </a:lnTo>
                  <a:lnTo>
                    <a:pt x="763" y="497"/>
                  </a:lnTo>
                  <a:lnTo>
                    <a:pt x="763" y="497"/>
                  </a:lnTo>
                  <a:lnTo>
                    <a:pt x="757" y="482"/>
                  </a:lnTo>
                  <a:lnTo>
                    <a:pt x="751" y="468"/>
                  </a:lnTo>
                  <a:lnTo>
                    <a:pt x="746" y="464"/>
                  </a:lnTo>
                  <a:lnTo>
                    <a:pt x="740" y="458"/>
                  </a:lnTo>
                  <a:lnTo>
                    <a:pt x="735" y="455"/>
                  </a:lnTo>
                  <a:lnTo>
                    <a:pt x="728" y="452"/>
                  </a:lnTo>
                  <a:lnTo>
                    <a:pt x="728" y="452"/>
                  </a:lnTo>
                  <a:lnTo>
                    <a:pt x="735" y="459"/>
                  </a:lnTo>
                  <a:lnTo>
                    <a:pt x="738" y="464"/>
                  </a:lnTo>
                  <a:lnTo>
                    <a:pt x="740" y="470"/>
                  </a:lnTo>
                  <a:lnTo>
                    <a:pt x="740" y="470"/>
                  </a:lnTo>
                  <a:close/>
                  <a:moveTo>
                    <a:pt x="702" y="462"/>
                  </a:moveTo>
                  <a:lnTo>
                    <a:pt x="702" y="462"/>
                  </a:lnTo>
                  <a:lnTo>
                    <a:pt x="700" y="459"/>
                  </a:lnTo>
                  <a:lnTo>
                    <a:pt x="697" y="456"/>
                  </a:lnTo>
                  <a:lnTo>
                    <a:pt x="694" y="453"/>
                  </a:lnTo>
                  <a:lnTo>
                    <a:pt x="694" y="453"/>
                  </a:lnTo>
                  <a:lnTo>
                    <a:pt x="699" y="458"/>
                  </a:lnTo>
                  <a:lnTo>
                    <a:pt x="702" y="462"/>
                  </a:lnTo>
                  <a:lnTo>
                    <a:pt x="702" y="462"/>
                  </a:lnTo>
                  <a:close/>
                  <a:moveTo>
                    <a:pt x="377" y="467"/>
                  </a:moveTo>
                  <a:lnTo>
                    <a:pt x="377" y="467"/>
                  </a:lnTo>
                  <a:lnTo>
                    <a:pt x="374" y="468"/>
                  </a:lnTo>
                  <a:lnTo>
                    <a:pt x="372" y="468"/>
                  </a:lnTo>
                  <a:lnTo>
                    <a:pt x="371" y="468"/>
                  </a:lnTo>
                  <a:lnTo>
                    <a:pt x="371" y="468"/>
                  </a:lnTo>
                  <a:lnTo>
                    <a:pt x="374" y="472"/>
                  </a:lnTo>
                  <a:lnTo>
                    <a:pt x="377" y="475"/>
                  </a:lnTo>
                  <a:lnTo>
                    <a:pt x="386" y="481"/>
                  </a:lnTo>
                  <a:lnTo>
                    <a:pt x="386" y="481"/>
                  </a:lnTo>
                  <a:lnTo>
                    <a:pt x="391" y="479"/>
                  </a:lnTo>
                  <a:lnTo>
                    <a:pt x="394" y="478"/>
                  </a:lnTo>
                  <a:lnTo>
                    <a:pt x="394" y="478"/>
                  </a:lnTo>
                  <a:lnTo>
                    <a:pt x="398" y="482"/>
                  </a:lnTo>
                  <a:lnTo>
                    <a:pt x="403" y="487"/>
                  </a:lnTo>
                  <a:lnTo>
                    <a:pt x="409" y="490"/>
                  </a:lnTo>
                  <a:lnTo>
                    <a:pt x="415" y="493"/>
                  </a:lnTo>
                  <a:lnTo>
                    <a:pt x="415" y="493"/>
                  </a:lnTo>
                  <a:lnTo>
                    <a:pt x="407" y="487"/>
                  </a:lnTo>
                  <a:lnTo>
                    <a:pt x="403" y="484"/>
                  </a:lnTo>
                  <a:lnTo>
                    <a:pt x="400" y="481"/>
                  </a:lnTo>
                  <a:lnTo>
                    <a:pt x="400" y="481"/>
                  </a:lnTo>
                  <a:lnTo>
                    <a:pt x="395" y="476"/>
                  </a:lnTo>
                  <a:lnTo>
                    <a:pt x="391" y="473"/>
                  </a:lnTo>
                  <a:lnTo>
                    <a:pt x="386" y="468"/>
                  </a:lnTo>
                  <a:lnTo>
                    <a:pt x="383" y="465"/>
                  </a:lnTo>
                  <a:lnTo>
                    <a:pt x="383" y="465"/>
                  </a:lnTo>
                  <a:lnTo>
                    <a:pt x="377" y="462"/>
                  </a:lnTo>
                  <a:lnTo>
                    <a:pt x="374" y="461"/>
                  </a:lnTo>
                  <a:lnTo>
                    <a:pt x="372" y="458"/>
                  </a:lnTo>
                  <a:lnTo>
                    <a:pt x="372" y="458"/>
                  </a:lnTo>
                  <a:lnTo>
                    <a:pt x="371" y="458"/>
                  </a:lnTo>
                  <a:lnTo>
                    <a:pt x="369" y="456"/>
                  </a:lnTo>
                  <a:lnTo>
                    <a:pt x="368" y="455"/>
                  </a:lnTo>
                  <a:lnTo>
                    <a:pt x="366" y="453"/>
                  </a:lnTo>
                  <a:lnTo>
                    <a:pt x="365" y="453"/>
                  </a:lnTo>
                  <a:lnTo>
                    <a:pt x="365" y="453"/>
                  </a:lnTo>
                  <a:lnTo>
                    <a:pt x="368" y="456"/>
                  </a:lnTo>
                  <a:lnTo>
                    <a:pt x="371" y="459"/>
                  </a:lnTo>
                  <a:lnTo>
                    <a:pt x="374" y="462"/>
                  </a:lnTo>
                  <a:lnTo>
                    <a:pt x="377" y="467"/>
                  </a:lnTo>
                  <a:lnTo>
                    <a:pt x="377" y="467"/>
                  </a:lnTo>
                  <a:close/>
                  <a:moveTo>
                    <a:pt x="769" y="500"/>
                  </a:moveTo>
                  <a:lnTo>
                    <a:pt x="769" y="500"/>
                  </a:lnTo>
                  <a:lnTo>
                    <a:pt x="767" y="502"/>
                  </a:lnTo>
                  <a:lnTo>
                    <a:pt x="766" y="504"/>
                  </a:lnTo>
                  <a:lnTo>
                    <a:pt x="766" y="504"/>
                  </a:lnTo>
                  <a:lnTo>
                    <a:pt x="770" y="508"/>
                  </a:lnTo>
                  <a:lnTo>
                    <a:pt x="775" y="513"/>
                  </a:lnTo>
                  <a:lnTo>
                    <a:pt x="775" y="513"/>
                  </a:lnTo>
                  <a:lnTo>
                    <a:pt x="776" y="508"/>
                  </a:lnTo>
                  <a:lnTo>
                    <a:pt x="779" y="505"/>
                  </a:lnTo>
                  <a:lnTo>
                    <a:pt x="779" y="505"/>
                  </a:lnTo>
                  <a:lnTo>
                    <a:pt x="781" y="505"/>
                  </a:lnTo>
                  <a:lnTo>
                    <a:pt x="783" y="507"/>
                  </a:lnTo>
                  <a:lnTo>
                    <a:pt x="786" y="510"/>
                  </a:lnTo>
                  <a:lnTo>
                    <a:pt x="786" y="510"/>
                  </a:lnTo>
                  <a:lnTo>
                    <a:pt x="784" y="499"/>
                  </a:lnTo>
                  <a:lnTo>
                    <a:pt x="784" y="487"/>
                  </a:lnTo>
                  <a:lnTo>
                    <a:pt x="783" y="478"/>
                  </a:lnTo>
                  <a:lnTo>
                    <a:pt x="779" y="473"/>
                  </a:lnTo>
                  <a:lnTo>
                    <a:pt x="776" y="470"/>
                  </a:lnTo>
                  <a:lnTo>
                    <a:pt x="776" y="470"/>
                  </a:lnTo>
                  <a:lnTo>
                    <a:pt x="775" y="473"/>
                  </a:lnTo>
                  <a:lnTo>
                    <a:pt x="772" y="473"/>
                  </a:lnTo>
                  <a:lnTo>
                    <a:pt x="772" y="473"/>
                  </a:lnTo>
                  <a:lnTo>
                    <a:pt x="764" y="470"/>
                  </a:lnTo>
                  <a:lnTo>
                    <a:pt x="758" y="464"/>
                  </a:lnTo>
                  <a:lnTo>
                    <a:pt x="744" y="453"/>
                  </a:lnTo>
                  <a:lnTo>
                    <a:pt x="744" y="453"/>
                  </a:lnTo>
                  <a:lnTo>
                    <a:pt x="758" y="475"/>
                  </a:lnTo>
                  <a:lnTo>
                    <a:pt x="764" y="487"/>
                  </a:lnTo>
                  <a:lnTo>
                    <a:pt x="769" y="500"/>
                  </a:lnTo>
                  <a:lnTo>
                    <a:pt x="769" y="500"/>
                  </a:lnTo>
                  <a:close/>
                  <a:moveTo>
                    <a:pt x="497" y="514"/>
                  </a:moveTo>
                  <a:lnTo>
                    <a:pt x="497" y="514"/>
                  </a:lnTo>
                  <a:lnTo>
                    <a:pt x="528" y="536"/>
                  </a:lnTo>
                  <a:lnTo>
                    <a:pt x="558" y="560"/>
                  </a:lnTo>
                  <a:lnTo>
                    <a:pt x="587" y="583"/>
                  </a:lnTo>
                  <a:lnTo>
                    <a:pt x="618" y="606"/>
                  </a:lnTo>
                  <a:lnTo>
                    <a:pt x="618" y="606"/>
                  </a:lnTo>
                  <a:lnTo>
                    <a:pt x="583" y="571"/>
                  </a:lnTo>
                  <a:lnTo>
                    <a:pt x="546" y="537"/>
                  </a:lnTo>
                  <a:lnTo>
                    <a:pt x="508" y="507"/>
                  </a:lnTo>
                  <a:lnTo>
                    <a:pt x="467" y="478"/>
                  </a:lnTo>
                  <a:lnTo>
                    <a:pt x="467" y="478"/>
                  </a:lnTo>
                  <a:lnTo>
                    <a:pt x="467" y="476"/>
                  </a:lnTo>
                  <a:lnTo>
                    <a:pt x="468" y="475"/>
                  </a:lnTo>
                  <a:lnTo>
                    <a:pt x="468" y="475"/>
                  </a:lnTo>
                  <a:lnTo>
                    <a:pt x="458" y="470"/>
                  </a:lnTo>
                  <a:lnTo>
                    <a:pt x="449" y="464"/>
                  </a:lnTo>
                  <a:lnTo>
                    <a:pt x="439" y="459"/>
                  </a:lnTo>
                  <a:lnTo>
                    <a:pt x="430" y="455"/>
                  </a:lnTo>
                  <a:lnTo>
                    <a:pt x="430" y="455"/>
                  </a:lnTo>
                  <a:lnTo>
                    <a:pt x="447" y="470"/>
                  </a:lnTo>
                  <a:lnTo>
                    <a:pt x="462" y="485"/>
                  </a:lnTo>
                  <a:lnTo>
                    <a:pt x="479" y="500"/>
                  </a:lnTo>
                  <a:lnTo>
                    <a:pt x="497" y="514"/>
                  </a:lnTo>
                  <a:lnTo>
                    <a:pt x="497" y="514"/>
                  </a:lnTo>
                  <a:close/>
                  <a:moveTo>
                    <a:pt x="601" y="468"/>
                  </a:moveTo>
                  <a:lnTo>
                    <a:pt x="601" y="468"/>
                  </a:lnTo>
                  <a:lnTo>
                    <a:pt x="592" y="461"/>
                  </a:lnTo>
                  <a:lnTo>
                    <a:pt x="587" y="458"/>
                  </a:lnTo>
                  <a:lnTo>
                    <a:pt x="584" y="456"/>
                  </a:lnTo>
                  <a:lnTo>
                    <a:pt x="584" y="456"/>
                  </a:lnTo>
                  <a:lnTo>
                    <a:pt x="592" y="464"/>
                  </a:lnTo>
                  <a:lnTo>
                    <a:pt x="597" y="467"/>
                  </a:lnTo>
                  <a:lnTo>
                    <a:pt x="601" y="468"/>
                  </a:lnTo>
                  <a:lnTo>
                    <a:pt x="601" y="468"/>
                  </a:lnTo>
                  <a:close/>
                  <a:moveTo>
                    <a:pt x="327" y="456"/>
                  </a:moveTo>
                  <a:lnTo>
                    <a:pt x="327" y="456"/>
                  </a:lnTo>
                  <a:lnTo>
                    <a:pt x="325" y="458"/>
                  </a:lnTo>
                  <a:lnTo>
                    <a:pt x="322" y="458"/>
                  </a:lnTo>
                  <a:lnTo>
                    <a:pt x="321" y="458"/>
                  </a:lnTo>
                  <a:lnTo>
                    <a:pt x="318" y="458"/>
                  </a:lnTo>
                  <a:lnTo>
                    <a:pt x="318" y="458"/>
                  </a:lnTo>
                  <a:lnTo>
                    <a:pt x="324" y="464"/>
                  </a:lnTo>
                  <a:lnTo>
                    <a:pt x="331" y="470"/>
                  </a:lnTo>
                  <a:lnTo>
                    <a:pt x="331" y="470"/>
                  </a:lnTo>
                  <a:lnTo>
                    <a:pt x="337" y="478"/>
                  </a:lnTo>
                  <a:lnTo>
                    <a:pt x="345" y="484"/>
                  </a:lnTo>
                  <a:lnTo>
                    <a:pt x="345" y="484"/>
                  </a:lnTo>
                  <a:lnTo>
                    <a:pt x="343" y="481"/>
                  </a:lnTo>
                  <a:lnTo>
                    <a:pt x="343" y="478"/>
                  </a:lnTo>
                  <a:lnTo>
                    <a:pt x="343" y="478"/>
                  </a:lnTo>
                  <a:lnTo>
                    <a:pt x="348" y="479"/>
                  </a:lnTo>
                  <a:lnTo>
                    <a:pt x="353" y="481"/>
                  </a:lnTo>
                  <a:lnTo>
                    <a:pt x="356" y="484"/>
                  </a:lnTo>
                  <a:lnTo>
                    <a:pt x="360" y="485"/>
                  </a:lnTo>
                  <a:lnTo>
                    <a:pt x="360" y="485"/>
                  </a:lnTo>
                  <a:lnTo>
                    <a:pt x="353" y="478"/>
                  </a:lnTo>
                  <a:lnTo>
                    <a:pt x="345" y="470"/>
                  </a:lnTo>
                  <a:lnTo>
                    <a:pt x="327" y="456"/>
                  </a:lnTo>
                  <a:lnTo>
                    <a:pt x="327" y="456"/>
                  </a:lnTo>
                  <a:close/>
                  <a:moveTo>
                    <a:pt x="196" y="476"/>
                  </a:moveTo>
                  <a:lnTo>
                    <a:pt x="196" y="476"/>
                  </a:lnTo>
                  <a:lnTo>
                    <a:pt x="192" y="470"/>
                  </a:lnTo>
                  <a:lnTo>
                    <a:pt x="191" y="462"/>
                  </a:lnTo>
                  <a:lnTo>
                    <a:pt x="191" y="462"/>
                  </a:lnTo>
                  <a:lnTo>
                    <a:pt x="185" y="461"/>
                  </a:lnTo>
                  <a:lnTo>
                    <a:pt x="180" y="461"/>
                  </a:lnTo>
                  <a:lnTo>
                    <a:pt x="180" y="461"/>
                  </a:lnTo>
                  <a:lnTo>
                    <a:pt x="182" y="465"/>
                  </a:lnTo>
                  <a:lnTo>
                    <a:pt x="186" y="470"/>
                  </a:lnTo>
                  <a:lnTo>
                    <a:pt x="191" y="473"/>
                  </a:lnTo>
                  <a:lnTo>
                    <a:pt x="196" y="476"/>
                  </a:lnTo>
                  <a:lnTo>
                    <a:pt x="196" y="476"/>
                  </a:lnTo>
                  <a:close/>
                  <a:moveTo>
                    <a:pt x="241" y="490"/>
                  </a:moveTo>
                  <a:lnTo>
                    <a:pt x="241" y="490"/>
                  </a:lnTo>
                  <a:lnTo>
                    <a:pt x="247" y="494"/>
                  </a:lnTo>
                  <a:lnTo>
                    <a:pt x="253" y="499"/>
                  </a:lnTo>
                  <a:lnTo>
                    <a:pt x="267" y="505"/>
                  </a:lnTo>
                  <a:lnTo>
                    <a:pt x="267" y="505"/>
                  </a:lnTo>
                  <a:lnTo>
                    <a:pt x="278" y="513"/>
                  </a:lnTo>
                  <a:lnTo>
                    <a:pt x="282" y="517"/>
                  </a:lnTo>
                  <a:lnTo>
                    <a:pt x="289" y="519"/>
                  </a:lnTo>
                  <a:lnTo>
                    <a:pt x="289" y="519"/>
                  </a:lnTo>
                  <a:lnTo>
                    <a:pt x="285" y="513"/>
                  </a:lnTo>
                  <a:lnTo>
                    <a:pt x="279" y="508"/>
                  </a:lnTo>
                  <a:lnTo>
                    <a:pt x="279" y="508"/>
                  </a:lnTo>
                  <a:lnTo>
                    <a:pt x="247" y="485"/>
                  </a:lnTo>
                  <a:lnTo>
                    <a:pt x="231" y="473"/>
                  </a:lnTo>
                  <a:lnTo>
                    <a:pt x="215" y="461"/>
                  </a:lnTo>
                  <a:lnTo>
                    <a:pt x="215" y="461"/>
                  </a:lnTo>
                  <a:lnTo>
                    <a:pt x="228" y="476"/>
                  </a:lnTo>
                  <a:lnTo>
                    <a:pt x="241" y="490"/>
                  </a:lnTo>
                  <a:lnTo>
                    <a:pt x="241" y="490"/>
                  </a:lnTo>
                  <a:close/>
                  <a:moveTo>
                    <a:pt x="215" y="472"/>
                  </a:moveTo>
                  <a:lnTo>
                    <a:pt x="215" y="472"/>
                  </a:lnTo>
                  <a:lnTo>
                    <a:pt x="208" y="465"/>
                  </a:lnTo>
                  <a:lnTo>
                    <a:pt x="203" y="462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203" y="464"/>
                  </a:lnTo>
                  <a:lnTo>
                    <a:pt x="208" y="468"/>
                  </a:lnTo>
                  <a:lnTo>
                    <a:pt x="211" y="472"/>
                  </a:lnTo>
                  <a:lnTo>
                    <a:pt x="215" y="472"/>
                  </a:lnTo>
                  <a:lnTo>
                    <a:pt x="215" y="472"/>
                  </a:lnTo>
                  <a:close/>
                  <a:moveTo>
                    <a:pt x="464" y="491"/>
                  </a:moveTo>
                  <a:lnTo>
                    <a:pt x="464" y="491"/>
                  </a:lnTo>
                  <a:lnTo>
                    <a:pt x="449" y="476"/>
                  </a:lnTo>
                  <a:lnTo>
                    <a:pt x="432" y="462"/>
                  </a:lnTo>
                  <a:lnTo>
                    <a:pt x="432" y="462"/>
                  </a:lnTo>
                  <a:lnTo>
                    <a:pt x="430" y="464"/>
                  </a:lnTo>
                  <a:lnTo>
                    <a:pt x="429" y="464"/>
                  </a:lnTo>
                  <a:lnTo>
                    <a:pt x="427" y="467"/>
                  </a:lnTo>
                  <a:lnTo>
                    <a:pt x="427" y="467"/>
                  </a:lnTo>
                  <a:lnTo>
                    <a:pt x="446" y="479"/>
                  </a:lnTo>
                  <a:lnTo>
                    <a:pt x="455" y="487"/>
                  </a:lnTo>
                  <a:lnTo>
                    <a:pt x="464" y="491"/>
                  </a:lnTo>
                  <a:lnTo>
                    <a:pt x="464" y="491"/>
                  </a:lnTo>
                  <a:close/>
                  <a:moveTo>
                    <a:pt x="420" y="473"/>
                  </a:moveTo>
                  <a:lnTo>
                    <a:pt x="420" y="473"/>
                  </a:lnTo>
                  <a:lnTo>
                    <a:pt x="412" y="468"/>
                  </a:lnTo>
                  <a:lnTo>
                    <a:pt x="404" y="464"/>
                  </a:lnTo>
                  <a:lnTo>
                    <a:pt x="404" y="464"/>
                  </a:lnTo>
                  <a:lnTo>
                    <a:pt x="412" y="470"/>
                  </a:lnTo>
                  <a:lnTo>
                    <a:pt x="415" y="473"/>
                  </a:lnTo>
                  <a:lnTo>
                    <a:pt x="420" y="473"/>
                  </a:lnTo>
                  <a:lnTo>
                    <a:pt x="420" y="473"/>
                  </a:lnTo>
                  <a:close/>
                  <a:moveTo>
                    <a:pt x="793" y="465"/>
                  </a:moveTo>
                  <a:lnTo>
                    <a:pt x="793" y="465"/>
                  </a:lnTo>
                  <a:lnTo>
                    <a:pt x="795" y="475"/>
                  </a:lnTo>
                  <a:lnTo>
                    <a:pt x="796" y="479"/>
                  </a:lnTo>
                  <a:lnTo>
                    <a:pt x="799" y="482"/>
                  </a:lnTo>
                  <a:lnTo>
                    <a:pt x="799" y="482"/>
                  </a:lnTo>
                  <a:lnTo>
                    <a:pt x="796" y="464"/>
                  </a:lnTo>
                  <a:lnTo>
                    <a:pt x="796" y="464"/>
                  </a:lnTo>
                  <a:lnTo>
                    <a:pt x="795" y="464"/>
                  </a:lnTo>
                  <a:lnTo>
                    <a:pt x="793" y="465"/>
                  </a:lnTo>
                  <a:lnTo>
                    <a:pt x="793" y="465"/>
                  </a:lnTo>
                  <a:close/>
                  <a:moveTo>
                    <a:pt x="673" y="473"/>
                  </a:moveTo>
                  <a:lnTo>
                    <a:pt x="673" y="473"/>
                  </a:lnTo>
                  <a:lnTo>
                    <a:pt x="671" y="470"/>
                  </a:lnTo>
                  <a:lnTo>
                    <a:pt x="667" y="467"/>
                  </a:lnTo>
                  <a:lnTo>
                    <a:pt x="667" y="467"/>
                  </a:lnTo>
                  <a:lnTo>
                    <a:pt x="668" y="470"/>
                  </a:lnTo>
                  <a:lnTo>
                    <a:pt x="671" y="472"/>
                  </a:lnTo>
                  <a:lnTo>
                    <a:pt x="673" y="473"/>
                  </a:lnTo>
                  <a:lnTo>
                    <a:pt x="673" y="473"/>
                  </a:lnTo>
                  <a:close/>
                  <a:moveTo>
                    <a:pt x="214" y="499"/>
                  </a:moveTo>
                  <a:lnTo>
                    <a:pt x="214" y="499"/>
                  </a:lnTo>
                  <a:lnTo>
                    <a:pt x="220" y="500"/>
                  </a:lnTo>
                  <a:lnTo>
                    <a:pt x="226" y="504"/>
                  </a:lnTo>
                  <a:lnTo>
                    <a:pt x="231" y="507"/>
                  </a:lnTo>
                  <a:lnTo>
                    <a:pt x="235" y="510"/>
                  </a:lnTo>
                  <a:lnTo>
                    <a:pt x="235" y="510"/>
                  </a:lnTo>
                  <a:lnTo>
                    <a:pt x="234" y="505"/>
                  </a:lnTo>
                  <a:lnTo>
                    <a:pt x="232" y="502"/>
                  </a:lnTo>
                  <a:lnTo>
                    <a:pt x="229" y="500"/>
                  </a:lnTo>
                  <a:lnTo>
                    <a:pt x="228" y="497"/>
                  </a:lnTo>
                  <a:lnTo>
                    <a:pt x="228" y="497"/>
                  </a:lnTo>
                  <a:lnTo>
                    <a:pt x="221" y="494"/>
                  </a:lnTo>
                  <a:lnTo>
                    <a:pt x="215" y="490"/>
                  </a:lnTo>
                  <a:lnTo>
                    <a:pt x="214" y="487"/>
                  </a:lnTo>
                  <a:lnTo>
                    <a:pt x="212" y="484"/>
                  </a:lnTo>
                  <a:lnTo>
                    <a:pt x="212" y="481"/>
                  </a:lnTo>
                  <a:lnTo>
                    <a:pt x="214" y="476"/>
                  </a:lnTo>
                  <a:lnTo>
                    <a:pt x="214" y="476"/>
                  </a:lnTo>
                  <a:lnTo>
                    <a:pt x="209" y="475"/>
                  </a:lnTo>
                  <a:lnTo>
                    <a:pt x="206" y="472"/>
                  </a:lnTo>
                  <a:lnTo>
                    <a:pt x="202" y="470"/>
                  </a:lnTo>
                  <a:lnTo>
                    <a:pt x="199" y="468"/>
                  </a:lnTo>
                  <a:lnTo>
                    <a:pt x="199" y="468"/>
                  </a:lnTo>
                  <a:lnTo>
                    <a:pt x="214" y="499"/>
                  </a:lnTo>
                  <a:lnTo>
                    <a:pt x="214" y="499"/>
                  </a:lnTo>
                  <a:close/>
                  <a:moveTo>
                    <a:pt x="331" y="496"/>
                  </a:moveTo>
                  <a:lnTo>
                    <a:pt x="331" y="496"/>
                  </a:lnTo>
                  <a:lnTo>
                    <a:pt x="322" y="490"/>
                  </a:lnTo>
                  <a:lnTo>
                    <a:pt x="311" y="481"/>
                  </a:lnTo>
                  <a:lnTo>
                    <a:pt x="302" y="475"/>
                  </a:lnTo>
                  <a:lnTo>
                    <a:pt x="293" y="468"/>
                  </a:lnTo>
                  <a:lnTo>
                    <a:pt x="293" y="468"/>
                  </a:lnTo>
                  <a:lnTo>
                    <a:pt x="301" y="478"/>
                  </a:lnTo>
                  <a:lnTo>
                    <a:pt x="310" y="485"/>
                  </a:lnTo>
                  <a:lnTo>
                    <a:pt x="321" y="491"/>
                  </a:lnTo>
                  <a:lnTo>
                    <a:pt x="331" y="496"/>
                  </a:lnTo>
                  <a:lnTo>
                    <a:pt x="331" y="496"/>
                  </a:lnTo>
                  <a:close/>
                  <a:moveTo>
                    <a:pt x="690" y="499"/>
                  </a:moveTo>
                  <a:lnTo>
                    <a:pt x="690" y="499"/>
                  </a:lnTo>
                  <a:lnTo>
                    <a:pt x="682" y="490"/>
                  </a:lnTo>
                  <a:lnTo>
                    <a:pt x="674" y="482"/>
                  </a:lnTo>
                  <a:lnTo>
                    <a:pt x="656" y="468"/>
                  </a:lnTo>
                  <a:lnTo>
                    <a:pt x="656" y="468"/>
                  </a:lnTo>
                  <a:lnTo>
                    <a:pt x="662" y="476"/>
                  </a:lnTo>
                  <a:lnTo>
                    <a:pt x="671" y="484"/>
                  </a:lnTo>
                  <a:lnTo>
                    <a:pt x="690" y="499"/>
                  </a:lnTo>
                  <a:lnTo>
                    <a:pt x="690" y="499"/>
                  </a:lnTo>
                  <a:close/>
                  <a:moveTo>
                    <a:pt x="520" y="494"/>
                  </a:moveTo>
                  <a:lnTo>
                    <a:pt x="520" y="494"/>
                  </a:lnTo>
                  <a:lnTo>
                    <a:pt x="528" y="499"/>
                  </a:lnTo>
                  <a:lnTo>
                    <a:pt x="532" y="504"/>
                  </a:lnTo>
                  <a:lnTo>
                    <a:pt x="545" y="516"/>
                  </a:lnTo>
                  <a:lnTo>
                    <a:pt x="545" y="516"/>
                  </a:lnTo>
                  <a:lnTo>
                    <a:pt x="554" y="523"/>
                  </a:lnTo>
                  <a:lnTo>
                    <a:pt x="563" y="529"/>
                  </a:lnTo>
                  <a:lnTo>
                    <a:pt x="563" y="529"/>
                  </a:lnTo>
                  <a:lnTo>
                    <a:pt x="571" y="534"/>
                  </a:lnTo>
                  <a:lnTo>
                    <a:pt x="572" y="536"/>
                  </a:lnTo>
                  <a:lnTo>
                    <a:pt x="575" y="536"/>
                  </a:lnTo>
                  <a:lnTo>
                    <a:pt x="575" y="536"/>
                  </a:lnTo>
                  <a:lnTo>
                    <a:pt x="555" y="517"/>
                  </a:lnTo>
                  <a:lnTo>
                    <a:pt x="536" y="500"/>
                  </a:lnTo>
                  <a:lnTo>
                    <a:pt x="516" y="484"/>
                  </a:lnTo>
                  <a:lnTo>
                    <a:pt x="505" y="476"/>
                  </a:lnTo>
                  <a:lnTo>
                    <a:pt x="494" y="470"/>
                  </a:lnTo>
                  <a:lnTo>
                    <a:pt x="494" y="470"/>
                  </a:lnTo>
                  <a:lnTo>
                    <a:pt x="508" y="482"/>
                  </a:lnTo>
                  <a:lnTo>
                    <a:pt x="514" y="488"/>
                  </a:lnTo>
                  <a:lnTo>
                    <a:pt x="520" y="494"/>
                  </a:lnTo>
                  <a:lnTo>
                    <a:pt x="520" y="494"/>
                  </a:lnTo>
                  <a:close/>
                  <a:moveTo>
                    <a:pt x="749" y="499"/>
                  </a:moveTo>
                  <a:lnTo>
                    <a:pt x="749" y="499"/>
                  </a:lnTo>
                  <a:lnTo>
                    <a:pt x="737" y="485"/>
                  </a:lnTo>
                  <a:lnTo>
                    <a:pt x="729" y="479"/>
                  </a:lnTo>
                  <a:lnTo>
                    <a:pt x="723" y="473"/>
                  </a:lnTo>
                  <a:lnTo>
                    <a:pt x="723" y="473"/>
                  </a:lnTo>
                  <a:lnTo>
                    <a:pt x="720" y="472"/>
                  </a:lnTo>
                  <a:lnTo>
                    <a:pt x="719" y="470"/>
                  </a:lnTo>
                  <a:lnTo>
                    <a:pt x="717" y="470"/>
                  </a:lnTo>
                  <a:lnTo>
                    <a:pt x="717" y="470"/>
                  </a:lnTo>
                  <a:lnTo>
                    <a:pt x="723" y="476"/>
                  </a:lnTo>
                  <a:lnTo>
                    <a:pt x="726" y="481"/>
                  </a:lnTo>
                  <a:lnTo>
                    <a:pt x="735" y="493"/>
                  </a:lnTo>
                  <a:lnTo>
                    <a:pt x="740" y="499"/>
                  </a:lnTo>
                  <a:lnTo>
                    <a:pt x="744" y="504"/>
                  </a:lnTo>
                  <a:lnTo>
                    <a:pt x="751" y="507"/>
                  </a:lnTo>
                  <a:lnTo>
                    <a:pt x="760" y="508"/>
                  </a:lnTo>
                  <a:lnTo>
                    <a:pt x="760" y="508"/>
                  </a:lnTo>
                  <a:lnTo>
                    <a:pt x="755" y="504"/>
                  </a:lnTo>
                  <a:lnTo>
                    <a:pt x="749" y="499"/>
                  </a:lnTo>
                  <a:lnTo>
                    <a:pt x="749" y="499"/>
                  </a:lnTo>
                  <a:close/>
                  <a:moveTo>
                    <a:pt x="206" y="510"/>
                  </a:moveTo>
                  <a:lnTo>
                    <a:pt x="206" y="510"/>
                  </a:lnTo>
                  <a:lnTo>
                    <a:pt x="192" y="490"/>
                  </a:lnTo>
                  <a:lnTo>
                    <a:pt x="179" y="472"/>
                  </a:lnTo>
                  <a:lnTo>
                    <a:pt x="179" y="472"/>
                  </a:lnTo>
                  <a:lnTo>
                    <a:pt x="182" y="484"/>
                  </a:lnTo>
                  <a:lnTo>
                    <a:pt x="189" y="494"/>
                  </a:lnTo>
                  <a:lnTo>
                    <a:pt x="197" y="502"/>
                  </a:lnTo>
                  <a:lnTo>
                    <a:pt x="206" y="510"/>
                  </a:lnTo>
                  <a:lnTo>
                    <a:pt x="206" y="510"/>
                  </a:lnTo>
                  <a:close/>
                  <a:moveTo>
                    <a:pt x="674" y="519"/>
                  </a:moveTo>
                  <a:lnTo>
                    <a:pt x="674" y="519"/>
                  </a:lnTo>
                  <a:lnTo>
                    <a:pt x="650" y="494"/>
                  </a:lnTo>
                  <a:lnTo>
                    <a:pt x="638" y="482"/>
                  </a:lnTo>
                  <a:lnTo>
                    <a:pt x="624" y="473"/>
                  </a:lnTo>
                  <a:lnTo>
                    <a:pt x="624" y="473"/>
                  </a:lnTo>
                  <a:lnTo>
                    <a:pt x="648" y="499"/>
                  </a:lnTo>
                  <a:lnTo>
                    <a:pt x="661" y="510"/>
                  </a:lnTo>
                  <a:lnTo>
                    <a:pt x="674" y="519"/>
                  </a:lnTo>
                  <a:lnTo>
                    <a:pt x="674" y="519"/>
                  </a:lnTo>
                  <a:close/>
                  <a:moveTo>
                    <a:pt x="683" y="481"/>
                  </a:moveTo>
                  <a:lnTo>
                    <a:pt x="683" y="481"/>
                  </a:lnTo>
                  <a:lnTo>
                    <a:pt x="680" y="479"/>
                  </a:lnTo>
                  <a:lnTo>
                    <a:pt x="679" y="478"/>
                  </a:lnTo>
                  <a:lnTo>
                    <a:pt x="676" y="476"/>
                  </a:lnTo>
                  <a:lnTo>
                    <a:pt x="674" y="475"/>
                  </a:lnTo>
                  <a:lnTo>
                    <a:pt x="674" y="475"/>
                  </a:lnTo>
                  <a:lnTo>
                    <a:pt x="679" y="479"/>
                  </a:lnTo>
                  <a:lnTo>
                    <a:pt x="680" y="481"/>
                  </a:lnTo>
                  <a:lnTo>
                    <a:pt x="683" y="481"/>
                  </a:lnTo>
                  <a:lnTo>
                    <a:pt x="683" y="481"/>
                  </a:lnTo>
                  <a:close/>
                  <a:moveTo>
                    <a:pt x="415" y="519"/>
                  </a:moveTo>
                  <a:lnTo>
                    <a:pt x="415" y="519"/>
                  </a:lnTo>
                  <a:lnTo>
                    <a:pt x="403" y="507"/>
                  </a:lnTo>
                  <a:lnTo>
                    <a:pt x="391" y="494"/>
                  </a:lnTo>
                  <a:lnTo>
                    <a:pt x="377" y="484"/>
                  </a:lnTo>
                  <a:lnTo>
                    <a:pt x="371" y="479"/>
                  </a:lnTo>
                  <a:lnTo>
                    <a:pt x="363" y="476"/>
                  </a:lnTo>
                  <a:lnTo>
                    <a:pt x="363" y="476"/>
                  </a:lnTo>
                  <a:lnTo>
                    <a:pt x="389" y="497"/>
                  </a:lnTo>
                  <a:lnTo>
                    <a:pt x="415" y="519"/>
                  </a:lnTo>
                  <a:lnTo>
                    <a:pt x="415" y="519"/>
                  </a:lnTo>
                  <a:close/>
                  <a:moveTo>
                    <a:pt x="613" y="487"/>
                  </a:moveTo>
                  <a:lnTo>
                    <a:pt x="613" y="487"/>
                  </a:lnTo>
                  <a:lnTo>
                    <a:pt x="607" y="481"/>
                  </a:lnTo>
                  <a:lnTo>
                    <a:pt x="604" y="479"/>
                  </a:lnTo>
                  <a:lnTo>
                    <a:pt x="603" y="479"/>
                  </a:lnTo>
                  <a:lnTo>
                    <a:pt x="603" y="479"/>
                  </a:lnTo>
                  <a:lnTo>
                    <a:pt x="606" y="481"/>
                  </a:lnTo>
                  <a:lnTo>
                    <a:pt x="607" y="484"/>
                  </a:lnTo>
                  <a:lnTo>
                    <a:pt x="610" y="485"/>
                  </a:lnTo>
                  <a:lnTo>
                    <a:pt x="613" y="487"/>
                  </a:lnTo>
                  <a:lnTo>
                    <a:pt x="613" y="487"/>
                  </a:lnTo>
                  <a:close/>
                  <a:moveTo>
                    <a:pt x="273" y="479"/>
                  </a:moveTo>
                  <a:lnTo>
                    <a:pt x="273" y="479"/>
                  </a:lnTo>
                  <a:lnTo>
                    <a:pt x="284" y="487"/>
                  </a:lnTo>
                  <a:lnTo>
                    <a:pt x="290" y="490"/>
                  </a:lnTo>
                  <a:lnTo>
                    <a:pt x="296" y="491"/>
                  </a:lnTo>
                  <a:lnTo>
                    <a:pt x="296" y="491"/>
                  </a:lnTo>
                  <a:lnTo>
                    <a:pt x="292" y="487"/>
                  </a:lnTo>
                  <a:lnTo>
                    <a:pt x="285" y="482"/>
                  </a:lnTo>
                  <a:lnTo>
                    <a:pt x="279" y="481"/>
                  </a:lnTo>
                  <a:lnTo>
                    <a:pt x="273" y="479"/>
                  </a:lnTo>
                  <a:lnTo>
                    <a:pt x="273" y="479"/>
                  </a:lnTo>
                  <a:close/>
                  <a:moveTo>
                    <a:pt x="676" y="508"/>
                  </a:moveTo>
                  <a:lnTo>
                    <a:pt x="676" y="508"/>
                  </a:lnTo>
                  <a:lnTo>
                    <a:pt x="682" y="516"/>
                  </a:lnTo>
                  <a:lnTo>
                    <a:pt x="690" y="525"/>
                  </a:lnTo>
                  <a:lnTo>
                    <a:pt x="697" y="532"/>
                  </a:lnTo>
                  <a:lnTo>
                    <a:pt x="700" y="534"/>
                  </a:lnTo>
                  <a:lnTo>
                    <a:pt x="705" y="536"/>
                  </a:lnTo>
                  <a:lnTo>
                    <a:pt x="705" y="536"/>
                  </a:lnTo>
                  <a:lnTo>
                    <a:pt x="699" y="525"/>
                  </a:lnTo>
                  <a:lnTo>
                    <a:pt x="691" y="516"/>
                  </a:lnTo>
                  <a:lnTo>
                    <a:pt x="674" y="497"/>
                  </a:lnTo>
                  <a:lnTo>
                    <a:pt x="674" y="497"/>
                  </a:lnTo>
                  <a:lnTo>
                    <a:pt x="674" y="499"/>
                  </a:lnTo>
                  <a:lnTo>
                    <a:pt x="674" y="499"/>
                  </a:lnTo>
                  <a:lnTo>
                    <a:pt x="674" y="499"/>
                  </a:lnTo>
                  <a:lnTo>
                    <a:pt x="668" y="493"/>
                  </a:lnTo>
                  <a:lnTo>
                    <a:pt x="661" y="488"/>
                  </a:lnTo>
                  <a:lnTo>
                    <a:pt x="645" y="478"/>
                  </a:lnTo>
                  <a:lnTo>
                    <a:pt x="645" y="478"/>
                  </a:lnTo>
                  <a:lnTo>
                    <a:pt x="661" y="494"/>
                  </a:lnTo>
                  <a:lnTo>
                    <a:pt x="676" y="508"/>
                  </a:lnTo>
                  <a:lnTo>
                    <a:pt x="676" y="508"/>
                  </a:lnTo>
                  <a:close/>
                  <a:moveTo>
                    <a:pt x="325" y="485"/>
                  </a:moveTo>
                  <a:lnTo>
                    <a:pt x="325" y="485"/>
                  </a:lnTo>
                  <a:lnTo>
                    <a:pt x="325" y="484"/>
                  </a:lnTo>
                  <a:lnTo>
                    <a:pt x="324" y="482"/>
                  </a:lnTo>
                  <a:lnTo>
                    <a:pt x="322" y="482"/>
                  </a:lnTo>
                  <a:lnTo>
                    <a:pt x="321" y="482"/>
                  </a:lnTo>
                  <a:lnTo>
                    <a:pt x="321" y="482"/>
                  </a:lnTo>
                  <a:lnTo>
                    <a:pt x="324" y="484"/>
                  </a:lnTo>
                  <a:lnTo>
                    <a:pt x="325" y="485"/>
                  </a:lnTo>
                  <a:lnTo>
                    <a:pt x="325" y="485"/>
                  </a:lnTo>
                  <a:close/>
                  <a:moveTo>
                    <a:pt x="726" y="514"/>
                  </a:moveTo>
                  <a:lnTo>
                    <a:pt x="726" y="514"/>
                  </a:lnTo>
                  <a:lnTo>
                    <a:pt x="728" y="517"/>
                  </a:lnTo>
                  <a:lnTo>
                    <a:pt x="729" y="519"/>
                  </a:lnTo>
                  <a:lnTo>
                    <a:pt x="729" y="517"/>
                  </a:lnTo>
                  <a:lnTo>
                    <a:pt x="729" y="517"/>
                  </a:lnTo>
                  <a:lnTo>
                    <a:pt x="722" y="508"/>
                  </a:lnTo>
                  <a:lnTo>
                    <a:pt x="715" y="497"/>
                  </a:lnTo>
                  <a:lnTo>
                    <a:pt x="706" y="488"/>
                  </a:lnTo>
                  <a:lnTo>
                    <a:pt x="702" y="485"/>
                  </a:lnTo>
                  <a:lnTo>
                    <a:pt x="696" y="482"/>
                  </a:lnTo>
                  <a:lnTo>
                    <a:pt x="696" y="482"/>
                  </a:lnTo>
                  <a:lnTo>
                    <a:pt x="711" y="499"/>
                  </a:lnTo>
                  <a:lnTo>
                    <a:pt x="726" y="514"/>
                  </a:lnTo>
                  <a:lnTo>
                    <a:pt x="726" y="514"/>
                  </a:lnTo>
                  <a:close/>
                  <a:moveTo>
                    <a:pt x="447" y="485"/>
                  </a:moveTo>
                  <a:lnTo>
                    <a:pt x="447" y="485"/>
                  </a:lnTo>
                  <a:lnTo>
                    <a:pt x="446" y="484"/>
                  </a:lnTo>
                  <a:lnTo>
                    <a:pt x="444" y="484"/>
                  </a:lnTo>
                  <a:lnTo>
                    <a:pt x="444" y="485"/>
                  </a:lnTo>
                  <a:lnTo>
                    <a:pt x="444" y="485"/>
                  </a:lnTo>
                  <a:lnTo>
                    <a:pt x="446" y="487"/>
                  </a:lnTo>
                  <a:lnTo>
                    <a:pt x="447" y="487"/>
                  </a:lnTo>
                  <a:lnTo>
                    <a:pt x="447" y="485"/>
                  </a:lnTo>
                  <a:lnTo>
                    <a:pt x="447" y="485"/>
                  </a:lnTo>
                  <a:close/>
                  <a:moveTo>
                    <a:pt x="577" y="493"/>
                  </a:moveTo>
                  <a:lnTo>
                    <a:pt x="577" y="493"/>
                  </a:lnTo>
                  <a:lnTo>
                    <a:pt x="572" y="488"/>
                  </a:lnTo>
                  <a:lnTo>
                    <a:pt x="566" y="485"/>
                  </a:lnTo>
                  <a:lnTo>
                    <a:pt x="566" y="485"/>
                  </a:lnTo>
                  <a:lnTo>
                    <a:pt x="571" y="490"/>
                  </a:lnTo>
                  <a:lnTo>
                    <a:pt x="574" y="491"/>
                  </a:lnTo>
                  <a:lnTo>
                    <a:pt x="577" y="493"/>
                  </a:lnTo>
                  <a:lnTo>
                    <a:pt x="577" y="493"/>
                  </a:lnTo>
                  <a:close/>
                  <a:moveTo>
                    <a:pt x="281" y="496"/>
                  </a:moveTo>
                  <a:lnTo>
                    <a:pt x="281" y="496"/>
                  </a:lnTo>
                  <a:lnTo>
                    <a:pt x="264" y="485"/>
                  </a:lnTo>
                  <a:lnTo>
                    <a:pt x="264" y="485"/>
                  </a:lnTo>
                  <a:lnTo>
                    <a:pt x="272" y="494"/>
                  </a:lnTo>
                  <a:lnTo>
                    <a:pt x="276" y="497"/>
                  </a:lnTo>
                  <a:lnTo>
                    <a:pt x="279" y="497"/>
                  </a:lnTo>
                  <a:lnTo>
                    <a:pt x="281" y="496"/>
                  </a:lnTo>
                  <a:lnTo>
                    <a:pt x="281" y="496"/>
                  </a:lnTo>
                  <a:close/>
                  <a:moveTo>
                    <a:pt x="357" y="505"/>
                  </a:moveTo>
                  <a:lnTo>
                    <a:pt x="357" y="505"/>
                  </a:lnTo>
                  <a:lnTo>
                    <a:pt x="343" y="496"/>
                  </a:lnTo>
                  <a:lnTo>
                    <a:pt x="328" y="487"/>
                  </a:lnTo>
                  <a:lnTo>
                    <a:pt x="328" y="487"/>
                  </a:lnTo>
                  <a:lnTo>
                    <a:pt x="334" y="493"/>
                  </a:lnTo>
                  <a:lnTo>
                    <a:pt x="340" y="497"/>
                  </a:lnTo>
                  <a:lnTo>
                    <a:pt x="348" y="502"/>
                  </a:lnTo>
                  <a:lnTo>
                    <a:pt x="357" y="505"/>
                  </a:lnTo>
                  <a:lnTo>
                    <a:pt x="357" y="505"/>
                  </a:lnTo>
                  <a:close/>
                  <a:moveTo>
                    <a:pt x="805" y="537"/>
                  </a:moveTo>
                  <a:lnTo>
                    <a:pt x="805" y="537"/>
                  </a:lnTo>
                  <a:lnTo>
                    <a:pt x="804" y="513"/>
                  </a:lnTo>
                  <a:lnTo>
                    <a:pt x="801" y="487"/>
                  </a:lnTo>
                  <a:lnTo>
                    <a:pt x="801" y="487"/>
                  </a:lnTo>
                  <a:lnTo>
                    <a:pt x="798" y="487"/>
                  </a:lnTo>
                  <a:lnTo>
                    <a:pt x="798" y="487"/>
                  </a:lnTo>
                  <a:lnTo>
                    <a:pt x="801" y="511"/>
                  </a:lnTo>
                  <a:lnTo>
                    <a:pt x="805" y="537"/>
                  </a:lnTo>
                  <a:lnTo>
                    <a:pt x="805" y="537"/>
                  </a:lnTo>
                  <a:close/>
                  <a:moveTo>
                    <a:pt x="203" y="580"/>
                  </a:moveTo>
                  <a:lnTo>
                    <a:pt x="203" y="580"/>
                  </a:lnTo>
                  <a:lnTo>
                    <a:pt x="206" y="589"/>
                  </a:lnTo>
                  <a:lnTo>
                    <a:pt x="209" y="597"/>
                  </a:lnTo>
                  <a:lnTo>
                    <a:pt x="212" y="601"/>
                  </a:lnTo>
                  <a:lnTo>
                    <a:pt x="215" y="603"/>
                  </a:lnTo>
                  <a:lnTo>
                    <a:pt x="220" y="604"/>
                  </a:lnTo>
                  <a:lnTo>
                    <a:pt x="225" y="606"/>
                  </a:lnTo>
                  <a:lnTo>
                    <a:pt x="225" y="606"/>
                  </a:lnTo>
                  <a:lnTo>
                    <a:pt x="221" y="601"/>
                  </a:lnTo>
                  <a:lnTo>
                    <a:pt x="218" y="598"/>
                  </a:lnTo>
                  <a:lnTo>
                    <a:pt x="214" y="595"/>
                  </a:lnTo>
                  <a:lnTo>
                    <a:pt x="212" y="592"/>
                  </a:lnTo>
                  <a:lnTo>
                    <a:pt x="212" y="589"/>
                  </a:lnTo>
                  <a:lnTo>
                    <a:pt x="212" y="589"/>
                  </a:lnTo>
                  <a:lnTo>
                    <a:pt x="221" y="592"/>
                  </a:lnTo>
                  <a:lnTo>
                    <a:pt x="229" y="595"/>
                  </a:lnTo>
                  <a:lnTo>
                    <a:pt x="241" y="606"/>
                  </a:lnTo>
                  <a:lnTo>
                    <a:pt x="241" y="606"/>
                  </a:lnTo>
                  <a:lnTo>
                    <a:pt x="269" y="626"/>
                  </a:lnTo>
                  <a:lnTo>
                    <a:pt x="269" y="626"/>
                  </a:lnTo>
                  <a:lnTo>
                    <a:pt x="264" y="619"/>
                  </a:lnTo>
                  <a:lnTo>
                    <a:pt x="260" y="613"/>
                  </a:lnTo>
                  <a:lnTo>
                    <a:pt x="247" y="604"/>
                  </a:lnTo>
                  <a:lnTo>
                    <a:pt x="235" y="595"/>
                  </a:lnTo>
                  <a:lnTo>
                    <a:pt x="223" y="584"/>
                  </a:lnTo>
                  <a:lnTo>
                    <a:pt x="223" y="584"/>
                  </a:lnTo>
                  <a:lnTo>
                    <a:pt x="221" y="575"/>
                  </a:lnTo>
                  <a:lnTo>
                    <a:pt x="218" y="568"/>
                  </a:lnTo>
                  <a:lnTo>
                    <a:pt x="214" y="560"/>
                  </a:lnTo>
                  <a:lnTo>
                    <a:pt x="208" y="552"/>
                  </a:lnTo>
                  <a:lnTo>
                    <a:pt x="196" y="540"/>
                  </a:lnTo>
                  <a:lnTo>
                    <a:pt x="189" y="534"/>
                  </a:lnTo>
                  <a:lnTo>
                    <a:pt x="185" y="526"/>
                  </a:lnTo>
                  <a:lnTo>
                    <a:pt x="185" y="526"/>
                  </a:lnTo>
                  <a:lnTo>
                    <a:pt x="188" y="525"/>
                  </a:lnTo>
                  <a:lnTo>
                    <a:pt x="188" y="523"/>
                  </a:lnTo>
                  <a:lnTo>
                    <a:pt x="188" y="522"/>
                  </a:lnTo>
                  <a:lnTo>
                    <a:pt x="188" y="522"/>
                  </a:lnTo>
                  <a:lnTo>
                    <a:pt x="176" y="507"/>
                  </a:lnTo>
                  <a:lnTo>
                    <a:pt x="170" y="499"/>
                  </a:lnTo>
                  <a:lnTo>
                    <a:pt x="164" y="490"/>
                  </a:lnTo>
                  <a:lnTo>
                    <a:pt x="164" y="490"/>
                  </a:lnTo>
                  <a:lnTo>
                    <a:pt x="173" y="511"/>
                  </a:lnTo>
                  <a:lnTo>
                    <a:pt x="182" y="534"/>
                  </a:lnTo>
                  <a:lnTo>
                    <a:pt x="203" y="580"/>
                  </a:lnTo>
                  <a:lnTo>
                    <a:pt x="203" y="580"/>
                  </a:lnTo>
                  <a:close/>
                  <a:moveTo>
                    <a:pt x="470" y="525"/>
                  </a:moveTo>
                  <a:lnTo>
                    <a:pt x="470" y="525"/>
                  </a:lnTo>
                  <a:lnTo>
                    <a:pt x="491" y="548"/>
                  </a:lnTo>
                  <a:lnTo>
                    <a:pt x="504" y="560"/>
                  </a:lnTo>
                  <a:lnTo>
                    <a:pt x="514" y="571"/>
                  </a:lnTo>
                  <a:lnTo>
                    <a:pt x="514" y="571"/>
                  </a:lnTo>
                  <a:lnTo>
                    <a:pt x="534" y="583"/>
                  </a:lnTo>
                  <a:lnTo>
                    <a:pt x="552" y="593"/>
                  </a:lnTo>
                  <a:lnTo>
                    <a:pt x="552" y="593"/>
                  </a:lnTo>
                  <a:lnTo>
                    <a:pt x="496" y="539"/>
                  </a:lnTo>
                  <a:lnTo>
                    <a:pt x="465" y="513"/>
                  </a:lnTo>
                  <a:lnTo>
                    <a:pt x="450" y="500"/>
                  </a:lnTo>
                  <a:lnTo>
                    <a:pt x="433" y="490"/>
                  </a:lnTo>
                  <a:lnTo>
                    <a:pt x="433" y="490"/>
                  </a:lnTo>
                  <a:lnTo>
                    <a:pt x="450" y="508"/>
                  </a:lnTo>
                  <a:lnTo>
                    <a:pt x="470" y="525"/>
                  </a:lnTo>
                  <a:lnTo>
                    <a:pt x="470" y="525"/>
                  </a:lnTo>
                  <a:close/>
                  <a:moveTo>
                    <a:pt x="507" y="531"/>
                  </a:moveTo>
                  <a:lnTo>
                    <a:pt x="507" y="531"/>
                  </a:lnTo>
                  <a:lnTo>
                    <a:pt x="505" y="528"/>
                  </a:lnTo>
                  <a:lnTo>
                    <a:pt x="504" y="526"/>
                  </a:lnTo>
                  <a:lnTo>
                    <a:pt x="500" y="525"/>
                  </a:lnTo>
                  <a:lnTo>
                    <a:pt x="500" y="522"/>
                  </a:lnTo>
                  <a:lnTo>
                    <a:pt x="500" y="522"/>
                  </a:lnTo>
                  <a:lnTo>
                    <a:pt x="494" y="517"/>
                  </a:lnTo>
                  <a:lnTo>
                    <a:pt x="488" y="514"/>
                  </a:lnTo>
                  <a:lnTo>
                    <a:pt x="484" y="510"/>
                  </a:lnTo>
                  <a:lnTo>
                    <a:pt x="476" y="507"/>
                  </a:lnTo>
                  <a:lnTo>
                    <a:pt x="476" y="507"/>
                  </a:lnTo>
                  <a:lnTo>
                    <a:pt x="476" y="505"/>
                  </a:lnTo>
                  <a:lnTo>
                    <a:pt x="475" y="504"/>
                  </a:lnTo>
                  <a:lnTo>
                    <a:pt x="475" y="504"/>
                  </a:lnTo>
                  <a:lnTo>
                    <a:pt x="468" y="502"/>
                  </a:lnTo>
                  <a:lnTo>
                    <a:pt x="467" y="499"/>
                  </a:lnTo>
                  <a:lnTo>
                    <a:pt x="467" y="497"/>
                  </a:lnTo>
                  <a:lnTo>
                    <a:pt x="467" y="497"/>
                  </a:lnTo>
                  <a:lnTo>
                    <a:pt x="462" y="496"/>
                  </a:lnTo>
                  <a:lnTo>
                    <a:pt x="459" y="494"/>
                  </a:lnTo>
                  <a:lnTo>
                    <a:pt x="456" y="491"/>
                  </a:lnTo>
                  <a:lnTo>
                    <a:pt x="453" y="490"/>
                  </a:lnTo>
                  <a:lnTo>
                    <a:pt x="453" y="490"/>
                  </a:lnTo>
                  <a:lnTo>
                    <a:pt x="479" y="511"/>
                  </a:lnTo>
                  <a:lnTo>
                    <a:pt x="491" y="522"/>
                  </a:lnTo>
                  <a:lnTo>
                    <a:pt x="507" y="531"/>
                  </a:lnTo>
                  <a:lnTo>
                    <a:pt x="507" y="531"/>
                  </a:lnTo>
                  <a:close/>
                  <a:moveTo>
                    <a:pt x="502" y="494"/>
                  </a:moveTo>
                  <a:lnTo>
                    <a:pt x="502" y="494"/>
                  </a:lnTo>
                  <a:lnTo>
                    <a:pt x="500" y="494"/>
                  </a:lnTo>
                  <a:lnTo>
                    <a:pt x="499" y="494"/>
                  </a:lnTo>
                  <a:lnTo>
                    <a:pt x="497" y="493"/>
                  </a:lnTo>
                  <a:lnTo>
                    <a:pt x="496" y="494"/>
                  </a:lnTo>
                  <a:lnTo>
                    <a:pt x="496" y="494"/>
                  </a:lnTo>
                  <a:lnTo>
                    <a:pt x="500" y="496"/>
                  </a:lnTo>
                  <a:lnTo>
                    <a:pt x="502" y="496"/>
                  </a:lnTo>
                  <a:lnTo>
                    <a:pt x="502" y="494"/>
                  </a:lnTo>
                  <a:lnTo>
                    <a:pt x="502" y="494"/>
                  </a:lnTo>
                  <a:close/>
                  <a:moveTo>
                    <a:pt x="307" y="496"/>
                  </a:moveTo>
                  <a:lnTo>
                    <a:pt x="307" y="496"/>
                  </a:lnTo>
                  <a:lnTo>
                    <a:pt x="304" y="497"/>
                  </a:lnTo>
                  <a:lnTo>
                    <a:pt x="299" y="497"/>
                  </a:lnTo>
                  <a:lnTo>
                    <a:pt x="299" y="497"/>
                  </a:lnTo>
                  <a:lnTo>
                    <a:pt x="314" y="511"/>
                  </a:lnTo>
                  <a:lnTo>
                    <a:pt x="324" y="516"/>
                  </a:lnTo>
                  <a:lnTo>
                    <a:pt x="333" y="520"/>
                  </a:lnTo>
                  <a:lnTo>
                    <a:pt x="333" y="520"/>
                  </a:lnTo>
                  <a:lnTo>
                    <a:pt x="325" y="514"/>
                  </a:lnTo>
                  <a:lnTo>
                    <a:pt x="319" y="508"/>
                  </a:lnTo>
                  <a:lnTo>
                    <a:pt x="313" y="502"/>
                  </a:lnTo>
                  <a:lnTo>
                    <a:pt x="307" y="496"/>
                  </a:lnTo>
                  <a:lnTo>
                    <a:pt x="307" y="496"/>
                  </a:lnTo>
                  <a:close/>
                  <a:moveTo>
                    <a:pt x="343" y="513"/>
                  </a:moveTo>
                  <a:lnTo>
                    <a:pt x="343" y="513"/>
                  </a:lnTo>
                  <a:lnTo>
                    <a:pt x="333" y="504"/>
                  </a:lnTo>
                  <a:lnTo>
                    <a:pt x="327" y="500"/>
                  </a:lnTo>
                  <a:lnTo>
                    <a:pt x="321" y="499"/>
                  </a:lnTo>
                  <a:lnTo>
                    <a:pt x="321" y="499"/>
                  </a:lnTo>
                  <a:lnTo>
                    <a:pt x="331" y="507"/>
                  </a:lnTo>
                  <a:lnTo>
                    <a:pt x="343" y="513"/>
                  </a:lnTo>
                  <a:lnTo>
                    <a:pt x="343" y="513"/>
                  </a:lnTo>
                  <a:close/>
                  <a:moveTo>
                    <a:pt x="372" y="505"/>
                  </a:moveTo>
                  <a:lnTo>
                    <a:pt x="372" y="505"/>
                  </a:lnTo>
                  <a:lnTo>
                    <a:pt x="380" y="510"/>
                  </a:lnTo>
                  <a:lnTo>
                    <a:pt x="388" y="514"/>
                  </a:lnTo>
                  <a:lnTo>
                    <a:pt x="394" y="519"/>
                  </a:lnTo>
                  <a:lnTo>
                    <a:pt x="398" y="522"/>
                  </a:lnTo>
                  <a:lnTo>
                    <a:pt x="398" y="522"/>
                  </a:lnTo>
                  <a:lnTo>
                    <a:pt x="385" y="510"/>
                  </a:lnTo>
                  <a:lnTo>
                    <a:pt x="368" y="500"/>
                  </a:lnTo>
                  <a:lnTo>
                    <a:pt x="368" y="500"/>
                  </a:lnTo>
                  <a:lnTo>
                    <a:pt x="371" y="502"/>
                  </a:lnTo>
                  <a:lnTo>
                    <a:pt x="372" y="505"/>
                  </a:lnTo>
                  <a:lnTo>
                    <a:pt x="372" y="505"/>
                  </a:lnTo>
                  <a:close/>
                  <a:moveTo>
                    <a:pt x="345" y="505"/>
                  </a:moveTo>
                  <a:lnTo>
                    <a:pt x="345" y="505"/>
                  </a:lnTo>
                  <a:lnTo>
                    <a:pt x="342" y="504"/>
                  </a:lnTo>
                  <a:lnTo>
                    <a:pt x="340" y="502"/>
                  </a:lnTo>
                  <a:lnTo>
                    <a:pt x="339" y="504"/>
                  </a:lnTo>
                  <a:lnTo>
                    <a:pt x="339" y="504"/>
                  </a:lnTo>
                  <a:lnTo>
                    <a:pt x="342" y="505"/>
                  </a:lnTo>
                  <a:lnTo>
                    <a:pt x="343" y="507"/>
                  </a:lnTo>
                  <a:lnTo>
                    <a:pt x="345" y="505"/>
                  </a:lnTo>
                  <a:lnTo>
                    <a:pt x="345" y="505"/>
                  </a:lnTo>
                  <a:close/>
                  <a:moveTo>
                    <a:pt x="447" y="542"/>
                  </a:moveTo>
                  <a:lnTo>
                    <a:pt x="447" y="542"/>
                  </a:lnTo>
                  <a:lnTo>
                    <a:pt x="455" y="548"/>
                  </a:lnTo>
                  <a:lnTo>
                    <a:pt x="458" y="551"/>
                  </a:lnTo>
                  <a:lnTo>
                    <a:pt x="461" y="551"/>
                  </a:lnTo>
                  <a:lnTo>
                    <a:pt x="461" y="551"/>
                  </a:lnTo>
                  <a:lnTo>
                    <a:pt x="449" y="539"/>
                  </a:lnTo>
                  <a:lnTo>
                    <a:pt x="435" y="526"/>
                  </a:lnTo>
                  <a:lnTo>
                    <a:pt x="423" y="514"/>
                  </a:lnTo>
                  <a:lnTo>
                    <a:pt x="407" y="504"/>
                  </a:lnTo>
                  <a:lnTo>
                    <a:pt x="407" y="504"/>
                  </a:lnTo>
                  <a:lnTo>
                    <a:pt x="426" y="523"/>
                  </a:lnTo>
                  <a:lnTo>
                    <a:pt x="436" y="534"/>
                  </a:lnTo>
                  <a:lnTo>
                    <a:pt x="447" y="542"/>
                  </a:lnTo>
                  <a:lnTo>
                    <a:pt x="447" y="542"/>
                  </a:lnTo>
                  <a:close/>
                  <a:moveTo>
                    <a:pt x="848" y="513"/>
                  </a:moveTo>
                  <a:lnTo>
                    <a:pt x="848" y="513"/>
                  </a:lnTo>
                  <a:lnTo>
                    <a:pt x="847" y="508"/>
                  </a:lnTo>
                  <a:lnTo>
                    <a:pt x="845" y="505"/>
                  </a:lnTo>
                  <a:lnTo>
                    <a:pt x="845" y="505"/>
                  </a:lnTo>
                  <a:lnTo>
                    <a:pt x="845" y="510"/>
                  </a:lnTo>
                  <a:lnTo>
                    <a:pt x="848" y="513"/>
                  </a:lnTo>
                  <a:lnTo>
                    <a:pt x="848" y="513"/>
                  </a:lnTo>
                  <a:close/>
                  <a:moveTo>
                    <a:pt x="401" y="517"/>
                  </a:moveTo>
                  <a:lnTo>
                    <a:pt x="401" y="517"/>
                  </a:lnTo>
                  <a:lnTo>
                    <a:pt x="403" y="517"/>
                  </a:lnTo>
                  <a:lnTo>
                    <a:pt x="404" y="517"/>
                  </a:lnTo>
                  <a:lnTo>
                    <a:pt x="404" y="517"/>
                  </a:lnTo>
                  <a:lnTo>
                    <a:pt x="404" y="517"/>
                  </a:lnTo>
                  <a:lnTo>
                    <a:pt x="397" y="511"/>
                  </a:lnTo>
                  <a:lnTo>
                    <a:pt x="394" y="508"/>
                  </a:lnTo>
                  <a:lnTo>
                    <a:pt x="389" y="505"/>
                  </a:lnTo>
                  <a:lnTo>
                    <a:pt x="389" y="505"/>
                  </a:lnTo>
                  <a:lnTo>
                    <a:pt x="391" y="508"/>
                  </a:lnTo>
                  <a:lnTo>
                    <a:pt x="395" y="511"/>
                  </a:lnTo>
                  <a:lnTo>
                    <a:pt x="398" y="514"/>
                  </a:lnTo>
                  <a:lnTo>
                    <a:pt x="401" y="517"/>
                  </a:lnTo>
                  <a:lnTo>
                    <a:pt x="401" y="517"/>
                  </a:lnTo>
                  <a:close/>
                  <a:moveTo>
                    <a:pt x="670" y="526"/>
                  </a:moveTo>
                  <a:lnTo>
                    <a:pt x="670" y="526"/>
                  </a:lnTo>
                  <a:lnTo>
                    <a:pt x="664" y="522"/>
                  </a:lnTo>
                  <a:lnTo>
                    <a:pt x="658" y="516"/>
                  </a:lnTo>
                  <a:lnTo>
                    <a:pt x="651" y="510"/>
                  </a:lnTo>
                  <a:lnTo>
                    <a:pt x="644" y="505"/>
                  </a:lnTo>
                  <a:lnTo>
                    <a:pt x="644" y="505"/>
                  </a:lnTo>
                  <a:lnTo>
                    <a:pt x="656" y="519"/>
                  </a:lnTo>
                  <a:lnTo>
                    <a:pt x="662" y="523"/>
                  </a:lnTo>
                  <a:lnTo>
                    <a:pt x="665" y="526"/>
                  </a:lnTo>
                  <a:lnTo>
                    <a:pt x="670" y="526"/>
                  </a:lnTo>
                  <a:lnTo>
                    <a:pt x="670" y="526"/>
                  </a:lnTo>
                  <a:close/>
                  <a:moveTo>
                    <a:pt x="363" y="510"/>
                  </a:moveTo>
                  <a:lnTo>
                    <a:pt x="363" y="510"/>
                  </a:lnTo>
                  <a:lnTo>
                    <a:pt x="363" y="511"/>
                  </a:lnTo>
                  <a:lnTo>
                    <a:pt x="363" y="511"/>
                  </a:lnTo>
                  <a:lnTo>
                    <a:pt x="362" y="513"/>
                  </a:lnTo>
                  <a:lnTo>
                    <a:pt x="362" y="513"/>
                  </a:lnTo>
                  <a:lnTo>
                    <a:pt x="357" y="511"/>
                  </a:lnTo>
                  <a:lnTo>
                    <a:pt x="354" y="511"/>
                  </a:lnTo>
                  <a:lnTo>
                    <a:pt x="346" y="507"/>
                  </a:lnTo>
                  <a:lnTo>
                    <a:pt x="346" y="507"/>
                  </a:lnTo>
                  <a:lnTo>
                    <a:pt x="365" y="525"/>
                  </a:lnTo>
                  <a:lnTo>
                    <a:pt x="385" y="540"/>
                  </a:lnTo>
                  <a:lnTo>
                    <a:pt x="406" y="554"/>
                  </a:lnTo>
                  <a:lnTo>
                    <a:pt x="427" y="568"/>
                  </a:lnTo>
                  <a:lnTo>
                    <a:pt x="427" y="568"/>
                  </a:lnTo>
                  <a:lnTo>
                    <a:pt x="420" y="557"/>
                  </a:lnTo>
                  <a:lnTo>
                    <a:pt x="411" y="548"/>
                  </a:lnTo>
                  <a:lnTo>
                    <a:pt x="401" y="540"/>
                  </a:lnTo>
                  <a:lnTo>
                    <a:pt x="394" y="529"/>
                  </a:lnTo>
                  <a:lnTo>
                    <a:pt x="394" y="529"/>
                  </a:lnTo>
                  <a:lnTo>
                    <a:pt x="394" y="531"/>
                  </a:lnTo>
                  <a:lnTo>
                    <a:pt x="392" y="529"/>
                  </a:lnTo>
                  <a:lnTo>
                    <a:pt x="392" y="529"/>
                  </a:lnTo>
                  <a:lnTo>
                    <a:pt x="392" y="529"/>
                  </a:lnTo>
                  <a:lnTo>
                    <a:pt x="392" y="528"/>
                  </a:lnTo>
                  <a:lnTo>
                    <a:pt x="394" y="526"/>
                  </a:lnTo>
                  <a:lnTo>
                    <a:pt x="394" y="526"/>
                  </a:lnTo>
                  <a:lnTo>
                    <a:pt x="386" y="522"/>
                  </a:lnTo>
                  <a:lnTo>
                    <a:pt x="378" y="517"/>
                  </a:lnTo>
                  <a:lnTo>
                    <a:pt x="371" y="513"/>
                  </a:lnTo>
                  <a:lnTo>
                    <a:pt x="363" y="510"/>
                  </a:lnTo>
                  <a:lnTo>
                    <a:pt x="363" y="510"/>
                  </a:lnTo>
                  <a:close/>
                  <a:moveTo>
                    <a:pt x="728" y="526"/>
                  </a:moveTo>
                  <a:lnTo>
                    <a:pt x="728" y="526"/>
                  </a:lnTo>
                  <a:lnTo>
                    <a:pt x="719" y="516"/>
                  </a:lnTo>
                  <a:lnTo>
                    <a:pt x="708" y="507"/>
                  </a:lnTo>
                  <a:lnTo>
                    <a:pt x="708" y="507"/>
                  </a:lnTo>
                  <a:lnTo>
                    <a:pt x="717" y="517"/>
                  </a:lnTo>
                  <a:lnTo>
                    <a:pt x="728" y="526"/>
                  </a:lnTo>
                  <a:lnTo>
                    <a:pt x="728" y="526"/>
                  </a:lnTo>
                  <a:close/>
                  <a:moveTo>
                    <a:pt x="728" y="508"/>
                  </a:moveTo>
                  <a:lnTo>
                    <a:pt x="728" y="508"/>
                  </a:lnTo>
                  <a:lnTo>
                    <a:pt x="737" y="522"/>
                  </a:lnTo>
                  <a:lnTo>
                    <a:pt x="747" y="534"/>
                  </a:lnTo>
                  <a:lnTo>
                    <a:pt x="758" y="546"/>
                  </a:lnTo>
                  <a:lnTo>
                    <a:pt x="770" y="555"/>
                  </a:lnTo>
                  <a:lnTo>
                    <a:pt x="770" y="555"/>
                  </a:lnTo>
                  <a:lnTo>
                    <a:pt x="769" y="548"/>
                  </a:lnTo>
                  <a:lnTo>
                    <a:pt x="767" y="542"/>
                  </a:lnTo>
                  <a:lnTo>
                    <a:pt x="764" y="536"/>
                  </a:lnTo>
                  <a:lnTo>
                    <a:pt x="760" y="531"/>
                  </a:lnTo>
                  <a:lnTo>
                    <a:pt x="752" y="522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3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28" y="508"/>
                  </a:lnTo>
                  <a:lnTo>
                    <a:pt x="728" y="508"/>
                  </a:lnTo>
                  <a:close/>
                  <a:moveTo>
                    <a:pt x="241" y="558"/>
                  </a:moveTo>
                  <a:lnTo>
                    <a:pt x="241" y="558"/>
                  </a:lnTo>
                  <a:lnTo>
                    <a:pt x="234" y="549"/>
                  </a:lnTo>
                  <a:lnTo>
                    <a:pt x="225" y="542"/>
                  </a:lnTo>
                  <a:lnTo>
                    <a:pt x="217" y="534"/>
                  </a:lnTo>
                  <a:lnTo>
                    <a:pt x="209" y="525"/>
                  </a:lnTo>
                  <a:lnTo>
                    <a:pt x="209" y="525"/>
                  </a:lnTo>
                  <a:lnTo>
                    <a:pt x="211" y="525"/>
                  </a:lnTo>
                  <a:lnTo>
                    <a:pt x="211" y="523"/>
                  </a:lnTo>
                  <a:lnTo>
                    <a:pt x="214" y="522"/>
                  </a:lnTo>
                  <a:lnTo>
                    <a:pt x="214" y="522"/>
                  </a:lnTo>
                  <a:lnTo>
                    <a:pt x="206" y="516"/>
                  </a:lnTo>
                  <a:lnTo>
                    <a:pt x="197" y="508"/>
                  </a:lnTo>
                  <a:lnTo>
                    <a:pt x="197" y="508"/>
                  </a:lnTo>
                  <a:lnTo>
                    <a:pt x="209" y="536"/>
                  </a:lnTo>
                  <a:lnTo>
                    <a:pt x="217" y="546"/>
                  </a:lnTo>
                  <a:lnTo>
                    <a:pt x="221" y="551"/>
                  </a:lnTo>
                  <a:lnTo>
                    <a:pt x="228" y="555"/>
                  </a:lnTo>
                  <a:lnTo>
                    <a:pt x="228" y="555"/>
                  </a:lnTo>
                  <a:lnTo>
                    <a:pt x="226" y="552"/>
                  </a:lnTo>
                  <a:lnTo>
                    <a:pt x="228" y="551"/>
                  </a:lnTo>
                  <a:lnTo>
                    <a:pt x="229" y="551"/>
                  </a:lnTo>
                  <a:lnTo>
                    <a:pt x="229" y="551"/>
                  </a:lnTo>
                  <a:lnTo>
                    <a:pt x="235" y="554"/>
                  </a:lnTo>
                  <a:lnTo>
                    <a:pt x="241" y="558"/>
                  </a:lnTo>
                  <a:lnTo>
                    <a:pt x="241" y="558"/>
                  </a:lnTo>
                  <a:close/>
                  <a:moveTo>
                    <a:pt x="273" y="520"/>
                  </a:moveTo>
                  <a:lnTo>
                    <a:pt x="273" y="520"/>
                  </a:lnTo>
                  <a:lnTo>
                    <a:pt x="278" y="522"/>
                  </a:lnTo>
                  <a:lnTo>
                    <a:pt x="282" y="523"/>
                  </a:lnTo>
                  <a:lnTo>
                    <a:pt x="292" y="529"/>
                  </a:lnTo>
                  <a:lnTo>
                    <a:pt x="301" y="537"/>
                  </a:lnTo>
                  <a:lnTo>
                    <a:pt x="305" y="539"/>
                  </a:lnTo>
                  <a:lnTo>
                    <a:pt x="310" y="540"/>
                  </a:lnTo>
                  <a:lnTo>
                    <a:pt x="310" y="540"/>
                  </a:lnTo>
                  <a:lnTo>
                    <a:pt x="287" y="525"/>
                  </a:lnTo>
                  <a:lnTo>
                    <a:pt x="275" y="517"/>
                  </a:lnTo>
                  <a:lnTo>
                    <a:pt x="263" y="510"/>
                  </a:lnTo>
                  <a:lnTo>
                    <a:pt x="263" y="510"/>
                  </a:lnTo>
                  <a:lnTo>
                    <a:pt x="269" y="514"/>
                  </a:lnTo>
                  <a:lnTo>
                    <a:pt x="272" y="517"/>
                  </a:lnTo>
                  <a:lnTo>
                    <a:pt x="273" y="520"/>
                  </a:lnTo>
                  <a:lnTo>
                    <a:pt x="273" y="520"/>
                  </a:lnTo>
                  <a:close/>
                  <a:moveTo>
                    <a:pt x="238" y="511"/>
                  </a:moveTo>
                  <a:lnTo>
                    <a:pt x="238" y="511"/>
                  </a:lnTo>
                  <a:lnTo>
                    <a:pt x="243" y="514"/>
                  </a:lnTo>
                  <a:lnTo>
                    <a:pt x="247" y="519"/>
                  </a:lnTo>
                  <a:lnTo>
                    <a:pt x="252" y="522"/>
                  </a:lnTo>
                  <a:lnTo>
                    <a:pt x="257" y="522"/>
                  </a:lnTo>
                  <a:lnTo>
                    <a:pt x="257" y="522"/>
                  </a:lnTo>
                  <a:lnTo>
                    <a:pt x="252" y="519"/>
                  </a:lnTo>
                  <a:lnTo>
                    <a:pt x="247" y="516"/>
                  </a:lnTo>
                  <a:lnTo>
                    <a:pt x="243" y="511"/>
                  </a:lnTo>
                  <a:lnTo>
                    <a:pt x="241" y="511"/>
                  </a:lnTo>
                  <a:lnTo>
                    <a:pt x="238" y="511"/>
                  </a:lnTo>
                  <a:lnTo>
                    <a:pt x="238" y="511"/>
                  </a:lnTo>
                  <a:close/>
                  <a:moveTo>
                    <a:pt x="314" y="517"/>
                  </a:moveTo>
                  <a:lnTo>
                    <a:pt x="314" y="517"/>
                  </a:lnTo>
                  <a:lnTo>
                    <a:pt x="311" y="514"/>
                  </a:lnTo>
                  <a:lnTo>
                    <a:pt x="307" y="513"/>
                  </a:lnTo>
                  <a:lnTo>
                    <a:pt x="307" y="513"/>
                  </a:lnTo>
                  <a:lnTo>
                    <a:pt x="310" y="517"/>
                  </a:lnTo>
                  <a:lnTo>
                    <a:pt x="311" y="517"/>
                  </a:lnTo>
                  <a:lnTo>
                    <a:pt x="314" y="517"/>
                  </a:lnTo>
                  <a:lnTo>
                    <a:pt x="314" y="517"/>
                  </a:lnTo>
                  <a:close/>
                  <a:moveTo>
                    <a:pt x="775" y="536"/>
                  </a:moveTo>
                  <a:lnTo>
                    <a:pt x="775" y="536"/>
                  </a:lnTo>
                  <a:lnTo>
                    <a:pt x="775" y="528"/>
                  </a:lnTo>
                  <a:lnTo>
                    <a:pt x="773" y="523"/>
                  </a:lnTo>
                  <a:lnTo>
                    <a:pt x="770" y="519"/>
                  </a:lnTo>
                  <a:lnTo>
                    <a:pt x="766" y="514"/>
                  </a:lnTo>
                  <a:lnTo>
                    <a:pt x="766" y="514"/>
                  </a:lnTo>
                  <a:lnTo>
                    <a:pt x="760" y="514"/>
                  </a:lnTo>
                  <a:lnTo>
                    <a:pt x="752" y="513"/>
                  </a:lnTo>
                  <a:lnTo>
                    <a:pt x="752" y="513"/>
                  </a:lnTo>
                  <a:lnTo>
                    <a:pt x="763" y="525"/>
                  </a:lnTo>
                  <a:lnTo>
                    <a:pt x="769" y="531"/>
                  </a:lnTo>
                  <a:lnTo>
                    <a:pt x="775" y="536"/>
                  </a:lnTo>
                  <a:lnTo>
                    <a:pt x="775" y="536"/>
                  </a:lnTo>
                  <a:close/>
                  <a:moveTo>
                    <a:pt x="565" y="546"/>
                  </a:moveTo>
                  <a:lnTo>
                    <a:pt x="565" y="546"/>
                  </a:lnTo>
                  <a:lnTo>
                    <a:pt x="563" y="545"/>
                  </a:lnTo>
                  <a:lnTo>
                    <a:pt x="563" y="543"/>
                  </a:lnTo>
                  <a:lnTo>
                    <a:pt x="563" y="543"/>
                  </a:lnTo>
                  <a:lnTo>
                    <a:pt x="565" y="542"/>
                  </a:lnTo>
                  <a:lnTo>
                    <a:pt x="568" y="540"/>
                  </a:lnTo>
                  <a:lnTo>
                    <a:pt x="568" y="540"/>
                  </a:lnTo>
                  <a:lnTo>
                    <a:pt x="565" y="537"/>
                  </a:lnTo>
                  <a:lnTo>
                    <a:pt x="560" y="534"/>
                  </a:lnTo>
                  <a:lnTo>
                    <a:pt x="555" y="529"/>
                  </a:lnTo>
                  <a:lnTo>
                    <a:pt x="551" y="526"/>
                  </a:lnTo>
                  <a:lnTo>
                    <a:pt x="551" y="526"/>
                  </a:lnTo>
                  <a:lnTo>
                    <a:pt x="545" y="523"/>
                  </a:lnTo>
                  <a:lnTo>
                    <a:pt x="540" y="520"/>
                  </a:lnTo>
                  <a:lnTo>
                    <a:pt x="536" y="516"/>
                  </a:lnTo>
                  <a:lnTo>
                    <a:pt x="531" y="514"/>
                  </a:lnTo>
                  <a:lnTo>
                    <a:pt x="531" y="514"/>
                  </a:lnTo>
                  <a:lnTo>
                    <a:pt x="548" y="531"/>
                  </a:lnTo>
                  <a:lnTo>
                    <a:pt x="565" y="546"/>
                  </a:lnTo>
                  <a:lnTo>
                    <a:pt x="565" y="546"/>
                  </a:lnTo>
                  <a:close/>
                  <a:moveTo>
                    <a:pt x="401" y="565"/>
                  </a:moveTo>
                  <a:lnTo>
                    <a:pt x="401" y="565"/>
                  </a:lnTo>
                  <a:lnTo>
                    <a:pt x="372" y="539"/>
                  </a:lnTo>
                  <a:lnTo>
                    <a:pt x="357" y="526"/>
                  </a:lnTo>
                  <a:lnTo>
                    <a:pt x="348" y="522"/>
                  </a:lnTo>
                  <a:lnTo>
                    <a:pt x="340" y="517"/>
                  </a:lnTo>
                  <a:lnTo>
                    <a:pt x="340" y="517"/>
                  </a:lnTo>
                  <a:lnTo>
                    <a:pt x="353" y="532"/>
                  </a:lnTo>
                  <a:lnTo>
                    <a:pt x="368" y="545"/>
                  </a:lnTo>
                  <a:lnTo>
                    <a:pt x="385" y="555"/>
                  </a:lnTo>
                  <a:lnTo>
                    <a:pt x="392" y="560"/>
                  </a:lnTo>
                  <a:lnTo>
                    <a:pt x="401" y="565"/>
                  </a:lnTo>
                  <a:lnTo>
                    <a:pt x="401" y="565"/>
                  </a:lnTo>
                  <a:close/>
                  <a:moveTo>
                    <a:pt x="648" y="532"/>
                  </a:moveTo>
                  <a:lnTo>
                    <a:pt x="648" y="532"/>
                  </a:lnTo>
                  <a:lnTo>
                    <a:pt x="644" y="526"/>
                  </a:lnTo>
                  <a:lnTo>
                    <a:pt x="638" y="523"/>
                  </a:lnTo>
                  <a:lnTo>
                    <a:pt x="632" y="519"/>
                  </a:lnTo>
                  <a:lnTo>
                    <a:pt x="624" y="517"/>
                  </a:lnTo>
                  <a:lnTo>
                    <a:pt x="624" y="517"/>
                  </a:lnTo>
                  <a:lnTo>
                    <a:pt x="636" y="526"/>
                  </a:lnTo>
                  <a:lnTo>
                    <a:pt x="642" y="529"/>
                  </a:lnTo>
                  <a:lnTo>
                    <a:pt x="648" y="532"/>
                  </a:lnTo>
                  <a:lnTo>
                    <a:pt x="648" y="532"/>
                  </a:lnTo>
                  <a:close/>
                  <a:moveTo>
                    <a:pt x="856" y="526"/>
                  </a:moveTo>
                  <a:lnTo>
                    <a:pt x="856" y="526"/>
                  </a:lnTo>
                  <a:lnTo>
                    <a:pt x="856" y="520"/>
                  </a:lnTo>
                  <a:lnTo>
                    <a:pt x="856" y="519"/>
                  </a:lnTo>
                  <a:lnTo>
                    <a:pt x="854" y="517"/>
                  </a:lnTo>
                  <a:lnTo>
                    <a:pt x="854" y="517"/>
                  </a:lnTo>
                  <a:lnTo>
                    <a:pt x="854" y="522"/>
                  </a:lnTo>
                  <a:lnTo>
                    <a:pt x="854" y="525"/>
                  </a:lnTo>
                  <a:lnTo>
                    <a:pt x="856" y="526"/>
                  </a:lnTo>
                  <a:lnTo>
                    <a:pt x="856" y="526"/>
                  </a:lnTo>
                  <a:close/>
                  <a:moveTo>
                    <a:pt x="618" y="529"/>
                  </a:moveTo>
                  <a:lnTo>
                    <a:pt x="618" y="529"/>
                  </a:lnTo>
                  <a:lnTo>
                    <a:pt x="616" y="526"/>
                  </a:lnTo>
                  <a:lnTo>
                    <a:pt x="613" y="523"/>
                  </a:lnTo>
                  <a:lnTo>
                    <a:pt x="607" y="519"/>
                  </a:lnTo>
                  <a:lnTo>
                    <a:pt x="607" y="519"/>
                  </a:lnTo>
                  <a:lnTo>
                    <a:pt x="609" y="522"/>
                  </a:lnTo>
                  <a:lnTo>
                    <a:pt x="612" y="525"/>
                  </a:lnTo>
                  <a:lnTo>
                    <a:pt x="618" y="529"/>
                  </a:lnTo>
                  <a:lnTo>
                    <a:pt x="618" y="529"/>
                  </a:lnTo>
                  <a:close/>
                  <a:moveTo>
                    <a:pt x="565" y="522"/>
                  </a:moveTo>
                  <a:lnTo>
                    <a:pt x="565" y="522"/>
                  </a:lnTo>
                  <a:lnTo>
                    <a:pt x="566" y="523"/>
                  </a:lnTo>
                  <a:lnTo>
                    <a:pt x="569" y="523"/>
                  </a:lnTo>
                  <a:lnTo>
                    <a:pt x="571" y="523"/>
                  </a:lnTo>
                  <a:lnTo>
                    <a:pt x="571" y="522"/>
                  </a:lnTo>
                  <a:lnTo>
                    <a:pt x="571" y="522"/>
                  </a:lnTo>
                  <a:lnTo>
                    <a:pt x="571" y="522"/>
                  </a:lnTo>
                  <a:lnTo>
                    <a:pt x="568" y="522"/>
                  </a:lnTo>
                  <a:lnTo>
                    <a:pt x="566" y="520"/>
                  </a:lnTo>
                  <a:lnTo>
                    <a:pt x="565" y="522"/>
                  </a:lnTo>
                  <a:lnTo>
                    <a:pt x="565" y="522"/>
                  </a:lnTo>
                  <a:close/>
                  <a:moveTo>
                    <a:pt x="377" y="565"/>
                  </a:moveTo>
                  <a:lnTo>
                    <a:pt x="377" y="565"/>
                  </a:lnTo>
                  <a:lnTo>
                    <a:pt x="351" y="543"/>
                  </a:lnTo>
                  <a:lnTo>
                    <a:pt x="324" y="523"/>
                  </a:lnTo>
                  <a:lnTo>
                    <a:pt x="324" y="523"/>
                  </a:lnTo>
                  <a:lnTo>
                    <a:pt x="321" y="525"/>
                  </a:lnTo>
                  <a:lnTo>
                    <a:pt x="316" y="523"/>
                  </a:lnTo>
                  <a:lnTo>
                    <a:pt x="316" y="523"/>
                  </a:lnTo>
                  <a:lnTo>
                    <a:pt x="330" y="536"/>
                  </a:lnTo>
                  <a:lnTo>
                    <a:pt x="345" y="546"/>
                  </a:lnTo>
                  <a:lnTo>
                    <a:pt x="362" y="555"/>
                  </a:lnTo>
                  <a:lnTo>
                    <a:pt x="377" y="565"/>
                  </a:lnTo>
                  <a:lnTo>
                    <a:pt x="377" y="565"/>
                  </a:lnTo>
                  <a:close/>
                  <a:moveTo>
                    <a:pt x="683" y="532"/>
                  </a:moveTo>
                  <a:lnTo>
                    <a:pt x="683" y="532"/>
                  </a:lnTo>
                  <a:lnTo>
                    <a:pt x="682" y="529"/>
                  </a:lnTo>
                  <a:lnTo>
                    <a:pt x="679" y="528"/>
                  </a:lnTo>
                  <a:lnTo>
                    <a:pt x="674" y="525"/>
                  </a:lnTo>
                  <a:lnTo>
                    <a:pt x="674" y="525"/>
                  </a:lnTo>
                  <a:lnTo>
                    <a:pt x="676" y="526"/>
                  </a:lnTo>
                  <a:lnTo>
                    <a:pt x="677" y="529"/>
                  </a:lnTo>
                  <a:lnTo>
                    <a:pt x="680" y="531"/>
                  </a:lnTo>
                  <a:lnTo>
                    <a:pt x="683" y="532"/>
                  </a:lnTo>
                  <a:lnTo>
                    <a:pt x="683" y="532"/>
                  </a:lnTo>
                  <a:close/>
                  <a:moveTo>
                    <a:pt x="513" y="583"/>
                  </a:moveTo>
                  <a:lnTo>
                    <a:pt x="513" y="583"/>
                  </a:lnTo>
                  <a:lnTo>
                    <a:pt x="504" y="575"/>
                  </a:lnTo>
                  <a:lnTo>
                    <a:pt x="493" y="568"/>
                  </a:lnTo>
                  <a:lnTo>
                    <a:pt x="482" y="558"/>
                  </a:lnTo>
                  <a:lnTo>
                    <a:pt x="473" y="551"/>
                  </a:lnTo>
                  <a:lnTo>
                    <a:pt x="473" y="551"/>
                  </a:lnTo>
                  <a:lnTo>
                    <a:pt x="473" y="548"/>
                  </a:lnTo>
                  <a:lnTo>
                    <a:pt x="473" y="548"/>
                  </a:lnTo>
                  <a:lnTo>
                    <a:pt x="459" y="536"/>
                  </a:lnTo>
                  <a:lnTo>
                    <a:pt x="452" y="531"/>
                  </a:lnTo>
                  <a:lnTo>
                    <a:pt x="444" y="526"/>
                  </a:lnTo>
                  <a:lnTo>
                    <a:pt x="444" y="526"/>
                  </a:lnTo>
                  <a:lnTo>
                    <a:pt x="459" y="543"/>
                  </a:lnTo>
                  <a:lnTo>
                    <a:pt x="476" y="560"/>
                  </a:lnTo>
                  <a:lnTo>
                    <a:pt x="496" y="575"/>
                  </a:lnTo>
                  <a:lnTo>
                    <a:pt x="505" y="581"/>
                  </a:lnTo>
                  <a:lnTo>
                    <a:pt x="516" y="587"/>
                  </a:lnTo>
                  <a:lnTo>
                    <a:pt x="516" y="587"/>
                  </a:lnTo>
                  <a:lnTo>
                    <a:pt x="514" y="586"/>
                  </a:lnTo>
                  <a:lnTo>
                    <a:pt x="513" y="583"/>
                  </a:lnTo>
                  <a:lnTo>
                    <a:pt x="513" y="583"/>
                  </a:lnTo>
                  <a:close/>
                  <a:moveTo>
                    <a:pt x="504" y="537"/>
                  </a:moveTo>
                  <a:lnTo>
                    <a:pt x="504" y="537"/>
                  </a:lnTo>
                  <a:lnTo>
                    <a:pt x="499" y="532"/>
                  </a:lnTo>
                  <a:lnTo>
                    <a:pt x="494" y="529"/>
                  </a:lnTo>
                  <a:lnTo>
                    <a:pt x="493" y="529"/>
                  </a:lnTo>
                  <a:lnTo>
                    <a:pt x="493" y="529"/>
                  </a:lnTo>
                  <a:lnTo>
                    <a:pt x="494" y="531"/>
                  </a:lnTo>
                  <a:lnTo>
                    <a:pt x="497" y="534"/>
                  </a:lnTo>
                  <a:lnTo>
                    <a:pt x="500" y="537"/>
                  </a:lnTo>
                  <a:lnTo>
                    <a:pt x="502" y="537"/>
                  </a:lnTo>
                  <a:lnTo>
                    <a:pt x="504" y="537"/>
                  </a:lnTo>
                  <a:lnTo>
                    <a:pt x="504" y="537"/>
                  </a:lnTo>
                  <a:close/>
                  <a:moveTo>
                    <a:pt x="603" y="537"/>
                  </a:moveTo>
                  <a:lnTo>
                    <a:pt x="603" y="537"/>
                  </a:lnTo>
                  <a:lnTo>
                    <a:pt x="598" y="532"/>
                  </a:lnTo>
                  <a:lnTo>
                    <a:pt x="592" y="529"/>
                  </a:lnTo>
                  <a:lnTo>
                    <a:pt x="592" y="529"/>
                  </a:lnTo>
                  <a:lnTo>
                    <a:pt x="595" y="532"/>
                  </a:lnTo>
                  <a:lnTo>
                    <a:pt x="597" y="534"/>
                  </a:lnTo>
                  <a:lnTo>
                    <a:pt x="603" y="537"/>
                  </a:lnTo>
                  <a:lnTo>
                    <a:pt x="603" y="537"/>
                  </a:lnTo>
                  <a:close/>
                  <a:moveTo>
                    <a:pt x="658" y="543"/>
                  </a:moveTo>
                  <a:lnTo>
                    <a:pt x="658" y="543"/>
                  </a:lnTo>
                  <a:lnTo>
                    <a:pt x="651" y="540"/>
                  </a:lnTo>
                  <a:lnTo>
                    <a:pt x="645" y="537"/>
                  </a:lnTo>
                  <a:lnTo>
                    <a:pt x="639" y="534"/>
                  </a:lnTo>
                  <a:lnTo>
                    <a:pt x="635" y="531"/>
                  </a:lnTo>
                  <a:lnTo>
                    <a:pt x="635" y="531"/>
                  </a:lnTo>
                  <a:lnTo>
                    <a:pt x="642" y="540"/>
                  </a:lnTo>
                  <a:lnTo>
                    <a:pt x="651" y="549"/>
                  </a:lnTo>
                  <a:lnTo>
                    <a:pt x="661" y="558"/>
                  </a:lnTo>
                  <a:lnTo>
                    <a:pt x="667" y="561"/>
                  </a:lnTo>
                  <a:lnTo>
                    <a:pt x="673" y="565"/>
                  </a:lnTo>
                  <a:lnTo>
                    <a:pt x="673" y="565"/>
                  </a:lnTo>
                  <a:lnTo>
                    <a:pt x="670" y="560"/>
                  </a:lnTo>
                  <a:lnTo>
                    <a:pt x="665" y="554"/>
                  </a:lnTo>
                  <a:lnTo>
                    <a:pt x="662" y="548"/>
                  </a:lnTo>
                  <a:lnTo>
                    <a:pt x="658" y="543"/>
                  </a:lnTo>
                  <a:lnTo>
                    <a:pt x="658" y="543"/>
                  </a:lnTo>
                  <a:close/>
                  <a:moveTo>
                    <a:pt x="334" y="545"/>
                  </a:moveTo>
                  <a:lnTo>
                    <a:pt x="334" y="545"/>
                  </a:lnTo>
                  <a:lnTo>
                    <a:pt x="334" y="543"/>
                  </a:lnTo>
                  <a:lnTo>
                    <a:pt x="333" y="543"/>
                  </a:lnTo>
                  <a:lnTo>
                    <a:pt x="330" y="543"/>
                  </a:lnTo>
                  <a:lnTo>
                    <a:pt x="330" y="543"/>
                  </a:lnTo>
                  <a:lnTo>
                    <a:pt x="327" y="540"/>
                  </a:lnTo>
                  <a:lnTo>
                    <a:pt x="322" y="536"/>
                  </a:lnTo>
                  <a:lnTo>
                    <a:pt x="319" y="534"/>
                  </a:lnTo>
                  <a:lnTo>
                    <a:pt x="314" y="534"/>
                  </a:lnTo>
                  <a:lnTo>
                    <a:pt x="314" y="534"/>
                  </a:lnTo>
                  <a:lnTo>
                    <a:pt x="321" y="539"/>
                  </a:lnTo>
                  <a:lnTo>
                    <a:pt x="327" y="545"/>
                  </a:lnTo>
                  <a:lnTo>
                    <a:pt x="333" y="549"/>
                  </a:lnTo>
                  <a:lnTo>
                    <a:pt x="339" y="552"/>
                  </a:lnTo>
                  <a:lnTo>
                    <a:pt x="339" y="552"/>
                  </a:lnTo>
                  <a:lnTo>
                    <a:pt x="336" y="549"/>
                  </a:lnTo>
                  <a:lnTo>
                    <a:pt x="336" y="548"/>
                  </a:lnTo>
                  <a:lnTo>
                    <a:pt x="337" y="546"/>
                  </a:lnTo>
                  <a:lnTo>
                    <a:pt x="337" y="546"/>
                  </a:lnTo>
                  <a:lnTo>
                    <a:pt x="334" y="546"/>
                  </a:lnTo>
                  <a:lnTo>
                    <a:pt x="333" y="546"/>
                  </a:lnTo>
                  <a:lnTo>
                    <a:pt x="333" y="546"/>
                  </a:lnTo>
                  <a:lnTo>
                    <a:pt x="333" y="546"/>
                  </a:lnTo>
                  <a:lnTo>
                    <a:pt x="333" y="545"/>
                  </a:lnTo>
                  <a:lnTo>
                    <a:pt x="331" y="545"/>
                  </a:lnTo>
                  <a:lnTo>
                    <a:pt x="331" y="543"/>
                  </a:lnTo>
                  <a:lnTo>
                    <a:pt x="331" y="543"/>
                  </a:lnTo>
                  <a:lnTo>
                    <a:pt x="333" y="545"/>
                  </a:lnTo>
                  <a:lnTo>
                    <a:pt x="334" y="545"/>
                  </a:lnTo>
                  <a:lnTo>
                    <a:pt x="334" y="545"/>
                  </a:lnTo>
                  <a:close/>
                  <a:moveTo>
                    <a:pt x="625" y="537"/>
                  </a:moveTo>
                  <a:lnTo>
                    <a:pt x="625" y="537"/>
                  </a:lnTo>
                  <a:lnTo>
                    <a:pt x="625" y="536"/>
                  </a:lnTo>
                  <a:lnTo>
                    <a:pt x="624" y="534"/>
                  </a:lnTo>
                  <a:lnTo>
                    <a:pt x="624" y="534"/>
                  </a:lnTo>
                  <a:lnTo>
                    <a:pt x="624" y="532"/>
                  </a:lnTo>
                  <a:lnTo>
                    <a:pt x="624" y="532"/>
                  </a:lnTo>
                  <a:lnTo>
                    <a:pt x="622" y="532"/>
                  </a:lnTo>
                  <a:lnTo>
                    <a:pt x="621" y="532"/>
                  </a:lnTo>
                  <a:lnTo>
                    <a:pt x="621" y="532"/>
                  </a:lnTo>
                  <a:lnTo>
                    <a:pt x="622" y="534"/>
                  </a:lnTo>
                  <a:lnTo>
                    <a:pt x="625" y="537"/>
                  </a:lnTo>
                  <a:lnTo>
                    <a:pt x="625" y="537"/>
                  </a:lnTo>
                  <a:close/>
                  <a:moveTo>
                    <a:pt x="781" y="545"/>
                  </a:moveTo>
                  <a:lnTo>
                    <a:pt x="781" y="545"/>
                  </a:lnTo>
                  <a:lnTo>
                    <a:pt x="781" y="537"/>
                  </a:lnTo>
                  <a:lnTo>
                    <a:pt x="781" y="536"/>
                  </a:lnTo>
                  <a:lnTo>
                    <a:pt x="779" y="532"/>
                  </a:lnTo>
                  <a:lnTo>
                    <a:pt x="779" y="532"/>
                  </a:lnTo>
                  <a:lnTo>
                    <a:pt x="778" y="536"/>
                  </a:lnTo>
                  <a:lnTo>
                    <a:pt x="778" y="540"/>
                  </a:lnTo>
                  <a:lnTo>
                    <a:pt x="779" y="542"/>
                  </a:lnTo>
                  <a:lnTo>
                    <a:pt x="781" y="545"/>
                  </a:lnTo>
                  <a:lnTo>
                    <a:pt x="781" y="545"/>
                  </a:lnTo>
                  <a:close/>
                  <a:moveTo>
                    <a:pt x="247" y="543"/>
                  </a:moveTo>
                  <a:lnTo>
                    <a:pt x="247" y="543"/>
                  </a:lnTo>
                  <a:lnTo>
                    <a:pt x="241" y="537"/>
                  </a:lnTo>
                  <a:lnTo>
                    <a:pt x="237" y="534"/>
                  </a:lnTo>
                  <a:lnTo>
                    <a:pt x="237" y="534"/>
                  </a:lnTo>
                  <a:lnTo>
                    <a:pt x="241" y="539"/>
                  </a:lnTo>
                  <a:lnTo>
                    <a:pt x="244" y="542"/>
                  </a:lnTo>
                  <a:lnTo>
                    <a:pt x="247" y="543"/>
                  </a:lnTo>
                  <a:lnTo>
                    <a:pt x="247" y="543"/>
                  </a:lnTo>
                  <a:close/>
                  <a:moveTo>
                    <a:pt x="686" y="549"/>
                  </a:moveTo>
                  <a:lnTo>
                    <a:pt x="686" y="549"/>
                  </a:lnTo>
                  <a:lnTo>
                    <a:pt x="683" y="545"/>
                  </a:lnTo>
                  <a:lnTo>
                    <a:pt x="680" y="540"/>
                  </a:lnTo>
                  <a:lnTo>
                    <a:pt x="677" y="537"/>
                  </a:lnTo>
                  <a:lnTo>
                    <a:pt x="671" y="536"/>
                  </a:lnTo>
                  <a:lnTo>
                    <a:pt x="671" y="536"/>
                  </a:lnTo>
                  <a:lnTo>
                    <a:pt x="676" y="539"/>
                  </a:lnTo>
                  <a:lnTo>
                    <a:pt x="679" y="543"/>
                  </a:lnTo>
                  <a:lnTo>
                    <a:pt x="682" y="546"/>
                  </a:lnTo>
                  <a:lnTo>
                    <a:pt x="686" y="549"/>
                  </a:lnTo>
                  <a:lnTo>
                    <a:pt x="686" y="549"/>
                  </a:lnTo>
                  <a:close/>
                  <a:moveTo>
                    <a:pt x="719" y="572"/>
                  </a:moveTo>
                  <a:lnTo>
                    <a:pt x="719" y="572"/>
                  </a:lnTo>
                  <a:lnTo>
                    <a:pt x="723" y="574"/>
                  </a:lnTo>
                  <a:lnTo>
                    <a:pt x="729" y="577"/>
                  </a:lnTo>
                  <a:lnTo>
                    <a:pt x="732" y="580"/>
                  </a:lnTo>
                  <a:lnTo>
                    <a:pt x="737" y="581"/>
                  </a:lnTo>
                  <a:lnTo>
                    <a:pt x="737" y="581"/>
                  </a:lnTo>
                  <a:lnTo>
                    <a:pt x="732" y="577"/>
                  </a:lnTo>
                  <a:lnTo>
                    <a:pt x="728" y="572"/>
                  </a:lnTo>
                  <a:lnTo>
                    <a:pt x="725" y="568"/>
                  </a:lnTo>
                  <a:lnTo>
                    <a:pt x="720" y="563"/>
                  </a:lnTo>
                  <a:lnTo>
                    <a:pt x="720" y="563"/>
                  </a:lnTo>
                  <a:lnTo>
                    <a:pt x="720" y="560"/>
                  </a:lnTo>
                  <a:lnTo>
                    <a:pt x="720" y="560"/>
                  </a:lnTo>
                  <a:lnTo>
                    <a:pt x="711" y="554"/>
                  </a:lnTo>
                  <a:lnTo>
                    <a:pt x="703" y="548"/>
                  </a:lnTo>
                  <a:lnTo>
                    <a:pt x="696" y="542"/>
                  </a:lnTo>
                  <a:lnTo>
                    <a:pt x="686" y="536"/>
                  </a:lnTo>
                  <a:lnTo>
                    <a:pt x="686" y="536"/>
                  </a:lnTo>
                  <a:lnTo>
                    <a:pt x="693" y="545"/>
                  </a:lnTo>
                  <a:lnTo>
                    <a:pt x="702" y="554"/>
                  </a:lnTo>
                  <a:lnTo>
                    <a:pt x="709" y="563"/>
                  </a:lnTo>
                  <a:lnTo>
                    <a:pt x="719" y="572"/>
                  </a:lnTo>
                  <a:lnTo>
                    <a:pt x="719" y="572"/>
                  </a:lnTo>
                  <a:close/>
                  <a:moveTo>
                    <a:pt x="709" y="545"/>
                  </a:moveTo>
                  <a:lnTo>
                    <a:pt x="709" y="545"/>
                  </a:lnTo>
                  <a:lnTo>
                    <a:pt x="723" y="558"/>
                  </a:lnTo>
                  <a:lnTo>
                    <a:pt x="737" y="571"/>
                  </a:lnTo>
                  <a:lnTo>
                    <a:pt x="737" y="571"/>
                  </a:lnTo>
                  <a:lnTo>
                    <a:pt x="725" y="552"/>
                  </a:lnTo>
                  <a:lnTo>
                    <a:pt x="719" y="545"/>
                  </a:lnTo>
                  <a:lnTo>
                    <a:pt x="711" y="539"/>
                  </a:lnTo>
                  <a:lnTo>
                    <a:pt x="711" y="539"/>
                  </a:lnTo>
                  <a:lnTo>
                    <a:pt x="712" y="540"/>
                  </a:lnTo>
                  <a:lnTo>
                    <a:pt x="711" y="542"/>
                  </a:lnTo>
                  <a:lnTo>
                    <a:pt x="709" y="545"/>
                  </a:lnTo>
                  <a:lnTo>
                    <a:pt x="709" y="545"/>
                  </a:lnTo>
                  <a:close/>
                  <a:moveTo>
                    <a:pt x="525" y="543"/>
                  </a:moveTo>
                  <a:lnTo>
                    <a:pt x="525" y="543"/>
                  </a:lnTo>
                  <a:lnTo>
                    <a:pt x="528" y="545"/>
                  </a:lnTo>
                  <a:lnTo>
                    <a:pt x="529" y="545"/>
                  </a:lnTo>
                  <a:lnTo>
                    <a:pt x="529" y="543"/>
                  </a:lnTo>
                  <a:lnTo>
                    <a:pt x="529" y="543"/>
                  </a:lnTo>
                  <a:lnTo>
                    <a:pt x="528" y="542"/>
                  </a:lnTo>
                  <a:lnTo>
                    <a:pt x="526" y="540"/>
                  </a:lnTo>
                  <a:lnTo>
                    <a:pt x="522" y="539"/>
                  </a:lnTo>
                  <a:lnTo>
                    <a:pt x="522" y="539"/>
                  </a:lnTo>
                  <a:lnTo>
                    <a:pt x="523" y="540"/>
                  </a:lnTo>
                  <a:lnTo>
                    <a:pt x="525" y="543"/>
                  </a:lnTo>
                  <a:lnTo>
                    <a:pt x="525" y="543"/>
                  </a:lnTo>
                  <a:close/>
                  <a:moveTo>
                    <a:pt x="619" y="568"/>
                  </a:moveTo>
                  <a:lnTo>
                    <a:pt x="619" y="568"/>
                  </a:lnTo>
                  <a:lnTo>
                    <a:pt x="604" y="552"/>
                  </a:lnTo>
                  <a:lnTo>
                    <a:pt x="595" y="546"/>
                  </a:lnTo>
                  <a:lnTo>
                    <a:pt x="587" y="540"/>
                  </a:lnTo>
                  <a:lnTo>
                    <a:pt x="587" y="540"/>
                  </a:lnTo>
                  <a:lnTo>
                    <a:pt x="603" y="555"/>
                  </a:lnTo>
                  <a:lnTo>
                    <a:pt x="610" y="561"/>
                  </a:lnTo>
                  <a:lnTo>
                    <a:pt x="619" y="568"/>
                  </a:lnTo>
                  <a:lnTo>
                    <a:pt x="619" y="568"/>
                  </a:lnTo>
                  <a:close/>
                  <a:moveTo>
                    <a:pt x="746" y="546"/>
                  </a:moveTo>
                  <a:lnTo>
                    <a:pt x="746" y="546"/>
                  </a:lnTo>
                  <a:lnTo>
                    <a:pt x="743" y="542"/>
                  </a:lnTo>
                  <a:lnTo>
                    <a:pt x="740" y="540"/>
                  </a:lnTo>
                  <a:lnTo>
                    <a:pt x="738" y="540"/>
                  </a:lnTo>
                  <a:lnTo>
                    <a:pt x="738" y="540"/>
                  </a:lnTo>
                  <a:lnTo>
                    <a:pt x="741" y="543"/>
                  </a:lnTo>
                  <a:lnTo>
                    <a:pt x="746" y="546"/>
                  </a:lnTo>
                  <a:lnTo>
                    <a:pt x="746" y="546"/>
                  </a:lnTo>
                  <a:close/>
                  <a:moveTo>
                    <a:pt x="316" y="552"/>
                  </a:moveTo>
                  <a:lnTo>
                    <a:pt x="316" y="552"/>
                  </a:lnTo>
                  <a:lnTo>
                    <a:pt x="316" y="551"/>
                  </a:lnTo>
                  <a:lnTo>
                    <a:pt x="314" y="551"/>
                  </a:lnTo>
                  <a:lnTo>
                    <a:pt x="311" y="549"/>
                  </a:lnTo>
                  <a:lnTo>
                    <a:pt x="311" y="549"/>
                  </a:lnTo>
                  <a:lnTo>
                    <a:pt x="305" y="545"/>
                  </a:lnTo>
                  <a:lnTo>
                    <a:pt x="301" y="543"/>
                  </a:lnTo>
                  <a:lnTo>
                    <a:pt x="298" y="543"/>
                  </a:lnTo>
                  <a:lnTo>
                    <a:pt x="298" y="543"/>
                  </a:lnTo>
                  <a:lnTo>
                    <a:pt x="307" y="548"/>
                  </a:lnTo>
                  <a:lnTo>
                    <a:pt x="316" y="552"/>
                  </a:lnTo>
                  <a:lnTo>
                    <a:pt x="316" y="552"/>
                  </a:lnTo>
                  <a:close/>
                  <a:moveTo>
                    <a:pt x="346" y="603"/>
                  </a:moveTo>
                  <a:lnTo>
                    <a:pt x="346" y="603"/>
                  </a:lnTo>
                  <a:lnTo>
                    <a:pt x="348" y="603"/>
                  </a:lnTo>
                  <a:lnTo>
                    <a:pt x="348" y="601"/>
                  </a:lnTo>
                  <a:lnTo>
                    <a:pt x="348" y="601"/>
                  </a:lnTo>
                  <a:lnTo>
                    <a:pt x="345" y="600"/>
                  </a:lnTo>
                  <a:lnTo>
                    <a:pt x="345" y="600"/>
                  </a:lnTo>
                  <a:lnTo>
                    <a:pt x="345" y="601"/>
                  </a:lnTo>
                  <a:lnTo>
                    <a:pt x="345" y="601"/>
                  </a:lnTo>
                  <a:lnTo>
                    <a:pt x="328" y="587"/>
                  </a:lnTo>
                  <a:lnTo>
                    <a:pt x="311" y="575"/>
                  </a:lnTo>
                  <a:lnTo>
                    <a:pt x="293" y="561"/>
                  </a:lnTo>
                  <a:lnTo>
                    <a:pt x="276" y="549"/>
                  </a:lnTo>
                  <a:lnTo>
                    <a:pt x="276" y="549"/>
                  </a:lnTo>
                  <a:lnTo>
                    <a:pt x="273" y="548"/>
                  </a:lnTo>
                  <a:lnTo>
                    <a:pt x="272" y="546"/>
                  </a:lnTo>
                  <a:lnTo>
                    <a:pt x="269" y="545"/>
                  </a:lnTo>
                  <a:lnTo>
                    <a:pt x="266" y="543"/>
                  </a:lnTo>
                  <a:lnTo>
                    <a:pt x="266" y="543"/>
                  </a:lnTo>
                  <a:lnTo>
                    <a:pt x="276" y="555"/>
                  </a:lnTo>
                  <a:lnTo>
                    <a:pt x="289" y="565"/>
                  </a:lnTo>
                  <a:lnTo>
                    <a:pt x="301" y="575"/>
                  </a:lnTo>
                  <a:lnTo>
                    <a:pt x="313" y="586"/>
                  </a:lnTo>
                  <a:lnTo>
                    <a:pt x="313" y="586"/>
                  </a:lnTo>
                  <a:lnTo>
                    <a:pt x="325" y="595"/>
                  </a:lnTo>
                  <a:lnTo>
                    <a:pt x="337" y="606"/>
                  </a:lnTo>
                  <a:lnTo>
                    <a:pt x="348" y="618"/>
                  </a:lnTo>
                  <a:lnTo>
                    <a:pt x="362" y="627"/>
                  </a:lnTo>
                  <a:lnTo>
                    <a:pt x="362" y="627"/>
                  </a:lnTo>
                  <a:lnTo>
                    <a:pt x="359" y="621"/>
                  </a:lnTo>
                  <a:lnTo>
                    <a:pt x="354" y="613"/>
                  </a:lnTo>
                  <a:lnTo>
                    <a:pt x="350" y="607"/>
                  </a:lnTo>
                  <a:lnTo>
                    <a:pt x="346" y="603"/>
                  </a:lnTo>
                  <a:lnTo>
                    <a:pt x="346" y="603"/>
                  </a:lnTo>
                  <a:close/>
                  <a:moveTo>
                    <a:pt x="443" y="565"/>
                  </a:moveTo>
                  <a:lnTo>
                    <a:pt x="443" y="565"/>
                  </a:lnTo>
                  <a:lnTo>
                    <a:pt x="432" y="552"/>
                  </a:lnTo>
                  <a:lnTo>
                    <a:pt x="426" y="548"/>
                  </a:lnTo>
                  <a:lnTo>
                    <a:pt x="420" y="545"/>
                  </a:lnTo>
                  <a:lnTo>
                    <a:pt x="420" y="545"/>
                  </a:lnTo>
                  <a:lnTo>
                    <a:pt x="430" y="555"/>
                  </a:lnTo>
                  <a:lnTo>
                    <a:pt x="436" y="560"/>
                  </a:lnTo>
                  <a:lnTo>
                    <a:pt x="443" y="565"/>
                  </a:lnTo>
                  <a:lnTo>
                    <a:pt x="443" y="565"/>
                  </a:lnTo>
                  <a:close/>
                  <a:moveTo>
                    <a:pt x="536" y="558"/>
                  </a:moveTo>
                  <a:lnTo>
                    <a:pt x="536" y="558"/>
                  </a:lnTo>
                  <a:lnTo>
                    <a:pt x="532" y="554"/>
                  </a:lnTo>
                  <a:lnTo>
                    <a:pt x="528" y="551"/>
                  </a:lnTo>
                  <a:lnTo>
                    <a:pt x="528" y="551"/>
                  </a:lnTo>
                  <a:lnTo>
                    <a:pt x="531" y="555"/>
                  </a:lnTo>
                  <a:lnTo>
                    <a:pt x="534" y="557"/>
                  </a:lnTo>
                  <a:lnTo>
                    <a:pt x="536" y="558"/>
                  </a:lnTo>
                  <a:lnTo>
                    <a:pt x="536" y="558"/>
                  </a:lnTo>
                  <a:close/>
                  <a:moveTo>
                    <a:pt x="644" y="568"/>
                  </a:moveTo>
                  <a:lnTo>
                    <a:pt x="644" y="568"/>
                  </a:lnTo>
                  <a:lnTo>
                    <a:pt x="636" y="558"/>
                  </a:lnTo>
                  <a:lnTo>
                    <a:pt x="632" y="555"/>
                  </a:lnTo>
                  <a:lnTo>
                    <a:pt x="629" y="552"/>
                  </a:lnTo>
                  <a:lnTo>
                    <a:pt x="629" y="552"/>
                  </a:lnTo>
                  <a:lnTo>
                    <a:pt x="632" y="557"/>
                  </a:lnTo>
                  <a:lnTo>
                    <a:pt x="636" y="561"/>
                  </a:lnTo>
                  <a:lnTo>
                    <a:pt x="639" y="566"/>
                  </a:lnTo>
                  <a:lnTo>
                    <a:pt x="644" y="568"/>
                  </a:lnTo>
                  <a:lnTo>
                    <a:pt x="644" y="568"/>
                  </a:lnTo>
                  <a:close/>
                  <a:moveTo>
                    <a:pt x="700" y="580"/>
                  </a:moveTo>
                  <a:lnTo>
                    <a:pt x="700" y="580"/>
                  </a:lnTo>
                  <a:lnTo>
                    <a:pt x="686" y="565"/>
                  </a:lnTo>
                  <a:lnTo>
                    <a:pt x="679" y="558"/>
                  </a:lnTo>
                  <a:lnTo>
                    <a:pt x="670" y="552"/>
                  </a:lnTo>
                  <a:lnTo>
                    <a:pt x="670" y="552"/>
                  </a:lnTo>
                  <a:lnTo>
                    <a:pt x="676" y="561"/>
                  </a:lnTo>
                  <a:lnTo>
                    <a:pt x="683" y="569"/>
                  </a:lnTo>
                  <a:lnTo>
                    <a:pt x="691" y="575"/>
                  </a:lnTo>
                  <a:lnTo>
                    <a:pt x="700" y="580"/>
                  </a:lnTo>
                  <a:lnTo>
                    <a:pt x="700" y="580"/>
                  </a:lnTo>
                  <a:close/>
                  <a:moveTo>
                    <a:pt x="453" y="595"/>
                  </a:moveTo>
                  <a:lnTo>
                    <a:pt x="453" y="595"/>
                  </a:lnTo>
                  <a:lnTo>
                    <a:pt x="452" y="593"/>
                  </a:lnTo>
                  <a:lnTo>
                    <a:pt x="453" y="592"/>
                  </a:lnTo>
                  <a:lnTo>
                    <a:pt x="453" y="592"/>
                  </a:lnTo>
                  <a:lnTo>
                    <a:pt x="452" y="592"/>
                  </a:lnTo>
                  <a:lnTo>
                    <a:pt x="452" y="592"/>
                  </a:lnTo>
                  <a:lnTo>
                    <a:pt x="452" y="589"/>
                  </a:lnTo>
                  <a:lnTo>
                    <a:pt x="452" y="589"/>
                  </a:lnTo>
                  <a:lnTo>
                    <a:pt x="426" y="571"/>
                  </a:lnTo>
                  <a:lnTo>
                    <a:pt x="412" y="561"/>
                  </a:lnTo>
                  <a:lnTo>
                    <a:pt x="398" y="554"/>
                  </a:lnTo>
                  <a:lnTo>
                    <a:pt x="398" y="554"/>
                  </a:lnTo>
                  <a:lnTo>
                    <a:pt x="409" y="566"/>
                  </a:lnTo>
                  <a:lnTo>
                    <a:pt x="423" y="577"/>
                  </a:lnTo>
                  <a:lnTo>
                    <a:pt x="436" y="587"/>
                  </a:lnTo>
                  <a:lnTo>
                    <a:pt x="453" y="595"/>
                  </a:lnTo>
                  <a:lnTo>
                    <a:pt x="453" y="595"/>
                  </a:lnTo>
                  <a:close/>
                  <a:moveTo>
                    <a:pt x="354" y="568"/>
                  </a:moveTo>
                  <a:lnTo>
                    <a:pt x="354" y="568"/>
                  </a:lnTo>
                  <a:lnTo>
                    <a:pt x="366" y="577"/>
                  </a:lnTo>
                  <a:lnTo>
                    <a:pt x="380" y="586"/>
                  </a:lnTo>
                  <a:lnTo>
                    <a:pt x="392" y="597"/>
                  </a:lnTo>
                  <a:lnTo>
                    <a:pt x="403" y="606"/>
                  </a:lnTo>
                  <a:lnTo>
                    <a:pt x="403" y="606"/>
                  </a:lnTo>
                  <a:lnTo>
                    <a:pt x="375" y="578"/>
                  </a:lnTo>
                  <a:lnTo>
                    <a:pt x="346" y="554"/>
                  </a:lnTo>
                  <a:lnTo>
                    <a:pt x="346" y="554"/>
                  </a:lnTo>
                  <a:lnTo>
                    <a:pt x="350" y="560"/>
                  </a:lnTo>
                  <a:lnTo>
                    <a:pt x="354" y="568"/>
                  </a:lnTo>
                  <a:lnTo>
                    <a:pt x="354" y="568"/>
                  </a:lnTo>
                  <a:close/>
                  <a:moveTo>
                    <a:pt x="528" y="560"/>
                  </a:moveTo>
                  <a:lnTo>
                    <a:pt x="528" y="560"/>
                  </a:lnTo>
                  <a:lnTo>
                    <a:pt x="522" y="555"/>
                  </a:lnTo>
                  <a:lnTo>
                    <a:pt x="522" y="555"/>
                  </a:lnTo>
                  <a:lnTo>
                    <a:pt x="525" y="558"/>
                  </a:lnTo>
                  <a:lnTo>
                    <a:pt x="526" y="560"/>
                  </a:lnTo>
                  <a:lnTo>
                    <a:pt x="528" y="560"/>
                  </a:lnTo>
                  <a:lnTo>
                    <a:pt x="528" y="560"/>
                  </a:lnTo>
                  <a:close/>
                  <a:moveTo>
                    <a:pt x="423" y="593"/>
                  </a:moveTo>
                  <a:lnTo>
                    <a:pt x="423" y="593"/>
                  </a:lnTo>
                  <a:lnTo>
                    <a:pt x="423" y="592"/>
                  </a:lnTo>
                  <a:lnTo>
                    <a:pt x="421" y="590"/>
                  </a:lnTo>
                  <a:lnTo>
                    <a:pt x="421" y="589"/>
                  </a:lnTo>
                  <a:lnTo>
                    <a:pt x="421" y="589"/>
                  </a:lnTo>
                  <a:lnTo>
                    <a:pt x="423" y="587"/>
                  </a:lnTo>
                  <a:lnTo>
                    <a:pt x="424" y="587"/>
                  </a:lnTo>
                  <a:lnTo>
                    <a:pt x="424" y="587"/>
                  </a:lnTo>
                  <a:lnTo>
                    <a:pt x="415" y="580"/>
                  </a:lnTo>
                  <a:lnTo>
                    <a:pt x="406" y="572"/>
                  </a:lnTo>
                  <a:lnTo>
                    <a:pt x="395" y="566"/>
                  </a:lnTo>
                  <a:lnTo>
                    <a:pt x="385" y="560"/>
                  </a:lnTo>
                  <a:lnTo>
                    <a:pt x="385" y="560"/>
                  </a:lnTo>
                  <a:lnTo>
                    <a:pt x="383" y="561"/>
                  </a:lnTo>
                  <a:lnTo>
                    <a:pt x="382" y="560"/>
                  </a:lnTo>
                  <a:lnTo>
                    <a:pt x="382" y="560"/>
                  </a:lnTo>
                  <a:lnTo>
                    <a:pt x="382" y="558"/>
                  </a:lnTo>
                  <a:lnTo>
                    <a:pt x="380" y="557"/>
                  </a:lnTo>
                  <a:lnTo>
                    <a:pt x="375" y="557"/>
                  </a:lnTo>
                  <a:lnTo>
                    <a:pt x="375" y="557"/>
                  </a:lnTo>
                  <a:lnTo>
                    <a:pt x="388" y="566"/>
                  </a:lnTo>
                  <a:lnTo>
                    <a:pt x="398" y="577"/>
                  </a:lnTo>
                  <a:lnTo>
                    <a:pt x="409" y="586"/>
                  </a:lnTo>
                  <a:lnTo>
                    <a:pt x="423" y="593"/>
                  </a:lnTo>
                  <a:lnTo>
                    <a:pt x="423" y="593"/>
                  </a:lnTo>
                  <a:close/>
                  <a:moveTo>
                    <a:pt x="493" y="583"/>
                  </a:moveTo>
                  <a:lnTo>
                    <a:pt x="493" y="583"/>
                  </a:lnTo>
                  <a:lnTo>
                    <a:pt x="485" y="575"/>
                  </a:lnTo>
                  <a:lnTo>
                    <a:pt x="478" y="568"/>
                  </a:lnTo>
                  <a:lnTo>
                    <a:pt x="459" y="557"/>
                  </a:lnTo>
                  <a:lnTo>
                    <a:pt x="459" y="557"/>
                  </a:lnTo>
                  <a:lnTo>
                    <a:pt x="465" y="565"/>
                  </a:lnTo>
                  <a:lnTo>
                    <a:pt x="475" y="572"/>
                  </a:lnTo>
                  <a:lnTo>
                    <a:pt x="493" y="583"/>
                  </a:lnTo>
                  <a:lnTo>
                    <a:pt x="493" y="583"/>
                  </a:lnTo>
                  <a:close/>
                  <a:moveTo>
                    <a:pt x="322" y="561"/>
                  </a:moveTo>
                  <a:lnTo>
                    <a:pt x="322" y="561"/>
                  </a:lnTo>
                  <a:lnTo>
                    <a:pt x="334" y="569"/>
                  </a:lnTo>
                  <a:lnTo>
                    <a:pt x="346" y="577"/>
                  </a:lnTo>
                  <a:lnTo>
                    <a:pt x="346" y="577"/>
                  </a:lnTo>
                  <a:lnTo>
                    <a:pt x="362" y="589"/>
                  </a:lnTo>
                  <a:lnTo>
                    <a:pt x="362" y="589"/>
                  </a:lnTo>
                  <a:lnTo>
                    <a:pt x="369" y="593"/>
                  </a:lnTo>
                  <a:lnTo>
                    <a:pt x="375" y="597"/>
                  </a:lnTo>
                  <a:lnTo>
                    <a:pt x="375" y="597"/>
                  </a:lnTo>
                  <a:lnTo>
                    <a:pt x="369" y="590"/>
                  </a:lnTo>
                  <a:lnTo>
                    <a:pt x="368" y="587"/>
                  </a:lnTo>
                  <a:lnTo>
                    <a:pt x="368" y="584"/>
                  </a:lnTo>
                  <a:lnTo>
                    <a:pt x="368" y="584"/>
                  </a:lnTo>
                  <a:lnTo>
                    <a:pt x="363" y="584"/>
                  </a:lnTo>
                  <a:lnTo>
                    <a:pt x="360" y="581"/>
                  </a:lnTo>
                  <a:lnTo>
                    <a:pt x="357" y="577"/>
                  </a:lnTo>
                  <a:lnTo>
                    <a:pt x="353" y="575"/>
                  </a:lnTo>
                  <a:lnTo>
                    <a:pt x="353" y="575"/>
                  </a:lnTo>
                  <a:lnTo>
                    <a:pt x="354" y="574"/>
                  </a:lnTo>
                  <a:lnTo>
                    <a:pt x="354" y="574"/>
                  </a:lnTo>
                  <a:lnTo>
                    <a:pt x="350" y="572"/>
                  </a:lnTo>
                  <a:lnTo>
                    <a:pt x="345" y="571"/>
                  </a:lnTo>
                  <a:lnTo>
                    <a:pt x="337" y="566"/>
                  </a:lnTo>
                  <a:lnTo>
                    <a:pt x="334" y="563"/>
                  </a:lnTo>
                  <a:lnTo>
                    <a:pt x="331" y="560"/>
                  </a:lnTo>
                  <a:lnTo>
                    <a:pt x="327" y="560"/>
                  </a:lnTo>
                  <a:lnTo>
                    <a:pt x="322" y="561"/>
                  </a:lnTo>
                  <a:lnTo>
                    <a:pt x="322" y="561"/>
                  </a:lnTo>
                  <a:close/>
                  <a:moveTo>
                    <a:pt x="278" y="598"/>
                  </a:moveTo>
                  <a:lnTo>
                    <a:pt x="278" y="598"/>
                  </a:lnTo>
                  <a:lnTo>
                    <a:pt x="255" y="578"/>
                  </a:lnTo>
                  <a:lnTo>
                    <a:pt x="232" y="561"/>
                  </a:lnTo>
                  <a:lnTo>
                    <a:pt x="232" y="561"/>
                  </a:lnTo>
                  <a:lnTo>
                    <a:pt x="241" y="572"/>
                  </a:lnTo>
                  <a:lnTo>
                    <a:pt x="253" y="581"/>
                  </a:lnTo>
                  <a:lnTo>
                    <a:pt x="266" y="590"/>
                  </a:lnTo>
                  <a:lnTo>
                    <a:pt x="278" y="598"/>
                  </a:lnTo>
                  <a:lnTo>
                    <a:pt x="278" y="598"/>
                  </a:lnTo>
                  <a:close/>
                  <a:moveTo>
                    <a:pt x="565" y="598"/>
                  </a:moveTo>
                  <a:lnTo>
                    <a:pt x="565" y="598"/>
                  </a:lnTo>
                  <a:lnTo>
                    <a:pt x="566" y="600"/>
                  </a:lnTo>
                  <a:lnTo>
                    <a:pt x="569" y="601"/>
                  </a:lnTo>
                  <a:lnTo>
                    <a:pt x="571" y="603"/>
                  </a:lnTo>
                  <a:lnTo>
                    <a:pt x="575" y="604"/>
                  </a:lnTo>
                  <a:lnTo>
                    <a:pt x="575" y="604"/>
                  </a:lnTo>
                  <a:lnTo>
                    <a:pt x="565" y="592"/>
                  </a:lnTo>
                  <a:lnTo>
                    <a:pt x="552" y="581"/>
                  </a:lnTo>
                  <a:lnTo>
                    <a:pt x="529" y="563"/>
                  </a:lnTo>
                  <a:lnTo>
                    <a:pt x="529" y="563"/>
                  </a:lnTo>
                  <a:lnTo>
                    <a:pt x="548" y="580"/>
                  </a:lnTo>
                  <a:lnTo>
                    <a:pt x="557" y="589"/>
                  </a:lnTo>
                  <a:lnTo>
                    <a:pt x="565" y="598"/>
                  </a:lnTo>
                  <a:lnTo>
                    <a:pt x="565" y="598"/>
                  </a:lnTo>
                  <a:close/>
                  <a:moveTo>
                    <a:pt x="609" y="578"/>
                  </a:moveTo>
                  <a:lnTo>
                    <a:pt x="609" y="578"/>
                  </a:lnTo>
                  <a:lnTo>
                    <a:pt x="600" y="569"/>
                  </a:lnTo>
                  <a:lnTo>
                    <a:pt x="595" y="565"/>
                  </a:lnTo>
                  <a:lnTo>
                    <a:pt x="592" y="563"/>
                  </a:lnTo>
                  <a:lnTo>
                    <a:pt x="589" y="563"/>
                  </a:lnTo>
                  <a:lnTo>
                    <a:pt x="589" y="563"/>
                  </a:lnTo>
                  <a:lnTo>
                    <a:pt x="600" y="572"/>
                  </a:lnTo>
                  <a:lnTo>
                    <a:pt x="604" y="577"/>
                  </a:lnTo>
                  <a:lnTo>
                    <a:pt x="609" y="578"/>
                  </a:lnTo>
                  <a:lnTo>
                    <a:pt x="609" y="578"/>
                  </a:lnTo>
                  <a:close/>
                  <a:moveTo>
                    <a:pt x="658" y="577"/>
                  </a:moveTo>
                  <a:lnTo>
                    <a:pt x="658" y="577"/>
                  </a:lnTo>
                  <a:lnTo>
                    <a:pt x="664" y="583"/>
                  </a:lnTo>
                  <a:lnTo>
                    <a:pt x="671" y="587"/>
                  </a:lnTo>
                  <a:lnTo>
                    <a:pt x="686" y="595"/>
                  </a:lnTo>
                  <a:lnTo>
                    <a:pt x="686" y="595"/>
                  </a:lnTo>
                  <a:lnTo>
                    <a:pt x="683" y="589"/>
                  </a:lnTo>
                  <a:lnTo>
                    <a:pt x="679" y="586"/>
                  </a:lnTo>
                  <a:lnTo>
                    <a:pt x="674" y="583"/>
                  </a:lnTo>
                  <a:lnTo>
                    <a:pt x="670" y="580"/>
                  </a:lnTo>
                  <a:lnTo>
                    <a:pt x="670" y="580"/>
                  </a:lnTo>
                  <a:lnTo>
                    <a:pt x="661" y="571"/>
                  </a:lnTo>
                  <a:lnTo>
                    <a:pt x="656" y="568"/>
                  </a:lnTo>
                  <a:lnTo>
                    <a:pt x="651" y="566"/>
                  </a:lnTo>
                  <a:lnTo>
                    <a:pt x="651" y="566"/>
                  </a:lnTo>
                  <a:lnTo>
                    <a:pt x="656" y="571"/>
                  </a:lnTo>
                  <a:lnTo>
                    <a:pt x="658" y="574"/>
                  </a:lnTo>
                  <a:lnTo>
                    <a:pt x="658" y="577"/>
                  </a:lnTo>
                  <a:lnTo>
                    <a:pt x="658" y="577"/>
                  </a:lnTo>
                  <a:close/>
                  <a:moveTo>
                    <a:pt x="423" y="615"/>
                  </a:moveTo>
                  <a:lnTo>
                    <a:pt x="423" y="615"/>
                  </a:lnTo>
                  <a:lnTo>
                    <a:pt x="417" y="609"/>
                  </a:lnTo>
                  <a:lnTo>
                    <a:pt x="411" y="601"/>
                  </a:lnTo>
                  <a:lnTo>
                    <a:pt x="404" y="595"/>
                  </a:lnTo>
                  <a:lnTo>
                    <a:pt x="401" y="590"/>
                  </a:lnTo>
                  <a:lnTo>
                    <a:pt x="401" y="586"/>
                  </a:lnTo>
                  <a:lnTo>
                    <a:pt x="401" y="586"/>
                  </a:lnTo>
                  <a:lnTo>
                    <a:pt x="385" y="577"/>
                  </a:lnTo>
                  <a:lnTo>
                    <a:pt x="377" y="571"/>
                  </a:lnTo>
                  <a:lnTo>
                    <a:pt x="368" y="566"/>
                  </a:lnTo>
                  <a:lnTo>
                    <a:pt x="368" y="566"/>
                  </a:lnTo>
                  <a:lnTo>
                    <a:pt x="423" y="615"/>
                  </a:lnTo>
                  <a:lnTo>
                    <a:pt x="423" y="615"/>
                  </a:lnTo>
                  <a:close/>
                  <a:moveTo>
                    <a:pt x="481" y="609"/>
                  </a:moveTo>
                  <a:lnTo>
                    <a:pt x="481" y="609"/>
                  </a:lnTo>
                  <a:lnTo>
                    <a:pt x="494" y="619"/>
                  </a:lnTo>
                  <a:lnTo>
                    <a:pt x="500" y="624"/>
                  </a:lnTo>
                  <a:lnTo>
                    <a:pt x="508" y="627"/>
                  </a:lnTo>
                  <a:lnTo>
                    <a:pt x="508" y="627"/>
                  </a:lnTo>
                  <a:lnTo>
                    <a:pt x="507" y="622"/>
                  </a:lnTo>
                  <a:lnTo>
                    <a:pt x="504" y="619"/>
                  </a:lnTo>
                  <a:lnTo>
                    <a:pt x="500" y="616"/>
                  </a:lnTo>
                  <a:lnTo>
                    <a:pt x="500" y="613"/>
                  </a:lnTo>
                  <a:lnTo>
                    <a:pt x="500" y="613"/>
                  </a:lnTo>
                  <a:lnTo>
                    <a:pt x="496" y="612"/>
                  </a:lnTo>
                  <a:lnTo>
                    <a:pt x="491" y="609"/>
                  </a:lnTo>
                  <a:lnTo>
                    <a:pt x="488" y="604"/>
                  </a:lnTo>
                  <a:lnTo>
                    <a:pt x="487" y="601"/>
                  </a:lnTo>
                  <a:lnTo>
                    <a:pt x="487" y="601"/>
                  </a:lnTo>
                  <a:lnTo>
                    <a:pt x="482" y="598"/>
                  </a:lnTo>
                  <a:lnTo>
                    <a:pt x="478" y="595"/>
                  </a:lnTo>
                  <a:lnTo>
                    <a:pt x="472" y="587"/>
                  </a:lnTo>
                  <a:lnTo>
                    <a:pt x="472" y="587"/>
                  </a:lnTo>
                  <a:lnTo>
                    <a:pt x="468" y="589"/>
                  </a:lnTo>
                  <a:lnTo>
                    <a:pt x="467" y="590"/>
                  </a:lnTo>
                  <a:lnTo>
                    <a:pt x="467" y="590"/>
                  </a:lnTo>
                  <a:lnTo>
                    <a:pt x="458" y="586"/>
                  </a:lnTo>
                  <a:lnTo>
                    <a:pt x="450" y="580"/>
                  </a:lnTo>
                  <a:lnTo>
                    <a:pt x="435" y="568"/>
                  </a:lnTo>
                  <a:lnTo>
                    <a:pt x="435" y="568"/>
                  </a:lnTo>
                  <a:lnTo>
                    <a:pt x="439" y="574"/>
                  </a:lnTo>
                  <a:lnTo>
                    <a:pt x="446" y="580"/>
                  </a:lnTo>
                  <a:lnTo>
                    <a:pt x="456" y="590"/>
                  </a:lnTo>
                  <a:lnTo>
                    <a:pt x="470" y="600"/>
                  </a:lnTo>
                  <a:lnTo>
                    <a:pt x="481" y="609"/>
                  </a:lnTo>
                  <a:lnTo>
                    <a:pt x="481" y="609"/>
                  </a:lnTo>
                  <a:close/>
                  <a:moveTo>
                    <a:pt x="714" y="575"/>
                  </a:moveTo>
                  <a:lnTo>
                    <a:pt x="714" y="575"/>
                  </a:lnTo>
                  <a:lnTo>
                    <a:pt x="712" y="574"/>
                  </a:lnTo>
                  <a:lnTo>
                    <a:pt x="711" y="572"/>
                  </a:lnTo>
                  <a:lnTo>
                    <a:pt x="708" y="571"/>
                  </a:lnTo>
                  <a:lnTo>
                    <a:pt x="708" y="569"/>
                  </a:lnTo>
                  <a:lnTo>
                    <a:pt x="708" y="569"/>
                  </a:lnTo>
                  <a:lnTo>
                    <a:pt x="706" y="569"/>
                  </a:lnTo>
                  <a:lnTo>
                    <a:pt x="705" y="569"/>
                  </a:lnTo>
                  <a:lnTo>
                    <a:pt x="705" y="568"/>
                  </a:lnTo>
                  <a:lnTo>
                    <a:pt x="703" y="569"/>
                  </a:lnTo>
                  <a:lnTo>
                    <a:pt x="703" y="569"/>
                  </a:lnTo>
                  <a:lnTo>
                    <a:pt x="709" y="572"/>
                  </a:lnTo>
                  <a:lnTo>
                    <a:pt x="714" y="575"/>
                  </a:lnTo>
                  <a:lnTo>
                    <a:pt x="714" y="575"/>
                  </a:lnTo>
                  <a:close/>
                  <a:moveTo>
                    <a:pt x="624" y="580"/>
                  </a:moveTo>
                  <a:lnTo>
                    <a:pt x="624" y="580"/>
                  </a:lnTo>
                  <a:lnTo>
                    <a:pt x="619" y="578"/>
                  </a:lnTo>
                  <a:lnTo>
                    <a:pt x="616" y="574"/>
                  </a:lnTo>
                  <a:lnTo>
                    <a:pt x="613" y="571"/>
                  </a:lnTo>
                  <a:lnTo>
                    <a:pt x="609" y="569"/>
                  </a:lnTo>
                  <a:lnTo>
                    <a:pt x="609" y="569"/>
                  </a:lnTo>
                  <a:lnTo>
                    <a:pt x="616" y="577"/>
                  </a:lnTo>
                  <a:lnTo>
                    <a:pt x="621" y="580"/>
                  </a:lnTo>
                  <a:lnTo>
                    <a:pt x="624" y="580"/>
                  </a:lnTo>
                  <a:lnTo>
                    <a:pt x="624" y="580"/>
                  </a:lnTo>
                  <a:close/>
                  <a:moveTo>
                    <a:pt x="683" y="580"/>
                  </a:moveTo>
                  <a:lnTo>
                    <a:pt x="683" y="580"/>
                  </a:lnTo>
                  <a:lnTo>
                    <a:pt x="682" y="577"/>
                  </a:lnTo>
                  <a:lnTo>
                    <a:pt x="679" y="574"/>
                  </a:lnTo>
                  <a:lnTo>
                    <a:pt x="676" y="572"/>
                  </a:lnTo>
                  <a:lnTo>
                    <a:pt x="673" y="572"/>
                  </a:lnTo>
                  <a:lnTo>
                    <a:pt x="673" y="572"/>
                  </a:lnTo>
                  <a:lnTo>
                    <a:pt x="679" y="577"/>
                  </a:lnTo>
                  <a:lnTo>
                    <a:pt x="683" y="580"/>
                  </a:lnTo>
                  <a:lnTo>
                    <a:pt x="683" y="580"/>
                  </a:lnTo>
                  <a:close/>
                  <a:moveTo>
                    <a:pt x="725" y="595"/>
                  </a:moveTo>
                  <a:lnTo>
                    <a:pt x="725" y="595"/>
                  </a:lnTo>
                  <a:lnTo>
                    <a:pt x="720" y="589"/>
                  </a:lnTo>
                  <a:lnTo>
                    <a:pt x="714" y="583"/>
                  </a:lnTo>
                  <a:lnTo>
                    <a:pt x="702" y="574"/>
                  </a:lnTo>
                  <a:lnTo>
                    <a:pt x="702" y="574"/>
                  </a:lnTo>
                  <a:lnTo>
                    <a:pt x="712" y="586"/>
                  </a:lnTo>
                  <a:lnTo>
                    <a:pt x="719" y="590"/>
                  </a:lnTo>
                  <a:lnTo>
                    <a:pt x="725" y="595"/>
                  </a:lnTo>
                  <a:lnTo>
                    <a:pt x="725" y="595"/>
                  </a:lnTo>
                  <a:close/>
                  <a:moveTo>
                    <a:pt x="235" y="581"/>
                  </a:moveTo>
                  <a:lnTo>
                    <a:pt x="235" y="581"/>
                  </a:lnTo>
                  <a:lnTo>
                    <a:pt x="234" y="581"/>
                  </a:lnTo>
                  <a:lnTo>
                    <a:pt x="232" y="580"/>
                  </a:lnTo>
                  <a:lnTo>
                    <a:pt x="231" y="580"/>
                  </a:lnTo>
                  <a:lnTo>
                    <a:pt x="231" y="580"/>
                  </a:lnTo>
                  <a:lnTo>
                    <a:pt x="231" y="581"/>
                  </a:lnTo>
                  <a:lnTo>
                    <a:pt x="232" y="583"/>
                  </a:lnTo>
                  <a:lnTo>
                    <a:pt x="234" y="583"/>
                  </a:lnTo>
                  <a:lnTo>
                    <a:pt x="235" y="581"/>
                  </a:lnTo>
                  <a:lnTo>
                    <a:pt x="235" y="581"/>
                  </a:lnTo>
                  <a:close/>
                  <a:moveTo>
                    <a:pt x="691" y="587"/>
                  </a:moveTo>
                  <a:lnTo>
                    <a:pt x="691" y="587"/>
                  </a:lnTo>
                  <a:lnTo>
                    <a:pt x="699" y="592"/>
                  </a:lnTo>
                  <a:lnTo>
                    <a:pt x="706" y="598"/>
                  </a:lnTo>
                  <a:lnTo>
                    <a:pt x="714" y="604"/>
                  </a:lnTo>
                  <a:lnTo>
                    <a:pt x="722" y="609"/>
                  </a:lnTo>
                  <a:lnTo>
                    <a:pt x="722" y="609"/>
                  </a:lnTo>
                  <a:lnTo>
                    <a:pt x="720" y="604"/>
                  </a:lnTo>
                  <a:lnTo>
                    <a:pt x="717" y="600"/>
                  </a:lnTo>
                  <a:lnTo>
                    <a:pt x="709" y="592"/>
                  </a:lnTo>
                  <a:lnTo>
                    <a:pt x="700" y="586"/>
                  </a:lnTo>
                  <a:lnTo>
                    <a:pt x="691" y="580"/>
                  </a:lnTo>
                  <a:lnTo>
                    <a:pt x="691" y="580"/>
                  </a:lnTo>
                  <a:lnTo>
                    <a:pt x="691" y="584"/>
                  </a:lnTo>
                  <a:lnTo>
                    <a:pt x="693" y="586"/>
                  </a:lnTo>
                  <a:lnTo>
                    <a:pt x="691" y="587"/>
                  </a:lnTo>
                  <a:lnTo>
                    <a:pt x="691" y="587"/>
                  </a:lnTo>
                  <a:close/>
                  <a:moveTo>
                    <a:pt x="644" y="593"/>
                  </a:moveTo>
                  <a:lnTo>
                    <a:pt x="644" y="593"/>
                  </a:lnTo>
                  <a:lnTo>
                    <a:pt x="638" y="586"/>
                  </a:lnTo>
                  <a:lnTo>
                    <a:pt x="635" y="583"/>
                  </a:lnTo>
                  <a:lnTo>
                    <a:pt x="632" y="581"/>
                  </a:lnTo>
                  <a:lnTo>
                    <a:pt x="632" y="581"/>
                  </a:lnTo>
                  <a:lnTo>
                    <a:pt x="638" y="587"/>
                  </a:lnTo>
                  <a:lnTo>
                    <a:pt x="644" y="593"/>
                  </a:lnTo>
                  <a:lnTo>
                    <a:pt x="644" y="593"/>
                  </a:lnTo>
                  <a:close/>
                  <a:moveTo>
                    <a:pt x="746" y="592"/>
                  </a:moveTo>
                  <a:lnTo>
                    <a:pt x="746" y="592"/>
                  </a:lnTo>
                  <a:lnTo>
                    <a:pt x="740" y="590"/>
                  </a:lnTo>
                  <a:lnTo>
                    <a:pt x="738" y="589"/>
                  </a:lnTo>
                  <a:lnTo>
                    <a:pt x="738" y="586"/>
                  </a:lnTo>
                  <a:lnTo>
                    <a:pt x="738" y="586"/>
                  </a:lnTo>
                  <a:lnTo>
                    <a:pt x="735" y="584"/>
                  </a:lnTo>
                  <a:lnTo>
                    <a:pt x="732" y="584"/>
                  </a:lnTo>
                  <a:lnTo>
                    <a:pt x="732" y="584"/>
                  </a:lnTo>
                  <a:lnTo>
                    <a:pt x="735" y="587"/>
                  </a:lnTo>
                  <a:lnTo>
                    <a:pt x="738" y="590"/>
                  </a:lnTo>
                  <a:lnTo>
                    <a:pt x="741" y="593"/>
                  </a:lnTo>
                  <a:lnTo>
                    <a:pt x="746" y="592"/>
                  </a:lnTo>
                  <a:lnTo>
                    <a:pt x="746" y="592"/>
                  </a:lnTo>
                  <a:close/>
                  <a:moveTo>
                    <a:pt x="691" y="621"/>
                  </a:moveTo>
                  <a:lnTo>
                    <a:pt x="691" y="621"/>
                  </a:lnTo>
                  <a:lnTo>
                    <a:pt x="686" y="615"/>
                  </a:lnTo>
                  <a:lnTo>
                    <a:pt x="682" y="610"/>
                  </a:lnTo>
                  <a:lnTo>
                    <a:pt x="671" y="601"/>
                  </a:lnTo>
                  <a:lnTo>
                    <a:pt x="645" y="586"/>
                  </a:lnTo>
                  <a:lnTo>
                    <a:pt x="645" y="586"/>
                  </a:lnTo>
                  <a:lnTo>
                    <a:pt x="654" y="597"/>
                  </a:lnTo>
                  <a:lnTo>
                    <a:pt x="665" y="607"/>
                  </a:lnTo>
                  <a:lnTo>
                    <a:pt x="677" y="616"/>
                  </a:lnTo>
                  <a:lnTo>
                    <a:pt x="683" y="619"/>
                  </a:lnTo>
                  <a:lnTo>
                    <a:pt x="691" y="621"/>
                  </a:lnTo>
                  <a:lnTo>
                    <a:pt x="691" y="621"/>
                  </a:lnTo>
                  <a:close/>
                  <a:moveTo>
                    <a:pt x="488" y="587"/>
                  </a:moveTo>
                  <a:lnTo>
                    <a:pt x="488" y="587"/>
                  </a:lnTo>
                  <a:lnTo>
                    <a:pt x="508" y="607"/>
                  </a:lnTo>
                  <a:lnTo>
                    <a:pt x="526" y="626"/>
                  </a:lnTo>
                  <a:lnTo>
                    <a:pt x="526" y="626"/>
                  </a:lnTo>
                  <a:lnTo>
                    <a:pt x="529" y="626"/>
                  </a:lnTo>
                  <a:lnTo>
                    <a:pt x="531" y="627"/>
                  </a:lnTo>
                  <a:lnTo>
                    <a:pt x="534" y="627"/>
                  </a:lnTo>
                  <a:lnTo>
                    <a:pt x="534" y="627"/>
                  </a:lnTo>
                  <a:lnTo>
                    <a:pt x="525" y="615"/>
                  </a:lnTo>
                  <a:lnTo>
                    <a:pt x="514" y="604"/>
                  </a:lnTo>
                  <a:lnTo>
                    <a:pt x="502" y="595"/>
                  </a:lnTo>
                  <a:lnTo>
                    <a:pt x="488" y="587"/>
                  </a:lnTo>
                  <a:lnTo>
                    <a:pt x="488" y="587"/>
                  </a:lnTo>
                  <a:close/>
                  <a:moveTo>
                    <a:pt x="505" y="587"/>
                  </a:moveTo>
                  <a:lnTo>
                    <a:pt x="505" y="587"/>
                  </a:lnTo>
                  <a:lnTo>
                    <a:pt x="511" y="595"/>
                  </a:lnTo>
                  <a:lnTo>
                    <a:pt x="519" y="601"/>
                  </a:lnTo>
                  <a:lnTo>
                    <a:pt x="536" y="610"/>
                  </a:lnTo>
                  <a:lnTo>
                    <a:pt x="536" y="610"/>
                  </a:lnTo>
                  <a:lnTo>
                    <a:pt x="520" y="597"/>
                  </a:lnTo>
                  <a:lnTo>
                    <a:pt x="513" y="592"/>
                  </a:lnTo>
                  <a:lnTo>
                    <a:pt x="505" y="587"/>
                  </a:lnTo>
                  <a:lnTo>
                    <a:pt x="505" y="587"/>
                  </a:lnTo>
                  <a:close/>
                  <a:moveTo>
                    <a:pt x="667" y="590"/>
                  </a:moveTo>
                  <a:lnTo>
                    <a:pt x="667" y="590"/>
                  </a:lnTo>
                  <a:lnTo>
                    <a:pt x="664" y="589"/>
                  </a:lnTo>
                  <a:lnTo>
                    <a:pt x="662" y="587"/>
                  </a:lnTo>
                  <a:lnTo>
                    <a:pt x="661" y="587"/>
                  </a:lnTo>
                  <a:lnTo>
                    <a:pt x="661" y="587"/>
                  </a:lnTo>
                  <a:lnTo>
                    <a:pt x="664" y="590"/>
                  </a:lnTo>
                  <a:lnTo>
                    <a:pt x="665" y="592"/>
                  </a:lnTo>
                  <a:lnTo>
                    <a:pt x="667" y="590"/>
                  </a:lnTo>
                  <a:lnTo>
                    <a:pt x="667" y="590"/>
                  </a:lnTo>
                  <a:close/>
                  <a:moveTo>
                    <a:pt x="635" y="598"/>
                  </a:moveTo>
                  <a:lnTo>
                    <a:pt x="635" y="598"/>
                  </a:lnTo>
                  <a:lnTo>
                    <a:pt x="630" y="593"/>
                  </a:lnTo>
                  <a:lnTo>
                    <a:pt x="624" y="589"/>
                  </a:lnTo>
                  <a:lnTo>
                    <a:pt x="624" y="589"/>
                  </a:lnTo>
                  <a:lnTo>
                    <a:pt x="629" y="593"/>
                  </a:lnTo>
                  <a:lnTo>
                    <a:pt x="632" y="597"/>
                  </a:lnTo>
                  <a:lnTo>
                    <a:pt x="635" y="598"/>
                  </a:lnTo>
                  <a:lnTo>
                    <a:pt x="635" y="598"/>
                  </a:lnTo>
                  <a:close/>
                  <a:moveTo>
                    <a:pt x="363" y="597"/>
                  </a:moveTo>
                  <a:lnTo>
                    <a:pt x="363" y="597"/>
                  </a:lnTo>
                  <a:lnTo>
                    <a:pt x="360" y="592"/>
                  </a:lnTo>
                  <a:lnTo>
                    <a:pt x="357" y="590"/>
                  </a:lnTo>
                  <a:lnTo>
                    <a:pt x="354" y="589"/>
                  </a:lnTo>
                  <a:lnTo>
                    <a:pt x="354" y="589"/>
                  </a:lnTo>
                  <a:lnTo>
                    <a:pt x="356" y="592"/>
                  </a:lnTo>
                  <a:lnTo>
                    <a:pt x="357" y="593"/>
                  </a:lnTo>
                  <a:lnTo>
                    <a:pt x="363" y="597"/>
                  </a:lnTo>
                  <a:lnTo>
                    <a:pt x="363" y="597"/>
                  </a:lnTo>
                  <a:close/>
                  <a:moveTo>
                    <a:pt x="257" y="598"/>
                  </a:moveTo>
                  <a:lnTo>
                    <a:pt x="257" y="598"/>
                  </a:lnTo>
                  <a:lnTo>
                    <a:pt x="253" y="595"/>
                  </a:lnTo>
                  <a:lnTo>
                    <a:pt x="250" y="592"/>
                  </a:lnTo>
                  <a:lnTo>
                    <a:pt x="250" y="592"/>
                  </a:lnTo>
                  <a:lnTo>
                    <a:pt x="253" y="597"/>
                  </a:lnTo>
                  <a:lnTo>
                    <a:pt x="255" y="598"/>
                  </a:lnTo>
                  <a:lnTo>
                    <a:pt x="257" y="598"/>
                  </a:lnTo>
                  <a:lnTo>
                    <a:pt x="257" y="598"/>
                  </a:lnTo>
                  <a:close/>
                  <a:moveTo>
                    <a:pt x="761" y="601"/>
                  </a:moveTo>
                  <a:lnTo>
                    <a:pt x="761" y="601"/>
                  </a:lnTo>
                  <a:lnTo>
                    <a:pt x="758" y="597"/>
                  </a:lnTo>
                  <a:lnTo>
                    <a:pt x="754" y="592"/>
                  </a:lnTo>
                  <a:lnTo>
                    <a:pt x="754" y="592"/>
                  </a:lnTo>
                  <a:lnTo>
                    <a:pt x="757" y="597"/>
                  </a:lnTo>
                  <a:lnTo>
                    <a:pt x="761" y="601"/>
                  </a:lnTo>
                  <a:lnTo>
                    <a:pt x="761" y="601"/>
                  </a:lnTo>
                  <a:close/>
                  <a:moveTo>
                    <a:pt x="630" y="600"/>
                  </a:moveTo>
                  <a:lnTo>
                    <a:pt x="630" y="600"/>
                  </a:lnTo>
                  <a:lnTo>
                    <a:pt x="627" y="597"/>
                  </a:lnTo>
                  <a:lnTo>
                    <a:pt x="624" y="595"/>
                  </a:lnTo>
                  <a:lnTo>
                    <a:pt x="624" y="595"/>
                  </a:lnTo>
                  <a:lnTo>
                    <a:pt x="627" y="598"/>
                  </a:lnTo>
                  <a:lnTo>
                    <a:pt x="629" y="600"/>
                  </a:lnTo>
                  <a:lnTo>
                    <a:pt x="630" y="600"/>
                  </a:lnTo>
                  <a:lnTo>
                    <a:pt x="630" y="600"/>
                  </a:lnTo>
                  <a:close/>
                  <a:moveTo>
                    <a:pt x="472" y="606"/>
                  </a:moveTo>
                  <a:lnTo>
                    <a:pt x="472" y="606"/>
                  </a:lnTo>
                  <a:lnTo>
                    <a:pt x="467" y="601"/>
                  </a:lnTo>
                  <a:lnTo>
                    <a:pt x="464" y="600"/>
                  </a:lnTo>
                  <a:lnTo>
                    <a:pt x="461" y="598"/>
                  </a:lnTo>
                  <a:lnTo>
                    <a:pt x="461" y="598"/>
                  </a:lnTo>
                  <a:lnTo>
                    <a:pt x="465" y="603"/>
                  </a:lnTo>
                  <a:lnTo>
                    <a:pt x="468" y="606"/>
                  </a:lnTo>
                  <a:lnTo>
                    <a:pt x="472" y="606"/>
                  </a:lnTo>
                  <a:lnTo>
                    <a:pt x="472" y="606"/>
                  </a:lnTo>
                  <a:close/>
                  <a:moveTo>
                    <a:pt x="374" y="603"/>
                  </a:moveTo>
                  <a:lnTo>
                    <a:pt x="374" y="603"/>
                  </a:lnTo>
                  <a:lnTo>
                    <a:pt x="369" y="600"/>
                  </a:lnTo>
                  <a:lnTo>
                    <a:pt x="368" y="598"/>
                  </a:lnTo>
                  <a:lnTo>
                    <a:pt x="366" y="600"/>
                  </a:lnTo>
                  <a:lnTo>
                    <a:pt x="366" y="600"/>
                  </a:lnTo>
                  <a:lnTo>
                    <a:pt x="369" y="601"/>
                  </a:lnTo>
                  <a:lnTo>
                    <a:pt x="374" y="603"/>
                  </a:lnTo>
                  <a:lnTo>
                    <a:pt x="374" y="603"/>
                  </a:lnTo>
                  <a:close/>
                  <a:moveTo>
                    <a:pt x="749" y="610"/>
                  </a:moveTo>
                  <a:lnTo>
                    <a:pt x="749" y="610"/>
                  </a:lnTo>
                  <a:lnTo>
                    <a:pt x="749" y="609"/>
                  </a:lnTo>
                  <a:lnTo>
                    <a:pt x="747" y="607"/>
                  </a:lnTo>
                  <a:lnTo>
                    <a:pt x="746" y="606"/>
                  </a:lnTo>
                  <a:lnTo>
                    <a:pt x="744" y="603"/>
                  </a:lnTo>
                  <a:lnTo>
                    <a:pt x="744" y="603"/>
                  </a:lnTo>
                  <a:lnTo>
                    <a:pt x="743" y="603"/>
                  </a:lnTo>
                  <a:lnTo>
                    <a:pt x="741" y="601"/>
                  </a:lnTo>
                  <a:lnTo>
                    <a:pt x="740" y="600"/>
                  </a:lnTo>
                  <a:lnTo>
                    <a:pt x="738" y="600"/>
                  </a:lnTo>
                  <a:lnTo>
                    <a:pt x="738" y="600"/>
                  </a:lnTo>
                  <a:lnTo>
                    <a:pt x="740" y="603"/>
                  </a:lnTo>
                  <a:lnTo>
                    <a:pt x="741" y="607"/>
                  </a:lnTo>
                  <a:lnTo>
                    <a:pt x="746" y="609"/>
                  </a:lnTo>
                  <a:lnTo>
                    <a:pt x="749" y="610"/>
                  </a:lnTo>
                  <a:lnTo>
                    <a:pt x="749" y="610"/>
                  </a:lnTo>
                  <a:close/>
                  <a:moveTo>
                    <a:pt x="690" y="606"/>
                  </a:moveTo>
                  <a:lnTo>
                    <a:pt x="690" y="606"/>
                  </a:lnTo>
                  <a:lnTo>
                    <a:pt x="685" y="603"/>
                  </a:lnTo>
                  <a:lnTo>
                    <a:pt x="680" y="600"/>
                  </a:lnTo>
                  <a:lnTo>
                    <a:pt x="680" y="600"/>
                  </a:lnTo>
                  <a:lnTo>
                    <a:pt x="682" y="603"/>
                  </a:lnTo>
                  <a:lnTo>
                    <a:pt x="685" y="604"/>
                  </a:lnTo>
                  <a:lnTo>
                    <a:pt x="688" y="606"/>
                  </a:lnTo>
                  <a:lnTo>
                    <a:pt x="690" y="606"/>
                  </a:lnTo>
                  <a:lnTo>
                    <a:pt x="690" y="606"/>
                  </a:lnTo>
                  <a:close/>
                  <a:moveTo>
                    <a:pt x="479" y="626"/>
                  </a:moveTo>
                  <a:lnTo>
                    <a:pt x="479" y="626"/>
                  </a:lnTo>
                  <a:lnTo>
                    <a:pt x="464" y="613"/>
                  </a:lnTo>
                  <a:lnTo>
                    <a:pt x="447" y="601"/>
                  </a:lnTo>
                  <a:lnTo>
                    <a:pt x="447" y="601"/>
                  </a:lnTo>
                  <a:lnTo>
                    <a:pt x="453" y="609"/>
                  </a:lnTo>
                  <a:lnTo>
                    <a:pt x="462" y="615"/>
                  </a:lnTo>
                  <a:lnTo>
                    <a:pt x="470" y="621"/>
                  </a:lnTo>
                  <a:lnTo>
                    <a:pt x="479" y="626"/>
                  </a:lnTo>
                  <a:lnTo>
                    <a:pt x="479" y="626"/>
                  </a:lnTo>
                  <a:close/>
                  <a:moveTo>
                    <a:pt x="719" y="612"/>
                  </a:moveTo>
                  <a:lnTo>
                    <a:pt x="719" y="612"/>
                  </a:lnTo>
                  <a:lnTo>
                    <a:pt x="709" y="606"/>
                  </a:lnTo>
                  <a:lnTo>
                    <a:pt x="706" y="604"/>
                  </a:lnTo>
                  <a:lnTo>
                    <a:pt x="702" y="603"/>
                  </a:lnTo>
                  <a:lnTo>
                    <a:pt x="702" y="603"/>
                  </a:lnTo>
                  <a:lnTo>
                    <a:pt x="706" y="606"/>
                  </a:lnTo>
                  <a:lnTo>
                    <a:pt x="709" y="609"/>
                  </a:lnTo>
                  <a:lnTo>
                    <a:pt x="714" y="612"/>
                  </a:lnTo>
                  <a:lnTo>
                    <a:pt x="715" y="612"/>
                  </a:lnTo>
                  <a:lnTo>
                    <a:pt x="719" y="612"/>
                  </a:lnTo>
                  <a:lnTo>
                    <a:pt x="719" y="612"/>
                  </a:lnTo>
                  <a:close/>
                  <a:moveTo>
                    <a:pt x="427" y="609"/>
                  </a:moveTo>
                  <a:lnTo>
                    <a:pt x="427" y="609"/>
                  </a:lnTo>
                  <a:lnTo>
                    <a:pt x="424" y="607"/>
                  </a:lnTo>
                  <a:lnTo>
                    <a:pt x="423" y="604"/>
                  </a:lnTo>
                  <a:lnTo>
                    <a:pt x="420" y="603"/>
                  </a:lnTo>
                  <a:lnTo>
                    <a:pt x="418" y="603"/>
                  </a:lnTo>
                  <a:lnTo>
                    <a:pt x="418" y="603"/>
                  </a:lnTo>
                  <a:lnTo>
                    <a:pt x="420" y="604"/>
                  </a:lnTo>
                  <a:lnTo>
                    <a:pt x="421" y="607"/>
                  </a:lnTo>
                  <a:lnTo>
                    <a:pt x="424" y="609"/>
                  </a:lnTo>
                  <a:lnTo>
                    <a:pt x="427" y="609"/>
                  </a:lnTo>
                  <a:lnTo>
                    <a:pt x="427" y="609"/>
                  </a:lnTo>
                  <a:close/>
                  <a:moveTo>
                    <a:pt x="696" y="610"/>
                  </a:moveTo>
                  <a:lnTo>
                    <a:pt x="696" y="610"/>
                  </a:lnTo>
                  <a:lnTo>
                    <a:pt x="694" y="610"/>
                  </a:lnTo>
                  <a:lnTo>
                    <a:pt x="693" y="609"/>
                  </a:lnTo>
                  <a:lnTo>
                    <a:pt x="693" y="607"/>
                  </a:lnTo>
                  <a:lnTo>
                    <a:pt x="691" y="609"/>
                  </a:lnTo>
                  <a:lnTo>
                    <a:pt x="691" y="609"/>
                  </a:lnTo>
                  <a:lnTo>
                    <a:pt x="694" y="610"/>
                  </a:lnTo>
                  <a:lnTo>
                    <a:pt x="694" y="610"/>
                  </a:lnTo>
                  <a:lnTo>
                    <a:pt x="696" y="610"/>
                  </a:lnTo>
                  <a:lnTo>
                    <a:pt x="696" y="610"/>
                  </a:lnTo>
                  <a:close/>
                  <a:moveTo>
                    <a:pt x="743" y="622"/>
                  </a:moveTo>
                  <a:lnTo>
                    <a:pt x="743" y="622"/>
                  </a:lnTo>
                  <a:lnTo>
                    <a:pt x="744" y="619"/>
                  </a:lnTo>
                  <a:lnTo>
                    <a:pt x="746" y="616"/>
                  </a:lnTo>
                  <a:lnTo>
                    <a:pt x="746" y="616"/>
                  </a:lnTo>
                  <a:lnTo>
                    <a:pt x="740" y="616"/>
                  </a:lnTo>
                  <a:lnTo>
                    <a:pt x="735" y="613"/>
                  </a:lnTo>
                  <a:lnTo>
                    <a:pt x="732" y="610"/>
                  </a:lnTo>
                  <a:lnTo>
                    <a:pt x="728" y="609"/>
                  </a:lnTo>
                  <a:lnTo>
                    <a:pt x="728" y="609"/>
                  </a:lnTo>
                  <a:lnTo>
                    <a:pt x="729" y="613"/>
                  </a:lnTo>
                  <a:lnTo>
                    <a:pt x="734" y="618"/>
                  </a:lnTo>
                  <a:lnTo>
                    <a:pt x="743" y="622"/>
                  </a:lnTo>
                  <a:lnTo>
                    <a:pt x="743" y="622"/>
                  </a:lnTo>
                  <a:close/>
                  <a:moveTo>
                    <a:pt x="577" y="622"/>
                  </a:moveTo>
                  <a:lnTo>
                    <a:pt x="577" y="622"/>
                  </a:lnTo>
                  <a:lnTo>
                    <a:pt x="577" y="621"/>
                  </a:lnTo>
                  <a:lnTo>
                    <a:pt x="575" y="619"/>
                  </a:lnTo>
                  <a:lnTo>
                    <a:pt x="569" y="615"/>
                  </a:lnTo>
                  <a:lnTo>
                    <a:pt x="569" y="615"/>
                  </a:lnTo>
                  <a:lnTo>
                    <a:pt x="565" y="612"/>
                  </a:lnTo>
                  <a:lnTo>
                    <a:pt x="563" y="610"/>
                  </a:lnTo>
                  <a:lnTo>
                    <a:pt x="560" y="610"/>
                  </a:lnTo>
                  <a:lnTo>
                    <a:pt x="560" y="610"/>
                  </a:lnTo>
                  <a:lnTo>
                    <a:pt x="565" y="613"/>
                  </a:lnTo>
                  <a:lnTo>
                    <a:pt x="568" y="616"/>
                  </a:lnTo>
                  <a:lnTo>
                    <a:pt x="572" y="619"/>
                  </a:lnTo>
                  <a:lnTo>
                    <a:pt x="577" y="622"/>
                  </a:lnTo>
                  <a:lnTo>
                    <a:pt x="577" y="622"/>
                  </a:lnTo>
                  <a:close/>
                  <a:moveTo>
                    <a:pt x="578" y="610"/>
                  </a:moveTo>
                  <a:lnTo>
                    <a:pt x="578" y="610"/>
                  </a:lnTo>
                  <a:lnTo>
                    <a:pt x="578" y="612"/>
                  </a:lnTo>
                  <a:lnTo>
                    <a:pt x="581" y="615"/>
                  </a:lnTo>
                  <a:lnTo>
                    <a:pt x="584" y="615"/>
                  </a:lnTo>
                  <a:lnTo>
                    <a:pt x="587" y="613"/>
                  </a:lnTo>
                  <a:lnTo>
                    <a:pt x="587" y="613"/>
                  </a:lnTo>
                  <a:lnTo>
                    <a:pt x="584" y="613"/>
                  </a:lnTo>
                  <a:lnTo>
                    <a:pt x="583" y="612"/>
                  </a:lnTo>
                  <a:lnTo>
                    <a:pt x="581" y="610"/>
                  </a:lnTo>
                  <a:lnTo>
                    <a:pt x="580" y="609"/>
                  </a:lnTo>
                  <a:lnTo>
                    <a:pt x="580" y="609"/>
                  </a:lnTo>
                  <a:lnTo>
                    <a:pt x="578" y="610"/>
                  </a:lnTo>
                  <a:lnTo>
                    <a:pt x="578" y="610"/>
                  </a:lnTo>
                  <a:close/>
                  <a:moveTo>
                    <a:pt x="539" y="626"/>
                  </a:moveTo>
                  <a:lnTo>
                    <a:pt x="539" y="626"/>
                  </a:lnTo>
                  <a:lnTo>
                    <a:pt x="542" y="626"/>
                  </a:lnTo>
                  <a:lnTo>
                    <a:pt x="545" y="626"/>
                  </a:lnTo>
                  <a:lnTo>
                    <a:pt x="545" y="626"/>
                  </a:lnTo>
                  <a:lnTo>
                    <a:pt x="543" y="624"/>
                  </a:lnTo>
                  <a:lnTo>
                    <a:pt x="540" y="622"/>
                  </a:lnTo>
                  <a:lnTo>
                    <a:pt x="539" y="621"/>
                  </a:lnTo>
                  <a:lnTo>
                    <a:pt x="539" y="618"/>
                  </a:lnTo>
                  <a:lnTo>
                    <a:pt x="539" y="618"/>
                  </a:lnTo>
                  <a:lnTo>
                    <a:pt x="532" y="615"/>
                  </a:lnTo>
                  <a:lnTo>
                    <a:pt x="529" y="613"/>
                  </a:lnTo>
                  <a:lnTo>
                    <a:pt x="526" y="612"/>
                  </a:lnTo>
                  <a:lnTo>
                    <a:pt x="526" y="612"/>
                  </a:lnTo>
                  <a:lnTo>
                    <a:pt x="532" y="618"/>
                  </a:lnTo>
                  <a:lnTo>
                    <a:pt x="539" y="626"/>
                  </a:lnTo>
                  <a:lnTo>
                    <a:pt x="539" y="626"/>
                  </a:lnTo>
                  <a:close/>
                  <a:moveTo>
                    <a:pt x="671" y="630"/>
                  </a:moveTo>
                  <a:lnTo>
                    <a:pt x="671" y="630"/>
                  </a:lnTo>
                  <a:lnTo>
                    <a:pt x="668" y="626"/>
                  </a:lnTo>
                  <a:lnTo>
                    <a:pt x="661" y="619"/>
                  </a:lnTo>
                  <a:lnTo>
                    <a:pt x="645" y="612"/>
                  </a:lnTo>
                  <a:lnTo>
                    <a:pt x="645" y="612"/>
                  </a:lnTo>
                  <a:lnTo>
                    <a:pt x="651" y="618"/>
                  </a:lnTo>
                  <a:lnTo>
                    <a:pt x="658" y="622"/>
                  </a:lnTo>
                  <a:lnTo>
                    <a:pt x="664" y="627"/>
                  </a:lnTo>
                  <a:lnTo>
                    <a:pt x="671" y="630"/>
                  </a:lnTo>
                  <a:lnTo>
                    <a:pt x="671" y="630"/>
                  </a:lnTo>
                  <a:close/>
                  <a:moveTo>
                    <a:pt x="493" y="630"/>
                  </a:moveTo>
                  <a:lnTo>
                    <a:pt x="493" y="630"/>
                  </a:lnTo>
                  <a:lnTo>
                    <a:pt x="505" y="641"/>
                  </a:lnTo>
                  <a:lnTo>
                    <a:pt x="511" y="645"/>
                  </a:lnTo>
                  <a:lnTo>
                    <a:pt x="517" y="648"/>
                  </a:lnTo>
                  <a:lnTo>
                    <a:pt x="517" y="648"/>
                  </a:lnTo>
                  <a:lnTo>
                    <a:pt x="508" y="639"/>
                  </a:lnTo>
                  <a:lnTo>
                    <a:pt x="497" y="630"/>
                  </a:lnTo>
                  <a:lnTo>
                    <a:pt x="485" y="621"/>
                  </a:lnTo>
                  <a:lnTo>
                    <a:pt x="475" y="612"/>
                  </a:lnTo>
                  <a:lnTo>
                    <a:pt x="475" y="612"/>
                  </a:lnTo>
                  <a:lnTo>
                    <a:pt x="478" y="618"/>
                  </a:lnTo>
                  <a:lnTo>
                    <a:pt x="482" y="622"/>
                  </a:lnTo>
                  <a:lnTo>
                    <a:pt x="493" y="630"/>
                  </a:lnTo>
                  <a:lnTo>
                    <a:pt x="493" y="630"/>
                  </a:lnTo>
                  <a:close/>
                  <a:moveTo>
                    <a:pt x="366" y="635"/>
                  </a:moveTo>
                  <a:lnTo>
                    <a:pt x="366" y="635"/>
                  </a:lnTo>
                  <a:lnTo>
                    <a:pt x="375" y="639"/>
                  </a:lnTo>
                  <a:lnTo>
                    <a:pt x="388" y="642"/>
                  </a:lnTo>
                  <a:lnTo>
                    <a:pt x="388" y="642"/>
                  </a:lnTo>
                  <a:lnTo>
                    <a:pt x="382" y="635"/>
                  </a:lnTo>
                  <a:lnTo>
                    <a:pt x="375" y="627"/>
                  </a:lnTo>
                  <a:lnTo>
                    <a:pt x="362" y="613"/>
                  </a:lnTo>
                  <a:lnTo>
                    <a:pt x="362" y="613"/>
                  </a:lnTo>
                  <a:lnTo>
                    <a:pt x="362" y="613"/>
                  </a:lnTo>
                  <a:lnTo>
                    <a:pt x="360" y="613"/>
                  </a:lnTo>
                  <a:lnTo>
                    <a:pt x="360" y="613"/>
                  </a:lnTo>
                  <a:lnTo>
                    <a:pt x="363" y="618"/>
                  </a:lnTo>
                  <a:lnTo>
                    <a:pt x="366" y="622"/>
                  </a:lnTo>
                  <a:lnTo>
                    <a:pt x="368" y="629"/>
                  </a:lnTo>
                  <a:lnTo>
                    <a:pt x="366" y="635"/>
                  </a:lnTo>
                  <a:lnTo>
                    <a:pt x="366" y="635"/>
                  </a:lnTo>
                  <a:close/>
                  <a:moveTo>
                    <a:pt x="490" y="658"/>
                  </a:moveTo>
                  <a:lnTo>
                    <a:pt x="490" y="658"/>
                  </a:lnTo>
                  <a:lnTo>
                    <a:pt x="479" y="644"/>
                  </a:lnTo>
                  <a:lnTo>
                    <a:pt x="467" y="632"/>
                  </a:lnTo>
                  <a:lnTo>
                    <a:pt x="453" y="621"/>
                  </a:lnTo>
                  <a:lnTo>
                    <a:pt x="446" y="616"/>
                  </a:lnTo>
                  <a:lnTo>
                    <a:pt x="438" y="613"/>
                  </a:lnTo>
                  <a:lnTo>
                    <a:pt x="438" y="613"/>
                  </a:lnTo>
                  <a:lnTo>
                    <a:pt x="450" y="626"/>
                  </a:lnTo>
                  <a:lnTo>
                    <a:pt x="462" y="638"/>
                  </a:lnTo>
                  <a:lnTo>
                    <a:pt x="490" y="658"/>
                  </a:lnTo>
                  <a:lnTo>
                    <a:pt x="490" y="658"/>
                  </a:lnTo>
                  <a:close/>
                  <a:moveTo>
                    <a:pt x="622" y="616"/>
                  </a:moveTo>
                  <a:lnTo>
                    <a:pt x="622" y="616"/>
                  </a:lnTo>
                  <a:lnTo>
                    <a:pt x="629" y="622"/>
                  </a:lnTo>
                  <a:lnTo>
                    <a:pt x="635" y="630"/>
                  </a:lnTo>
                  <a:lnTo>
                    <a:pt x="642" y="635"/>
                  </a:lnTo>
                  <a:lnTo>
                    <a:pt x="647" y="638"/>
                  </a:lnTo>
                  <a:lnTo>
                    <a:pt x="650" y="639"/>
                  </a:lnTo>
                  <a:lnTo>
                    <a:pt x="650" y="639"/>
                  </a:lnTo>
                  <a:lnTo>
                    <a:pt x="647" y="633"/>
                  </a:lnTo>
                  <a:lnTo>
                    <a:pt x="641" y="629"/>
                  </a:lnTo>
                  <a:lnTo>
                    <a:pt x="635" y="624"/>
                  </a:lnTo>
                  <a:lnTo>
                    <a:pt x="630" y="618"/>
                  </a:lnTo>
                  <a:lnTo>
                    <a:pt x="630" y="618"/>
                  </a:lnTo>
                  <a:lnTo>
                    <a:pt x="633" y="616"/>
                  </a:lnTo>
                  <a:lnTo>
                    <a:pt x="633" y="616"/>
                  </a:lnTo>
                  <a:lnTo>
                    <a:pt x="635" y="618"/>
                  </a:lnTo>
                  <a:lnTo>
                    <a:pt x="636" y="618"/>
                  </a:lnTo>
                  <a:lnTo>
                    <a:pt x="638" y="618"/>
                  </a:lnTo>
                  <a:lnTo>
                    <a:pt x="638" y="618"/>
                  </a:lnTo>
                  <a:lnTo>
                    <a:pt x="636" y="616"/>
                  </a:lnTo>
                  <a:lnTo>
                    <a:pt x="635" y="615"/>
                  </a:lnTo>
                  <a:lnTo>
                    <a:pt x="632" y="613"/>
                  </a:lnTo>
                  <a:lnTo>
                    <a:pt x="632" y="613"/>
                  </a:lnTo>
                  <a:lnTo>
                    <a:pt x="630" y="616"/>
                  </a:lnTo>
                  <a:lnTo>
                    <a:pt x="629" y="616"/>
                  </a:lnTo>
                  <a:lnTo>
                    <a:pt x="625" y="616"/>
                  </a:lnTo>
                  <a:lnTo>
                    <a:pt x="622" y="616"/>
                  </a:lnTo>
                  <a:lnTo>
                    <a:pt x="622" y="616"/>
                  </a:lnTo>
                  <a:close/>
                  <a:moveTo>
                    <a:pt x="319" y="661"/>
                  </a:moveTo>
                  <a:lnTo>
                    <a:pt x="319" y="661"/>
                  </a:lnTo>
                  <a:lnTo>
                    <a:pt x="318" y="654"/>
                  </a:lnTo>
                  <a:lnTo>
                    <a:pt x="313" y="650"/>
                  </a:lnTo>
                  <a:lnTo>
                    <a:pt x="308" y="647"/>
                  </a:lnTo>
                  <a:lnTo>
                    <a:pt x="304" y="642"/>
                  </a:lnTo>
                  <a:lnTo>
                    <a:pt x="304" y="642"/>
                  </a:lnTo>
                  <a:lnTo>
                    <a:pt x="302" y="642"/>
                  </a:lnTo>
                  <a:lnTo>
                    <a:pt x="299" y="644"/>
                  </a:lnTo>
                  <a:lnTo>
                    <a:pt x="299" y="644"/>
                  </a:lnTo>
                  <a:lnTo>
                    <a:pt x="293" y="636"/>
                  </a:lnTo>
                  <a:lnTo>
                    <a:pt x="285" y="629"/>
                  </a:lnTo>
                  <a:lnTo>
                    <a:pt x="278" y="622"/>
                  </a:lnTo>
                  <a:lnTo>
                    <a:pt x="270" y="616"/>
                  </a:lnTo>
                  <a:lnTo>
                    <a:pt x="270" y="616"/>
                  </a:lnTo>
                  <a:lnTo>
                    <a:pt x="295" y="639"/>
                  </a:lnTo>
                  <a:lnTo>
                    <a:pt x="319" y="661"/>
                  </a:lnTo>
                  <a:lnTo>
                    <a:pt x="319" y="661"/>
                  </a:lnTo>
                  <a:close/>
                  <a:moveTo>
                    <a:pt x="330" y="624"/>
                  </a:moveTo>
                  <a:lnTo>
                    <a:pt x="330" y="624"/>
                  </a:lnTo>
                  <a:lnTo>
                    <a:pt x="328" y="622"/>
                  </a:lnTo>
                  <a:lnTo>
                    <a:pt x="325" y="619"/>
                  </a:lnTo>
                  <a:lnTo>
                    <a:pt x="324" y="618"/>
                  </a:lnTo>
                  <a:lnTo>
                    <a:pt x="321" y="618"/>
                  </a:lnTo>
                  <a:lnTo>
                    <a:pt x="321" y="618"/>
                  </a:lnTo>
                  <a:lnTo>
                    <a:pt x="324" y="619"/>
                  </a:lnTo>
                  <a:lnTo>
                    <a:pt x="325" y="622"/>
                  </a:lnTo>
                  <a:lnTo>
                    <a:pt x="328" y="624"/>
                  </a:lnTo>
                  <a:lnTo>
                    <a:pt x="330" y="624"/>
                  </a:lnTo>
                  <a:lnTo>
                    <a:pt x="330" y="624"/>
                  </a:lnTo>
                  <a:close/>
                  <a:moveTo>
                    <a:pt x="723" y="638"/>
                  </a:moveTo>
                  <a:lnTo>
                    <a:pt x="723" y="638"/>
                  </a:lnTo>
                  <a:lnTo>
                    <a:pt x="717" y="632"/>
                  </a:lnTo>
                  <a:lnTo>
                    <a:pt x="709" y="626"/>
                  </a:lnTo>
                  <a:lnTo>
                    <a:pt x="694" y="616"/>
                  </a:lnTo>
                  <a:lnTo>
                    <a:pt x="694" y="616"/>
                  </a:lnTo>
                  <a:lnTo>
                    <a:pt x="696" y="621"/>
                  </a:lnTo>
                  <a:lnTo>
                    <a:pt x="699" y="626"/>
                  </a:lnTo>
                  <a:lnTo>
                    <a:pt x="706" y="630"/>
                  </a:lnTo>
                  <a:lnTo>
                    <a:pt x="715" y="635"/>
                  </a:lnTo>
                  <a:lnTo>
                    <a:pt x="723" y="638"/>
                  </a:lnTo>
                  <a:lnTo>
                    <a:pt x="723" y="638"/>
                  </a:lnTo>
                  <a:close/>
                  <a:moveTo>
                    <a:pt x="449" y="633"/>
                  </a:moveTo>
                  <a:lnTo>
                    <a:pt x="449" y="633"/>
                  </a:lnTo>
                  <a:lnTo>
                    <a:pt x="446" y="629"/>
                  </a:lnTo>
                  <a:lnTo>
                    <a:pt x="441" y="624"/>
                  </a:lnTo>
                  <a:lnTo>
                    <a:pt x="436" y="621"/>
                  </a:lnTo>
                  <a:lnTo>
                    <a:pt x="430" y="618"/>
                  </a:lnTo>
                  <a:lnTo>
                    <a:pt x="430" y="618"/>
                  </a:lnTo>
                  <a:lnTo>
                    <a:pt x="433" y="622"/>
                  </a:lnTo>
                  <a:lnTo>
                    <a:pt x="438" y="627"/>
                  </a:lnTo>
                  <a:lnTo>
                    <a:pt x="449" y="633"/>
                  </a:lnTo>
                  <a:lnTo>
                    <a:pt x="449" y="633"/>
                  </a:lnTo>
                  <a:close/>
                  <a:moveTo>
                    <a:pt x="741" y="629"/>
                  </a:moveTo>
                  <a:lnTo>
                    <a:pt x="741" y="629"/>
                  </a:lnTo>
                  <a:lnTo>
                    <a:pt x="737" y="626"/>
                  </a:lnTo>
                  <a:lnTo>
                    <a:pt x="732" y="622"/>
                  </a:lnTo>
                  <a:lnTo>
                    <a:pt x="729" y="619"/>
                  </a:lnTo>
                  <a:lnTo>
                    <a:pt x="725" y="618"/>
                  </a:lnTo>
                  <a:lnTo>
                    <a:pt x="725" y="618"/>
                  </a:lnTo>
                  <a:lnTo>
                    <a:pt x="728" y="621"/>
                  </a:lnTo>
                  <a:lnTo>
                    <a:pt x="732" y="626"/>
                  </a:lnTo>
                  <a:lnTo>
                    <a:pt x="737" y="627"/>
                  </a:lnTo>
                  <a:lnTo>
                    <a:pt x="741" y="629"/>
                  </a:lnTo>
                  <a:lnTo>
                    <a:pt x="741" y="629"/>
                  </a:lnTo>
                  <a:close/>
                  <a:moveTo>
                    <a:pt x="293" y="656"/>
                  </a:moveTo>
                  <a:lnTo>
                    <a:pt x="293" y="656"/>
                  </a:lnTo>
                  <a:lnTo>
                    <a:pt x="284" y="647"/>
                  </a:lnTo>
                  <a:lnTo>
                    <a:pt x="275" y="638"/>
                  </a:lnTo>
                  <a:lnTo>
                    <a:pt x="253" y="621"/>
                  </a:lnTo>
                  <a:lnTo>
                    <a:pt x="253" y="621"/>
                  </a:lnTo>
                  <a:lnTo>
                    <a:pt x="272" y="641"/>
                  </a:lnTo>
                  <a:lnTo>
                    <a:pt x="282" y="648"/>
                  </a:lnTo>
                  <a:lnTo>
                    <a:pt x="293" y="656"/>
                  </a:lnTo>
                  <a:lnTo>
                    <a:pt x="293" y="656"/>
                  </a:lnTo>
                  <a:close/>
                  <a:moveTo>
                    <a:pt x="342" y="651"/>
                  </a:moveTo>
                  <a:lnTo>
                    <a:pt x="342" y="651"/>
                  </a:lnTo>
                  <a:lnTo>
                    <a:pt x="333" y="644"/>
                  </a:lnTo>
                  <a:lnTo>
                    <a:pt x="325" y="636"/>
                  </a:lnTo>
                  <a:lnTo>
                    <a:pt x="316" y="630"/>
                  </a:lnTo>
                  <a:lnTo>
                    <a:pt x="307" y="624"/>
                  </a:lnTo>
                  <a:lnTo>
                    <a:pt x="307" y="624"/>
                  </a:lnTo>
                  <a:lnTo>
                    <a:pt x="324" y="639"/>
                  </a:lnTo>
                  <a:lnTo>
                    <a:pt x="333" y="645"/>
                  </a:lnTo>
                  <a:lnTo>
                    <a:pt x="342" y="651"/>
                  </a:lnTo>
                  <a:lnTo>
                    <a:pt x="342" y="651"/>
                  </a:lnTo>
                  <a:close/>
                  <a:moveTo>
                    <a:pt x="737" y="638"/>
                  </a:moveTo>
                  <a:lnTo>
                    <a:pt x="737" y="638"/>
                  </a:lnTo>
                  <a:lnTo>
                    <a:pt x="737" y="636"/>
                  </a:lnTo>
                  <a:lnTo>
                    <a:pt x="737" y="635"/>
                  </a:lnTo>
                  <a:lnTo>
                    <a:pt x="735" y="633"/>
                  </a:lnTo>
                  <a:lnTo>
                    <a:pt x="732" y="630"/>
                  </a:lnTo>
                  <a:lnTo>
                    <a:pt x="731" y="630"/>
                  </a:lnTo>
                  <a:lnTo>
                    <a:pt x="731" y="629"/>
                  </a:lnTo>
                  <a:lnTo>
                    <a:pt x="731" y="629"/>
                  </a:lnTo>
                  <a:lnTo>
                    <a:pt x="728" y="627"/>
                  </a:lnTo>
                  <a:lnTo>
                    <a:pt x="726" y="627"/>
                  </a:lnTo>
                  <a:lnTo>
                    <a:pt x="725" y="626"/>
                  </a:lnTo>
                  <a:lnTo>
                    <a:pt x="722" y="624"/>
                  </a:lnTo>
                  <a:lnTo>
                    <a:pt x="722" y="624"/>
                  </a:lnTo>
                  <a:lnTo>
                    <a:pt x="725" y="629"/>
                  </a:lnTo>
                  <a:lnTo>
                    <a:pt x="728" y="632"/>
                  </a:lnTo>
                  <a:lnTo>
                    <a:pt x="737" y="638"/>
                  </a:lnTo>
                  <a:lnTo>
                    <a:pt x="737" y="638"/>
                  </a:lnTo>
                  <a:close/>
                  <a:moveTo>
                    <a:pt x="398" y="639"/>
                  </a:moveTo>
                  <a:lnTo>
                    <a:pt x="398" y="639"/>
                  </a:lnTo>
                  <a:lnTo>
                    <a:pt x="394" y="636"/>
                  </a:lnTo>
                  <a:lnTo>
                    <a:pt x="389" y="633"/>
                  </a:lnTo>
                  <a:lnTo>
                    <a:pt x="386" y="629"/>
                  </a:lnTo>
                  <a:lnTo>
                    <a:pt x="382" y="627"/>
                  </a:lnTo>
                  <a:lnTo>
                    <a:pt x="382" y="627"/>
                  </a:lnTo>
                  <a:lnTo>
                    <a:pt x="386" y="630"/>
                  </a:lnTo>
                  <a:lnTo>
                    <a:pt x="389" y="635"/>
                  </a:lnTo>
                  <a:lnTo>
                    <a:pt x="394" y="638"/>
                  </a:lnTo>
                  <a:lnTo>
                    <a:pt x="398" y="639"/>
                  </a:lnTo>
                  <a:lnTo>
                    <a:pt x="398" y="639"/>
                  </a:lnTo>
                  <a:close/>
                  <a:moveTo>
                    <a:pt x="696" y="632"/>
                  </a:moveTo>
                  <a:lnTo>
                    <a:pt x="696" y="632"/>
                  </a:lnTo>
                  <a:lnTo>
                    <a:pt x="694" y="630"/>
                  </a:lnTo>
                  <a:lnTo>
                    <a:pt x="693" y="629"/>
                  </a:lnTo>
                  <a:lnTo>
                    <a:pt x="686" y="626"/>
                  </a:lnTo>
                  <a:lnTo>
                    <a:pt x="686" y="626"/>
                  </a:lnTo>
                  <a:lnTo>
                    <a:pt x="690" y="630"/>
                  </a:lnTo>
                  <a:lnTo>
                    <a:pt x="693" y="632"/>
                  </a:lnTo>
                  <a:lnTo>
                    <a:pt x="696" y="632"/>
                  </a:lnTo>
                  <a:lnTo>
                    <a:pt x="696" y="632"/>
                  </a:lnTo>
                  <a:close/>
                  <a:moveTo>
                    <a:pt x="757" y="635"/>
                  </a:moveTo>
                  <a:lnTo>
                    <a:pt x="757" y="635"/>
                  </a:lnTo>
                  <a:lnTo>
                    <a:pt x="758" y="630"/>
                  </a:lnTo>
                  <a:lnTo>
                    <a:pt x="758" y="627"/>
                  </a:lnTo>
                  <a:lnTo>
                    <a:pt x="757" y="626"/>
                  </a:lnTo>
                  <a:lnTo>
                    <a:pt x="757" y="626"/>
                  </a:lnTo>
                  <a:lnTo>
                    <a:pt x="757" y="629"/>
                  </a:lnTo>
                  <a:lnTo>
                    <a:pt x="757" y="630"/>
                  </a:lnTo>
                  <a:lnTo>
                    <a:pt x="755" y="633"/>
                  </a:lnTo>
                  <a:lnTo>
                    <a:pt x="757" y="635"/>
                  </a:lnTo>
                  <a:lnTo>
                    <a:pt x="757" y="635"/>
                  </a:lnTo>
                  <a:close/>
                  <a:moveTo>
                    <a:pt x="310" y="641"/>
                  </a:moveTo>
                  <a:lnTo>
                    <a:pt x="310" y="641"/>
                  </a:lnTo>
                  <a:lnTo>
                    <a:pt x="308" y="636"/>
                  </a:lnTo>
                  <a:lnTo>
                    <a:pt x="304" y="633"/>
                  </a:lnTo>
                  <a:lnTo>
                    <a:pt x="299" y="630"/>
                  </a:lnTo>
                  <a:lnTo>
                    <a:pt x="296" y="629"/>
                  </a:lnTo>
                  <a:lnTo>
                    <a:pt x="296" y="629"/>
                  </a:lnTo>
                  <a:lnTo>
                    <a:pt x="302" y="635"/>
                  </a:lnTo>
                  <a:lnTo>
                    <a:pt x="310" y="641"/>
                  </a:lnTo>
                  <a:lnTo>
                    <a:pt x="310" y="641"/>
                  </a:lnTo>
                  <a:close/>
                  <a:moveTo>
                    <a:pt x="487" y="630"/>
                  </a:moveTo>
                  <a:lnTo>
                    <a:pt x="487" y="630"/>
                  </a:lnTo>
                  <a:lnTo>
                    <a:pt x="484" y="629"/>
                  </a:lnTo>
                  <a:lnTo>
                    <a:pt x="482" y="629"/>
                  </a:lnTo>
                  <a:lnTo>
                    <a:pt x="482" y="629"/>
                  </a:lnTo>
                  <a:lnTo>
                    <a:pt x="482" y="629"/>
                  </a:lnTo>
                  <a:lnTo>
                    <a:pt x="484" y="632"/>
                  </a:lnTo>
                  <a:lnTo>
                    <a:pt x="485" y="632"/>
                  </a:lnTo>
                  <a:lnTo>
                    <a:pt x="487" y="630"/>
                  </a:lnTo>
                  <a:lnTo>
                    <a:pt x="487" y="630"/>
                  </a:lnTo>
                  <a:close/>
                  <a:moveTo>
                    <a:pt x="528" y="647"/>
                  </a:moveTo>
                  <a:lnTo>
                    <a:pt x="528" y="647"/>
                  </a:lnTo>
                  <a:lnTo>
                    <a:pt x="523" y="641"/>
                  </a:lnTo>
                  <a:lnTo>
                    <a:pt x="517" y="636"/>
                  </a:lnTo>
                  <a:lnTo>
                    <a:pt x="511" y="632"/>
                  </a:lnTo>
                  <a:lnTo>
                    <a:pt x="504" y="630"/>
                  </a:lnTo>
                  <a:lnTo>
                    <a:pt x="504" y="630"/>
                  </a:lnTo>
                  <a:lnTo>
                    <a:pt x="508" y="635"/>
                  </a:lnTo>
                  <a:lnTo>
                    <a:pt x="514" y="641"/>
                  </a:lnTo>
                  <a:lnTo>
                    <a:pt x="519" y="645"/>
                  </a:lnTo>
                  <a:lnTo>
                    <a:pt x="523" y="647"/>
                  </a:lnTo>
                  <a:lnTo>
                    <a:pt x="528" y="647"/>
                  </a:lnTo>
                  <a:lnTo>
                    <a:pt x="528" y="647"/>
                  </a:lnTo>
                  <a:close/>
                  <a:moveTo>
                    <a:pt x="769" y="644"/>
                  </a:moveTo>
                  <a:lnTo>
                    <a:pt x="769" y="644"/>
                  </a:lnTo>
                  <a:lnTo>
                    <a:pt x="770" y="638"/>
                  </a:lnTo>
                  <a:lnTo>
                    <a:pt x="770" y="636"/>
                  </a:lnTo>
                  <a:lnTo>
                    <a:pt x="770" y="633"/>
                  </a:lnTo>
                  <a:lnTo>
                    <a:pt x="770" y="633"/>
                  </a:lnTo>
                  <a:lnTo>
                    <a:pt x="769" y="633"/>
                  </a:lnTo>
                  <a:lnTo>
                    <a:pt x="769" y="633"/>
                  </a:lnTo>
                  <a:lnTo>
                    <a:pt x="766" y="639"/>
                  </a:lnTo>
                  <a:lnTo>
                    <a:pt x="766" y="642"/>
                  </a:lnTo>
                  <a:lnTo>
                    <a:pt x="769" y="644"/>
                  </a:lnTo>
                  <a:lnTo>
                    <a:pt x="769" y="644"/>
                  </a:lnTo>
                  <a:close/>
                  <a:moveTo>
                    <a:pt x="699" y="639"/>
                  </a:moveTo>
                  <a:lnTo>
                    <a:pt x="699" y="639"/>
                  </a:lnTo>
                  <a:lnTo>
                    <a:pt x="709" y="645"/>
                  </a:lnTo>
                  <a:lnTo>
                    <a:pt x="720" y="650"/>
                  </a:lnTo>
                  <a:lnTo>
                    <a:pt x="720" y="650"/>
                  </a:lnTo>
                  <a:lnTo>
                    <a:pt x="722" y="650"/>
                  </a:lnTo>
                  <a:lnTo>
                    <a:pt x="722" y="650"/>
                  </a:lnTo>
                  <a:lnTo>
                    <a:pt x="723" y="648"/>
                  </a:lnTo>
                  <a:lnTo>
                    <a:pt x="725" y="648"/>
                  </a:lnTo>
                  <a:lnTo>
                    <a:pt x="725" y="648"/>
                  </a:lnTo>
                  <a:lnTo>
                    <a:pt x="728" y="650"/>
                  </a:lnTo>
                  <a:lnTo>
                    <a:pt x="728" y="651"/>
                  </a:lnTo>
                  <a:lnTo>
                    <a:pt x="729" y="656"/>
                  </a:lnTo>
                  <a:lnTo>
                    <a:pt x="729" y="656"/>
                  </a:lnTo>
                  <a:lnTo>
                    <a:pt x="732" y="653"/>
                  </a:lnTo>
                  <a:lnTo>
                    <a:pt x="732" y="648"/>
                  </a:lnTo>
                  <a:lnTo>
                    <a:pt x="732" y="648"/>
                  </a:lnTo>
                  <a:lnTo>
                    <a:pt x="702" y="633"/>
                  </a:lnTo>
                  <a:lnTo>
                    <a:pt x="702" y="633"/>
                  </a:lnTo>
                  <a:lnTo>
                    <a:pt x="702" y="636"/>
                  </a:lnTo>
                  <a:lnTo>
                    <a:pt x="702" y="636"/>
                  </a:lnTo>
                  <a:lnTo>
                    <a:pt x="700" y="638"/>
                  </a:lnTo>
                  <a:lnTo>
                    <a:pt x="699" y="639"/>
                  </a:lnTo>
                  <a:lnTo>
                    <a:pt x="699" y="639"/>
                  </a:lnTo>
                  <a:close/>
                  <a:moveTo>
                    <a:pt x="360" y="639"/>
                  </a:moveTo>
                  <a:lnTo>
                    <a:pt x="360" y="639"/>
                  </a:lnTo>
                  <a:lnTo>
                    <a:pt x="360" y="644"/>
                  </a:lnTo>
                  <a:lnTo>
                    <a:pt x="363" y="648"/>
                  </a:lnTo>
                  <a:lnTo>
                    <a:pt x="371" y="654"/>
                  </a:lnTo>
                  <a:lnTo>
                    <a:pt x="371" y="654"/>
                  </a:lnTo>
                  <a:lnTo>
                    <a:pt x="375" y="654"/>
                  </a:lnTo>
                  <a:lnTo>
                    <a:pt x="378" y="656"/>
                  </a:lnTo>
                  <a:lnTo>
                    <a:pt x="383" y="658"/>
                  </a:lnTo>
                  <a:lnTo>
                    <a:pt x="388" y="656"/>
                  </a:lnTo>
                  <a:lnTo>
                    <a:pt x="388" y="656"/>
                  </a:lnTo>
                  <a:lnTo>
                    <a:pt x="378" y="650"/>
                  </a:lnTo>
                  <a:lnTo>
                    <a:pt x="372" y="644"/>
                  </a:lnTo>
                  <a:lnTo>
                    <a:pt x="365" y="638"/>
                  </a:lnTo>
                  <a:lnTo>
                    <a:pt x="360" y="636"/>
                  </a:lnTo>
                  <a:lnTo>
                    <a:pt x="356" y="635"/>
                  </a:lnTo>
                  <a:lnTo>
                    <a:pt x="356" y="635"/>
                  </a:lnTo>
                  <a:lnTo>
                    <a:pt x="356" y="636"/>
                  </a:lnTo>
                  <a:lnTo>
                    <a:pt x="357" y="636"/>
                  </a:lnTo>
                  <a:lnTo>
                    <a:pt x="359" y="638"/>
                  </a:lnTo>
                  <a:lnTo>
                    <a:pt x="360" y="639"/>
                  </a:lnTo>
                  <a:lnTo>
                    <a:pt x="360" y="639"/>
                  </a:lnTo>
                  <a:close/>
                  <a:moveTo>
                    <a:pt x="511" y="650"/>
                  </a:moveTo>
                  <a:lnTo>
                    <a:pt x="511" y="650"/>
                  </a:lnTo>
                  <a:lnTo>
                    <a:pt x="502" y="642"/>
                  </a:lnTo>
                  <a:lnTo>
                    <a:pt x="493" y="636"/>
                  </a:lnTo>
                  <a:lnTo>
                    <a:pt x="493" y="636"/>
                  </a:lnTo>
                  <a:lnTo>
                    <a:pt x="496" y="641"/>
                  </a:lnTo>
                  <a:lnTo>
                    <a:pt x="500" y="645"/>
                  </a:lnTo>
                  <a:lnTo>
                    <a:pt x="505" y="648"/>
                  </a:lnTo>
                  <a:lnTo>
                    <a:pt x="511" y="650"/>
                  </a:lnTo>
                  <a:lnTo>
                    <a:pt x="511" y="650"/>
                  </a:lnTo>
                  <a:close/>
                  <a:moveTo>
                    <a:pt x="778" y="650"/>
                  </a:moveTo>
                  <a:lnTo>
                    <a:pt x="778" y="650"/>
                  </a:lnTo>
                  <a:lnTo>
                    <a:pt x="781" y="645"/>
                  </a:lnTo>
                  <a:lnTo>
                    <a:pt x="783" y="639"/>
                  </a:lnTo>
                  <a:lnTo>
                    <a:pt x="783" y="639"/>
                  </a:lnTo>
                  <a:lnTo>
                    <a:pt x="779" y="638"/>
                  </a:lnTo>
                  <a:lnTo>
                    <a:pt x="776" y="636"/>
                  </a:lnTo>
                  <a:lnTo>
                    <a:pt x="776" y="636"/>
                  </a:lnTo>
                  <a:lnTo>
                    <a:pt x="775" y="644"/>
                  </a:lnTo>
                  <a:lnTo>
                    <a:pt x="775" y="648"/>
                  </a:lnTo>
                  <a:lnTo>
                    <a:pt x="776" y="650"/>
                  </a:lnTo>
                  <a:lnTo>
                    <a:pt x="778" y="650"/>
                  </a:lnTo>
                  <a:lnTo>
                    <a:pt x="778" y="650"/>
                  </a:lnTo>
                  <a:close/>
                  <a:moveTo>
                    <a:pt x="542" y="656"/>
                  </a:moveTo>
                  <a:lnTo>
                    <a:pt x="542" y="656"/>
                  </a:lnTo>
                  <a:lnTo>
                    <a:pt x="575" y="674"/>
                  </a:lnTo>
                  <a:lnTo>
                    <a:pt x="593" y="682"/>
                  </a:lnTo>
                  <a:lnTo>
                    <a:pt x="610" y="690"/>
                  </a:lnTo>
                  <a:lnTo>
                    <a:pt x="610" y="690"/>
                  </a:lnTo>
                  <a:lnTo>
                    <a:pt x="586" y="674"/>
                  </a:lnTo>
                  <a:lnTo>
                    <a:pt x="572" y="667"/>
                  </a:lnTo>
                  <a:lnTo>
                    <a:pt x="566" y="664"/>
                  </a:lnTo>
                  <a:lnTo>
                    <a:pt x="558" y="662"/>
                  </a:lnTo>
                  <a:lnTo>
                    <a:pt x="558" y="662"/>
                  </a:lnTo>
                  <a:lnTo>
                    <a:pt x="549" y="658"/>
                  </a:lnTo>
                  <a:lnTo>
                    <a:pt x="542" y="650"/>
                  </a:lnTo>
                  <a:lnTo>
                    <a:pt x="528" y="638"/>
                  </a:lnTo>
                  <a:lnTo>
                    <a:pt x="528" y="638"/>
                  </a:lnTo>
                  <a:lnTo>
                    <a:pt x="531" y="642"/>
                  </a:lnTo>
                  <a:lnTo>
                    <a:pt x="534" y="647"/>
                  </a:lnTo>
                  <a:lnTo>
                    <a:pt x="542" y="656"/>
                  </a:lnTo>
                  <a:lnTo>
                    <a:pt x="542" y="656"/>
                  </a:lnTo>
                  <a:close/>
                  <a:moveTo>
                    <a:pt x="455" y="644"/>
                  </a:moveTo>
                  <a:lnTo>
                    <a:pt x="455" y="644"/>
                  </a:lnTo>
                  <a:lnTo>
                    <a:pt x="450" y="641"/>
                  </a:lnTo>
                  <a:lnTo>
                    <a:pt x="447" y="639"/>
                  </a:lnTo>
                  <a:lnTo>
                    <a:pt x="446" y="639"/>
                  </a:lnTo>
                  <a:lnTo>
                    <a:pt x="446" y="639"/>
                  </a:lnTo>
                  <a:lnTo>
                    <a:pt x="449" y="642"/>
                  </a:lnTo>
                  <a:lnTo>
                    <a:pt x="452" y="644"/>
                  </a:lnTo>
                  <a:lnTo>
                    <a:pt x="455" y="644"/>
                  </a:lnTo>
                  <a:lnTo>
                    <a:pt x="455" y="644"/>
                  </a:lnTo>
                  <a:close/>
                  <a:moveTo>
                    <a:pt x="418" y="645"/>
                  </a:moveTo>
                  <a:lnTo>
                    <a:pt x="418" y="645"/>
                  </a:lnTo>
                  <a:lnTo>
                    <a:pt x="417" y="642"/>
                  </a:lnTo>
                  <a:lnTo>
                    <a:pt x="415" y="641"/>
                  </a:lnTo>
                  <a:lnTo>
                    <a:pt x="414" y="642"/>
                  </a:lnTo>
                  <a:lnTo>
                    <a:pt x="414" y="642"/>
                  </a:lnTo>
                  <a:lnTo>
                    <a:pt x="415" y="644"/>
                  </a:lnTo>
                  <a:lnTo>
                    <a:pt x="417" y="645"/>
                  </a:lnTo>
                  <a:lnTo>
                    <a:pt x="418" y="645"/>
                  </a:lnTo>
                  <a:lnTo>
                    <a:pt x="418" y="645"/>
                  </a:lnTo>
                  <a:close/>
                  <a:moveTo>
                    <a:pt x="616" y="645"/>
                  </a:moveTo>
                  <a:lnTo>
                    <a:pt x="616" y="645"/>
                  </a:lnTo>
                  <a:lnTo>
                    <a:pt x="615" y="644"/>
                  </a:lnTo>
                  <a:lnTo>
                    <a:pt x="612" y="642"/>
                  </a:lnTo>
                  <a:lnTo>
                    <a:pt x="612" y="642"/>
                  </a:lnTo>
                  <a:lnTo>
                    <a:pt x="612" y="644"/>
                  </a:lnTo>
                  <a:lnTo>
                    <a:pt x="613" y="645"/>
                  </a:lnTo>
                  <a:lnTo>
                    <a:pt x="616" y="645"/>
                  </a:lnTo>
                  <a:lnTo>
                    <a:pt x="616" y="645"/>
                  </a:lnTo>
                  <a:close/>
                  <a:moveTo>
                    <a:pt x="571" y="656"/>
                  </a:moveTo>
                  <a:lnTo>
                    <a:pt x="571" y="656"/>
                  </a:lnTo>
                  <a:lnTo>
                    <a:pt x="578" y="659"/>
                  </a:lnTo>
                  <a:lnTo>
                    <a:pt x="584" y="664"/>
                  </a:lnTo>
                  <a:lnTo>
                    <a:pt x="590" y="667"/>
                  </a:lnTo>
                  <a:lnTo>
                    <a:pt x="597" y="668"/>
                  </a:lnTo>
                  <a:lnTo>
                    <a:pt x="597" y="668"/>
                  </a:lnTo>
                  <a:lnTo>
                    <a:pt x="577" y="654"/>
                  </a:lnTo>
                  <a:lnTo>
                    <a:pt x="555" y="644"/>
                  </a:lnTo>
                  <a:lnTo>
                    <a:pt x="555" y="644"/>
                  </a:lnTo>
                  <a:lnTo>
                    <a:pt x="555" y="644"/>
                  </a:lnTo>
                  <a:lnTo>
                    <a:pt x="554" y="644"/>
                  </a:lnTo>
                  <a:lnTo>
                    <a:pt x="554" y="644"/>
                  </a:lnTo>
                  <a:lnTo>
                    <a:pt x="557" y="648"/>
                  </a:lnTo>
                  <a:lnTo>
                    <a:pt x="560" y="651"/>
                  </a:lnTo>
                  <a:lnTo>
                    <a:pt x="571" y="656"/>
                  </a:lnTo>
                  <a:lnTo>
                    <a:pt x="571" y="656"/>
                  </a:lnTo>
                  <a:close/>
                  <a:moveTo>
                    <a:pt x="604" y="651"/>
                  </a:moveTo>
                  <a:lnTo>
                    <a:pt x="604" y="651"/>
                  </a:lnTo>
                  <a:lnTo>
                    <a:pt x="598" y="647"/>
                  </a:lnTo>
                  <a:lnTo>
                    <a:pt x="590" y="644"/>
                  </a:lnTo>
                  <a:lnTo>
                    <a:pt x="590" y="644"/>
                  </a:lnTo>
                  <a:lnTo>
                    <a:pt x="597" y="648"/>
                  </a:lnTo>
                  <a:lnTo>
                    <a:pt x="604" y="651"/>
                  </a:lnTo>
                  <a:lnTo>
                    <a:pt x="604" y="651"/>
                  </a:lnTo>
                  <a:close/>
                  <a:moveTo>
                    <a:pt x="728" y="691"/>
                  </a:moveTo>
                  <a:lnTo>
                    <a:pt x="728" y="691"/>
                  </a:lnTo>
                  <a:lnTo>
                    <a:pt x="729" y="683"/>
                  </a:lnTo>
                  <a:lnTo>
                    <a:pt x="731" y="677"/>
                  </a:lnTo>
                  <a:lnTo>
                    <a:pt x="731" y="677"/>
                  </a:lnTo>
                  <a:lnTo>
                    <a:pt x="728" y="680"/>
                  </a:lnTo>
                  <a:lnTo>
                    <a:pt x="726" y="680"/>
                  </a:lnTo>
                  <a:lnTo>
                    <a:pt x="723" y="680"/>
                  </a:lnTo>
                  <a:lnTo>
                    <a:pt x="723" y="680"/>
                  </a:lnTo>
                  <a:lnTo>
                    <a:pt x="722" y="676"/>
                  </a:lnTo>
                  <a:lnTo>
                    <a:pt x="722" y="673"/>
                  </a:lnTo>
                  <a:lnTo>
                    <a:pt x="722" y="673"/>
                  </a:lnTo>
                  <a:lnTo>
                    <a:pt x="697" y="658"/>
                  </a:lnTo>
                  <a:lnTo>
                    <a:pt x="685" y="650"/>
                  </a:lnTo>
                  <a:lnTo>
                    <a:pt x="673" y="645"/>
                  </a:lnTo>
                  <a:lnTo>
                    <a:pt x="673" y="645"/>
                  </a:lnTo>
                  <a:lnTo>
                    <a:pt x="679" y="651"/>
                  </a:lnTo>
                  <a:lnTo>
                    <a:pt x="685" y="658"/>
                  </a:lnTo>
                  <a:lnTo>
                    <a:pt x="699" y="670"/>
                  </a:lnTo>
                  <a:lnTo>
                    <a:pt x="714" y="680"/>
                  </a:lnTo>
                  <a:lnTo>
                    <a:pt x="728" y="691"/>
                  </a:lnTo>
                  <a:lnTo>
                    <a:pt x="728" y="691"/>
                  </a:lnTo>
                  <a:close/>
                  <a:moveTo>
                    <a:pt x="749" y="645"/>
                  </a:moveTo>
                  <a:lnTo>
                    <a:pt x="749" y="645"/>
                  </a:lnTo>
                  <a:lnTo>
                    <a:pt x="749" y="647"/>
                  </a:lnTo>
                  <a:lnTo>
                    <a:pt x="751" y="647"/>
                  </a:lnTo>
                  <a:lnTo>
                    <a:pt x="754" y="647"/>
                  </a:lnTo>
                  <a:lnTo>
                    <a:pt x="754" y="647"/>
                  </a:lnTo>
                  <a:lnTo>
                    <a:pt x="752" y="645"/>
                  </a:lnTo>
                  <a:lnTo>
                    <a:pt x="751" y="645"/>
                  </a:lnTo>
                  <a:lnTo>
                    <a:pt x="749" y="645"/>
                  </a:lnTo>
                  <a:lnTo>
                    <a:pt x="749" y="645"/>
                  </a:lnTo>
                  <a:close/>
                  <a:moveTo>
                    <a:pt x="555" y="653"/>
                  </a:moveTo>
                  <a:lnTo>
                    <a:pt x="555" y="653"/>
                  </a:lnTo>
                  <a:lnTo>
                    <a:pt x="551" y="650"/>
                  </a:lnTo>
                  <a:lnTo>
                    <a:pt x="549" y="648"/>
                  </a:lnTo>
                  <a:lnTo>
                    <a:pt x="546" y="647"/>
                  </a:lnTo>
                  <a:lnTo>
                    <a:pt x="546" y="647"/>
                  </a:lnTo>
                  <a:lnTo>
                    <a:pt x="551" y="651"/>
                  </a:lnTo>
                  <a:lnTo>
                    <a:pt x="554" y="653"/>
                  </a:lnTo>
                  <a:lnTo>
                    <a:pt x="555" y="653"/>
                  </a:lnTo>
                  <a:lnTo>
                    <a:pt x="555" y="653"/>
                  </a:lnTo>
                  <a:close/>
                  <a:moveTo>
                    <a:pt x="429" y="656"/>
                  </a:moveTo>
                  <a:lnTo>
                    <a:pt x="429" y="656"/>
                  </a:lnTo>
                  <a:lnTo>
                    <a:pt x="446" y="665"/>
                  </a:lnTo>
                  <a:lnTo>
                    <a:pt x="462" y="674"/>
                  </a:lnTo>
                  <a:lnTo>
                    <a:pt x="462" y="674"/>
                  </a:lnTo>
                  <a:lnTo>
                    <a:pt x="455" y="667"/>
                  </a:lnTo>
                  <a:lnTo>
                    <a:pt x="447" y="661"/>
                  </a:lnTo>
                  <a:lnTo>
                    <a:pt x="429" y="650"/>
                  </a:lnTo>
                  <a:lnTo>
                    <a:pt x="429" y="650"/>
                  </a:lnTo>
                  <a:lnTo>
                    <a:pt x="429" y="653"/>
                  </a:lnTo>
                  <a:lnTo>
                    <a:pt x="429" y="656"/>
                  </a:lnTo>
                  <a:lnTo>
                    <a:pt x="429" y="656"/>
                  </a:lnTo>
                  <a:close/>
                  <a:moveTo>
                    <a:pt x="485" y="667"/>
                  </a:moveTo>
                  <a:lnTo>
                    <a:pt x="485" y="667"/>
                  </a:lnTo>
                  <a:lnTo>
                    <a:pt x="475" y="658"/>
                  </a:lnTo>
                  <a:lnTo>
                    <a:pt x="468" y="654"/>
                  </a:lnTo>
                  <a:lnTo>
                    <a:pt x="461" y="650"/>
                  </a:lnTo>
                  <a:lnTo>
                    <a:pt x="461" y="650"/>
                  </a:lnTo>
                  <a:lnTo>
                    <a:pt x="473" y="659"/>
                  </a:lnTo>
                  <a:lnTo>
                    <a:pt x="479" y="664"/>
                  </a:lnTo>
                  <a:lnTo>
                    <a:pt x="485" y="667"/>
                  </a:lnTo>
                  <a:lnTo>
                    <a:pt x="485" y="667"/>
                  </a:lnTo>
                  <a:close/>
                  <a:moveTo>
                    <a:pt x="394" y="651"/>
                  </a:moveTo>
                  <a:lnTo>
                    <a:pt x="394" y="651"/>
                  </a:lnTo>
                  <a:lnTo>
                    <a:pt x="392" y="653"/>
                  </a:lnTo>
                  <a:lnTo>
                    <a:pt x="391" y="653"/>
                  </a:lnTo>
                  <a:lnTo>
                    <a:pt x="391" y="653"/>
                  </a:lnTo>
                  <a:lnTo>
                    <a:pt x="407" y="662"/>
                  </a:lnTo>
                  <a:lnTo>
                    <a:pt x="415" y="667"/>
                  </a:lnTo>
                  <a:lnTo>
                    <a:pt x="424" y="670"/>
                  </a:lnTo>
                  <a:lnTo>
                    <a:pt x="424" y="670"/>
                  </a:lnTo>
                  <a:lnTo>
                    <a:pt x="409" y="661"/>
                  </a:lnTo>
                  <a:lnTo>
                    <a:pt x="394" y="651"/>
                  </a:lnTo>
                  <a:lnTo>
                    <a:pt x="394" y="651"/>
                  </a:lnTo>
                  <a:close/>
                  <a:moveTo>
                    <a:pt x="767" y="654"/>
                  </a:moveTo>
                  <a:lnTo>
                    <a:pt x="767" y="654"/>
                  </a:lnTo>
                  <a:lnTo>
                    <a:pt x="761" y="651"/>
                  </a:lnTo>
                  <a:lnTo>
                    <a:pt x="761" y="651"/>
                  </a:lnTo>
                  <a:lnTo>
                    <a:pt x="761" y="654"/>
                  </a:lnTo>
                  <a:lnTo>
                    <a:pt x="763" y="654"/>
                  </a:lnTo>
                  <a:lnTo>
                    <a:pt x="766" y="656"/>
                  </a:lnTo>
                  <a:lnTo>
                    <a:pt x="767" y="654"/>
                  </a:lnTo>
                  <a:lnTo>
                    <a:pt x="767" y="654"/>
                  </a:lnTo>
                  <a:close/>
                  <a:moveTo>
                    <a:pt x="735" y="659"/>
                  </a:moveTo>
                  <a:lnTo>
                    <a:pt x="735" y="659"/>
                  </a:lnTo>
                  <a:lnTo>
                    <a:pt x="738" y="656"/>
                  </a:lnTo>
                  <a:lnTo>
                    <a:pt x="738" y="654"/>
                  </a:lnTo>
                  <a:lnTo>
                    <a:pt x="738" y="653"/>
                  </a:lnTo>
                  <a:lnTo>
                    <a:pt x="738" y="653"/>
                  </a:lnTo>
                  <a:lnTo>
                    <a:pt x="735" y="659"/>
                  </a:lnTo>
                  <a:lnTo>
                    <a:pt x="735" y="659"/>
                  </a:lnTo>
                  <a:close/>
                  <a:moveTo>
                    <a:pt x="715" y="659"/>
                  </a:moveTo>
                  <a:lnTo>
                    <a:pt x="715" y="659"/>
                  </a:lnTo>
                  <a:lnTo>
                    <a:pt x="712" y="658"/>
                  </a:lnTo>
                  <a:lnTo>
                    <a:pt x="711" y="654"/>
                  </a:lnTo>
                  <a:lnTo>
                    <a:pt x="703" y="654"/>
                  </a:lnTo>
                  <a:lnTo>
                    <a:pt x="703" y="654"/>
                  </a:lnTo>
                  <a:lnTo>
                    <a:pt x="709" y="658"/>
                  </a:lnTo>
                  <a:lnTo>
                    <a:pt x="712" y="659"/>
                  </a:lnTo>
                  <a:lnTo>
                    <a:pt x="715" y="659"/>
                  </a:lnTo>
                  <a:lnTo>
                    <a:pt x="715" y="659"/>
                  </a:lnTo>
                  <a:close/>
                  <a:moveTo>
                    <a:pt x="744" y="665"/>
                  </a:moveTo>
                  <a:lnTo>
                    <a:pt x="744" y="665"/>
                  </a:lnTo>
                  <a:lnTo>
                    <a:pt x="746" y="665"/>
                  </a:lnTo>
                  <a:lnTo>
                    <a:pt x="746" y="665"/>
                  </a:lnTo>
                  <a:lnTo>
                    <a:pt x="746" y="667"/>
                  </a:lnTo>
                  <a:lnTo>
                    <a:pt x="747" y="667"/>
                  </a:lnTo>
                  <a:lnTo>
                    <a:pt x="747" y="667"/>
                  </a:lnTo>
                  <a:lnTo>
                    <a:pt x="749" y="658"/>
                  </a:lnTo>
                  <a:lnTo>
                    <a:pt x="749" y="658"/>
                  </a:lnTo>
                  <a:lnTo>
                    <a:pt x="747" y="658"/>
                  </a:lnTo>
                  <a:lnTo>
                    <a:pt x="746" y="656"/>
                  </a:lnTo>
                  <a:lnTo>
                    <a:pt x="746" y="656"/>
                  </a:lnTo>
                  <a:lnTo>
                    <a:pt x="744" y="661"/>
                  </a:lnTo>
                  <a:lnTo>
                    <a:pt x="744" y="665"/>
                  </a:lnTo>
                  <a:lnTo>
                    <a:pt x="744" y="665"/>
                  </a:lnTo>
                  <a:close/>
                  <a:moveTo>
                    <a:pt x="532" y="693"/>
                  </a:moveTo>
                  <a:lnTo>
                    <a:pt x="532" y="693"/>
                  </a:lnTo>
                  <a:lnTo>
                    <a:pt x="548" y="699"/>
                  </a:lnTo>
                  <a:lnTo>
                    <a:pt x="561" y="705"/>
                  </a:lnTo>
                  <a:lnTo>
                    <a:pt x="575" y="711"/>
                  </a:lnTo>
                  <a:lnTo>
                    <a:pt x="589" y="715"/>
                  </a:lnTo>
                  <a:lnTo>
                    <a:pt x="589" y="715"/>
                  </a:lnTo>
                  <a:lnTo>
                    <a:pt x="581" y="709"/>
                  </a:lnTo>
                  <a:lnTo>
                    <a:pt x="569" y="703"/>
                  </a:lnTo>
                  <a:lnTo>
                    <a:pt x="543" y="690"/>
                  </a:lnTo>
                  <a:lnTo>
                    <a:pt x="543" y="690"/>
                  </a:lnTo>
                  <a:lnTo>
                    <a:pt x="545" y="688"/>
                  </a:lnTo>
                  <a:lnTo>
                    <a:pt x="543" y="688"/>
                  </a:lnTo>
                  <a:lnTo>
                    <a:pt x="542" y="686"/>
                  </a:lnTo>
                  <a:lnTo>
                    <a:pt x="542" y="686"/>
                  </a:lnTo>
                  <a:lnTo>
                    <a:pt x="543" y="683"/>
                  </a:lnTo>
                  <a:lnTo>
                    <a:pt x="542" y="682"/>
                  </a:lnTo>
                  <a:lnTo>
                    <a:pt x="540" y="679"/>
                  </a:lnTo>
                  <a:lnTo>
                    <a:pt x="540" y="676"/>
                  </a:lnTo>
                  <a:lnTo>
                    <a:pt x="540" y="676"/>
                  </a:lnTo>
                  <a:lnTo>
                    <a:pt x="529" y="665"/>
                  </a:lnTo>
                  <a:lnTo>
                    <a:pt x="523" y="662"/>
                  </a:lnTo>
                  <a:lnTo>
                    <a:pt x="519" y="662"/>
                  </a:lnTo>
                  <a:lnTo>
                    <a:pt x="516" y="662"/>
                  </a:lnTo>
                  <a:lnTo>
                    <a:pt x="516" y="662"/>
                  </a:lnTo>
                  <a:lnTo>
                    <a:pt x="520" y="665"/>
                  </a:lnTo>
                  <a:lnTo>
                    <a:pt x="525" y="670"/>
                  </a:lnTo>
                  <a:lnTo>
                    <a:pt x="525" y="670"/>
                  </a:lnTo>
                  <a:lnTo>
                    <a:pt x="523" y="671"/>
                  </a:lnTo>
                  <a:lnTo>
                    <a:pt x="520" y="673"/>
                  </a:lnTo>
                  <a:lnTo>
                    <a:pt x="520" y="673"/>
                  </a:lnTo>
                  <a:lnTo>
                    <a:pt x="511" y="668"/>
                  </a:lnTo>
                  <a:lnTo>
                    <a:pt x="504" y="662"/>
                  </a:lnTo>
                  <a:lnTo>
                    <a:pt x="504" y="662"/>
                  </a:lnTo>
                  <a:lnTo>
                    <a:pt x="500" y="662"/>
                  </a:lnTo>
                  <a:lnTo>
                    <a:pt x="497" y="661"/>
                  </a:lnTo>
                  <a:lnTo>
                    <a:pt x="491" y="658"/>
                  </a:lnTo>
                  <a:lnTo>
                    <a:pt x="491" y="658"/>
                  </a:lnTo>
                  <a:lnTo>
                    <a:pt x="502" y="667"/>
                  </a:lnTo>
                  <a:lnTo>
                    <a:pt x="513" y="676"/>
                  </a:lnTo>
                  <a:lnTo>
                    <a:pt x="523" y="683"/>
                  </a:lnTo>
                  <a:lnTo>
                    <a:pt x="532" y="693"/>
                  </a:lnTo>
                  <a:lnTo>
                    <a:pt x="532" y="693"/>
                  </a:lnTo>
                  <a:close/>
                  <a:moveTo>
                    <a:pt x="618" y="673"/>
                  </a:moveTo>
                  <a:lnTo>
                    <a:pt x="618" y="673"/>
                  </a:lnTo>
                  <a:lnTo>
                    <a:pt x="615" y="668"/>
                  </a:lnTo>
                  <a:lnTo>
                    <a:pt x="609" y="665"/>
                  </a:lnTo>
                  <a:lnTo>
                    <a:pt x="598" y="659"/>
                  </a:lnTo>
                  <a:lnTo>
                    <a:pt x="598" y="659"/>
                  </a:lnTo>
                  <a:lnTo>
                    <a:pt x="603" y="664"/>
                  </a:lnTo>
                  <a:lnTo>
                    <a:pt x="607" y="668"/>
                  </a:lnTo>
                  <a:lnTo>
                    <a:pt x="612" y="671"/>
                  </a:lnTo>
                  <a:lnTo>
                    <a:pt x="618" y="673"/>
                  </a:lnTo>
                  <a:lnTo>
                    <a:pt x="618" y="673"/>
                  </a:lnTo>
                  <a:close/>
                  <a:moveTo>
                    <a:pt x="632" y="671"/>
                  </a:moveTo>
                  <a:lnTo>
                    <a:pt x="632" y="671"/>
                  </a:lnTo>
                  <a:lnTo>
                    <a:pt x="624" y="665"/>
                  </a:lnTo>
                  <a:lnTo>
                    <a:pt x="621" y="662"/>
                  </a:lnTo>
                  <a:lnTo>
                    <a:pt x="616" y="661"/>
                  </a:lnTo>
                  <a:lnTo>
                    <a:pt x="616" y="661"/>
                  </a:lnTo>
                  <a:lnTo>
                    <a:pt x="619" y="664"/>
                  </a:lnTo>
                  <a:lnTo>
                    <a:pt x="622" y="667"/>
                  </a:lnTo>
                  <a:lnTo>
                    <a:pt x="632" y="671"/>
                  </a:lnTo>
                  <a:lnTo>
                    <a:pt x="632" y="671"/>
                  </a:lnTo>
                  <a:close/>
                  <a:moveTo>
                    <a:pt x="532" y="664"/>
                  </a:moveTo>
                  <a:lnTo>
                    <a:pt x="532" y="664"/>
                  </a:lnTo>
                  <a:lnTo>
                    <a:pt x="542" y="670"/>
                  </a:lnTo>
                  <a:lnTo>
                    <a:pt x="551" y="677"/>
                  </a:lnTo>
                  <a:lnTo>
                    <a:pt x="551" y="677"/>
                  </a:lnTo>
                  <a:lnTo>
                    <a:pt x="548" y="671"/>
                  </a:lnTo>
                  <a:lnTo>
                    <a:pt x="543" y="667"/>
                  </a:lnTo>
                  <a:lnTo>
                    <a:pt x="539" y="664"/>
                  </a:lnTo>
                  <a:lnTo>
                    <a:pt x="534" y="661"/>
                  </a:lnTo>
                  <a:lnTo>
                    <a:pt x="534" y="661"/>
                  </a:lnTo>
                  <a:lnTo>
                    <a:pt x="532" y="664"/>
                  </a:lnTo>
                  <a:lnTo>
                    <a:pt x="532" y="664"/>
                  </a:lnTo>
                  <a:close/>
                  <a:moveTo>
                    <a:pt x="719" y="662"/>
                  </a:moveTo>
                  <a:lnTo>
                    <a:pt x="719" y="662"/>
                  </a:lnTo>
                  <a:lnTo>
                    <a:pt x="719" y="664"/>
                  </a:lnTo>
                  <a:lnTo>
                    <a:pt x="720" y="665"/>
                  </a:lnTo>
                  <a:lnTo>
                    <a:pt x="723" y="665"/>
                  </a:lnTo>
                  <a:lnTo>
                    <a:pt x="723" y="665"/>
                  </a:lnTo>
                  <a:lnTo>
                    <a:pt x="723" y="662"/>
                  </a:lnTo>
                  <a:lnTo>
                    <a:pt x="722" y="662"/>
                  </a:lnTo>
                  <a:lnTo>
                    <a:pt x="720" y="661"/>
                  </a:lnTo>
                  <a:lnTo>
                    <a:pt x="719" y="662"/>
                  </a:lnTo>
                  <a:lnTo>
                    <a:pt x="719" y="662"/>
                  </a:lnTo>
                  <a:close/>
                  <a:moveTo>
                    <a:pt x="420" y="680"/>
                  </a:moveTo>
                  <a:lnTo>
                    <a:pt x="420" y="680"/>
                  </a:lnTo>
                  <a:lnTo>
                    <a:pt x="407" y="671"/>
                  </a:lnTo>
                  <a:lnTo>
                    <a:pt x="401" y="667"/>
                  </a:lnTo>
                  <a:lnTo>
                    <a:pt x="394" y="665"/>
                  </a:lnTo>
                  <a:lnTo>
                    <a:pt x="394" y="665"/>
                  </a:lnTo>
                  <a:lnTo>
                    <a:pt x="407" y="673"/>
                  </a:lnTo>
                  <a:lnTo>
                    <a:pt x="414" y="677"/>
                  </a:lnTo>
                  <a:lnTo>
                    <a:pt x="420" y="680"/>
                  </a:lnTo>
                  <a:lnTo>
                    <a:pt x="420" y="680"/>
                  </a:lnTo>
                  <a:close/>
                  <a:moveTo>
                    <a:pt x="767" y="679"/>
                  </a:moveTo>
                  <a:lnTo>
                    <a:pt x="767" y="679"/>
                  </a:lnTo>
                  <a:lnTo>
                    <a:pt x="772" y="671"/>
                  </a:lnTo>
                  <a:lnTo>
                    <a:pt x="773" y="668"/>
                  </a:lnTo>
                  <a:lnTo>
                    <a:pt x="772" y="665"/>
                  </a:lnTo>
                  <a:lnTo>
                    <a:pt x="772" y="665"/>
                  </a:lnTo>
                  <a:lnTo>
                    <a:pt x="770" y="668"/>
                  </a:lnTo>
                  <a:lnTo>
                    <a:pt x="770" y="671"/>
                  </a:lnTo>
                  <a:lnTo>
                    <a:pt x="769" y="676"/>
                  </a:lnTo>
                  <a:lnTo>
                    <a:pt x="767" y="679"/>
                  </a:lnTo>
                  <a:lnTo>
                    <a:pt x="767" y="679"/>
                  </a:lnTo>
                  <a:close/>
                  <a:moveTo>
                    <a:pt x="491" y="671"/>
                  </a:moveTo>
                  <a:lnTo>
                    <a:pt x="491" y="671"/>
                  </a:lnTo>
                  <a:lnTo>
                    <a:pt x="490" y="668"/>
                  </a:lnTo>
                  <a:lnTo>
                    <a:pt x="485" y="667"/>
                  </a:lnTo>
                  <a:lnTo>
                    <a:pt x="485" y="667"/>
                  </a:lnTo>
                  <a:lnTo>
                    <a:pt x="487" y="668"/>
                  </a:lnTo>
                  <a:lnTo>
                    <a:pt x="488" y="670"/>
                  </a:lnTo>
                  <a:lnTo>
                    <a:pt x="491" y="671"/>
                  </a:lnTo>
                  <a:lnTo>
                    <a:pt x="491" y="671"/>
                  </a:lnTo>
                  <a:close/>
                  <a:moveTo>
                    <a:pt x="734" y="671"/>
                  </a:moveTo>
                  <a:lnTo>
                    <a:pt x="734" y="671"/>
                  </a:lnTo>
                  <a:lnTo>
                    <a:pt x="734" y="668"/>
                  </a:lnTo>
                  <a:lnTo>
                    <a:pt x="732" y="667"/>
                  </a:lnTo>
                  <a:lnTo>
                    <a:pt x="732" y="667"/>
                  </a:lnTo>
                  <a:lnTo>
                    <a:pt x="732" y="670"/>
                  </a:lnTo>
                  <a:lnTo>
                    <a:pt x="732" y="670"/>
                  </a:lnTo>
                  <a:lnTo>
                    <a:pt x="734" y="671"/>
                  </a:lnTo>
                  <a:lnTo>
                    <a:pt x="734" y="671"/>
                  </a:lnTo>
                  <a:close/>
                  <a:moveTo>
                    <a:pt x="465" y="709"/>
                  </a:moveTo>
                  <a:lnTo>
                    <a:pt x="465" y="709"/>
                  </a:lnTo>
                  <a:lnTo>
                    <a:pt x="473" y="714"/>
                  </a:lnTo>
                  <a:lnTo>
                    <a:pt x="478" y="714"/>
                  </a:lnTo>
                  <a:lnTo>
                    <a:pt x="481" y="715"/>
                  </a:lnTo>
                  <a:lnTo>
                    <a:pt x="481" y="715"/>
                  </a:lnTo>
                  <a:lnTo>
                    <a:pt x="482" y="714"/>
                  </a:lnTo>
                  <a:lnTo>
                    <a:pt x="481" y="712"/>
                  </a:lnTo>
                  <a:lnTo>
                    <a:pt x="479" y="712"/>
                  </a:lnTo>
                  <a:lnTo>
                    <a:pt x="479" y="709"/>
                  </a:lnTo>
                  <a:lnTo>
                    <a:pt x="479" y="709"/>
                  </a:lnTo>
                  <a:lnTo>
                    <a:pt x="475" y="709"/>
                  </a:lnTo>
                  <a:lnTo>
                    <a:pt x="472" y="706"/>
                  </a:lnTo>
                  <a:lnTo>
                    <a:pt x="468" y="705"/>
                  </a:lnTo>
                  <a:lnTo>
                    <a:pt x="467" y="702"/>
                  </a:lnTo>
                  <a:lnTo>
                    <a:pt x="467" y="702"/>
                  </a:lnTo>
                  <a:lnTo>
                    <a:pt x="461" y="699"/>
                  </a:lnTo>
                  <a:lnTo>
                    <a:pt x="458" y="697"/>
                  </a:lnTo>
                  <a:lnTo>
                    <a:pt x="456" y="694"/>
                  </a:lnTo>
                  <a:lnTo>
                    <a:pt x="456" y="694"/>
                  </a:lnTo>
                  <a:lnTo>
                    <a:pt x="452" y="691"/>
                  </a:lnTo>
                  <a:lnTo>
                    <a:pt x="446" y="686"/>
                  </a:lnTo>
                  <a:lnTo>
                    <a:pt x="441" y="683"/>
                  </a:lnTo>
                  <a:lnTo>
                    <a:pt x="433" y="680"/>
                  </a:lnTo>
                  <a:lnTo>
                    <a:pt x="433" y="680"/>
                  </a:lnTo>
                  <a:lnTo>
                    <a:pt x="433" y="680"/>
                  </a:lnTo>
                  <a:lnTo>
                    <a:pt x="433" y="679"/>
                  </a:lnTo>
                  <a:lnTo>
                    <a:pt x="433" y="679"/>
                  </a:lnTo>
                  <a:lnTo>
                    <a:pt x="430" y="679"/>
                  </a:lnTo>
                  <a:lnTo>
                    <a:pt x="426" y="677"/>
                  </a:lnTo>
                  <a:lnTo>
                    <a:pt x="420" y="674"/>
                  </a:lnTo>
                  <a:lnTo>
                    <a:pt x="420" y="674"/>
                  </a:lnTo>
                  <a:lnTo>
                    <a:pt x="443" y="693"/>
                  </a:lnTo>
                  <a:lnTo>
                    <a:pt x="453" y="702"/>
                  </a:lnTo>
                  <a:lnTo>
                    <a:pt x="465" y="709"/>
                  </a:lnTo>
                  <a:lnTo>
                    <a:pt x="465" y="709"/>
                  </a:lnTo>
                  <a:close/>
                  <a:moveTo>
                    <a:pt x="565" y="690"/>
                  </a:moveTo>
                  <a:lnTo>
                    <a:pt x="565" y="690"/>
                  </a:lnTo>
                  <a:lnTo>
                    <a:pt x="589" y="702"/>
                  </a:lnTo>
                  <a:lnTo>
                    <a:pt x="601" y="706"/>
                  </a:lnTo>
                  <a:lnTo>
                    <a:pt x="613" y="709"/>
                  </a:lnTo>
                  <a:lnTo>
                    <a:pt x="613" y="709"/>
                  </a:lnTo>
                  <a:lnTo>
                    <a:pt x="587" y="693"/>
                  </a:lnTo>
                  <a:lnTo>
                    <a:pt x="574" y="685"/>
                  </a:lnTo>
                  <a:lnTo>
                    <a:pt x="560" y="677"/>
                  </a:lnTo>
                  <a:lnTo>
                    <a:pt x="560" y="677"/>
                  </a:lnTo>
                  <a:lnTo>
                    <a:pt x="563" y="683"/>
                  </a:lnTo>
                  <a:lnTo>
                    <a:pt x="565" y="686"/>
                  </a:lnTo>
                  <a:lnTo>
                    <a:pt x="565" y="690"/>
                  </a:lnTo>
                  <a:lnTo>
                    <a:pt x="565" y="690"/>
                  </a:lnTo>
                  <a:close/>
                  <a:moveTo>
                    <a:pt x="510" y="693"/>
                  </a:moveTo>
                  <a:lnTo>
                    <a:pt x="510" y="693"/>
                  </a:lnTo>
                  <a:lnTo>
                    <a:pt x="507" y="691"/>
                  </a:lnTo>
                  <a:lnTo>
                    <a:pt x="504" y="688"/>
                  </a:lnTo>
                  <a:lnTo>
                    <a:pt x="504" y="688"/>
                  </a:lnTo>
                  <a:lnTo>
                    <a:pt x="505" y="691"/>
                  </a:lnTo>
                  <a:lnTo>
                    <a:pt x="507" y="693"/>
                  </a:lnTo>
                  <a:lnTo>
                    <a:pt x="510" y="693"/>
                  </a:lnTo>
                  <a:lnTo>
                    <a:pt x="510" y="693"/>
                  </a:lnTo>
                  <a:close/>
                  <a:moveTo>
                    <a:pt x="656" y="719"/>
                  </a:moveTo>
                  <a:lnTo>
                    <a:pt x="656" y="719"/>
                  </a:lnTo>
                  <a:lnTo>
                    <a:pt x="644" y="711"/>
                  </a:lnTo>
                  <a:lnTo>
                    <a:pt x="632" y="705"/>
                  </a:lnTo>
                  <a:lnTo>
                    <a:pt x="618" y="699"/>
                  </a:lnTo>
                  <a:lnTo>
                    <a:pt x="606" y="694"/>
                  </a:lnTo>
                  <a:lnTo>
                    <a:pt x="606" y="694"/>
                  </a:lnTo>
                  <a:lnTo>
                    <a:pt x="618" y="700"/>
                  </a:lnTo>
                  <a:lnTo>
                    <a:pt x="629" y="708"/>
                  </a:lnTo>
                  <a:lnTo>
                    <a:pt x="641" y="715"/>
                  </a:lnTo>
                  <a:lnTo>
                    <a:pt x="648" y="717"/>
                  </a:lnTo>
                  <a:lnTo>
                    <a:pt x="656" y="719"/>
                  </a:lnTo>
                  <a:lnTo>
                    <a:pt x="656" y="719"/>
                  </a:lnTo>
                  <a:close/>
                  <a:moveTo>
                    <a:pt x="258" y="740"/>
                  </a:moveTo>
                  <a:lnTo>
                    <a:pt x="258" y="740"/>
                  </a:lnTo>
                  <a:lnTo>
                    <a:pt x="249" y="728"/>
                  </a:lnTo>
                  <a:lnTo>
                    <a:pt x="238" y="717"/>
                  </a:lnTo>
                  <a:lnTo>
                    <a:pt x="218" y="697"/>
                  </a:lnTo>
                  <a:lnTo>
                    <a:pt x="218" y="697"/>
                  </a:lnTo>
                  <a:lnTo>
                    <a:pt x="226" y="709"/>
                  </a:lnTo>
                  <a:lnTo>
                    <a:pt x="237" y="720"/>
                  </a:lnTo>
                  <a:lnTo>
                    <a:pt x="258" y="740"/>
                  </a:lnTo>
                  <a:lnTo>
                    <a:pt x="258" y="740"/>
                  </a:lnTo>
                  <a:close/>
                  <a:moveTo>
                    <a:pt x="438" y="702"/>
                  </a:moveTo>
                  <a:lnTo>
                    <a:pt x="438" y="702"/>
                  </a:lnTo>
                  <a:lnTo>
                    <a:pt x="435" y="700"/>
                  </a:lnTo>
                  <a:lnTo>
                    <a:pt x="432" y="699"/>
                  </a:lnTo>
                  <a:lnTo>
                    <a:pt x="432" y="699"/>
                  </a:lnTo>
                  <a:lnTo>
                    <a:pt x="435" y="700"/>
                  </a:lnTo>
                  <a:lnTo>
                    <a:pt x="436" y="702"/>
                  </a:lnTo>
                  <a:lnTo>
                    <a:pt x="438" y="702"/>
                  </a:lnTo>
                  <a:lnTo>
                    <a:pt x="438" y="702"/>
                  </a:lnTo>
                  <a:close/>
                  <a:moveTo>
                    <a:pt x="444" y="706"/>
                  </a:moveTo>
                  <a:lnTo>
                    <a:pt x="444" y="706"/>
                  </a:lnTo>
                  <a:lnTo>
                    <a:pt x="441" y="703"/>
                  </a:lnTo>
                  <a:lnTo>
                    <a:pt x="441" y="703"/>
                  </a:lnTo>
                  <a:lnTo>
                    <a:pt x="439" y="703"/>
                  </a:lnTo>
                  <a:lnTo>
                    <a:pt x="439" y="703"/>
                  </a:lnTo>
                  <a:lnTo>
                    <a:pt x="441" y="706"/>
                  </a:lnTo>
                  <a:lnTo>
                    <a:pt x="443" y="706"/>
                  </a:lnTo>
                  <a:lnTo>
                    <a:pt x="444" y="706"/>
                  </a:lnTo>
                  <a:lnTo>
                    <a:pt x="444" y="706"/>
                  </a:lnTo>
                  <a:close/>
                  <a:moveTo>
                    <a:pt x="276" y="735"/>
                  </a:moveTo>
                  <a:lnTo>
                    <a:pt x="276" y="735"/>
                  </a:lnTo>
                  <a:lnTo>
                    <a:pt x="273" y="731"/>
                  </a:lnTo>
                  <a:lnTo>
                    <a:pt x="269" y="725"/>
                  </a:lnTo>
                  <a:lnTo>
                    <a:pt x="269" y="725"/>
                  </a:lnTo>
                  <a:lnTo>
                    <a:pt x="264" y="720"/>
                  </a:lnTo>
                  <a:lnTo>
                    <a:pt x="260" y="715"/>
                  </a:lnTo>
                  <a:lnTo>
                    <a:pt x="260" y="715"/>
                  </a:lnTo>
                  <a:lnTo>
                    <a:pt x="257" y="709"/>
                  </a:lnTo>
                  <a:lnTo>
                    <a:pt x="253" y="706"/>
                  </a:lnTo>
                  <a:lnTo>
                    <a:pt x="252" y="706"/>
                  </a:lnTo>
                  <a:lnTo>
                    <a:pt x="252" y="706"/>
                  </a:lnTo>
                  <a:lnTo>
                    <a:pt x="258" y="714"/>
                  </a:lnTo>
                  <a:lnTo>
                    <a:pt x="264" y="723"/>
                  </a:lnTo>
                  <a:lnTo>
                    <a:pt x="269" y="731"/>
                  </a:lnTo>
                  <a:lnTo>
                    <a:pt x="273" y="734"/>
                  </a:lnTo>
                  <a:lnTo>
                    <a:pt x="276" y="735"/>
                  </a:lnTo>
                  <a:lnTo>
                    <a:pt x="276" y="735"/>
                  </a:lnTo>
                  <a:close/>
                  <a:moveTo>
                    <a:pt x="450" y="711"/>
                  </a:moveTo>
                  <a:lnTo>
                    <a:pt x="450" y="711"/>
                  </a:lnTo>
                  <a:lnTo>
                    <a:pt x="447" y="708"/>
                  </a:lnTo>
                  <a:lnTo>
                    <a:pt x="446" y="708"/>
                  </a:lnTo>
                  <a:lnTo>
                    <a:pt x="446" y="708"/>
                  </a:lnTo>
                  <a:lnTo>
                    <a:pt x="446" y="708"/>
                  </a:lnTo>
                  <a:lnTo>
                    <a:pt x="447" y="709"/>
                  </a:lnTo>
                  <a:lnTo>
                    <a:pt x="450" y="711"/>
                  </a:lnTo>
                  <a:lnTo>
                    <a:pt x="450" y="711"/>
                  </a:lnTo>
                  <a:close/>
                  <a:moveTo>
                    <a:pt x="606" y="714"/>
                  </a:moveTo>
                  <a:lnTo>
                    <a:pt x="606" y="714"/>
                  </a:lnTo>
                  <a:lnTo>
                    <a:pt x="613" y="720"/>
                  </a:lnTo>
                  <a:lnTo>
                    <a:pt x="624" y="726"/>
                  </a:lnTo>
                  <a:lnTo>
                    <a:pt x="633" y="731"/>
                  </a:lnTo>
                  <a:lnTo>
                    <a:pt x="642" y="735"/>
                  </a:lnTo>
                  <a:lnTo>
                    <a:pt x="642" y="735"/>
                  </a:lnTo>
                  <a:lnTo>
                    <a:pt x="648" y="740"/>
                  </a:lnTo>
                  <a:lnTo>
                    <a:pt x="651" y="741"/>
                  </a:lnTo>
                  <a:lnTo>
                    <a:pt x="654" y="743"/>
                  </a:lnTo>
                  <a:lnTo>
                    <a:pt x="654" y="743"/>
                  </a:lnTo>
                  <a:lnTo>
                    <a:pt x="650" y="737"/>
                  </a:lnTo>
                  <a:lnTo>
                    <a:pt x="644" y="731"/>
                  </a:lnTo>
                  <a:lnTo>
                    <a:pt x="630" y="723"/>
                  </a:lnTo>
                  <a:lnTo>
                    <a:pt x="615" y="715"/>
                  </a:lnTo>
                  <a:lnTo>
                    <a:pt x="598" y="711"/>
                  </a:lnTo>
                  <a:lnTo>
                    <a:pt x="598" y="711"/>
                  </a:lnTo>
                  <a:lnTo>
                    <a:pt x="603" y="712"/>
                  </a:lnTo>
                  <a:lnTo>
                    <a:pt x="604" y="714"/>
                  </a:lnTo>
                  <a:lnTo>
                    <a:pt x="606" y="714"/>
                  </a:lnTo>
                  <a:lnTo>
                    <a:pt x="606" y="714"/>
                  </a:lnTo>
                  <a:close/>
                  <a:moveTo>
                    <a:pt x="467" y="719"/>
                  </a:moveTo>
                  <a:lnTo>
                    <a:pt x="467" y="719"/>
                  </a:lnTo>
                  <a:lnTo>
                    <a:pt x="467" y="717"/>
                  </a:lnTo>
                  <a:lnTo>
                    <a:pt x="468" y="715"/>
                  </a:lnTo>
                  <a:lnTo>
                    <a:pt x="468" y="715"/>
                  </a:lnTo>
                  <a:lnTo>
                    <a:pt x="468" y="717"/>
                  </a:lnTo>
                  <a:lnTo>
                    <a:pt x="468" y="717"/>
                  </a:lnTo>
                  <a:lnTo>
                    <a:pt x="467" y="714"/>
                  </a:lnTo>
                  <a:lnTo>
                    <a:pt x="467" y="714"/>
                  </a:lnTo>
                  <a:lnTo>
                    <a:pt x="465" y="715"/>
                  </a:lnTo>
                  <a:lnTo>
                    <a:pt x="465" y="715"/>
                  </a:lnTo>
                  <a:lnTo>
                    <a:pt x="467" y="715"/>
                  </a:lnTo>
                  <a:lnTo>
                    <a:pt x="467" y="717"/>
                  </a:lnTo>
                  <a:lnTo>
                    <a:pt x="465" y="719"/>
                  </a:lnTo>
                  <a:lnTo>
                    <a:pt x="467" y="719"/>
                  </a:lnTo>
                  <a:lnTo>
                    <a:pt x="467" y="719"/>
                  </a:lnTo>
                  <a:close/>
                  <a:moveTo>
                    <a:pt x="479" y="772"/>
                  </a:moveTo>
                  <a:lnTo>
                    <a:pt x="479" y="772"/>
                  </a:lnTo>
                  <a:lnTo>
                    <a:pt x="478" y="770"/>
                  </a:lnTo>
                  <a:lnTo>
                    <a:pt x="478" y="770"/>
                  </a:lnTo>
                  <a:lnTo>
                    <a:pt x="461" y="755"/>
                  </a:lnTo>
                  <a:lnTo>
                    <a:pt x="441" y="741"/>
                  </a:lnTo>
                  <a:lnTo>
                    <a:pt x="421" y="728"/>
                  </a:lnTo>
                  <a:lnTo>
                    <a:pt x="401" y="715"/>
                  </a:lnTo>
                  <a:lnTo>
                    <a:pt x="401" y="715"/>
                  </a:lnTo>
                  <a:lnTo>
                    <a:pt x="420" y="732"/>
                  </a:lnTo>
                  <a:lnTo>
                    <a:pt x="436" y="747"/>
                  </a:lnTo>
                  <a:lnTo>
                    <a:pt x="446" y="755"/>
                  </a:lnTo>
                  <a:lnTo>
                    <a:pt x="456" y="761"/>
                  </a:lnTo>
                  <a:lnTo>
                    <a:pt x="467" y="767"/>
                  </a:lnTo>
                  <a:lnTo>
                    <a:pt x="479" y="772"/>
                  </a:lnTo>
                  <a:lnTo>
                    <a:pt x="479" y="772"/>
                  </a:lnTo>
                  <a:close/>
                  <a:moveTo>
                    <a:pt x="638" y="752"/>
                  </a:moveTo>
                  <a:lnTo>
                    <a:pt x="638" y="752"/>
                  </a:lnTo>
                  <a:lnTo>
                    <a:pt x="624" y="741"/>
                  </a:lnTo>
                  <a:lnTo>
                    <a:pt x="610" y="731"/>
                  </a:lnTo>
                  <a:lnTo>
                    <a:pt x="593" y="723"/>
                  </a:lnTo>
                  <a:lnTo>
                    <a:pt x="577" y="715"/>
                  </a:lnTo>
                  <a:lnTo>
                    <a:pt x="577" y="715"/>
                  </a:lnTo>
                  <a:lnTo>
                    <a:pt x="606" y="735"/>
                  </a:lnTo>
                  <a:lnTo>
                    <a:pt x="621" y="744"/>
                  </a:lnTo>
                  <a:lnTo>
                    <a:pt x="638" y="752"/>
                  </a:lnTo>
                  <a:lnTo>
                    <a:pt x="638" y="752"/>
                  </a:lnTo>
                  <a:close/>
                  <a:moveTo>
                    <a:pt x="604" y="747"/>
                  </a:moveTo>
                  <a:lnTo>
                    <a:pt x="604" y="747"/>
                  </a:lnTo>
                  <a:lnTo>
                    <a:pt x="613" y="751"/>
                  </a:lnTo>
                  <a:lnTo>
                    <a:pt x="619" y="752"/>
                  </a:lnTo>
                  <a:lnTo>
                    <a:pt x="622" y="752"/>
                  </a:lnTo>
                  <a:lnTo>
                    <a:pt x="622" y="752"/>
                  </a:lnTo>
                  <a:lnTo>
                    <a:pt x="597" y="737"/>
                  </a:lnTo>
                  <a:lnTo>
                    <a:pt x="571" y="723"/>
                  </a:lnTo>
                  <a:lnTo>
                    <a:pt x="571" y="723"/>
                  </a:lnTo>
                  <a:lnTo>
                    <a:pt x="577" y="731"/>
                  </a:lnTo>
                  <a:lnTo>
                    <a:pt x="584" y="737"/>
                  </a:lnTo>
                  <a:lnTo>
                    <a:pt x="593" y="743"/>
                  </a:lnTo>
                  <a:lnTo>
                    <a:pt x="604" y="747"/>
                  </a:lnTo>
                  <a:lnTo>
                    <a:pt x="604" y="747"/>
                  </a:lnTo>
                  <a:close/>
                  <a:moveTo>
                    <a:pt x="246" y="746"/>
                  </a:moveTo>
                  <a:lnTo>
                    <a:pt x="246" y="746"/>
                  </a:lnTo>
                  <a:lnTo>
                    <a:pt x="241" y="738"/>
                  </a:lnTo>
                  <a:lnTo>
                    <a:pt x="235" y="734"/>
                  </a:lnTo>
                  <a:lnTo>
                    <a:pt x="235" y="734"/>
                  </a:lnTo>
                  <a:lnTo>
                    <a:pt x="240" y="740"/>
                  </a:lnTo>
                  <a:lnTo>
                    <a:pt x="243" y="743"/>
                  </a:lnTo>
                  <a:lnTo>
                    <a:pt x="246" y="746"/>
                  </a:lnTo>
                  <a:lnTo>
                    <a:pt x="246" y="746"/>
                  </a:lnTo>
                  <a:close/>
                  <a:moveTo>
                    <a:pt x="481" y="744"/>
                  </a:moveTo>
                  <a:lnTo>
                    <a:pt x="481" y="744"/>
                  </a:lnTo>
                  <a:lnTo>
                    <a:pt x="476" y="738"/>
                  </a:lnTo>
                  <a:lnTo>
                    <a:pt x="473" y="737"/>
                  </a:lnTo>
                  <a:lnTo>
                    <a:pt x="470" y="735"/>
                  </a:lnTo>
                  <a:lnTo>
                    <a:pt x="470" y="735"/>
                  </a:lnTo>
                  <a:lnTo>
                    <a:pt x="475" y="740"/>
                  </a:lnTo>
                  <a:lnTo>
                    <a:pt x="481" y="744"/>
                  </a:lnTo>
                  <a:lnTo>
                    <a:pt x="481" y="744"/>
                  </a:lnTo>
                  <a:close/>
                  <a:moveTo>
                    <a:pt x="266" y="747"/>
                  </a:moveTo>
                  <a:lnTo>
                    <a:pt x="266" y="747"/>
                  </a:lnTo>
                  <a:lnTo>
                    <a:pt x="264" y="744"/>
                  </a:lnTo>
                  <a:lnTo>
                    <a:pt x="263" y="743"/>
                  </a:lnTo>
                  <a:lnTo>
                    <a:pt x="261" y="743"/>
                  </a:lnTo>
                  <a:lnTo>
                    <a:pt x="261" y="743"/>
                  </a:lnTo>
                  <a:lnTo>
                    <a:pt x="266" y="747"/>
                  </a:lnTo>
                  <a:lnTo>
                    <a:pt x="266" y="747"/>
                  </a:lnTo>
                  <a:close/>
                  <a:moveTo>
                    <a:pt x="421" y="766"/>
                  </a:moveTo>
                  <a:lnTo>
                    <a:pt x="421" y="766"/>
                  </a:lnTo>
                  <a:lnTo>
                    <a:pt x="429" y="775"/>
                  </a:lnTo>
                  <a:lnTo>
                    <a:pt x="436" y="783"/>
                  </a:lnTo>
                  <a:lnTo>
                    <a:pt x="436" y="783"/>
                  </a:lnTo>
                  <a:lnTo>
                    <a:pt x="447" y="789"/>
                  </a:lnTo>
                  <a:lnTo>
                    <a:pt x="458" y="793"/>
                  </a:lnTo>
                  <a:lnTo>
                    <a:pt x="458" y="793"/>
                  </a:lnTo>
                  <a:lnTo>
                    <a:pt x="467" y="799"/>
                  </a:lnTo>
                  <a:lnTo>
                    <a:pt x="472" y="801"/>
                  </a:lnTo>
                  <a:lnTo>
                    <a:pt x="478" y="802"/>
                  </a:lnTo>
                  <a:lnTo>
                    <a:pt x="478" y="802"/>
                  </a:lnTo>
                  <a:lnTo>
                    <a:pt x="461" y="787"/>
                  </a:lnTo>
                  <a:lnTo>
                    <a:pt x="443" y="773"/>
                  </a:lnTo>
                  <a:lnTo>
                    <a:pt x="423" y="760"/>
                  </a:lnTo>
                  <a:lnTo>
                    <a:pt x="403" y="747"/>
                  </a:lnTo>
                  <a:lnTo>
                    <a:pt x="403" y="747"/>
                  </a:lnTo>
                  <a:lnTo>
                    <a:pt x="411" y="757"/>
                  </a:lnTo>
                  <a:lnTo>
                    <a:pt x="421" y="766"/>
                  </a:lnTo>
                  <a:lnTo>
                    <a:pt x="421" y="766"/>
                  </a:lnTo>
                  <a:close/>
                  <a:moveTo>
                    <a:pt x="606" y="764"/>
                  </a:moveTo>
                  <a:lnTo>
                    <a:pt x="606" y="764"/>
                  </a:lnTo>
                  <a:lnTo>
                    <a:pt x="610" y="769"/>
                  </a:lnTo>
                  <a:lnTo>
                    <a:pt x="613" y="770"/>
                  </a:lnTo>
                  <a:lnTo>
                    <a:pt x="616" y="770"/>
                  </a:lnTo>
                  <a:lnTo>
                    <a:pt x="616" y="770"/>
                  </a:lnTo>
                  <a:lnTo>
                    <a:pt x="604" y="763"/>
                  </a:lnTo>
                  <a:lnTo>
                    <a:pt x="600" y="758"/>
                  </a:lnTo>
                  <a:lnTo>
                    <a:pt x="593" y="757"/>
                  </a:lnTo>
                  <a:lnTo>
                    <a:pt x="593" y="757"/>
                  </a:lnTo>
                  <a:lnTo>
                    <a:pt x="606" y="764"/>
                  </a:lnTo>
                  <a:lnTo>
                    <a:pt x="606" y="764"/>
                  </a:lnTo>
                  <a:close/>
                  <a:moveTo>
                    <a:pt x="383" y="766"/>
                  </a:moveTo>
                  <a:lnTo>
                    <a:pt x="383" y="766"/>
                  </a:lnTo>
                  <a:lnTo>
                    <a:pt x="385" y="764"/>
                  </a:lnTo>
                  <a:lnTo>
                    <a:pt x="386" y="764"/>
                  </a:lnTo>
                  <a:lnTo>
                    <a:pt x="388" y="764"/>
                  </a:lnTo>
                  <a:lnTo>
                    <a:pt x="389" y="763"/>
                  </a:lnTo>
                  <a:lnTo>
                    <a:pt x="389" y="763"/>
                  </a:lnTo>
                  <a:lnTo>
                    <a:pt x="386" y="763"/>
                  </a:lnTo>
                  <a:lnTo>
                    <a:pt x="383" y="761"/>
                  </a:lnTo>
                  <a:lnTo>
                    <a:pt x="383" y="761"/>
                  </a:lnTo>
                  <a:lnTo>
                    <a:pt x="383" y="764"/>
                  </a:lnTo>
                  <a:lnTo>
                    <a:pt x="383" y="764"/>
                  </a:lnTo>
                  <a:lnTo>
                    <a:pt x="383" y="766"/>
                  </a:lnTo>
                  <a:lnTo>
                    <a:pt x="383" y="766"/>
                  </a:lnTo>
                  <a:close/>
                  <a:moveTo>
                    <a:pt x="659" y="769"/>
                  </a:moveTo>
                  <a:lnTo>
                    <a:pt x="659" y="769"/>
                  </a:lnTo>
                  <a:lnTo>
                    <a:pt x="656" y="769"/>
                  </a:lnTo>
                  <a:lnTo>
                    <a:pt x="654" y="766"/>
                  </a:lnTo>
                  <a:lnTo>
                    <a:pt x="653" y="764"/>
                  </a:lnTo>
                  <a:lnTo>
                    <a:pt x="651" y="764"/>
                  </a:lnTo>
                  <a:lnTo>
                    <a:pt x="651" y="764"/>
                  </a:lnTo>
                  <a:lnTo>
                    <a:pt x="653" y="766"/>
                  </a:lnTo>
                  <a:lnTo>
                    <a:pt x="654" y="769"/>
                  </a:lnTo>
                  <a:lnTo>
                    <a:pt x="659" y="769"/>
                  </a:lnTo>
                  <a:lnTo>
                    <a:pt x="659" y="769"/>
                  </a:lnTo>
                  <a:close/>
                  <a:moveTo>
                    <a:pt x="641" y="796"/>
                  </a:moveTo>
                  <a:lnTo>
                    <a:pt x="641" y="796"/>
                  </a:lnTo>
                  <a:lnTo>
                    <a:pt x="621" y="783"/>
                  </a:lnTo>
                  <a:lnTo>
                    <a:pt x="610" y="775"/>
                  </a:lnTo>
                  <a:lnTo>
                    <a:pt x="598" y="770"/>
                  </a:lnTo>
                  <a:lnTo>
                    <a:pt x="598" y="770"/>
                  </a:lnTo>
                  <a:lnTo>
                    <a:pt x="619" y="784"/>
                  </a:lnTo>
                  <a:lnTo>
                    <a:pt x="641" y="796"/>
                  </a:lnTo>
                  <a:lnTo>
                    <a:pt x="641" y="796"/>
                  </a:lnTo>
                  <a:close/>
                  <a:moveTo>
                    <a:pt x="472" y="784"/>
                  </a:moveTo>
                  <a:lnTo>
                    <a:pt x="472" y="784"/>
                  </a:lnTo>
                  <a:lnTo>
                    <a:pt x="465" y="781"/>
                  </a:lnTo>
                  <a:lnTo>
                    <a:pt x="464" y="781"/>
                  </a:lnTo>
                  <a:lnTo>
                    <a:pt x="461" y="781"/>
                  </a:lnTo>
                  <a:lnTo>
                    <a:pt x="461" y="781"/>
                  </a:lnTo>
                  <a:lnTo>
                    <a:pt x="464" y="781"/>
                  </a:lnTo>
                  <a:lnTo>
                    <a:pt x="465" y="784"/>
                  </a:lnTo>
                  <a:lnTo>
                    <a:pt x="468" y="784"/>
                  </a:lnTo>
                  <a:lnTo>
                    <a:pt x="472" y="784"/>
                  </a:lnTo>
                  <a:lnTo>
                    <a:pt x="472" y="784"/>
                  </a:lnTo>
                  <a:close/>
                  <a:moveTo>
                    <a:pt x="446" y="813"/>
                  </a:moveTo>
                  <a:lnTo>
                    <a:pt x="446" y="813"/>
                  </a:lnTo>
                  <a:lnTo>
                    <a:pt x="429" y="798"/>
                  </a:lnTo>
                  <a:lnTo>
                    <a:pt x="411" y="786"/>
                  </a:lnTo>
                  <a:lnTo>
                    <a:pt x="411" y="786"/>
                  </a:lnTo>
                  <a:lnTo>
                    <a:pt x="427" y="801"/>
                  </a:lnTo>
                  <a:lnTo>
                    <a:pt x="436" y="807"/>
                  </a:lnTo>
                  <a:lnTo>
                    <a:pt x="446" y="813"/>
                  </a:lnTo>
                  <a:lnTo>
                    <a:pt x="446" y="813"/>
                  </a:lnTo>
                  <a:close/>
                  <a:moveTo>
                    <a:pt x="615" y="793"/>
                  </a:moveTo>
                  <a:lnTo>
                    <a:pt x="615" y="793"/>
                  </a:lnTo>
                  <a:lnTo>
                    <a:pt x="612" y="792"/>
                  </a:lnTo>
                  <a:lnTo>
                    <a:pt x="610" y="790"/>
                  </a:lnTo>
                  <a:lnTo>
                    <a:pt x="609" y="790"/>
                  </a:lnTo>
                  <a:lnTo>
                    <a:pt x="609" y="790"/>
                  </a:lnTo>
                  <a:lnTo>
                    <a:pt x="612" y="793"/>
                  </a:lnTo>
                  <a:lnTo>
                    <a:pt x="613" y="795"/>
                  </a:lnTo>
                  <a:lnTo>
                    <a:pt x="615" y="793"/>
                  </a:lnTo>
                  <a:lnTo>
                    <a:pt x="615" y="793"/>
                  </a:lnTo>
                  <a:close/>
                  <a:moveTo>
                    <a:pt x="472" y="822"/>
                  </a:moveTo>
                  <a:lnTo>
                    <a:pt x="472" y="822"/>
                  </a:lnTo>
                  <a:lnTo>
                    <a:pt x="470" y="819"/>
                  </a:lnTo>
                  <a:lnTo>
                    <a:pt x="468" y="818"/>
                  </a:lnTo>
                  <a:lnTo>
                    <a:pt x="464" y="813"/>
                  </a:lnTo>
                  <a:lnTo>
                    <a:pt x="464" y="813"/>
                  </a:lnTo>
                  <a:lnTo>
                    <a:pt x="467" y="819"/>
                  </a:lnTo>
                  <a:lnTo>
                    <a:pt x="472" y="822"/>
                  </a:lnTo>
                  <a:lnTo>
                    <a:pt x="472" y="822"/>
                  </a:lnTo>
                  <a:close/>
                  <a:moveTo>
                    <a:pt x="455" y="818"/>
                  </a:moveTo>
                  <a:lnTo>
                    <a:pt x="455" y="818"/>
                  </a:lnTo>
                  <a:lnTo>
                    <a:pt x="449" y="816"/>
                  </a:lnTo>
                  <a:lnTo>
                    <a:pt x="449" y="816"/>
                  </a:lnTo>
                  <a:lnTo>
                    <a:pt x="452" y="818"/>
                  </a:lnTo>
                  <a:lnTo>
                    <a:pt x="453" y="818"/>
                  </a:lnTo>
                  <a:lnTo>
                    <a:pt x="455" y="818"/>
                  </a:lnTo>
                  <a:lnTo>
                    <a:pt x="455" y="818"/>
                  </a:lnTo>
                  <a:close/>
                  <a:moveTo>
                    <a:pt x="429" y="865"/>
                  </a:moveTo>
                  <a:lnTo>
                    <a:pt x="429" y="865"/>
                  </a:lnTo>
                  <a:lnTo>
                    <a:pt x="426" y="863"/>
                  </a:lnTo>
                  <a:lnTo>
                    <a:pt x="424" y="860"/>
                  </a:lnTo>
                  <a:lnTo>
                    <a:pt x="423" y="859"/>
                  </a:lnTo>
                  <a:lnTo>
                    <a:pt x="420" y="857"/>
                  </a:lnTo>
                  <a:lnTo>
                    <a:pt x="420" y="857"/>
                  </a:lnTo>
                  <a:lnTo>
                    <a:pt x="423" y="860"/>
                  </a:lnTo>
                  <a:lnTo>
                    <a:pt x="424" y="863"/>
                  </a:lnTo>
                  <a:lnTo>
                    <a:pt x="426" y="865"/>
                  </a:lnTo>
                  <a:lnTo>
                    <a:pt x="427" y="865"/>
                  </a:lnTo>
                  <a:lnTo>
                    <a:pt x="429" y="865"/>
                  </a:lnTo>
                  <a:lnTo>
                    <a:pt x="429" y="8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7086"/>
            <p:cNvSpPr>
              <a:spLocks noEditPoints="1"/>
            </p:cNvSpPr>
            <p:nvPr/>
          </p:nvSpPr>
          <p:spPr bwMode="auto">
            <a:xfrm>
              <a:off x="6567488" y="4695825"/>
              <a:ext cx="206375" cy="190500"/>
            </a:xfrm>
            <a:custGeom>
              <a:avLst/>
              <a:gdLst/>
              <a:ahLst/>
              <a:cxnLst>
                <a:cxn ang="0">
                  <a:pos x="87" y="5"/>
                </a:cxn>
                <a:cxn ang="0">
                  <a:pos x="118" y="17"/>
                </a:cxn>
                <a:cxn ang="0">
                  <a:pos x="124" y="69"/>
                </a:cxn>
                <a:cxn ang="0">
                  <a:pos x="72" y="119"/>
                </a:cxn>
                <a:cxn ang="0">
                  <a:pos x="31" y="113"/>
                </a:cxn>
                <a:cxn ang="0">
                  <a:pos x="3" y="76"/>
                </a:cxn>
                <a:cxn ang="0">
                  <a:pos x="8" y="26"/>
                </a:cxn>
                <a:cxn ang="0">
                  <a:pos x="55" y="0"/>
                </a:cxn>
                <a:cxn ang="0">
                  <a:pos x="124" y="46"/>
                </a:cxn>
                <a:cxn ang="0">
                  <a:pos x="119" y="58"/>
                </a:cxn>
                <a:cxn ang="0">
                  <a:pos x="122" y="59"/>
                </a:cxn>
                <a:cxn ang="0">
                  <a:pos x="53" y="8"/>
                </a:cxn>
                <a:cxn ang="0">
                  <a:pos x="93" y="20"/>
                </a:cxn>
                <a:cxn ang="0">
                  <a:pos x="60" y="14"/>
                </a:cxn>
                <a:cxn ang="0">
                  <a:pos x="95" y="23"/>
                </a:cxn>
                <a:cxn ang="0">
                  <a:pos x="101" y="15"/>
                </a:cxn>
                <a:cxn ang="0">
                  <a:pos x="99" y="18"/>
                </a:cxn>
                <a:cxn ang="0">
                  <a:pos x="113" y="26"/>
                </a:cxn>
                <a:cxn ang="0">
                  <a:pos x="101" y="50"/>
                </a:cxn>
                <a:cxn ang="0">
                  <a:pos x="64" y="23"/>
                </a:cxn>
                <a:cxn ang="0">
                  <a:pos x="21" y="35"/>
                </a:cxn>
                <a:cxn ang="0">
                  <a:pos x="29" y="33"/>
                </a:cxn>
                <a:cxn ang="0">
                  <a:pos x="58" y="26"/>
                </a:cxn>
                <a:cxn ang="0">
                  <a:pos x="99" y="55"/>
                </a:cxn>
                <a:cxn ang="0">
                  <a:pos x="79" y="46"/>
                </a:cxn>
                <a:cxn ang="0">
                  <a:pos x="79" y="46"/>
                </a:cxn>
                <a:cxn ang="0">
                  <a:pos x="76" y="69"/>
                </a:cxn>
                <a:cxn ang="0">
                  <a:pos x="57" y="46"/>
                </a:cxn>
                <a:cxn ang="0">
                  <a:pos x="70" y="75"/>
                </a:cxn>
                <a:cxn ang="0">
                  <a:pos x="28" y="55"/>
                </a:cxn>
                <a:cxn ang="0">
                  <a:pos x="32" y="53"/>
                </a:cxn>
                <a:cxn ang="0">
                  <a:pos x="50" y="65"/>
                </a:cxn>
                <a:cxn ang="0">
                  <a:pos x="49" y="49"/>
                </a:cxn>
                <a:cxn ang="0">
                  <a:pos x="50" y="65"/>
                </a:cxn>
                <a:cxn ang="0">
                  <a:pos x="105" y="49"/>
                </a:cxn>
                <a:cxn ang="0">
                  <a:pos x="63" y="76"/>
                </a:cxn>
                <a:cxn ang="0">
                  <a:pos x="58" y="59"/>
                </a:cxn>
                <a:cxn ang="0">
                  <a:pos x="89" y="55"/>
                </a:cxn>
                <a:cxn ang="0">
                  <a:pos x="89" y="76"/>
                </a:cxn>
                <a:cxn ang="0">
                  <a:pos x="15" y="76"/>
                </a:cxn>
                <a:cxn ang="0">
                  <a:pos x="44" y="105"/>
                </a:cxn>
                <a:cxn ang="0">
                  <a:pos x="44" y="99"/>
                </a:cxn>
                <a:cxn ang="0">
                  <a:pos x="14" y="62"/>
                </a:cxn>
                <a:cxn ang="0">
                  <a:pos x="15" y="76"/>
                </a:cxn>
                <a:cxn ang="0">
                  <a:pos x="72" y="108"/>
                </a:cxn>
                <a:cxn ang="0">
                  <a:pos x="107" y="76"/>
                </a:cxn>
                <a:cxn ang="0">
                  <a:pos x="108" y="73"/>
                </a:cxn>
                <a:cxn ang="0">
                  <a:pos x="87" y="96"/>
                </a:cxn>
                <a:cxn ang="0">
                  <a:pos x="44" y="85"/>
                </a:cxn>
                <a:cxn ang="0">
                  <a:pos x="41" y="85"/>
                </a:cxn>
                <a:cxn ang="0">
                  <a:pos x="53" y="98"/>
                </a:cxn>
                <a:cxn ang="0">
                  <a:pos x="66" y="107"/>
                </a:cxn>
                <a:cxn ang="0">
                  <a:pos x="66" y="105"/>
                </a:cxn>
                <a:cxn ang="0">
                  <a:pos x="66" y="107"/>
                </a:cxn>
                <a:cxn ang="0">
                  <a:pos x="49" y="114"/>
                </a:cxn>
                <a:cxn ang="0">
                  <a:pos x="49" y="113"/>
                </a:cxn>
              </a:cxnLst>
              <a:rect l="0" t="0" r="r" b="b"/>
              <a:pathLst>
                <a:path w="130" h="120">
                  <a:moveTo>
                    <a:pt x="64" y="0"/>
                  </a:moveTo>
                  <a:lnTo>
                    <a:pt x="64" y="0"/>
                  </a:lnTo>
                  <a:lnTo>
                    <a:pt x="70" y="0"/>
                  </a:lnTo>
                  <a:lnTo>
                    <a:pt x="75" y="1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3" y="5"/>
                  </a:lnTo>
                  <a:lnTo>
                    <a:pt x="99" y="5"/>
                  </a:lnTo>
                  <a:lnTo>
                    <a:pt x="99" y="5"/>
                  </a:lnTo>
                  <a:lnTo>
                    <a:pt x="110" y="9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25" y="24"/>
                  </a:lnTo>
                  <a:lnTo>
                    <a:pt x="128" y="33"/>
                  </a:lnTo>
                  <a:lnTo>
                    <a:pt x="130" y="46"/>
                  </a:lnTo>
                  <a:lnTo>
                    <a:pt x="128" y="58"/>
                  </a:lnTo>
                  <a:lnTo>
                    <a:pt x="128" y="58"/>
                  </a:lnTo>
                  <a:lnTo>
                    <a:pt x="124" y="69"/>
                  </a:lnTo>
                  <a:lnTo>
                    <a:pt x="119" y="78"/>
                  </a:lnTo>
                  <a:lnTo>
                    <a:pt x="111" y="88"/>
                  </a:lnTo>
                  <a:lnTo>
                    <a:pt x="104" y="98"/>
                  </a:lnTo>
                  <a:lnTo>
                    <a:pt x="93" y="107"/>
                  </a:lnTo>
                  <a:lnTo>
                    <a:pt x="84" y="114"/>
                  </a:lnTo>
                  <a:lnTo>
                    <a:pt x="72" y="119"/>
                  </a:lnTo>
                  <a:lnTo>
                    <a:pt x="61" y="120"/>
                  </a:lnTo>
                  <a:lnTo>
                    <a:pt x="61" y="120"/>
                  </a:lnTo>
                  <a:lnTo>
                    <a:pt x="52" y="120"/>
                  </a:lnTo>
                  <a:lnTo>
                    <a:pt x="44" y="119"/>
                  </a:lnTo>
                  <a:lnTo>
                    <a:pt x="37" y="116"/>
                  </a:lnTo>
                  <a:lnTo>
                    <a:pt x="31" y="113"/>
                  </a:lnTo>
                  <a:lnTo>
                    <a:pt x="25" y="108"/>
                  </a:lnTo>
                  <a:lnTo>
                    <a:pt x="20" y="104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6" y="84"/>
                  </a:lnTo>
                  <a:lnTo>
                    <a:pt x="3" y="76"/>
                  </a:lnTo>
                  <a:lnTo>
                    <a:pt x="2" y="69"/>
                  </a:lnTo>
                  <a:lnTo>
                    <a:pt x="0" y="59"/>
                  </a:lnTo>
                  <a:lnTo>
                    <a:pt x="2" y="52"/>
                  </a:lnTo>
                  <a:lnTo>
                    <a:pt x="2" y="43"/>
                  </a:lnTo>
                  <a:lnTo>
                    <a:pt x="5" y="35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8" y="17"/>
                  </a:lnTo>
                  <a:lnTo>
                    <a:pt x="32" y="8"/>
                  </a:lnTo>
                  <a:lnTo>
                    <a:pt x="38" y="5"/>
                  </a:lnTo>
                  <a:lnTo>
                    <a:pt x="46" y="3"/>
                  </a:lnTo>
                  <a:lnTo>
                    <a:pt x="55" y="0"/>
                  </a:lnTo>
                  <a:lnTo>
                    <a:pt x="64" y="0"/>
                  </a:lnTo>
                  <a:lnTo>
                    <a:pt x="64" y="0"/>
                  </a:lnTo>
                  <a:close/>
                  <a:moveTo>
                    <a:pt x="122" y="59"/>
                  </a:moveTo>
                  <a:lnTo>
                    <a:pt x="122" y="59"/>
                  </a:lnTo>
                  <a:lnTo>
                    <a:pt x="124" y="53"/>
                  </a:lnTo>
                  <a:lnTo>
                    <a:pt x="124" y="46"/>
                  </a:lnTo>
                  <a:lnTo>
                    <a:pt x="124" y="38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2" y="40"/>
                  </a:lnTo>
                  <a:lnTo>
                    <a:pt x="121" y="49"/>
                  </a:lnTo>
                  <a:lnTo>
                    <a:pt x="119" y="58"/>
                  </a:lnTo>
                  <a:lnTo>
                    <a:pt x="116" y="65"/>
                  </a:lnTo>
                  <a:lnTo>
                    <a:pt x="116" y="65"/>
                  </a:lnTo>
                  <a:lnTo>
                    <a:pt x="119" y="64"/>
                  </a:lnTo>
                  <a:lnTo>
                    <a:pt x="121" y="61"/>
                  </a:lnTo>
                  <a:lnTo>
                    <a:pt x="121" y="59"/>
                  </a:lnTo>
                  <a:lnTo>
                    <a:pt x="122" y="59"/>
                  </a:lnTo>
                  <a:lnTo>
                    <a:pt x="122" y="59"/>
                  </a:lnTo>
                  <a:close/>
                  <a:moveTo>
                    <a:pt x="43" y="12"/>
                  </a:moveTo>
                  <a:lnTo>
                    <a:pt x="43" y="12"/>
                  </a:lnTo>
                  <a:lnTo>
                    <a:pt x="49" y="11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47" y="9"/>
                  </a:lnTo>
                  <a:lnTo>
                    <a:pt x="44" y="11"/>
                  </a:lnTo>
                  <a:lnTo>
                    <a:pt x="43" y="12"/>
                  </a:lnTo>
                  <a:lnTo>
                    <a:pt x="43" y="12"/>
                  </a:lnTo>
                  <a:close/>
                  <a:moveTo>
                    <a:pt x="93" y="20"/>
                  </a:moveTo>
                  <a:lnTo>
                    <a:pt x="93" y="20"/>
                  </a:lnTo>
                  <a:lnTo>
                    <a:pt x="85" y="15"/>
                  </a:lnTo>
                  <a:lnTo>
                    <a:pt x="76" y="11"/>
                  </a:lnTo>
                  <a:lnTo>
                    <a:pt x="72" y="11"/>
                  </a:lnTo>
                  <a:lnTo>
                    <a:pt x="67" y="11"/>
                  </a:lnTo>
                  <a:lnTo>
                    <a:pt x="63" y="11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70" y="17"/>
                  </a:lnTo>
                  <a:lnTo>
                    <a:pt x="81" y="20"/>
                  </a:lnTo>
                  <a:lnTo>
                    <a:pt x="99" y="26"/>
                  </a:lnTo>
                  <a:lnTo>
                    <a:pt x="99" y="26"/>
                  </a:lnTo>
                  <a:lnTo>
                    <a:pt x="95" y="23"/>
                  </a:lnTo>
                  <a:lnTo>
                    <a:pt x="93" y="21"/>
                  </a:lnTo>
                  <a:lnTo>
                    <a:pt x="93" y="20"/>
                  </a:lnTo>
                  <a:lnTo>
                    <a:pt x="93" y="20"/>
                  </a:lnTo>
                  <a:close/>
                  <a:moveTo>
                    <a:pt x="99" y="14"/>
                  </a:moveTo>
                  <a:lnTo>
                    <a:pt x="99" y="14"/>
                  </a:lnTo>
                  <a:lnTo>
                    <a:pt x="101" y="15"/>
                  </a:lnTo>
                  <a:lnTo>
                    <a:pt x="101" y="15"/>
                  </a:lnTo>
                  <a:lnTo>
                    <a:pt x="96" y="12"/>
                  </a:lnTo>
                  <a:lnTo>
                    <a:pt x="95" y="11"/>
                  </a:lnTo>
                  <a:lnTo>
                    <a:pt x="92" y="11"/>
                  </a:lnTo>
                  <a:lnTo>
                    <a:pt x="92" y="11"/>
                  </a:lnTo>
                  <a:lnTo>
                    <a:pt x="99" y="18"/>
                  </a:lnTo>
                  <a:lnTo>
                    <a:pt x="107" y="27"/>
                  </a:lnTo>
                  <a:lnTo>
                    <a:pt x="113" y="37"/>
                  </a:lnTo>
                  <a:lnTo>
                    <a:pt x="118" y="47"/>
                  </a:lnTo>
                  <a:lnTo>
                    <a:pt x="118" y="47"/>
                  </a:lnTo>
                  <a:lnTo>
                    <a:pt x="116" y="37"/>
                  </a:lnTo>
                  <a:lnTo>
                    <a:pt x="113" y="26"/>
                  </a:lnTo>
                  <a:lnTo>
                    <a:pt x="107" y="18"/>
                  </a:lnTo>
                  <a:lnTo>
                    <a:pt x="104" y="15"/>
                  </a:lnTo>
                  <a:lnTo>
                    <a:pt x="99" y="14"/>
                  </a:lnTo>
                  <a:lnTo>
                    <a:pt x="99" y="14"/>
                  </a:lnTo>
                  <a:close/>
                  <a:moveTo>
                    <a:pt x="101" y="50"/>
                  </a:moveTo>
                  <a:lnTo>
                    <a:pt x="101" y="50"/>
                  </a:lnTo>
                  <a:lnTo>
                    <a:pt x="98" y="43"/>
                  </a:lnTo>
                  <a:lnTo>
                    <a:pt x="92" y="37"/>
                  </a:lnTo>
                  <a:lnTo>
                    <a:pt x="84" y="29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64" y="23"/>
                  </a:lnTo>
                  <a:lnTo>
                    <a:pt x="50" y="23"/>
                  </a:lnTo>
                  <a:lnTo>
                    <a:pt x="38" y="23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5" y="29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21" y="41"/>
                  </a:lnTo>
                  <a:lnTo>
                    <a:pt x="26" y="35"/>
                  </a:lnTo>
                  <a:lnTo>
                    <a:pt x="29" y="33"/>
                  </a:lnTo>
                  <a:lnTo>
                    <a:pt x="34" y="32"/>
                  </a:lnTo>
                  <a:lnTo>
                    <a:pt x="37" y="32"/>
                  </a:lnTo>
                  <a:lnTo>
                    <a:pt x="43" y="33"/>
                  </a:lnTo>
                  <a:lnTo>
                    <a:pt x="43" y="33"/>
                  </a:lnTo>
                  <a:lnTo>
                    <a:pt x="50" y="29"/>
                  </a:lnTo>
                  <a:lnTo>
                    <a:pt x="58" y="26"/>
                  </a:lnTo>
                  <a:lnTo>
                    <a:pt x="67" y="27"/>
                  </a:lnTo>
                  <a:lnTo>
                    <a:pt x="75" y="30"/>
                  </a:lnTo>
                  <a:lnTo>
                    <a:pt x="82" y="35"/>
                  </a:lnTo>
                  <a:lnTo>
                    <a:pt x="90" y="41"/>
                  </a:lnTo>
                  <a:lnTo>
                    <a:pt x="96" y="49"/>
                  </a:lnTo>
                  <a:lnTo>
                    <a:pt x="99" y="55"/>
                  </a:lnTo>
                  <a:lnTo>
                    <a:pt x="99" y="55"/>
                  </a:lnTo>
                  <a:lnTo>
                    <a:pt x="99" y="52"/>
                  </a:lnTo>
                  <a:lnTo>
                    <a:pt x="101" y="50"/>
                  </a:lnTo>
                  <a:lnTo>
                    <a:pt x="101" y="50"/>
                  </a:lnTo>
                  <a:close/>
                  <a:moveTo>
                    <a:pt x="79" y="46"/>
                  </a:moveTo>
                  <a:lnTo>
                    <a:pt x="79" y="46"/>
                  </a:lnTo>
                  <a:lnTo>
                    <a:pt x="76" y="43"/>
                  </a:lnTo>
                  <a:lnTo>
                    <a:pt x="73" y="40"/>
                  </a:lnTo>
                  <a:lnTo>
                    <a:pt x="73" y="40"/>
                  </a:lnTo>
                  <a:lnTo>
                    <a:pt x="73" y="41"/>
                  </a:lnTo>
                  <a:lnTo>
                    <a:pt x="75" y="43"/>
                  </a:lnTo>
                  <a:lnTo>
                    <a:pt x="79" y="46"/>
                  </a:lnTo>
                  <a:lnTo>
                    <a:pt x="79" y="46"/>
                  </a:lnTo>
                  <a:close/>
                  <a:moveTo>
                    <a:pt x="64" y="84"/>
                  </a:moveTo>
                  <a:lnTo>
                    <a:pt x="64" y="84"/>
                  </a:lnTo>
                  <a:lnTo>
                    <a:pt x="70" y="81"/>
                  </a:lnTo>
                  <a:lnTo>
                    <a:pt x="75" y="75"/>
                  </a:lnTo>
                  <a:lnTo>
                    <a:pt x="76" y="69"/>
                  </a:lnTo>
                  <a:lnTo>
                    <a:pt x="75" y="62"/>
                  </a:lnTo>
                  <a:lnTo>
                    <a:pt x="72" y="56"/>
                  </a:lnTo>
                  <a:lnTo>
                    <a:pt x="67" y="50"/>
                  </a:lnTo>
                  <a:lnTo>
                    <a:pt x="63" y="47"/>
                  </a:lnTo>
                  <a:lnTo>
                    <a:pt x="57" y="46"/>
                  </a:lnTo>
                  <a:lnTo>
                    <a:pt x="57" y="46"/>
                  </a:lnTo>
                  <a:lnTo>
                    <a:pt x="61" y="47"/>
                  </a:lnTo>
                  <a:lnTo>
                    <a:pt x="64" y="52"/>
                  </a:lnTo>
                  <a:lnTo>
                    <a:pt x="67" y="56"/>
                  </a:lnTo>
                  <a:lnTo>
                    <a:pt x="70" y="62"/>
                  </a:lnTo>
                  <a:lnTo>
                    <a:pt x="70" y="69"/>
                  </a:lnTo>
                  <a:lnTo>
                    <a:pt x="70" y="75"/>
                  </a:lnTo>
                  <a:lnTo>
                    <a:pt x="69" y="79"/>
                  </a:lnTo>
                  <a:lnTo>
                    <a:pt x="64" y="84"/>
                  </a:lnTo>
                  <a:lnTo>
                    <a:pt x="64" y="84"/>
                  </a:lnTo>
                  <a:close/>
                  <a:moveTo>
                    <a:pt x="26" y="47"/>
                  </a:moveTo>
                  <a:lnTo>
                    <a:pt x="26" y="47"/>
                  </a:lnTo>
                  <a:lnTo>
                    <a:pt x="28" y="55"/>
                  </a:lnTo>
                  <a:lnTo>
                    <a:pt x="29" y="62"/>
                  </a:lnTo>
                  <a:lnTo>
                    <a:pt x="31" y="70"/>
                  </a:lnTo>
                  <a:lnTo>
                    <a:pt x="35" y="75"/>
                  </a:lnTo>
                  <a:lnTo>
                    <a:pt x="35" y="75"/>
                  </a:lnTo>
                  <a:lnTo>
                    <a:pt x="32" y="59"/>
                  </a:lnTo>
                  <a:lnTo>
                    <a:pt x="32" y="53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29" y="46"/>
                  </a:lnTo>
                  <a:lnTo>
                    <a:pt x="26" y="47"/>
                  </a:lnTo>
                  <a:lnTo>
                    <a:pt x="26" y="47"/>
                  </a:lnTo>
                  <a:close/>
                  <a:moveTo>
                    <a:pt x="50" y="65"/>
                  </a:moveTo>
                  <a:lnTo>
                    <a:pt x="50" y="65"/>
                  </a:lnTo>
                  <a:lnTo>
                    <a:pt x="52" y="61"/>
                  </a:lnTo>
                  <a:lnTo>
                    <a:pt x="52" y="56"/>
                  </a:lnTo>
                  <a:lnTo>
                    <a:pt x="50" y="52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46" y="50"/>
                  </a:lnTo>
                  <a:lnTo>
                    <a:pt x="46" y="52"/>
                  </a:lnTo>
                  <a:lnTo>
                    <a:pt x="44" y="58"/>
                  </a:lnTo>
                  <a:lnTo>
                    <a:pt x="47" y="62"/>
                  </a:lnTo>
                  <a:lnTo>
                    <a:pt x="50" y="65"/>
                  </a:lnTo>
                  <a:lnTo>
                    <a:pt x="50" y="65"/>
                  </a:lnTo>
                  <a:close/>
                  <a:moveTo>
                    <a:pt x="107" y="69"/>
                  </a:moveTo>
                  <a:lnTo>
                    <a:pt x="107" y="69"/>
                  </a:lnTo>
                  <a:lnTo>
                    <a:pt x="108" y="64"/>
                  </a:lnTo>
                  <a:lnTo>
                    <a:pt x="108" y="59"/>
                  </a:lnTo>
                  <a:lnTo>
                    <a:pt x="107" y="53"/>
                  </a:lnTo>
                  <a:lnTo>
                    <a:pt x="105" y="49"/>
                  </a:lnTo>
                  <a:lnTo>
                    <a:pt x="105" y="49"/>
                  </a:lnTo>
                  <a:lnTo>
                    <a:pt x="107" y="59"/>
                  </a:lnTo>
                  <a:lnTo>
                    <a:pt x="107" y="69"/>
                  </a:lnTo>
                  <a:lnTo>
                    <a:pt x="107" y="69"/>
                  </a:lnTo>
                  <a:close/>
                  <a:moveTo>
                    <a:pt x="63" y="76"/>
                  </a:moveTo>
                  <a:lnTo>
                    <a:pt x="63" y="76"/>
                  </a:lnTo>
                  <a:lnTo>
                    <a:pt x="64" y="70"/>
                  </a:lnTo>
                  <a:lnTo>
                    <a:pt x="64" y="62"/>
                  </a:lnTo>
                  <a:lnTo>
                    <a:pt x="63" y="56"/>
                  </a:lnTo>
                  <a:lnTo>
                    <a:pt x="57" y="53"/>
                  </a:lnTo>
                  <a:lnTo>
                    <a:pt x="57" y="53"/>
                  </a:lnTo>
                  <a:lnTo>
                    <a:pt x="58" y="59"/>
                  </a:lnTo>
                  <a:lnTo>
                    <a:pt x="57" y="67"/>
                  </a:lnTo>
                  <a:lnTo>
                    <a:pt x="58" y="73"/>
                  </a:lnTo>
                  <a:lnTo>
                    <a:pt x="60" y="75"/>
                  </a:lnTo>
                  <a:lnTo>
                    <a:pt x="63" y="76"/>
                  </a:lnTo>
                  <a:lnTo>
                    <a:pt x="63" y="76"/>
                  </a:lnTo>
                  <a:close/>
                  <a:moveTo>
                    <a:pt x="89" y="55"/>
                  </a:moveTo>
                  <a:lnTo>
                    <a:pt x="89" y="55"/>
                  </a:lnTo>
                  <a:lnTo>
                    <a:pt x="89" y="61"/>
                  </a:lnTo>
                  <a:lnTo>
                    <a:pt x="89" y="67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89" y="76"/>
                  </a:lnTo>
                  <a:lnTo>
                    <a:pt x="90" y="73"/>
                  </a:lnTo>
                  <a:lnTo>
                    <a:pt x="92" y="67"/>
                  </a:lnTo>
                  <a:lnTo>
                    <a:pt x="90" y="61"/>
                  </a:lnTo>
                  <a:lnTo>
                    <a:pt x="89" y="55"/>
                  </a:lnTo>
                  <a:lnTo>
                    <a:pt x="89" y="55"/>
                  </a:lnTo>
                  <a:close/>
                  <a:moveTo>
                    <a:pt x="15" y="76"/>
                  </a:moveTo>
                  <a:lnTo>
                    <a:pt x="15" y="76"/>
                  </a:lnTo>
                  <a:lnTo>
                    <a:pt x="20" y="85"/>
                  </a:lnTo>
                  <a:lnTo>
                    <a:pt x="28" y="94"/>
                  </a:lnTo>
                  <a:lnTo>
                    <a:pt x="35" y="101"/>
                  </a:lnTo>
                  <a:lnTo>
                    <a:pt x="44" y="105"/>
                  </a:lnTo>
                  <a:lnTo>
                    <a:pt x="44" y="105"/>
                  </a:lnTo>
                  <a:lnTo>
                    <a:pt x="50" y="107"/>
                  </a:lnTo>
                  <a:lnTo>
                    <a:pt x="53" y="107"/>
                  </a:lnTo>
                  <a:lnTo>
                    <a:pt x="55" y="102"/>
                  </a:lnTo>
                  <a:lnTo>
                    <a:pt x="55" y="102"/>
                  </a:lnTo>
                  <a:lnTo>
                    <a:pt x="49" y="102"/>
                  </a:lnTo>
                  <a:lnTo>
                    <a:pt x="44" y="99"/>
                  </a:lnTo>
                  <a:lnTo>
                    <a:pt x="41" y="98"/>
                  </a:lnTo>
                  <a:lnTo>
                    <a:pt x="35" y="94"/>
                  </a:lnTo>
                  <a:lnTo>
                    <a:pt x="35" y="94"/>
                  </a:lnTo>
                  <a:lnTo>
                    <a:pt x="23" y="81"/>
                  </a:lnTo>
                  <a:lnTo>
                    <a:pt x="18" y="7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2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4" y="70"/>
                  </a:lnTo>
                  <a:lnTo>
                    <a:pt x="15" y="76"/>
                  </a:lnTo>
                  <a:lnTo>
                    <a:pt x="15" y="76"/>
                  </a:lnTo>
                  <a:close/>
                  <a:moveTo>
                    <a:pt x="70" y="105"/>
                  </a:moveTo>
                  <a:lnTo>
                    <a:pt x="70" y="105"/>
                  </a:lnTo>
                  <a:lnTo>
                    <a:pt x="72" y="105"/>
                  </a:lnTo>
                  <a:lnTo>
                    <a:pt x="72" y="108"/>
                  </a:lnTo>
                  <a:lnTo>
                    <a:pt x="72" y="108"/>
                  </a:lnTo>
                  <a:lnTo>
                    <a:pt x="84" y="104"/>
                  </a:lnTo>
                  <a:lnTo>
                    <a:pt x="95" y="96"/>
                  </a:lnTo>
                  <a:lnTo>
                    <a:pt x="99" y="91"/>
                  </a:lnTo>
                  <a:lnTo>
                    <a:pt x="104" y="87"/>
                  </a:lnTo>
                  <a:lnTo>
                    <a:pt x="105" y="82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10" y="75"/>
                  </a:lnTo>
                  <a:lnTo>
                    <a:pt x="110" y="75"/>
                  </a:lnTo>
                  <a:lnTo>
                    <a:pt x="108" y="75"/>
                  </a:lnTo>
                  <a:lnTo>
                    <a:pt x="108" y="73"/>
                  </a:lnTo>
                  <a:lnTo>
                    <a:pt x="108" y="73"/>
                  </a:lnTo>
                  <a:lnTo>
                    <a:pt x="107" y="72"/>
                  </a:lnTo>
                  <a:lnTo>
                    <a:pt x="107" y="72"/>
                  </a:lnTo>
                  <a:lnTo>
                    <a:pt x="102" y="76"/>
                  </a:lnTo>
                  <a:lnTo>
                    <a:pt x="98" y="81"/>
                  </a:lnTo>
                  <a:lnTo>
                    <a:pt x="90" y="91"/>
                  </a:lnTo>
                  <a:lnTo>
                    <a:pt x="87" y="96"/>
                  </a:lnTo>
                  <a:lnTo>
                    <a:pt x="82" y="99"/>
                  </a:lnTo>
                  <a:lnTo>
                    <a:pt x="76" y="102"/>
                  </a:lnTo>
                  <a:lnTo>
                    <a:pt x="70" y="105"/>
                  </a:lnTo>
                  <a:lnTo>
                    <a:pt x="70" y="105"/>
                  </a:lnTo>
                  <a:close/>
                  <a:moveTo>
                    <a:pt x="44" y="85"/>
                  </a:moveTo>
                  <a:lnTo>
                    <a:pt x="44" y="85"/>
                  </a:lnTo>
                  <a:lnTo>
                    <a:pt x="41" y="84"/>
                  </a:lnTo>
                  <a:lnTo>
                    <a:pt x="40" y="82"/>
                  </a:lnTo>
                  <a:lnTo>
                    <a:pt x="37" y="84"/>
                  </a:lnTo>
                  <a:lnTo>
                    <a:pt x="37" y="84"/>
                  </a:lnTo>
                  <a:lnTo>
                    <a:pt x="40" y="84"/>
                  </a:lnTo>
                  <a:lnTo>
                    <a:pt x="41" y="85"/>
                  </a:lnTo>
                  <a:lnTo>
                    <a:pt x="43" y="87"/>
                  </a:lnTo>
                  <a:lnTo>
                    <a:pt x="44" y="85"/>
                  </a:lnTo>
                  <a:lnTo>
                    <a:pt x="44" y="85"/>
                  </a:lnTo>
                  <a:close/>
                  <a:moveTo>
                    <a:pt x="70" y="98"/>
                  </a:moveTo>
                  <a:lnTo>
                    <a:pt x="70" y="98"/>
                  </a:lnTo>
                  <a:lnTo>
                    <a:pt x="53" y="98"/>
                  </a:lnTo>
                  <a:lnTo>
                    <a:pt x="53" y="98"/>
                  </a:lnTo>
                  <a:lnTo>
                    <a:pt x="61" y="99"/>
                  </a:lnTo>
                  <a:lnTo>
                    <a:pt x="66" y="99"/>
                  </a:lnTo>
                  <a:lnTo>
                    <a:pt x="70" y="98"/>
                  </a:lnTo>
                  <a:lnTo>
                    <a:pt x="70" y="98"/>
                  </a:lnTo>
                  <a:close/>
                  <a:moveTo>
                    <a:pt x="66" y="107"/>
                  </a:moveTo>
                  <a:lnTo>
                    <a:pt x="66" y="107"/>
                  </a:lnTo>
                  <a:lnTo>
                    <a:pt x="67" y="105"/>
                  </a:lnTo>
                  <a:lnTo>
                    <a:pt x="69" y="105"/>
                  </a:lnTo>
                  <a:lnTo>
                    <a:pt x="67" y="104"/>
                  </a:lnTo>
                  <a:lnTo>
                    <a:pt x="67" y="104"/>
                  </a:lnTo>
                  <a:lnTo>
                    <a:pt x="66" y="105"/>
                  </a:lnTo>
                  <a:lnTo>
                    <a:pt x="64" y="105"/>
                  </a:lnTo>
                  <a:lnTo>
                    <a:pt x="63" y="105"/>
                  </a:lnTo>
                  <a:lnTo>
                    <a:pt x="61" y="105"/>
                  </a:lnTo>
                  <a:lnTo>
                    <a:pt x="61" y="105"/>
                  </a:lnTo>
                  <a:lnTo>
                    <a:pt x="64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close/>
                  <a:moveTo>
                    <a:pt x="49" y="114"/>
                  </a:moveTo>
                  <a:lnTo>
                    <a:pt x="49" y="114"/>
                  </a:lnTo>
                  <a:lnTo>
                    <a:pt x="53" y="114"/>
                  </a:lnTo>
                  <a:lnTo>
                    <a:pt x="53" y="114"/>
                  </a:lnTo>
                  <a:lnTo>
                    <a:pt x="55" y="113"/>
                  </a:lnTo>
                  <a:lnTo>
                    <a:pt x="55" y="113"/>
                  </a:lnTo>
                  <a:lnTo>
                    <a:pt x="50" y="113"/>
                  </a:lnTo>
                  <a:lnTo>
                    <a:pt x="49" y="113"/>
                  </a:lnTo>
                  <a:lnTo>
                    <a:pt x="49" y="114"/>
                  </a:lnTo>
                  <a:lnTo>
                    <a:pt x="49" y="1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7087"/>
            <p:cNvSpPr>
              <a:spLocks noEditPoints="1"/>
            </p:cNvSpPr>
            <p:nvPr/>
          </p:nvSpPr>
          <p:spPr bwMode="auto">
            <a:xfrm>
              <a:off x="6821488" y="4884738"/>
              <a:ext cx="136525" cy="134938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47" y="6"/>
                </a:cxn>
                <a:cxn ang="0">
                  <a:pos x="70" y="17"/>
                </a:cxn>
                <a:cxn ang="0">
                  <a:pos x="86" y="49"/>
                </a:cxn>
                <a:cxn ang="0">
                  <a:pos x="81" y="72"/>
                </a:cxn>
                <a:cxn ang="0">
                  <a:pos x="72" y="81"/>
                </a:cxn>
                <a:cxn ang="0">
                  <a:pos x="58" y="85"/>
                </a:cxn>
                <a:cxn ang="0">
                  <a:pos x="54" y="84"/>
                </a:cxn>
                <a:cxn ang="0">
                  <a:pos x="18" y="81"/>
                </a:cxn>
                <a:cxn ang="0">
                  <a:pos x="11" y="75"/>
                </a:cxn>
                <a:cxn ang="0">
                  <a:pos x="5" y="65"/>
                </a:cxn>
                <a:cxn ang="0">
                  <a:pos x="2" y="41"/>
                </a:cxn>
                <a:cxn ang="0">
                  <a:pos x="12" y="24"/>
                </a:cxn>
                <a:cxn ang="0">
                  <a:pos x="26" y="11"/>
                </a:cxn>
                <a:cxn ang="0">
                  <a:pos x="40" y="0"/>
                </a:cxn>
                <a:cxn ang="0">
                  <a:pos x="47" y="0"/>
                </a:cxn>
                <a:cxn ang="0">
                  <a:pos x="23" y="20"/>
                </a:cxn>
                <a:cxn ang="0">
                  <a:pos x="32" y="14"/>
                </a:cxn>
                <a:cxn ang="0">
                  <a:pos x="23" y="20"/>
                </a:cxn>
                <a:cxn ang="0">
                  <a:pos x="43" y="17"/>
                </a:cxn>
                <a:cxn ang="0">
                  <a:pos x="57" y="20"/>
                </a:cxn>
                <a:cxn ang="0">
                  <a:pos x="52" y="15"/>
                </a:cxn>
                <a:cxn ang="0">
                  <a:pos x="43" y="17"/>
                </a:cxn>
                <a:cxn ang="0">
                  <a:pos x="26" y="52"/>
                </a:cxn>
                <a:cxn ang="0">
                  <a:pos x="35" y="29"/>
                </a:cxn>
                <a:cxn ang="0">
                  <a:pos x="35" y="21"/>
                </a:cxn>
                <a:cxn ang="0">
                  <a:pos x="23" y="33"/>
                </a:cxn>
                <a:cxn ang="0">
                  <a:pos x="25" y="52"/>
                </a:cxn>
                <a:cxn ang="0">
                  <a:pos x="72" y="38"/>
                </a:cxn>
                <a:cxn ang="0">
                  <a:pos x="75" y="49"/>
                </a:cxn>
                <a:cxn ang="0">
                  <a:pos x="76" y="43"/>
                </a:cxn>
                <a:cxn ang="0">
                  <a:pos x="64" y="26"/>
                </a:cxn>
                <a:cxn ang="0">
                  <a:pos x="72" y="38"/>
                </a:cxn>
                <a:cxn ang="0">
                  <a:pos x="61" y="52"/>
                </a:cxn>
                <a:cxn ang="0">
                  <a:pos x="57" y="38"/>
                </a:cxn>
                <a:cxn ang="0">
                  <a:pos x="55" y="41"/>
                </a:cxn>
                <a:cxn ang="0">
                  <a:pos x="58" y="50"/>
                </a:cxn>
                <a:cxn ang="0">
                  <a:pos x="60" y="73"/>
                </a:cxn>
                <a:cxn ang="0">
                  <a:pos x="49" y="67"/>
                </a:cxn>
                <a:cxn ang="0">
                  <a:pos x="38" y="55"/>
                </a:cxn>
                <a:cxn ang="0">
                  <a:pos x="35" y="38"/>
                </a:cxn>
                <a:cxn ang="0">
                  <a:pos x="32" y="52"/>
                </a:cxn>
                <a:cxn ang="0">
                  <a:pos x="41" y="72"/>
                </a:cxn>
                <a:cxn ang="0">
                  <a:pos x="60" y="73"/>
                </a:cxn>
                <a:cxn ang="0">
                  <a:pos x="28" y="76"/>
                </a:cxn>
                <a:cxn ang="0">
                  <a:pos x="8" y="44"/>
                </a:cxn>
                <a:cxn ang="0">
                  <a:pos x="6" y="55"/>
                </a:cxn>
                <a:cxn ang="0">
                  <a:pos x="14" y="70"/>
                </a:cxn>
                <a:cxn ang="0">
                  <a:pos x="28" y="76"/>
                </a:cxn>
                <a:cxn ang="0">
                  <a:pos x="55" y="64"/>
                </a:cxn>
                <a:cxn ang="0">
                  <a:pos x="60" y="58"/>
                </a:cxn>
                <a:cxn ang="0">
                  <a:pos x="52" y="61"/>
                </a:cxn>
              </a:cxnLst>
              <a:rect l="0" t="0" r="r" b="b"/>
              <a:pathLst>
                <a:path w="86" h="85">
                  <a:moveTo>
                    <a:pt x="51" y="3"/>
                  </a:moveTo>
                  <a:lnTo>
                    <a:pt x="51" y="3"/>
                  </a:lnTo>
                  <a:lnTo>
                    <a:pt x="51" y="4"/>
                  </a:lnTo>
                  <a:lnTo>
                    <a:pt x="49" y="4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54" y="7"/>
                  </a:lnTo>
                  <a:lnTo>
                    <a:pt x="60" y="9"/>
                  </a:lnTo>
                  <a:lnTo>
                    <a:pt x="70" y="17"/>
                  </a:lnTo>
                  <a:lnTo>
                    <a:pt x="78" y="26"/>
                  </a:lnTo>
                  <a:lnTo>
                    <a:pt x="84" y="36"/>
                  </a:lnTo>
                  <a:lnTo>
                    <a:pt x="86" y="49"/>
                  </a:lnTo>
                  <a:lnTo>
                    <a:pt x="86" y="61"/>
                  </a:lnTo>
                  <a:lnTo>
                    <a:pt x="84" y="65"/>
                  </a:lnTo>
                  <a:lnTo>
                    <a:pt x="81" y="72"/>
                  </a:lnTo>
                  <a:lnTo>
                    <a:pt x="76" y="76"/>
                  </a:lnTo>
                  <a:lnTo>
                    <a:pt x="72" y="81"/>
                  </a:lnTo>
                  <a:lnTo>
                    <a:pt x="72" y="81"/>
                  </a:lnTo>
                  <a:lnTo>
                    <a:pt x="66" y="82"/>
                  </a:lnTo>
                  <a:lnTo>
                    <a:pt x="58" y="85"/>
                  </a:lnTo>
                  <a:lnTo>
                    <a:pt x="58" y="85"/>
                  </a:lnTo>
                  <a:lnTo>
                    <a:pt x="55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43" y="84"/>
                  </a:lnTo>
                  <a:lnTo>
                    <a:pt x="31" y="84"/>
                  </a:lnTo>
                  <a:lnTo>
                    <a:pt x="18" y="81"/>
                  </a:lnTo>
                  <a:lnTo>
                    <a:pt x="14" y="78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5" y="65"/>
                  </a:lnTo>
                  <a:lnTo>
                    <a:pt x="2" y="58"/>
                  </a:lnTo>
                  <a:lnTo>
                    <a:pt x="0" y="50"/>
                  </a:lnTo>
                  <a:lnTo>
                    <a:pt x="2" y="41"/>
                  </a:lnTo>
                  <a:lnTo>
                    <a:pt x="2" y="41"/>
                  </a:lnTo>
                  <a:lnTo>
                    <a:pt x="6" y="33"/>
                  </a:lnTo>
                  <a:lnTo>
                    <a:pt x="12" y="24"/>
                  </a:lnTo>
                  <a:lnTo>
                    <a:pt x="18" y="17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1" y="3"/>
                  </a:lnTo>
                  <a:lnTo>
                    <a:pt x="51" y="3"/>
                  </a:lnTo>
                  <a:close/>
                  <a:moveTo>
                    <a:pt x="23" y="20"/>
                  </a:moveTo>
                  <a:lnTo>
                    <a:pt x="23" y="20"/>
                  </a:lnTo>
                  <a:lnTo>
                    <a:pt x="28" y="18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6" y="17"/>
                  </a:lnTo>
                  <a:lnTo>
                    <a:pt x="23" y="20"/>
                  </a:lnTo>
                  <a:lnTo>
                    <a:pt x="23" y="20"/>
                  </a:lnTo>
                  <a:close/>
                  <a:moveTo>
                    <a:pt x="43" y="17"/>
                  </a:moveTo>
                  <a:lnTo>
                    <a:pt x="43" y="17"/>
                  </a:lnTo>
                  <a:lnTo>
                    <a:pt x="47" y="17"/>
                  </a:lnTo>
                  <a:lnTo>
                    <a:pt x="52" y="20"/>
                  </a:lnTo>
                  <a:lnTo>
                    <a:pt x="57" y="20"/>
                  </a:lnTo>
                  <a:lnTo>
                    <a:pt x="61" y="20"/>
                  </a:lnTo>
                  <a:lnTo>
                    <a:pt x="61" y="20"/>
                  </a:lnTo>
                  <a:lnTo>
                    <a:pt x="52" y="15"/>
                  </a:lnTo>
                  <a:lnTo>
                    <a:pt x="47" y="15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28" y="58"/>
                  </a:moveTo>
                  <a:lnTo>
                    <a:pt x="28" y="58"/>
                  </a:lnTo>
                  <a:lnTo>
                    <a:pt x="26" y="52"/>
                  </a:lnTo>
                  <a:lnTo>
                    <a:pt x="26" y="47"/>
                  </a:lnTo>
                  <a:lnTo>
                    <a:pt x="29" y="36"/>
                  </a:lnTo>
                  <a:lnTo>
                    <a:pt x="35" y="29"/>
                  </a:lnTo>
                  <a:lnTo>
                    <a:pt x="43" y="23"/>
                  </a:lnTo>
                  <a:lnTo>
                    <a:pt x="43" y="23"/>
                  </a:lnTo>
                  <a:lnTo>
                    <a:pt x="35" y="21"/>
                  </a:lnTo>
                  <a:lnTo>
                    <a:pt x="31" y="24"/>
                  </a:lnTo>
                  <a:lnTo>
                    <a:pt x="26" y="27"/>
                  </a:lnTo>
                  <a:lnTo>
                    <a:pt x="23" y="33"/>
                  </a:lnTo>
                  <a:lnTo>
                    <a:pt x="23" y="39"/>
                  </a:lnTo>
                  <a:lnTo>
                    <a:pt x="23" y="46"/>
                  </a:lnTo>
                  <a:lnTo>
                    <a:pt x="25" y="52"/>
                  </a:lnTo>
                  <a:lnTo>
                    <a:pt x="28" y="58"/>
                  </a:lnTo>
                  <a:lnTo>
                    <a:pt x="28" y="58"/>
                  </a:lnTo>
                  <a:close/>
                  <a:moveTo>
                    <a:pt x="72" y="38"/>
                  </a:moveTo>
                  <a:lnTo>
                    <a:pt x="72" y="38"/>
                  </a:lnTo>
                  <a:lnTo>
                    <a:pt x="73" y="44"/>
                  </a:lnTo>
                  <a:lnTo>
                    <a:pt x="75" y="49"/>
                  </a:lnTo>
                  <a:lnTo>
                    <a:pt x="76" y="50"/>
                  </a:lnTo>
                  <a:lnTo>
                    <a:pt x="76" y="50"/>
                  </a:lnTo>
                  <a:lnTo>
                    <a:pt x="76" y="43"/>
                  </a:lnTo>
                  <a:lnTo>
                    <a:pt x="73" y="35"/>
                  </a:lnTo>
                  <a:lnTo>
                    <a:pt x="70" y="30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7" y="32"/>
                  </a:lnTo>
                  <a:lnTo>
                    <a:pt x="72" y="38"/>
                  </a:lnTo>
                  <a:lnTo>
                    <a:pt x="72" y="38"/>
                  </a:lnTo>
                  <a:close/>
                  <a:moveTo>
                    <a:pt x="61" y="52"/>
                  </a:moveTo>
                  <a:lnTo>
                    <a:pt x="61" y="52"/>
                  </a:lnTo>
                  <a:lnTo>
                    <a:pt x="61" y="47"/>
                  </a:lnTo>
                  <a:lnTo>
                    <a:pt x="60" y="43"/>
                  </a:lnTo>
                  <a:lnTo>
                    <a:pt x="57" y="38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5" y="41"/>
                  </a:lnTo>
                  <a:lnTo>
                    <a:pt x="55" y="46"/>
                  </a:lnTo>
                  <a:lnTo>
                    <a:pt x="57" y="50"/>
                  </a:lnTo>
                  <a:lnTo>
                    <a:pt x="58" y="50"/>
                  </a:lnTo>
                  <a:lnTo>
                    <a:pt x="61" y="52"/>
                  </a:lnTo>
                  <a:lnTo>
                    <a:pt x="61" y="52"/>
                  </a:lnTo>
                  <a:close/>
                  <a:moveTo>
                    <a:pt x="60" y="73"/>
                  </a:moveTo>
                  <a:lnTo>
                    <a:pt x="60" y="73"/>
                  </a:lnTo>
                  <a:lnTo>
                    <a:pt x="54" y="70"/>
                  </a:lnTo>
                  <a:lnTo>
                    <a:pt x="49" y="67"/>
                  </a:lnTo>
                  <a:lnTo>
                    <a:pt x="44" y="64"/>
                  </a:lnTo>
                  <a:lnTo>
                    <a:pt x="41" y="59"/>
                  </a:lnTo>
                  <a:lnTo>
                    <a:pt x="38" y="55"/>
                  </a:lnTo>
                  <a:lnTo>
                    <a:pt x="37" y="50"/>
                  </a:lnTo>
                  <a:lnTo>
                    <a:pt x="35" y="44"/>
                  </a:lnTo>
                  <a:lnTo>
                    <a:pt x="35" y="38"/>
                  </a:lnTo>
                  <a:lnTo>
                    <a:pt x="35" y="38"/>
                  </a:lnTo>
                  <a:lnTo>
                    <a:pt x="32" y="44"/>
                  </a:lnTo>
                  <a:lnTo>
                    <a:pt x="32" y="52"/>
                  </a:lnTo>
                  <a:lnTo>
                    <a:pt x="34" y="59"/>
                  </a:lnTo>
                  <a:lnTo>
                    <a:pt x="37" y="65"/>
                  </a:lnTo>
                  <a:lnTo>
                    <a:pt x="41" y="72"/>
                  </a:lnTo>
                  <a:lnTo>
                    <a:pt x="46" y="75"/>
                  </a:lnTo>
                  <a:lnTo>
                    <a:pt x="52" y="76"/>
                  </a:lnTo>
                  <a:lnTo>
                    <a:pt x="60" y="73"/>
                  </a:lnTo>
                  <a:lnTo>
                    <a:pt x="60" y="73"/>
                  </a:lnTo>
                  <a:close/>
                  <a:moveTo>
                    <a:pt x="28" y="76"/>
                  </a:moveTo>
                  <a:lnTo>
                    <a:pt x="28" y="76"/>
                  </a:lnTo>
                  <a:lnTo>
                    <a:pt x="20" y="70"/>
                  </a:lnTo>
                  <a:lnTo>
                    <a:pt x="15" y="62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6" y="49"/>
                  </a:lnTo>
                  <a:lnTo>
                    <a:pt x="6" y="55"/>
                  </a:lnTo>
                  <a:lnTo>
                    <a:pt x="8" y="59"/>
                  </a:lnTo>
                  <a:lnTo>
                    <a:pt x="11" y="65"/>
                  </a:lnTo>
                  <a:lnTo>
                    <a:pt x="14" y="70"/>
                  </a:lnTo>
                  <a:lnTo>
                    <a:pt x="17" y="73"/>
                  </a:lnTo>
                  <a:lnTo>
                    <a:pt x="22" y="75"/>
                  </a:lnTo>
                  <a:lnTo>
                    <a:pt x="28" y="76"/>
                  </a:lnTo>
                  <a:lnTo>
                    <a:pt x="28" y="76"/>
                  </a:lnTo>
                  <a:close/>
                  <a:moveTo>
                    <a:pt x="55" y="64"/>
                  </a:moveTo>
                  <a:lnTo>
                    <a:pt x="55" y="64"/>
                  </a:lnTo>
                  <a:lnTo>
                    <a:pt x="58" y="62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7" y="56"/>
                  </a:lnTo>
                  <a:lnTo>
                    <a:pt x="54" y="58"/>
                  </a:lnTo>
                  <a:lnTo>
                    <a:pt x="52" y="61"/>
                  </a:lnTo>
                  <a:lnTo>
                    <a:pt x="55" y="64"/>
                  </a:lnTo>
                  <a:lnTo>
                    <a:pt x="55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0" name="文本框 149"/>
          <p:cNvSpPr txBox="1"/>
          <p:nvPr/>
        </p:nvSpPr>
        <p:spPr>
          <a:xfrm>
            <a:off x="971600" y="299432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要考虑的因素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9512" y="123478"/>
            <a:ext cx="792088" cy="936104"/>
            <a:chOff x="5465763" y="3317875"/>
            <a:chExt cx="1511300" cy="1701801"/>
          </a:xfrm>
        </p:grpSpPr>
        <p:sp>
          <p:nvSpPr>
            <p:cNvPr id="8109" name="Freeform 7085"/>
            <p:cNvSpPr>
              <a:spLocks noEditPoints="1"/>
            </p:cNvSpPr>
            <p:nvPr/>
          </p:nvSpPr>
          <p:spPr bwMode="auto">
            <a:xfrm>
              <a:off x="5465763" y="3317875"/>
              <a:ext cx="1511300" cy="1400175"/>
            </a:xfrm>
            <a:custGeom>
              <a:avLst/>
              <a:gdLst/>
              <a:ahLst/>
              <a:cxnLst>
                <a:cxn ang="0">
                  <a:pos x="513" y="81"/>
                </a:cxn>
                <a:cxn ang="0">
                  <a:pos x="517" y="101"/>
                </a:cxn>
                <a:cxn ang="0">
                  <a:pos x="679" y="26"/>
                </a:cxn>
                <a:cxn ang="0">
                  <a:pos x="763" y="279"/>
                </a:cxn>
                <a:cxn ang="0">
                  <a:pos x="851" y="141"/>
                </a:cxn>
                <a:cxn ang="0">
                  <a:pos x="764" y="350"/>
                </a:cxn>
                <a:cxn ang="0">
                  <a:pos x="933" y="308"/>
                </a:cxn>
                <a:cxn ang="0">
                  <a:pos x="816" y="459"/>
                </a:cxn>
                <a:cxn ang="0">
                  <a:pos x="860" y="537"/>
                </a:cxn>
                <a:cxn ang="0">
                  <a:pos x="799" y="642"/>
                </a:cxn>
                <a:cxn ang="0">
                  <a:pos x="725" y="711"/>
                </a:cxn>
                <a:cxn ang="0">
                  <a:pos x="651" y="795"/>
                </a:cxn>
                <a:cxn ang="0">
                  <a:pos x="525" y="699"/>
                </a:cxn>
                <a:cxn ang="0">
                  <a:pos x="407" y="816"/>
                </a:cxn>
                <a:cxn ang="0">
                  <a:pos x="305" y="709"/>
                </a:cxn>
                <a:cxn ang="0">
                  <a:pos x="220" y="717"/>
                </a:cxn>
                <a:cxn ang="0">
                  <a:pos x="101" y="674"/>
                </a:cxn>
                <a:cxn ang="0">
                  <a:pos x="157" y="482"/>
                </a:cxn>
                <a:cxn ang="0">
                  <a:pos x="28" y="436"/>
                </a:cxn>
                <a:cxn ang="0">
                  <a:pos x="171" y="287"/>
                </a:cxn>
                <a:cxn ang="0">
                  <a:pos x="81" y="247"/>
                </a:cxn>
                <a:cxn ang="0">
                  <a:pos x="319" y="218"/>
                </a:cxn>
                <a:cxn ang="0">
                  <a:pos x="328" y="147"/>
                </a:cxn>
                <a:cxn ang="0">
                  <a:pos x="394" y="51"/>
                </a:cxn>
                <a:cxn ang="0">
                  <a:pos x="651" y="173"/>
                </a:cxn>
                <a:cxn ang="0">
                  <a:pos x="528" y="176"/>
                </a:cxn>
                <a:cxn ang="0">
                  <a:pos x="508" y="243"/>
                </a:cxn>
                <a:cxn ang="0">
                  <a:pos x="314" y="243"/>
                </a:cxn>
                <a:cxn ang="0">
                  <a:pos x="435" y="247"/>
                </a:cxn>
                <a:cxn ang="0">
                  <a:pos x="592" y="266"/>
                </a:cxn>
                <a:cxn ang="0">
                  <a:pos x="555" y="336"/>
                </a:cxn>
                <a:cxn ang="0">
                  <a:pos x="607" y="270"/>
                </a:cxn>
                <a:cxn ang="0">
                  <a:pos x="583" y="295"/>
                </a:cxn>
                <a:cxn ang="0">
                  <a:pos x="180" y="316"/>
                </a:cxn>
                <a:cxn ang="0">
                  <a:pos x="263" y="374"/>
                </a:cxn>
                <a:cxn ang="0">
                  <a:pos x="641" y="423"/>
                </a:cxn>
                <a:cxn ang="0">
                  <a:pos x="430" y="339"/>
                </a:cxn>
                <a:cxn ang="0">
                  <a:pos x="421" y="380"/>
                </a:cxn>
                <a:cxn ang="0">
                  <a:pos x="382" y="386"/>
                </a:cxn>
                <a:cxn ang="0">
                  <a:pos x="203" y="372"/>
                </a:cxn>
                <a:cxn ang="0">
                  <a:pos x="552" y="389"/>
                </a:cxn>
                <a:cxn ang="0">
                  <a:pos x="578" y="417"/>
                </a:cxn>
                <a:cxn ang="0">
                  <a:pos x="781" y="427"/>
                </a:cxn>
                <a:cxn ang="0">
                  <a:pos x="699" y="429"/>
                </a:cxn>
                <a:cxn ang="0">
                  <a:pos x="478" y="449"/>
                </a:cxn>
                <a:cxn ang="0">
                  <a:pos x="792" y="452"/>
                </a:cxn>
                <a:cxn ang="0">
                  <a:pos x="331" y="470"/>
                </a:cxn>
                <a:cxn ang="0">
                  <a:pos x="563" y="529"/>
                </a:cxn>
                <a:cxn ang="0">
                  <a:pos x="577" y="493"/>
                </a:cxn>
                <a:cxn ang="0">
                  <a:pos x="327" y="500"/>
                </a:cxn>
                <a:cxn ang="0">
                  <a:pos x="228" y="555"/>
                </a:cxn>
                <a:cxn ang="0">
                  <a:pos x="677" y="529"/>
                </a:cxn>
                <a:cxn ang="0">
                  <a:pos x="686" y="536"/>
                </a:cxn>
                <a:cxn ang="0">
                  <a:pos x="354" y="568"/>
                </a:cxn>
                <a:cxn ang="0">
                  <a:pos x="500" y="624"/>
                </a:cxn>
                <a:cxn ang="0">
                  <a:pos x="536" y="610"/>
                </a:cxn>
                <a:cxn ang="0">
                  <a:pos x="735" y="613"/>
                </a:cxn>
                <a:cxn ang="0">
                  <a:pos x="325" y="619"/>
                </a:cxn>
                <a:cxn ang="0">
                  <a:pos x="766" y="642"/>
                </a:cxn>
                <a:cxn ang="0">
                  <a:pos x="685" y="650"/>
                </a:cxn>
                <a:cxn ang="0">
                  <a:pos x="618" y="673"/>
                </a:cxn>
                <a:cxn ang="0">
                  <a:pos x="432" y="699"/>
                </a:cxn>
                <a:cxn ang="0">
                  <a:pos x="478" y="802"/>
                </a:cxn>
              </a:cxnLst>
              <a:rect l="0" t="0" r="r" b="b"/>
              <a:pathLst>
                <a:path w="952" h="882">
                  <a:moveTo>
                    <a:pt x="438" y="58"/>
                  </a:moveTo>
                  <a:lnTo>
                    <a:pt x="438" y="58"/>
                  </a:lnTo>
                  <a:lnTo>
                    <a:pt x="443" y="63"/>
                  </a:lnTo>
                  <a:lnTo>
                    <a:pt x="450" y="66"/>
                  </a:lnTo>
                  <a:lnTo>
                    <a:pt x="456" y="69"/>
                  </a:lnTo>
                  <a:lnTo>
                    <a:pt x="461" y="74"/>
                  </a:lnTo>
                  <a:lnTo>
                    <a:pt x="461" y="74"/>
                  </a:lnTo>
                  <a:lnTo>
                    <a:pt x="461" y="75"/>
                  </a:lnTo>
                  <a:lnTo>
                    <a:pt x="461" y="75"/>
                  </a:lnTo>
                  <a:lnTo>
                    <a:pt x="459" y="75"/>
                  </a:lnTo>
                  <a:lnTo>
                    <a:pt x="458" y="77"/>
                  </a:lnTo>
                  <a:lnTo>
                    <a:pt x="458" y="77"/>
                  </a:lnTo>
                  <a:lnTo>
                    <a:pt x="447" y="74"/>
                  </a:lnTo>
                  <a:lnTo>
                    <a:pt x="438" y="71"/>
                  </a:lnTo>
                  <a:lnTo>
                    <a:pt x="427" y="67"/>
                  </a:lnTo>
                  <a:lnTo>
                    <a:pt x="417" y="64"/>
                  </a:lnTo>
                  <a:lnTo>
                    <a:pt x="417" y="64"/>
                  </a:lnTo>
                  <a:lnTo>
                    <a:pt x="423" y="67"/>
                  </a:lnTo>
                  <a:lnTo>
                    <a:pt x="430" y="71"/>
                  </a:lnTo>
                  <a:lnTo>
                    <a:pt x="438" y="74"/>
                  </a:lnTo>
                  <a:lnTo>
                    <a:pt x="446" y="78"/>
                  </a:lnTo>
                  <a:lnTo>
                    <a:pt x="446" y="78"/>
                  </a:lnTo>
                  <a:lnTo>
                    <a:pt x="461" y="84"/>
                  </a:lnTo>
                  <a:lnTo>
                    <a:pt x="475" y="93"/>
                  </a:lnTo>
                  <a:lnTo>
                    <a:pt x="475" y="93"/>
                  </a:lnTo>
                  <a:lnTo>
                    <a:pt x="472" y="95"/>
                  </a:lnTo>
                  <a:lnTo>
                    <a:pt x="468" y="96"/>
                  </a:lnTo>
                  <a:lnTo>
                    <a:pt x="461" y="95"/>
                  </a:lnTo>
                  <a:lnTo>
                    <a:pt x="446" y="89"/>
                  </a:lnTo>
                  <a:lnTo>
                    <a:pt x="446" y="89"/>
                  </a:lnTo>
                  <a:lnTo>
                    <a:pt x="455" y="95"/>
                  </a:lnTo>
                  <a:lnTo>
                    <a:pt x="465" y="101"/>
                  </a:lnTo>
                  <a:lnTo>
                    <a:pt x="488" y="113"/>
                  </a:lnTo>
                  <a:lnTo>
                    <a:pt x="488" y="113"/>
                  </a:lnTo>
                  <a:lnTo>
                    <a:pt x="487" y="116"/>
                  </a:lnTo>
                  <a:lnTo>
                    <a:pt x="484" y="116"/>
                  </a:lnTo>
                  <a:lnTo>
                    <a:pt x="479" y="115"/>
                  </a:lnTo>
                  <a:lnTo>
                    <a:pt x="473" y="112"/>
                  </a:lnTo>
                  <a:lnTo>
                    <a:pt x="470" y="110"/>
                  </a:lnTo>
                  <a:lnTo>
                    <a:pt x="467" y="110"/>
                  </a:lnTo>
                  <a:lnTo>
                    <a:pt x="467" y="110"/>
                  </a:lnTo>
                  <a:lnTo>
                    <a:pt x="465" y="109"/>
                  </a:lnTo>
                  <a:lnTo>
                    <a:pt x="464" y="107"/>
                  </a:lnTo>
                  <a:lnTo>
                    <a:pt x="464" y="107"/>
                  </a:lnTo>
                  <a:lnTo>
                    <a:pt x="462" y="106"/>
                  </a:lnTo>
                  <a:lnTo>
                    <a:pt x="462" y="106"/>
                  </a:lnTo>
                  <a:lnTo>
                    <a:pt x="420" y="90"/>
                  </a:lnTo>
                  <a:lnTo>
                    <a:pt x="397" y="81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83" y="81"/>
                  </a:lnTo>
                  <a:lnTo>
                    <a:pt x="394" y="87"/>
                  </a:lnTo>
                  <a:lnTo>
                    <a:pt x="418" y="98"/>
                  </a:lnTo>
                  <a:lnTo>
                    <a:pt x="444" y="110"/>
                  </a:lnTo>
                  <a:lnTo>
                    <a:pt x="468" y="121"/>
                  </a:lnTo>
                  <a:lnTo>
                    <a:pt x="468" y="121"/>
                  </a:lnTo>
                  <a:lnTo>
                    <a:pt x="482" y="125"/>
                  </a:lnTo>
                  <a:lnTo>
                    <a:pt x="488" y="128"/>
                  </a:lnTo>
                  <a:lnTo>
                    <a:pt x="493" y="133"/>
                  </a:lnTo>
                  <a:lnTo>
                    <a:pt x="493" y="133"/>
                  </a:lnTo>
                  <a:lnTo>
                    <a:pt x="485" y="133"/>
                  </a:lnTo>
                  <a:lnTo>
                    <a:pt x="478" y="131"/>
                  </a:lnTo>
                  <a:lnTo>
                    <a:pt x="462" y="124"/>
                  </a:lnTo>
                  <a:lnTo>
                    <a:pt x="462" y="124"/>
                  </a:lnTo>
                  <a:lnTo>
                    <a:pt x="456" y="122"/>
                  </a:lnTo>
                  <a:lnTo>
                    <a:pt x="453" y="122"/>
                  </a:lnTo>
                  <a:lnTo>
                    <a:pt x="450" y="119"/>
                  </a:lnTo>
                  <a:lnTo>
                    <a:pt x="450" y="119"/>
                  </a:lnTo>
                  <a:lnTo>
                    <a:pt x="443" y="119"/>
                  </a:lnTo>
                  <a:lnTo>
                    <a:pt x="436" y="116"/>
                  </a:lnTo>
                  <a:lnTo>
                    <a:pt x="430" y="115"/>
                  </a:lnTo>
                  <a:lnTo>
                    <a:pt x="424" y="113"/>
                  </a:lnTo>
                  <a:lnTo>
                    <a:pt x="424" y="113"/>
                  </a:lnTo>
                  <a:lnTo>
                    <a:pt x="455" y="128"/>
                  </a:lnTo>
                  <a:lnTo>
                    <a:pt x="485" y="144"/>
                  </a:lnTo>
                  <a:lnTo>
                    <a:pt x="485" y="144"/>
                  </a:lnTo>
                  <a:lnTo>
                    <a:pt x="484" y="147"/>
                  </a:lnTo>
                  <a:lnTo>
                    <a:pt x="482" y="147"/>
                  </a:lnTo>
                  <a:lnTo>
                    <a:pt x="476" y="147"/>
                  </a:lnTo>
                  <a:lnTo>
                    <a:pt x="464" y="144"/>
                  </a:lnTo>
                  <a:lnTo>
                    <a:pt x="464" y="144"/>
                  </a:lnTo>
                  <a:lnTo>
                    <a:pt x="472" y="148"/>
                  </a:lnTo>
                  <a:lnTo>
                    <a:pt x="476" y="151"/>
                  </a:lnTo>
                  <a:lnTo>
                    <a:pt x="482" y="153"/>
                  </a:lnTo>
                  <a:lnTo>
                    <a:pt x="482" y="153"/>
                  </a:lnTo>
                  <a:lnTo>
                    <a:pt x="504" y="164"/>
                  </a:lnTo>
                  <a:lnTo>
                    <a:pt x="526" y="176"/>
                  </a:lnTo>
                  <a:lnTo>
                    <a:pt x="526" y="176"/>
                  </a:lnTo>
                  <a:lnTo>
                    <a:pt x="525" y="173"/>
                  </a:lnTo>
                  <a:lnTo>
                    <a:pt x="522" y="171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07" y="162"/>
                  </a:lnTo>
                  <a:lnTo>
                    <a:pt x="507" y="162"/>
                  </a:lnTo>
                  <a:lnTo>
                    <a:pt x="499" y="159"/>
                  </a:lnTo>
                  <a:lnTo>
                    <a:pt x="496" y="156"/>
                  </a:lnTo>
                  <a:lnTo>
                    <a:pt x="496" y="153"/>
                  </a:lnTo>
                  <a:lnTo>
                    <a:pt x="496" y="153"/>
                  </a:lnTo>
                  <a:lnTo>
                    <a:pt x="504" y="154"/>
                  </a:lnTo>
                  <a:lnTo>
                    <a:pt x="513" y="156"/>
                  </a:lnTo>
                  <a:lnTo>
                    <a:pt x="528" y="164"/>
                  </a:lnTo>
                  <a:lnTo>
                    <a:pt x="542" y="171"/>
                  </a:lnTo>
                  <a:lnTo>
                    <a:pt x="557" y="177"/>
                  </a:lnTo>
                  <a:lnTo>
                    <a:pt x="557" y="177"/>
                  </a:lnTo>
                  <a:lnTo>
                    <a:pt x="572" y="186"/>
                  </a:lnTo>
                  <a:lnTo>
                    <a:pt x="590" y="194"/>
                  </a:lnTo>
                  <a:lnTo>
                    <a:pt x="590" y="194"/>
                  </a:lnTo>
                  <a:lnTo>
                    <a:pt x="589" y="192"/>
                  </a:lnTo>
                  <a:lnTo>
                    <a:pt x="586" y="191"/>
                  </a:lnTo>
                  <a:lnTo>
                    <a:pt x="580" y="188"/>
                  </a:lnTo>
                  <a:lnTo>
                    <a:pt x="580" y="188"/>
                  </a:lnTo>
                  <a:lnTo>
                    <a:pt x="578" y="185"/>
                  </a:lnTo>
                  <a:lnTo>
                    <a:pt x="577" y="183"/>
                  </a:lnTo>
                  <a:lnTo>
                    <a:pt x="577" y="183"/>
                  </a:lnTo>
                  <a:lnTo>
                    <a:pt x="572" y="183"/>
                  </a:lnTo>
                  <a:lnTo>
                    <a:pt x="569" y="182"/>
                  </a:lnTo>
                  <a:lnTo>
                    <a:pt x="568" y="179"/>
                  </a:lnTo>
                  <a:lnTo>
                    <a:pt x="568" y="179"/>
                  </a:lnTo>
                  <a:lnTo>
                    <a:pt x="568" y="179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60" y="174"/>
                  </a:lnTo>
                  <a:lnTo>
                    <a:pt x="551" y="170"/>
                  </a:lnTo>
                  <a:lnTo>
                    <a:pt x="532" y="160"/>
                  </a:lnTo>
                  <a:lnTo>
                    <a:pt x="532" y="160"/>
                  </a:lnTo>
                  <a:lnTo>
                    <a:pt x="529" y="157"/>
                  </a:lnTo>
                  <a:lnTo>
                    <a:pt x="525" y="154"/>
                  </a:lnTo>
                  <a:lnTo>
                    <a:pt x="513" y="150"/>
                  </a:lnTo>
                  <a:lnTo>
                    <a:pt x="508" y="148"/>
                  </a:lnTo>
                  <a:lnTo>
                    <a:pt x="502" y="145"/>
                  </a:lnTo>
                  <a:lnTo>
                    <a:pt x="499" y="142"/>
                  </a:lnTo>
                  <a:lnTo>
                    <a:pt x="497" y="138"/>
                  </a:lnTo>
                  <a:lnTo>
                    <a:pt x="497" y="138"/>
                  </a:lnTo>
                  <a:lnTo>
                    <a:pt x="508" y="139"/>
                  </a:lnTo>
                  <a:lnTo>
                    <a:pt x="519" y="145"/>
                  </a:lnTo>
                  <a:lnTo>
                    <a:pt x="529" y="150"/>
                  </a:lnTo>
                  <a:lnTo>
                    <a:pt x="540" y="154"/>
                  </a:lnTo>
                  <a:lnTo>
                    <a:pt x="540" y="154"/>
                  </a:lnTo>
                  <a:lnTo>
                    <a:pt x="539" y="150"/>
                  </a:lnTo>
                  <a:lnTo>
                    <a:pt x="536" y="147"/>
                  </a:lnTo>
                  <a:lnTo>
                    <a:pt x="528" y="139"/>
                  </a:lnTo>
                  <a:lnTo>
                    <a:pt x="525" y="135"/>
                  </a:lnTo>
                  <a:lnTo>
                    <a:pt x="523" y="131"/>
                  </a:lnTo>
                  <a:lnTo>
                    <a:pt x="522" y="127"/>
                  </a:lnTo>
                  <a:lnTo>
                    <a:pt x="523" y="121"/>
                  </a:lnTo>
                  <a:lnTo>
                    <a:pt x="523" y="121"/>
                  </a:lnTo>
                  <a:lnTo>
                    <a:pt x="516" y="110"/>
                  </a:lnTo>
                  <a:lnTo>
                    <a:pt x="513" y="104"/>
                  </a:lnTo>
                  <a:lnTo>
                    <a:pt x="511" y="98"/>
                  </a:lnTo>
                  <a:lnTo>
                    <a:pt x="511" y="98"/>
                  </a:lnTo>
                  <a:lnTo>
                    <a:pt x="513" y="96"/>
                  </a:lnTo>
                  <a:lnTo>
                    <a:pt x="516" y="95"/>
                  </a:lnTo>
                  <a:lnTo>
                    <a:pt x="522" y="96"/>
                  </a:lnTo>
                  <a:lnTo>
                    <a:pt x="522" y="96"/>
                  </a:lnTo>
                  <a:lnTo>
                    <a:pt x="520" y="93"/>
                  </a:lnTo>
                  <a:lnTo>
                    <a:pt x="517" y="90"/>
                  </a:lnTo>
                  <a:lnTo>
                    <a:pt x="514" y="86"/>
                  </a:lnTo>
                  <a:lnTo>
                    <a:pt x="513" y="81"/>
                  </a:lnTo>
                  <a:lnTo>
                    <a:pt x="513" y="81"/>
                  </a:lnTo>
                  <a:lnTo>
                    <a:pt x="517" y="80"/>
                  </a:lnTo>
                  <a:lnTo>
                    <a:pt x="520" y="80"/>
                  </a:lnTo>
                  <a:lnTo>
                    <a:pt x="525" y="83"/>
                  </a:lnTo>
                  <a:lnTo>
                    <a:pt x="525" y="83"/>
                  </a:lnTo>
                  <a:lnTo>
                    <a:pt x="522" y="78"/>
                  </a:lnTo>
                  <a:lnTo>
                    <a:pt x="520" y="77"/>
                  </a:lnTo>
                  <a:lnTo>
                    <a:pt x="520" y="72"/>
                  </a:lnTo>
                  <a:lnTo>
                    <a:pt x="520" y="72"/>
                  </a:lnTo>
                  <a:lnTo>
                    <a:pt x="525" y="72"/>
                  </a:lnTo>
                  <a:lnTo>
                    <a:pt x="526" y="74"/>
                  </a:lnTo>
                  <a:lnTo>
                    <a:pt x="532" y="77"/>
                  </a:lnTo>
                  <a:lnTo>
                    <a:pt x="532" y="77"/>
                  </a:lnTo>
                  <a:lnTo>
                    <a:pt x="529" y="74"/>
                  </a:lnTo>
                  <a:lnTo>
                    <a:pt x="525" y="69"/>
                  </a:lnTo>
                  <a:lnTo>
                    <a:pt x="522" y="64"/>
                  </a:lnTo>
                  <a:lnTo>
                    <a:pt x="519" y="60"/>
                  </a:lnTo>
                  <a:lnTo>
                    <a:pt x="519" y="60"/>
                  </a:lnTo>
                  <a:lnTo>
                    <a:pt x="519" y="58"/>
                  </a:lnTo>
                  <a:lnTo>
                    <a:pt x="520" y="58"/>
                  </a:lnTo>
                  <a:lnTo>
                    <a:pt x="523" y="58"/>
                  </a:lnTo>
                  <a:lnTo>
                    <a:pt x="523" y="58"/>
                  </a:lnTo>
                  <a:lnTo>
                    <a:pt x="517" y="52"/>
                  </a:lnTo>
                  <a:lnTo>
                    <a:pt x="516" y="49"/>
                  </a:lnTo>
                  <a:lnTo>
                    <a:pt x="514" y="45"/>
                  </a:lnTo>
                  <a:lnTo>
                    <a:pt x="514" y="45"/>
                  </a:lnTo>
                  <a:lnTo>
                    <a:pt x="516" y="43"/>
                  </a:lnTo>
                  <a:lnTo>
                    <a:pt x="517" y="43"/>
                  </a:lnTo>
                  <a:lnTo>
                    <a:pt x="517" y="43"/>
                  </a:lnTo>
                  <a:lnTo>
                    <a:pt x="517" y="43"/>
                  </a:lnTo>
                  <a:lnTo>
                    <a:pt x="517" y="38"/>
                  </a:lnTo>
                  <a:lnTo>
                    <a:pt x="517" y="35"/>
                  </a:lnTo>
                  <a:lnTo>
                    <a:pt x="517" y="35"/>
                  </a:lnTo>
                  <a:lnTo>
                    <a:pt x="522" y="35"/>
                  </a:lnTo>
                  <a:lnTo>
                    <a:pt x="526" y="37"/>
                  </a:lnTo>
                  <a:lnTo>
                    <a:pt x="534" y="42"/>
                  </a:lnTo>
                  <a:lnTo>
                    <a:pt x="542" y="48"/>
                  </a:lnTo>
                  <a:lnTo>
                    <a:pt x="551" y="52"/>
                  </a:lnTo>
                  <a:lnTo>
                    <a:pt x="551" y="52"/>
                  </a:lnTo>
                  <a:lnTo>
                    <a:pt x="546" y="48"/>
                  </a:lnTo>
                  <a:lnTo>
                    <a:pt x="542" y="43"/>
                  </a:lnTo>
                  <a:lnTo>
                    <a:pt x="532" y="35"/>
                  </a:lnTo>
                  <a:lnTo>
                    <a:pt x="525" y="28"/>
                  </a:lnTo>
                  <a:lnTo>
                    <a:pt x="522" y="23"/>
                  </a:lnTo>
                  <a:lnTo>
                    <a:pt x="520" y="17"/>
                  </a:lnTo>
                  <a:lnTo>
                    <a:pt x="520" y="17"/>
                  </a:lnTo>
                  <a:lnTo>
                    <a:pt x="525" y="17"/>
                  </a:lnTo>
                  <a:lnTo>
                    <a:pt x="529" y="19"/>
                  </a:lnTo>
                  <a:lnTo>
                    <a:pt x="536" y="23"/>
                  </a:lnTo>
                  <a:lnTo>
                    <a:pt x="543" y="29"/>
                  </a:lnTo>
                  <a:lnTo>
                    <a:pt x="551" y="34"/>
                  </a:lnTo>
                  <a:lnTo>
                    <a:pt x="551" y="34"/>
                  </a:lnTo>
                  <a:lnTo>
                    <a:pt x="545" y="28"/>
                  </a:lnTo>
                  <a:lnTo>
                    <a:pt x="537" y="22"/>
                  </a:lnTo>
                  <a:lnTo>
                    <a:pt x="531" y="16"/>
                  </a:lnTo>
                  <a:lnTo>
                    <a:pt x="529" y="11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6" y="6"/>
                  </a:lnTo>
                  <a:lnTo>
                    <a:pt x="542" y="8"/>
                  </a:lnTo>
                  <a:lnTo>
                    <a:pt x="548" y="11"/>
                  </a:lnTo>
                  <a:lnTo>
                    <a:pt x="552" y="14"/>
                  </a:lnTo>
                  <a:lnTo>
                    <a:pt x="561" y="22"/>
                  </a:lnTo>
                  <a:lnTo>
                    <a:pt x="569" y="29"/>
                  </a:lnTo>
                  <a:lnTo>
                    <a:pt x="569" y="29"/>
                  </a:lnTo>
                  <a:lnTo>
                    <a:pt x="569" y="32"/>
                  </a:lnTo>
                  <a:lnTo>
                    <a:pt x="569" y="35"/>
                  </a:lnTo>
                  <a:lnTo>
                    <a:pt x="571" y="38"/>
                  </a:lnTo>
                  <a:lnTo>
                    <a:pt x="568" y="42"/>
                  </a:lnTo>
                  <a:lnTo>
                    <a:pt x="568" y="42"/>
                  </a:lnTo>
                  <a:lnTo>
                    <a:pt x="572" y="46"/>
                  </a:lnTo>
                  <a:lnTo>
                    <a:pt x="577" y="51"/>
                  </a:lnTo>
                  <a:lnTo>
                    <a:pt x="577" y="51"/>
                  </a:lnTo>
                  <a:lnTo>
                    <a:pt x="577" y="52"/>
                  </a:lnTo>
                  <a:lnTo>
                    <a:pt x="575" y="52"/>
                  </a:lnTo>
                  <a:lnTo>
                    <a:pt x="575" y="54"/>
                  </a:lnTo>
                  <a:lnTo>
                    <a:pt x="575" y="55"/>
                  </a:lnTo>
                  <a:lnTo>
                    <a:pt x="575" y="55"/>
                  </a:lnTo>
                  <a:lnTo>
                    <a:pt x="566" y="52"/>
                  </a:lnTo>
                  <a:lnTo>
                    <a:pt x="560" y="48"/>
                  </a:lnTo>
                  <a:lnTo>
                    <a:pt x="548" y="40"/>
                  </a:lnTo>
                  <a:lnTo>
                    <a:pt x="548" y="40"/>
                  </a:lnTo>
                  <a:lnTo>
                    <a:pt x="554" y="48"/>
                  </a:lnTo>
                  <a:lnTo>
                    <a:pt x="563" y="55"/>
                  </a:lnTo>
                  <a:lnTo>
                    <a:pt x="571" y="63"/>
                  </a:lnTo>
                  <a:lnTo>
                    <a:pt x="578" y="72"/>
                  </a:lnTo>
                  <a:lnTo>
                    <a:pt x="578" y="72"/>
                  </a:lnTo>
                  <a:lnTo>
                    <a:pt x="578" y="72"/>
                  </a:lnTo>
                  <a:lnTo>
                    <a:pt x="578" y="74"/>
                  </a:lnTo>
                  <a:lnTo>
                    <a:pt x="577" y="74"/>
                  </a:lnTo>
                  <a:lnTo>
                    <a:pt x="577" y="75"/>
                  </a:lnTo>
                  <a:lnTo>
                    <a:pt x="577" y="75"/>
                  </a:lnTo>
                  <a:lnTo>
                    <a:pt x="572" y="75"/>
                  </a:lnTo>
                  <a:lnTo>
                    <a:pt x="569" y="74"/>
                  </a:lnTo>
                  <a:lnTo>
                    <a:pt x="565" y="71"/>
                  </a:lnTo>
                  <a:lnTo>
                    <a:pt x="560" y="66"/>
                  </a:lnTo>
                  <a:lnTo>
                    <a:pt x="554" y="64"/>
                  </a:lnTo>
                  <a:lnTo>
                    <a:pt x="554" y="64"/>
                  </a:lnTo>
                  <a:lnTo>
                    <a:pt x="546" y="58"/>
                  </a:lnTo>
                  <a:lnTo>
                    <a:pt x="539" y="52"/>
                  </a:lnTo>
                  <a:lnTo>
                    <a:pt x="539" y="52"/>
                  </a:lnTo>
                  <a:lnTo>
                    <a:pt x="548" y="61"/>
                  </a:lnTo>
                  <a:lnTo>
                    <a:pt x="557" y="71"/>
                  </a:lnTo>
                  <a:lnTo>
                    <a:pt x="578" y="89"/>
                  </a:lnTo>
                  <a:lnTo>
                    <a:pt x="578" y="89"/>
                  </a:lnTo>
                  <a:lnTo>
                    <a:pt x="578" y="90"/>
                  </a:lnTo>
                  <a:lnTo>
                    <a:pt x="577" y="92"/>
                  </a:lnTo>
                  <a:lnTo>
                    <a:pt x="575" y="93"/>
                  </a:lnTo>
                  <a:lnTo>
                    <a:pt x="575" y="93"/>
                  </a:lnTo>
                  <a:lnTo>
                    <a:pt x="580" y="98"/>
                  </a:lnTo>
                  <a:lnTo>
                    <a:pt x="587" y="103"/>
                  </a:lnTo>
                  <a:lnTo>
                    <a:pt x="592" y="109"/>
                  </a:lnTo>
                  <a:lnTo>
                    <a:pt x="593" y="112"/>
                  </a:lnTo>
                  <a:lnTo>
                    <a:pt x="592" y="116"/>
                  </a:lnTo>
                  <a:lnTo>
                    <a:pt x="592" y="116"/>
                  </a:lnTo>
                  <a:lnTo>
                    <a:pt x="587" y="116"/>
                  </a:lnTo>
                  <a:lnTo>
                    <a:pt x="583" y="115"/>
                  </a:lnTo>
                  <a:lnTo>
                    <a:pt x="574" y="109"/>
                  </a:lnTo>
                  <a:lnTo>
                    <a:pt x="566" y="104"/>
                  </a:lnTo>
                  <a:lnTo>
                    <a:pt x="557" y="99"/>
                  </a:lnTo>
                  <a:lnTo>
                    <a:pt x="557" y="99"/>
                  </a:lnTo>
                  <a:lnTo>
                    <a:pt x="560" y="104"/>
                  </a:lnTo>
                  <a:lnTo>
                    <a:pt x="565" y="107"/>
                  </a:lnTo>
                  <a:lnTo>
                    <a:pt x="571" y="112"/>
                  </a:lnTo>
                  <a:lnTo>
                    <a:pt x="575" y="118"/>
                  </a:lnTo>
                  <a:lnTo>
                    <a:pt x="575" y="118"/>
                  </a:lnTo>
                  <a:lnTo>
                    <a:pt x="583" y="122"/>
                  </a:lnTo>
                  <a:lnTo>
                    <a:pt x="590" y="130"/>
                  </a:lnTo>
                  <a:lnTo>
                    <a:pt x="590" y="130"/>
                  </a:lnTo>
                  <a:lnTo>
                    <a:pt x="600" y="136"/>
                  </a:lnTo>
                  <a:lnTo>
                    <a:pt x="603" y="139"/>
                  </a:lnTo>
                  <a:lnTo>
                    <a:pt x="606" y="144"/>
                  </a:lnTo>
                  <a:lnTo>
                    <a:pt x="606" y="144"/>
                  </a:lnTo>
                  <a:lnTo>
                    <a:pt x="603" y="145"/>
                  </a:lnTo>
                  <a:lnTo>
                    <a:pt x="600" y="145"/>
                  </a:lnTo>
                  <a:lnTo>
                    <a:pt x="593" y="142"/>
                  </a:lnTo>
                  <a:lnTo>
                    <a:pt x="586" y="133"/>
                  </a:lnTo>
                  <a:lnTo>
                    <a:pt x="586" y="133"/>
                  </a:lnTo>
                  <a:lnTo>
                    <a:pt x="574" y="127"/>
                  </a:lnTo>
                  <a:lnTo>
                    <a:pt x="569" y="122"/>
                  </a:lnTo>
                  <a:lnTo>
                    <a:pt x="565" y="118"/>
                  </a:lnTo>
                  <a:lnTo>
                    <a:pt x="565" y="118"/>
                  </a:lnTo>
                  <a:lnTo>
                    <a:pt x="555" y="112"/>
                  </a:lnTo>
                  <a:lnTo>
                    <a:pt x="548" y="106"/>
                  </a:lnTo>
                  <a:lnTo>
                    <a:pt x="531" y="93"/>
                  </a:lnTo>
                  <a:lnTo>
                    <a:pt x="531" y="93"/>
                  </a:lnTo>
                  <a:lnTo>
                    <a:pt x="545" y="109"/>
                  </a:lnTo>
                  <a:lnTo>
                    <a:pt x="561" y="121"/>
                  </a:lnTo>
                  <a:lnTo>
                    <a:pt x="578" y="133"/>
                  </a:lnTo>
                  <a:lnTo>
                    <a:pt x="593" y="147"/>
                  </a:lnTo>
                  <a:lnTo>
                    <a:pt x="593" y="147"/>
                  </a:lnTo>
                  <a:lnTo>
                    <a:pt x="592" y="151"/>
                  </a:lnTo>
                  <a:lnTo>
                    <a:pt x="592" y="151"/>
                  </a:lnTo>
                  <a:lnTo>
                    <a:pt x="572" y="139"/>
                  </a:lnTo>
                  <a:lnTo>
                    <a:pt x="555" y="125"/>
                  </a:lnTo>
                  <a:lnTo>
                    <a:pt x="537" y="112"/>
                  </a:lnTo>
                  <a:lnTo>
                    <a:pt x="528" y="106"/>
                  </a:lnTo>
                  <a:lnTo>
                    <a:pt x="517" y="101"/>
                  </a:lnTo>
                  <a:lnTo>
                    <a:pt x="517" y="101"/>
                  </a:lnTo>
                  <a:lnTo>
                    <a:pt x="523" y="112"/>
                  </a:lnTo>
                  <a:lnTo>
                    <a:pt x="526" y="116"/>
                  </a:lnTo>
                  <a:lnTo>
                    <a:pt x="531" y="119"/>
                  </a:lnTo>
                  <a:lnTo>
                    <a:pt x="531" y="119"/>
                  </a:lnTo>
                  <a:lnTo>
                    <a:pt x="537" y="124"/>
                  </a:lnTo>
                  <a:lnTo>
                    <a:pt x="543" y="125"/>
                  </a:lnTo>
                  <a:lnTo>
                    <a:pt x="543" y="125"/>
                  </a:lnTo>
                  <a:lnTo>
                    <a:pt x="561" y="138"/>
                  </a:lnTo>
                  <a:lnTo>
                    <a:pt x="569" y="145"/>
                  </a:lnTo>
                  <a:lnTo>
                    <a:pt x="577" y="153"/>
                  </a:lnTo>
                  <a:lnTo>
                    <a:pt x="577" y="153"/>
                  </a:lnTo>
                  <a:lnTo>
                    <a:pt x="581" y="159"/>
                  </a:lnTo>
                  <a:lnTo>
                    <a:pt x="583" y="162"/>
                  </a:lnTo>
                  <a:lnTo>
                    <a:pt x="581" y="165"/>
                  </a:lnTo>
                  <a:lnTo>
                    <a:pt x="581" y="165"/>
                  </a:lnTo>
                  <a:lnTo>
                    <a:pt x="577" y="164"/>
                  </a:lnTo>
                  <a:lnTo>
                    <a:pt x="574" y="162"/>
                  </a:lnTo>
                  <a:lnTo>
                    <a:pt x="566" y="157"/>
                  </a:lnTo>
                  <a:lnTo>
                    <a:pt x="566" y="157"/>
                  </a:lnTo>
                  <a:lnTo>
                    <a:pt x="549" y="144"/>
                  </a:lnTo>
                  <a:lnTo>
                    <a:pt x="531" y="128"/>
                  </a:lnTo>
                  <a:lnTo>
                    <a:pt x="531" y="128"/>
                  </a:lnTo>
                  <a:lnTo>
                    <a:pt x="532" y="131"/>
                  </a:lnTo>
                  <a:lnTo>
                    <a:pt x="534" y="135"/>
                  </a:lnTo>
                  <a:lnTo>
                    <a:pt x="537" y="138"/>
                  </a:lnTo>
                  <a:lnTo>
                    <a:pt x="539" y="141"/>
                  </a:lnTo>
                  <a:lnTo>
                    <a:pt x="539" y="141"/>
                  </a:lnTo>
                  <a:lnTo>
                    <a:pt x="554" y="159"/>
                  </a:lnTo>
                  <a:lnTo>
                    <a:pt x="563" y="168"/>
                  </a:lnTo>
                  <a:lnTo>
                    <a:pt x="574" y="174"/>
                  </a:lnTo>
                  <a:lnTo>
                    <a:pt x="574" y="174"/>
                  </a:lnTo>
                  <a:lnTo>
                    <a:pt x="583" y="179"/>
                  </a:lnTo>
                  <a:lnTo>
                    <a:pt x="592" y="183"/>
                  </a:lnTo>
                  <a:lnTo>
                    <a:pt x="601" y="189"/>
                  </a:lnTo>
                  <a:lnTo>
                    <a:pt x="612" y="194"/>
                  </a:lnTo>
                  <a:lnTo>
                    <a:pt x="612" y="194"/>
                  </a:lnTo>
                  <a:lnTo>
                    <a:pt x="610" y="192"/>
                  </a:lnTo>
                  <a:lnTo>
                    <a:pt x="609" y="189"/>
                  </a:lnTo>
                  <a:lnTo>
                    <a:pt x="607" y="186"/>
                  </a:lnTo>
                  <a:lnTo>
                    <a:pt x="607" y="183"/>
                  </a:lnTo>
                  <a:lnTo>
                    <a:pt x="607" y="183"/>
                  </a:lnTo>
                  <a:lnTo>
                    <a:pt x="612" y="183"/>
                  </a:lnTo>
                  <a:lnTo>
                    <a:pt x="616" y="185"/>
                  </a:lnTo>
                  <a:lnTo>
                    <a:pt x="622" y="189"/>
                  </a:lnTo>
                  <a:lnTo>
                    <a:pt x="630" y="196"/>
                  </a:lnTo>
                  <a:lnTo>
                    <a:pt x="638" y="200"/>
                  </a:lnTo>
                  <a:lnTo>
                    <a:pt x="638" y="200"/>
                  </a:lnTo>
                  <a:lnTo>
                    <a:pt x="635" y="196"/>
                  </a:lnTo>
                  <a:lnTo>
                    <a:pt x="632" y="191"/>
                  </a:lnTo>
                  <a:lnTo>
                    <a:pt x="622" y="183"/>
                  </a:lnTo>
                  <a:lnTo>
                    <a:pt x="612" y="177"/>
                  </a:lnTo>
                  <a:lnTo>
                    <a:pt x="609" y="173"/>
                  </a:lnTo>
                  <a:lnTo>
                    <a:pt x="607" y="167"/>
                  </a:lnTo>
                  <a:lnTo>
                    <a:pt x="607" y="167"/>
                  </a:lnTo>
                  <a:lnTo>
                    <a:pt x="613" y="167"/>
                  </a:lnTo>
                  <a:lnTo>
                    <a:pt x="619" y="167"/>
                  </a:lnTo>
                  <a:lnTo>
                    <a:pt x="619" y="167"/>
                  </a:lnTo>
                  <a:lnTo>
                    <a:pt x="621" y="164"/>
                  </a:lnTo>
                  <a:lnTo>
                    <a:pt x="622" y="160"/>
                  </a:lnTo>
                  <a:lnTo>
                    <a:pt x="622" y="160"/>
                  </a:lnTo>
                  <a:lnTo>
                    <a:pt x="630" y="160"/>
                  </a:lnTo>
                  <a:lnTo>
                    <a:pt x="633" y="160"/>
                  </a:lnTo>
                  <a:lnTo>
                    <a:pt x="636" y="162"/>
                  </a:lnTo>
                  <a:lnTo>
                    <a:pt x="636" y="162"/>
                  </a:lnTo>
                  <a:lnTo>
                    <a:pt x="633" y="156"/>
                  </a:lnTo>
                  <a:lnTo>
                    <a:pt x="630" y="151"/>
                  </a:lnTo>
                  <a:lnTo>
                    <a:pt x="627" y="147"/>
                  </a:lnTo>
                  <a:lnTo>
                    <a:pt x="627" y="139"/>
                  </a:lnTo>
                  <a:lnTo>
                    <a:pt x="627" y="139"/>
                  </a:lnTo>
                  <a:lnTo>
                    <a:pt x="632" y="139"/>
                  </a:lnTo>
                  <a:lnTo>
                    <a:pt x="635" y="139"/>
                  </a:lnTo>
                  <a:lnTo>
                    <a:pt x="641" y="142"/>
                  </a:lnTo>
                  <a:lnTo>
                    <a:pt x="641" y="142"/>
                  </a:lnTo>
                  <a:lnTo>
                    <a:pt x="636" y="136"/>
                  </a:lnTo>
                  <a:lnTo>
                    <a:pt x="635" y="130"/>
                  </a:lnTo>
                  <a:lnTo>
                    <a:pt x="635" y="128"/>
                  </a:lnTo>
                  <a:lnTo>
                    <a:pt x="636" y="125"/>
                  </a:lnTo>
                  <a:lnTo>
                    <a:pt x="636" y="125"/>
                  </a:lnTo>
                  <a:lnTo>
                    <a:pt x="641" y="127"/>
                  </a:lnTo>
                  <a:lnTo>
                    <a:pt x="642" y="128"/>
                  </a:lnTo>
                  <a:lnTo>
                    <a:pt x="642" y="128"/>
                  </a:lnTo>
                  <a:lnTo>
                    <a:pt x="638" y="121"/>
                  </a:lnTo>
                  <a:lnTo>
                    <a:pt x="636" y="116"/>
                  </a:lnTo>
                  <a:lnTo>
                    <a:pt x="635" y="112"/>
                  </a:lnTo>
                  <a:lnTo>
                    <a:pt x="635" y="112"/>
                  </a:lnTo>
                  <a:lnTo>
                    <a:pt x="641" y="112"/>
                  </a:lnTo>
                  <a:lnTo>
                    <a:pt x="645" y="113"/>
                  </a:lnTo>
                  <a:lnTo>
                    <a:pt x="648" y="115"/>
                  </a:lnTo>
                  <a:lnTo>
                    <a:pt x="653" y="118"/>
                  </a:lnTo>
                  <a:lnTo>
                    <a:pt x="659" y="125"/>
                  </a:lnTo>
                  <a:lnTo>
                    <a:pt x="667" y="130"/>
                  </a:lnTo>
                  <a:lnTo>
                    <a:pt x="667" y="130"/>
                  </a:lnTo>
                  <a:lnTo>
                    <a:pt x="661" y="122"/>
                  </a:lnTo>
                  <a:lnTo>
                    <a:pt x="654" y="115"/>
                  </a:lnTo>
                  <a:lnTo>
                    <a:pt x="647" y="107"/>
                  </a:lnTo>
                  <a:lnTo>
                    <a:pt x="644" y="103"/>
                  </a:lnTo>
                  <a:lnTo>
                    <a:pt x="642" y="96"/>
                  </a:lnTo>
                  <a:lnTo>
                    <a:pt x="642" y="96"/>
                  </a:lnTo>
                  <a:lnTo>
                    <a:pt x="647" y="96"/>
                  </a:lnTo>
                  <a:lnTo>
                    <a:pt x="650" y="98"/>
                  </a:lnTo>
                  <a:lnTo>
                    <a:pt x="650" y="98"/>
                  </a:lnTo>
                  <a:lnTo>
                    <a:pt x="650" y="96"/>
                  </a:lnTo>
                  <a:lnTo>
                    <a:pt x="650" y="93"/>
                  </a:lnTo>
                  <a:lnTo>
                    <a:pt x="648" y="92"/>
                  </a:lnTo>
                  <a:lnTo>
                    <a:pt x="648" y="89"/>
                  </a:lnTo>
                  <a:lnTo>
                    <a:pt x="648" y="89"/>
                  </a:lnTo>
                  <a:lnTo>
                    <a:pt x="654" y="87"/>
                  </a:lnTo>
                  <a:lnTo>
                    <a:pt x="659" y="90"/>
                  </a:lnTo>
                  <a:lnTo>
                    <a:pt x="667" y="95"/>
                  </a:lnTo>
                  <a:lnTo>
                    <a:pt x="667" y="95"/>
                  </a:lnTo>
                  <a:lnTo>
                    <a:pt x="662" y="89"/>
                  </a:lnTo>
                  <a:lnTo>
                    <a:pt x="658" y="83"/>
                  </a:lnTo>
                  <a:lnTo>
                    <a:pt x="653" y="77"/>
                  </a:lnTo>
                  <a:lnTo>
                    <a:pt x="651" y="72"/>
                  </a:lnTo>
                  <a:lnTo>
                    <a:pt x="650" y="67"/>
                  </a:lnTo>
                  <a:lnTo>
                    <a:pt x="650" y="67"/>
                  </a:lnTo>
                  <a:lnTo>
                    <a:pt x="656" y="69"/>
                  </a:lnTo>
                  <a:lnTo>
                    <a:pt x="661" y="72"/>
                  </a:lnTo>
                  <a:lnTo>
                    <a:pt x="667" y="80"/>
                  </a:lnTo>
                  <a:lnTo>
                    <a:pt x="667" y="80"/>
                  </a:lnTo>
                  <a:lnTo>
                    <a:pt x="673" y="87"/>
                  </a:lnTo>
                  <a:lnTo>
                    <a:pt x="679" y="95"/>
                  </a:lnTo>
                  <a:lnTo>
                    <a:pt x="679" y="95"/>
                  </a:lnTo>
                  <a:lnTo>
                    <a:pt x="676" y="90"/>
                  </a:lnTo>
                  <a:lnTo>
                    <a:pt x="673" y="86"/>
                  </a:lnTo>
                  <a:lnTo>
                    <a:pt x="665" y="77"/>
                  </a:lnTo>
                  <a:lnTo>
                    <a:pt x="659" y="67"/>
                  </a:lnTo>
                  <a:lnTo>
                    <a:pt x="658" y="63"/>
                  </a:lnTo>
                  <a:lnTo>
                    <a:pt x="658" y="57"/>
                  </a:lnTo>
                  <a:lnTo>
                    <a:pt x="658" y="57"/>
                  </a:lnTo>
                  <a:lnTo>
                    <a:pt x="661" y="58"/>
                  </a:lnTo>
                  <a:lnTo>
                    <a:pt x="664" y="58"/>
                  </a:lnTo>
                  <a:lnTo>
                    <a:pt x="665" y="58"/>
                  </a:lnTo>
                  <a:lnTo>
                    <a:pt x="668" y="58"/>
                  </a:lnTo>
                  <a:lnTo>
                    <a:pt x="668" y="58"/>
                  </a:lnTo>
                  <a:lnTo>
                    <a:pt x="679" y="67"/>
                  </a:lnTo>
                  <a:lnTo>
                    <a:pt x="690" y="80"/>
                  </a:lnTo>
                  <a:lnTo>
                    <a:pt x="708" y="101"/>
                  </a:lnTo>
                  <a:lnTo>
                    <a:pt x="708" y="101"/>
                  </a:lnTo>
                  <a:lnTo>
                    <a:pt x="703" y="93"/>
                  </a:lnTo>
                  <a:lnTo>
                    <a:pt x="699" y="87"/>
                  </a:lnTo>
                  <a:lnTo>
                    <a:pt x="688" y="74"/>
                  </a:lnTo>
                  <a:lnTo>
                    <a:pt x="677" y="58"/>
                  </a:lnTo>
                  <a:lnTo>
                    <a:pt x="673" y="51"/>
                  </a:lnTo>
                  <a:lnTo>
                    <a:pt x="670" y="42"/>
                  </a:lnTo>
                  <a:lnTo>
                    <a:pt x="670" y="42"/>
                  </a:lnTo>
                  <a:lnTo>
                    <a:pt x="673" y="42"/>
                  </a:lnTo>
                  <a:lnTo>
                    <a:pt x="674" y="42"/>
                  </a:lnTo>
                  <a:lnTo>
                    <a:pt x="674" y="42"/>
                  </a:lnTo>
                  <a:lnTo>
                    <a:pt x="673" y="31"/>
                  </a:lnTo>
                  <a:lnTo>
                    <a:pt x="673" y="31"/>
                  </a:lnTo>
                  <a:lnTo>
                    <a:pt x="674" y="29"/>
                  </a:lnTo>
                  <a:lnTo>
                    <a:pt x="677" y="29"/>
                  </a:lnTo>
                  <a:lnTo>
                    <a:pt x="677" y="29"/>
                  </a:lnTo>
                  <a:lnTo>
                    <a:pt x="679" y="28"/>
                  </a:lnTo>
                  <a:lnTo>
                    <a:pt x="679" y="28"/>
                  </a:lnTo>
                  <a:lnTo>
                    <a:pt x="679" y="26"/>
                  </a:lnTo>
                  <a:lnTo>
                    <a:pt x="679" y="25"/>
                  </a:lnTo>
                  <a:lnTo>
                    <a:pt x="679" y="25"/>
                  </a:lnTo>
                  <a:lnTo>
                    <a:pt x="682" y="23"/>
                  </a:lnTo>
                  <a:lnTo>
                    <a:pt x="685" y="25"/>
                  </a:lnTo>
                  <a:lnTo>
                    <a:pt x="685" y="25"/>
                  </a:lnTo>
                  <a:lnTo>
                    <a:pt x="683" y="20"/>
                  </a:lnTo>
                  <a:lnTo>
                    <a:pt x="682" y="17"/>
                  </a:lnTo>
                  <a:lnTo>
                    <a:pt x="682" y="13"/>
                  </a:lnTo>
                  <a:lnTo>
                    <a:pt x="686" y="10"/>
                  </a:lnTo>
                  <a:lnTo>
                    <a:pt x="686" y="10"/>
                  </a:lnTo>
                  <a:lnTo>
                    <a:pt x="688" y="10"/>
                  </a:lnTo>
                  <a:lnTo>
                    <a:pt x="688" y="11"/>
                  </a:lnTo>
                  <a:lnTo>
                    <a:pt x="690" y="14"/>
                  </a:lnTo>
                  <a:lnTo>
                    <a:pt x="690" y="14"/>
                  </a:lnTo>
                  <a:lnTo>
                    <a:pt x="700" y="26"/>
                  </a:lnTo>
                  <a:lnTo>
                    <a:pt x="705" y="32"/>
                  </a:lnTo>
                  <a:lnTo>
                    <a:pt x="708" y="40"/>
                  </a:lnTo>
                  <a:lnTo>
                    <a:pt x="708" y="40"/>
                  </a:lnTo>
                  <a:lnTo>
                    <a:pt x="705" y="42"/>
                  </a:lnTo>
                  <a:lnTo>
                    <a:pt x="703" y="43"/>
                  </a:lnTo>
                  <a:lnTo>
                    <a:pt x="703" y="45"/>
                  </a:lnTo>
                  <a:lnTo>
                    <a:pt x="703" y="45"/>
                  </a:lnTo>
                  <a:lnTo>
                    <a:pt x="705" y="51"/>
                  </a:lnTo>
                  <a:lnTo>
                    <a:pt x="703" y="54"/>
                  </a:lnTo>
                  <a:lnTo>
                    <a:pt x="700" y="55"/>
                  </a:lnTo>
                  <a:lnTo>
                    <a:pt x="700" y="55"/>
                  </a:lnTo>
                  <a:lnTo>
                    <a:pt x="705" y="61"/>
                  </a:lnTo>
                  <a:lnTo>
                    <a:pt x="708" y="69"/>
                  </a:lnTo>
                  <a:lnTo>
                    <a:pt x="708" y="69"/>
                  </a:lnTo>
                  <a:lnTo>
                    <a:pt x="706" y="71"/>
                  </a:lnTo>
                  <a:lnTo>
                    <a:pt x="706" y="72"/>
                  </a:lnTo>
                  <a:lnTo>
                    <a:pt x="703" y="72"/>
                  </a:lnTo>
                  <a:lnTo>
                    <a:pt x="703" y="72"/>
                  </a:lnTo>
                  <a:lnTo>
                    <a:pt x="708" y="81"/>
                  </a:lnTo>
                  <a:lnTo>
                    <a:pt x="708" y="81"/>
                  </a:lnTo>
                  <a:lnTo>
                    <a:pt x="708" y="83"/>
                  </a:lnTo>
                  <a:lnTo>
                    <a:pt x="706" y="83"/>
                  </a:lnTo>
                  <a:lnTo>
                    <a:pt x="705" y="84"/>
                  </a:lnTo>
                  <a:lnTo>
                    <a:pt x="705" y="84"/>
                  </a:lnTo>
                  <a:lnTo>
                    <a:pt x="709" y="93"/>
                  </a:lnTo>
                  <a:lnTo>
                    <a:pt x="715" y="101"/>
                  </a:lnTo>
                  <a:lnTo>
                    <a:pt x="720" y="110"/>
                  </a:lnTo>
                  <a:lnTo>
                    <a:pt x="722" y="115"/>
                  </a:lnTo>
                  <a:lnTo>
                    <a:pt x="723" y="119"/>
                  </a:lnTo>
                  <a:lnTo>
                    <a:pt x="723" y="119"/>
                  </a:lnTo>
                  <a:lnTo>
                    <a:pt x="720" y="121"/>
                  </a:lnTo>
                  <a:lnTo>
                    <a:pt x="717" y="119"/>
                  </a:lnTo>
                  <a:lnTo>
                    <a:pt x="712" y="115"/>
                  </a:lnTo>
                  <a:lnTo>
                    <a:pt x="712" y="115"/>
                  </a:lnTo>
                  <a:lnTo>
                    <a:pt x="711" y="116"/>
                  </a:lnTo>
                  <a:lnTo>
                    <a:pt x="708" y="118"/>
                  </a:lnTo>
                  <a:lnTo>
                    <a:pt x="708" y="118"/>
                  </a:lnTo>
                  <a:lnTo>
                    <a:pt x="697" y="106"/>
                  </a:lnTo>
                  <a:lnTo>
                    <a:pt x="693" y="101"/>
                  </a:lnTo>
                  <a:lnTo>
                    <a:pt x="688" y="95"/>
                  </a:lnTo>
                  <a:lnTo>
                    <a:pt x="688" y="95"/>
                  </a:lnTo>
                  <a:lnTo>
                    <a:pt x="694" y="106"/>
                  </a:lnTo>
                  <a:lnTo>
                    <a:pt x="702" y="116"/>
                  </a:lnTo>
                  <a:lnTo>
                    <a:pt x="709" y="125"/>
                  </a:lnTo>
                  <a:lnTo>
                    <a:pt x="715" y="136"/>
                  </a:lnTo>
                  <a:lnTo>
                    <a:pt x="715" y="136"/>
                  </a:lnTo>
                  <a:lnTo>
                    <a:pt x="714" y="139"/>
                  </a:lnTo>
                  <a:lnTo>
                    <a:pt x="715" y="142"/>
                  </a:lnTo>
                  <a:lnTo>
                    <a:pt x="717" y="148"/>
                  </a:lnTo>
                  <a:lnTo>
                    <a:pt x="717" y="148"/>
                  </a:lnTo>
                  <a:lnTo>
                    <a:pt x="715" y="148"/>
                  </a:lnTo>
                  <a:lnTo>
                    <a:pt x="715" y="150"/>
                  </a:lnTo>
                  <a:lnTo>
                    <a:pt x="715" y="150"/>
                  </a:lnTo>
                  <a:lnTo>
                    <a:pt x="703" y="142"/>
                  </a:lnTo>
                  <a:lnTo>
                    <a:pt x="694" y="131"/>
                  </a:lnTo>
                  <a:lnTo>
                    <a:pt x="686" y="121"/>
                  </a:lnTo>
                  <a:lnTo>
                    <a:pt x="676" y="112"/>
                  </a:lnTo>
                  <a:lnTo>
                    <a:pt x="676" y="112"/>
                  </a:lnTo>
                  <a:lnTo>
                    <a:pt x="676" y="110"/>
                  </a:lnTo>
                  <a:lnTo>
                    <a:pt x="676" y="109"/>
                  </a:lnTo>
                  <a:lnTo>
                    <a:pt x="676" y="109"/>
                  </a:lnTo>
                  <a:lnTo>
                    <a:pt x="671" y="106"/>
                  </a:lnTo>
                  <a:lnTo>
                    <a:pt x="667" y="103"/>
                  </a:lnTo>
                  <a:lnTo>
                    <a:pt x="659" y="95"/>
                  </a:lnTo>
                  <a:lnTo>
                    <a:pt x="659" y="95"/>
                  </a:lnTo>
                  <a:lnTo>
                    <a:pt x="661" y="99"/>
                  </a:lnTo>
                  <a:lnTo>
                    <a:pt x="664" y="104"/>
                  </a:lnTo>
                  <a:lnTo>
                    <a:pt x="670" y="113"/>
                  </a:lnTo>
                  <a:lnTo>
                    <a:pt x="670" y="113"/>
                  </a:lnTo>
                  <a:lnTo>
                    <a:pt x="683" y="128"/>
                  </a:lnTo>
                  <a:lnTo>
                    <a:pt x="697" y="142"/>
                  </a:lnTo>
                  <a:lnTo>
                    <a:pt x="711" y="157"/>
                  </a:lnTo>
                  <a:lnTo>
                    <a:pt x="717" y="165"/>
                  </a:lnTo>
                  <a:lnTo>
                    <a:pt x="723" y="174"/>
                  </a:lnTo>
                  <a:lnTo>
                    <a:pt x="723" y="174"/>
                  </a:lnTo>
                  <a:lnTo>
                    <a:pt x="722" y="174"/>
                  </a:lnTo>
                  <a:lnTo>
                    <a:pt x="720" y="176"/>
                  </a:lnTo>
                  <a:lnTo>
                    <a:pt x="720" y="176"/>
                  </a:lnTo>
                  <a:lnTo>
                    <a:pt x="715" y="174"/>
                  </a:lnTo>
                  <a:lnTo>
                    <a:pt x="714" y="171"/>
                  </a:lnTo>
                  <a:lnTo>
                    <a:pt x="711" y="168"/>
                  </a:lnTo>
                  <a:lnTo>
                    <a:pt x="709" y="165"/>
                  </a:lnTo>
                  <a:lnTo>
                    <a:pt x="709" y="165"/>
                  </a:lnTo>
                  <a:lnTo>
                    <a:pt x="731" y="200"/>
                  </a:lnTo>
                  <a:lnTo>
                    <a:pt x="731" y="200"/>
                  </a:lnTo>
                  <a:lnTo>
                    <a:pt x="729" y="202"/>
                  </a:lnTo>
                  <a:lnTo>
                    <a:pt x="728" y="203"/>
                  </a:lnTo>
                  <a:lnTo>
                    <a:pt x="728" y="203"/>
                  </a:lnTo>
                  <a:lnTo>
                    <a:pt x="731" y="208"/>
                  </a:lnTo>
                  <a:lnTo>
                    <a:pt x="732" y="214"/>
                  </a:lnTo>
                  <a:lnTo>
                    <a:pt x="732" y="214"/>
                  </a:lnTo>
                  <a:lnTo>
                    <a:pt x="731" y="215"/>
                  </a:lnTo>
                  <a:lnTo>
                    <a:pt x="729" y="215"/>
                  </a:lnTo>
                  <a:lnTo>
                    <a:pt x="725" y="215"/>
                  </a:lnTo>
                  <a:lnTo>
                    <a:pt x="720" y="214"/>
                  </a:lnTo>
                  <a:lnTo>
                    <a:pt x="715" y="211"/>
                  </a:lnTo>
                  <a:lnTo>
                    <a:pt x="715" y="211"/>
                  </a:lnTo>
                  <a:lnTo>
                    <a:pt x="700" y="196"/>
                  </a:lnTo>
                  <a:lnTo>
                    <a:pt x="685" y="180"/>
                  </a:lnTo>
                  <a:lnTo>
                    <a:pt x="685" y="180"/>
                  </a:lnTo>
                  <a:lnTo>
                    <a:pt x="686" y="185"/>
                  </a:lnTo>
                  <a:lnTo>
                    <a:pt x="690" y="188"/>
                  </a:lnTo>
                  <a:lnTo>
                    <a:pt x="690" y="188"/>
                  </a:lnTo>
                  <a:lnTo>
                    <a:pt x="711" y="208"/>
                  </a:lnTo>
                  <a:lnTo>
                    <a:pt x="720" y="218"/>
                  </a:lnTo>
                  <a:lnTo>
                    <a:pt x="725" y="225"/>
                  </a:lnTo>
                  <a:lnTo>
                    <a:pt x="728" y="231"/>
                  </a:lnTo>
                  <a:lnTo>
                    <a:pt x="728" y="231"/>
                  </a:lnTo>
                  <a:lnTo>
                    <a:pt x="725" y="232"/>
                  </a:lnTo>
                  <a:lnTo>
                    <a:pt x="722" y="231"/>
                  </a:lnTo>
                  <a:lnTo>
                    <a:pt x="719" y="229"/>
                  </a:lnTo>
                  <a:lnTo>
                    <a:pt x="717" y="226"/>
                  </a:lnTo>
                  <a:lnTo>
                    <a:pt x="717" y="226"/>
                  </a:lnTo>
                  <a:lnTo>
                    <a:pt x="706" y="220"/>
                  </a:lnTo>
                  <a:lnTo>
                    <a:pt x="697" y="212"/>
                  </a:lnTo>
                  <a:lnTo>
                    <a:pt x="688" y="205"/>
                  </a:lnTo>
                  <a:lnTo>
                    <a:pt x="677" y="197"/>
                  </a:lnTo>
                  <a:lnTo>
                    <a:pt x="677" y="197"/>
                  </a:lnTo>
                  <a:lnTo>
                    <a:pt x="677" y="196"/>
                  </a:lnTo>
                  <a:lnTo>
                    <a:pt x="676" y="194"/>
                  </a:lnTo>
                  <a:lnTo>
                    <a:pt x="676" y="194"/>
                  </a:lnTo>
                  <a:lnTo>
                    <a:pt x="673" y="192"/>
                  </a:lnTo>
                  <a:lnTo>
                    <a:pt x="670" y="191"/>
                  </a:lnTo>
                  <a:lnTo>
                    <a:pt x="664" y="186"/>
                  </a:lnTo>
                  <a:lnTo>
                    <a:pt x="664" y="186"/>
                  </a:lnTo>
                  <a:lnTo>
                    <a:pt x="665" y="189"/>
                  </a:lnTo>
                  <a:lnTo>
                    <a:pt x="668" y="194"/>
                  </a:lnTo>
                  <a:lnTo>
                    <a:pt x="676" y="200"/>
                  </a:lnTo>
                  <a:lnTo>
                    <a:pt x="676" y="200"/>
                  </a:lnTo>
                  <a:lnTo>
                    <a:pt x="700" y="223"/>
                  </a:lnTo>
                  <a:lnTo>
                    <a:pt x="726" y="246"/>
                  </a:lnTo>
                  <a:lnTo>
                    <a:pt x="726" y="246"/>
                  </a:lnTo>
                  <a:lnTo>
                    <a:pt x="726" y="241"/>
                  </a:lnTo>
                  <a:lnTo>
                    <a:pt x="728" y="240"/>
                  </a:lnTo>
                  <a:lnTo>
                    <a:pt x="728" y="237"/>
                  </a:lnTo>
                  <a:lnTo>
                    <a:pt x="728" y="237"/>
                  </a:lnTo>
                  <a:lnTo>
                    <a:pt x="734" y="241"/>
                  </a:lnTo>
                  <a:lnTo>
                    <a:pt x="738" y="246"/>
                  </a:lnTo>
                  <a:lnTo>
                    <a:pt x="746" y="257"/>
                  </a:lnTo>
                  <a:lnTo>
                    <a:pt x="754" y="269"/>
                  </a:lnTo>
                  <a:lnTo>
                    <a:pt x="758" y="275"/>
                  </a:lnTo>
                  <a:lnTo>
                    <a:pt x="763" y="279"/>
                  </a:lnTo>
                  <a:lnTo>
                    <a:pt x="763" y="279"/>
                  </a:lnTo>
                  <a:lnTo>
                    <a:pt x="749" y="257"/>
                  </a:lnTo>
                  <a:lnTo>
                    <a:pt x="734" y="235"/>
                  </a:lnTo>
                  <a:lnTo>
                    <a:pt x="734" y="235"/>
                  </a:lnTo>
                  <a:lnTo>
                    <a:pt x="734" y="231"/>
                  </a:lnTo>
                  <a:lnTo>
                    <a:pt x="735" y="226"/>
                  </a:lnTo>
                  <a:lnTo>
                    <a:pt x="735" y="226"/>
                  </a:lnTo>
                  <a:lnTo>
                    <a:pt x="741" y="231"/>
                  </a:lnTo>
                  <a:lnTo>
                    <a:pt x="746" y="235"/>
                  </a:lnTo>
                  <a:lnTo>
                    <a:pt x="754" y="247"/>
                  </a:lnTo>
                  <a:lnTo>
                    <a:pt x="754" y="247"/>
                  </a:lnTo>
                  <a:lnTo>
                    <a:pt x="761" y="255"/>
                  </a:lnTo>
                  <a:lnTo>
                    <a:pt x="767" y="264"/>
                  </a:lnTo>
                  <a:lnTo>
                    <a:pt x="767" y="264"/>
                  </a:lnTo>
                  <a:lnTo>
                    <a:pt x="775" y="272"/>
                  </a:lnTo>
                  <a:lnTo>
                    <a:pt x="781" y="281"/>
                  </a:lnTo>
                  <a:lnTo>
                    <a:pt x="789" y="290"/>
                  </a:lnTo>
                  <a:lnTo>
                    <a:pt x="796" y="298"/>
                  </a:lnTo>
                  <a:lnTo>
                    <a:pt x="796" y="298"/>
                  </a:lnTo>
                  <a:lnTo>
                    <a:pt x="792" y="290"/>
                  </a:lnTo>
                  <a:lnTo>
                    <a:pt x="789" y="281"/>
                  </a:lnTo>
                  <a:lnTo>
                    <a:pt x="789" y="281"/>
                  </a:lnTo>
                  <a:lnTo>
                    <a:pt x="787" y="279"/>
                  </a:lnTo>
                  <a:lnTo>
                    <a:pt x="784" y="279"/>
                  </a:lnTo>
                  <a:lnTo>
                    <a:pt x="784" y="279"/>
                  </a:lnTo>
                  <a:lnTo>
                    <a:pt x="781" y="270"/>
                  </a:lnTo>
                  <a:lnTo>
                    <a:pt x="775" y="263"/>
                  </a:lnTo>
                  <a:lnTo>
                    <a:pt x="775" y="263"/>
                  </a:lnTo>
                  <a:lnTo>
                    <a:pt x="766" y="250"/>
                  </a:lnTo>
                  <a:lnTo>
                    <a:pt x="757" y="238"/>
                  </a:lnTo>
                  <a:lnTo>
                    <a:pt x="747" y="225"/>
                  </a:lnTo>
                  <a:lnTo>
                    <a:pt x="740" y="211"/>
                  </a:lnTo>
                  <a:lnTo>
                    <a:pt x="740" y="211"/>
                  </a:lnTo>
                  <a:lnTo>
                    <a:pt x="743" y="209"/>
                  </a:lnTo>
                  <a:lnTo>
                    <a:pt x="743" y="209"/>
                  </a:lnTo>
                  <a:lnTo>
                    <a:pt x="754" y="220"/>
                  </a:lnTo>
                  <a:lnTo>
                    <a:pt x="763" y="231"/>
                  </a:lnTo>
                  <a:lnTo>
                    <a:pt x="781" y="255"/>
                  </a:lnTo>
                  <a:lnTo>
                    <a:pt x="781" y="255"/>
                  </a:lnTo>
                  <a:lnTo>
                    <a:pt x="779" y="250"/>
                  </a:lnTo>
                  <a:lnTo>
                    <a:pt x="776" y="249"/>
                  </a:lnTo>
                  <a:lnTo>
                    <a:pt x="776" y="249"/>
                  </a:lnTo>
                  <a:lnTo>
                    <a:pt x="773" y="241"/>
                  </a:lnTo>
                  <a:lnTo>
                    <a:pt x="770" y="235"/>
                  </a:lnTo>
                  <a:lnTo>
                    <a:pt x="761" y="225"/>
                  </a:lnTo>
                  <a:lnTo>
                    <a:pt x="754" y="214"/>
                  </a:lnTo>
                  <a:lnTo>
                    <a:pt x="752" y="208"/>
                  </a:lnTo>
                  <a:lnTo>
                    <a:pt x="751" y="200"/>
                  </a:lnTo>
                  <a:lnTo>
                    <a:pt x="751" y="200"/>
                  </a:lnTo>
                  <a:lnTo>
                    <a:pt x="754" y="200"/>
                  </a:lnTo>
                  <a:lnTo>
                    <a:pt x="757" y="203"/>
                  </a:lnTo>
                  <a:lnTo>
                    <a:pt x="760" y="208"/>
                  </a:lnTo>
                  <a:lnTo>
                    <a:pt x="760" y="208"/>
                  </a:lnTo>
                  <a:lnTo>
                    <a:pt x="770" y="221"/>
                  </a:lnTo>
                  <a:lnTo>
                    <a:pt x="781" y="235"/>
                  </a:lnTo>
                  <a:lnTo>
                    <a:pt x="792" y="249"/>
                  </a:lnTo>
                  <a:lnTo>
                    <a:pt x="802" y="263"/>
                  </a:lnTo>
                  <a:lnTo>
                    <a:pt x="802" y="263"/>
                  </a:lnTo>
                  <a:lnTo>
                    <a:pt x="795" y="247"/>
                  </a:lnTo>
                  <a:lnTo>
                    <a:pt x="786" y="232"/>
                  </a:lnTo>
                  <a:lnTo>
                    <a:pt x="786" y="232"/>
                  </a:lnTo>
                  <a:lnTo>
                    <a:pt x="775" y="214"/>
                  </a:lnTo>
                  <a:lnTo>
                    <a:pt x="770" y="205"/>
                  </a:lnTo>
                  <a:lnTo>
                    <a:pt x="769" y="200"/>
                  </a:lnTo>
                  <a:lnTo>
                    <a:pt x="769" y="196"/>
                  </a:lnTo>
                  <a:lnTo>
                    <a:pt x="769" y="196"/>
                  </a:lnTo>
                  <a:lnTo>
                    <a:pt x="773" y="197"/>
                  </a:lnTo>
                  <a:lnTo>
                    <a:pt x="776" y="199"/>
                  </a:lnTo>
                  <a:lnTo>
                    <a:pt x="779" y="202"/>
                  </a:lnTo>
                  <a:lnTo>
                    <a:pt x="783" y="205"/>
                  </a:lnTo>
                  <a:lnTo>
                    <a:pt x="783" y="205"/>
                  </a:lnTo>
                  <a:lnTo>
                    <a:pt x="799" y="229"/>
                  </a:lnTo>
                  <a:lnTo>
                    <a:pt x="818" y="253"/>
                  </a:lnTo>
                  <a:lnTo>
                    <a:pt x="818" y="253"/>
                  </a:lnTo>
                  <a:lnTo>
                    <a:pt x="813" y="243"/>
                  </a:lnTo>
                  <a:lnTo>
                    <a:pt x="808" y="232"/>
                  </a:lnTo>
                  <a:lnTo>
                    <a:pt x="808" y="232"/>
                  </a:lnTo>
                  <a:lnTo>
                    <a:pt x="799" y="217"/>
                  </a:lnTo>
                  <a:lnTo>
                    <a:pt x="789" y="200"/>
                  </a:lnTo>
                  <a:lnTo>
                    <a:pt x="789" y="200"/>
                  </a:lnTo>
                  <a:lnTo>
                    <a:pt x="784" y="194"/>
                  </a:lnTo>
                  <a:lnTo>
                    <a:pt x="783" y="191"/>
                  </a:lnTo>
                  <a:lnTo>
                    <a:pt x="783" y="186"/>
                  </a:lnTo>
                  <a:lnTo>
                    <a:pt x="783" y="186"/>
                  </a:lnTo>
                  <a:lnTo>
                    <a:pt x="787" y="186"/>
                  </a:lnTo>
                  <a:lnTo>
                    <a:pt x="792" y="189"/>
                  </a:lnTo>
                  <a:lnTo>
                    <a:pt x="796" y="197"/>
                  </a:lnTo>
                  <a:lnTo>
                    <a:pt x="796" y="197"/>
                  </a:lnTo>
                  <a:lnTo>
                    <a:pt x="804" y="205"/>
                  </a:lnTo>
                  <a:lnTo>
                    <a:pt x="810" y="214"/>
                  </a:lnTo>
                  <a:lnTo>
                    <a:pt x="816" y="223"/>
                  </a:lnTo>
                  <a:lnTo>
                    <a:pt x="824" y="231"/>
                  </a:lnTo>
                  <a:lnTo>
                    <a:pt x="824" y="231"/>
                  </a:lnTo>
                  <a:lnTo>
                    <a:pt x="816" y="217"/>
                  </a:lnTo>
                  <a:lnTo>
                    <a:pt x="808" y="203"/>
                  </a:lnTo>
                  <a:lnTo>
                    <a:pt x="793" y="179"/>
                  </a:lnTo>
                  <a:lnTo>
                    <a:pt x="793" y="179"/>
                  </a:lnTo>
                  <a:lnTo>
                    <a:pt x="793" y="177"/>
                  </a:lnTo>
                  <a:lnTo>
                    <a:pt x="793" y="176"/>
                  </a:lnTo>
                  <a:lnTo>
                    <a:pt x="793" y="174"/>
                  </a:lnTo>
                  <a:lnTo>
                    <a:pt x="793" y="173"/>
                  </a:lnTo>
                  <a:lnTo>
                    <a:pt x="793" y="173"/>
                  </a:lnTo>
                  <a:lnTo>
                    <a:pt x="799" y="176"/>
                  </a:lnTo>
                  <a:lnTo>
                    <a:pt x="805" y="182"/>
                  </a:lnTo>
                  <a:lnTo>
                    <a:pt x="812" y="194"/>
                  </a:lnTo>
                  <a:lnTo>
                    <a:pt x="812" y="194"/>
                  </a:lnTo>
                  <a:lnTo>
                    <a:pt x="836" y="228"/>
                  </a:lnTo>
                  <a:lnTo>
                    <a:pt x="836" y="228"/>
                  </a:lnTo>
                  <a:lnTo>
                    <a:pt x="833" y="218"/>
                  </a:lnTo>
                  <a:lnTo>
                    <a:pt x="828" y="209"/>
                  </a:lnTo>
                  <a:lnTo>
                    <a:pt x="818" y="191"/>
                  </a:lnTo>
                  <a:lnTo>
                    <a:pt x="818" y="191"/>
                  </a:lnTo>
                  <a:lnTo>
                    <a:pt x="810" y="177"/>
                  </a:lnTo>
                  <a:lnTo>
                    <a:pt x="807" y="171"/>
                  </a:lnTo>
                  <a:lnTo>
                    <a:pt x="807" y="164"/>
                  </a:lnTo>
                  <a:lnTo>
                    <a:pt x="807" y="164"/>
                  </a:lnTo>
                  <a:lnTo>
                    <a:pt x="812" y="167"/>
                  </a:lnTo>
                  <a:lnTo>
                    <a:pt x="816" y="171"/>
                  </a:lnTo>
                  <a:lnTo>
                    <a:pt x="824" y="180"/>
                  </a:lnTo>
                  <a:lnTo>
                    <a:pt x="830" y="189"/>
                  </a:lnTo>
                  <a:lnTo>
                    <a:pt x="836" y="199"/>
                  </a:lnTo>
                  <a:lnTo>
                    <a:pt x="836" y="199"/>
                  </a:lnTo>
                  <a:lnTo>
                    <a:pt x="831" y="186"/>
                  </a:lnTo>
                  <a:lnTo>
                    <a:pt x="824" y="176"/>
                  </a:lnTo>
                  <a:lnTo>
                    <a:pt x="818" y="164"/>
                  </a:lnTo>
                  <a:lnTo>
                    <a:pt x="812" y="151"/>
                  </a:lnTo>
                  <a:lnTo>
                    <a:pt x="812" y="151"/>
                  </a:lnTo>
                  <a:lnTo>
                    <a:pt x="815" y="151"/>
                  </a:lnTo>
                  <a:lnTo>
                    <a:pt x="816" y="151"/>
                  </a:lnTo>
                  <a:lnTo>
                    <a:pt x="816" y="151"/>
                  </a:lnTo>
                  <a:lnTo>
                    <a:pt x="825" y="160"/>
                  </a:lnTo>
                  <a:lnTo>
                    <a:pt x="833" y="171"/>
                  </a:lnTo>
                  <a:lnTo>
                    <a:pt x="848" y="192"/>
                  </a:lnTo>
                  <a:lnTo>
                    <a:pt x="848" y="192"/>
                  </a:lnTo>
                  <a:lnTo>
                    <a:pt x="847" y="186"/>
                  </a:lnTo>
                  <a:lnTo>
                    <a:pt x="844" y="180"/>
                  </a:lnTo>
                  <a:lnTo>
                    <a:pt x="836" y="167"/>
                  </a:lnTo>
                  <a:lnTo>
                    <a:pt x="828" y="154"/>
                  </a:lnTo>
                  <a:lnTo>
                    <a:pt x="825" y="148"/>
                  </a:lnTo>
                  <a:lnTo>
                    <a:pt x="824" y="141"/>
                  </a:lnTo>
                  <a:lnTo>
                    <a:pt x="824" y="141"/>
                  </a:lnTo>
                  <a:lnTo>
                    <a:pt x="828" y="142"/>
                  </a:lnTo>
                  <a:lnTo>
                    <a:pt x="831" y="144"/>
                  </a:lnTo>
                  <a:lnTo>
                    <a:pt x="837" y="151"/>
                  </a:lnTo>
                  <a:lnTo>
                    <a:pt x="842" y="160"/>
                  </a:lnTo>
                  <a:lnTo>
                    <a:pt x="848" y="168"/>
                  </a:lnTo>
                  <a:lnTo>
                    <a:pt x="848" y="168"/>
                  </a:lnTo>
                  <a:lnTo>
                    <a:pt x="847" y="162"/>
                  </a:lnTo>
                  <a:lnTo>
                    <a:pt x="842" y="154"/>
                  </a:lnTo>
                  <a:lnTo>
                    <a:pt x="839" y="148"/>
                  </a:lnTo>
                  <a:lnTo>
                    <a:pt x="837" y="139"/>
                  </a:lnTo>
                  <a:lnTo>
                    <a:pt x="837" y="139"/>
                  </a:lnTo>
                  <a:lnTo>
                    <a:pt x="840" y="139"/>
                  </a:lnTo>
                  <a:lnTo>
                    <a:pt x="842" y="138"/>
                  </a:lnTo>
                  <a:lnTo>
                    <a:pt x="844" y="138"/>
                  </a:lnTo>
                  <a:lnTo>
                    <a:pt x="845" y="136"/>
                  </a:lnTo>
                  <a:lnTo>
                    <a:pt x="845" y="136"/>
                  </a:lnTo>
                  <a:lnTo>
                    <a:pt x="848" y="138"/>
                  </a:lnTo>
                  <a:lnTo>
                    <a:pt x="851" y="141"/>
                  </a:lnTo>
                  <a:lnTo>
                    <a:pt x="856" y="151"/>
                  </a:lnTo>
                  <a:lnTo>
                    <a:pt x="860" y="164"/>
                  </a:lnTo>
                  <a:lnTo>
                    <a:pt x="863" y="173"/>
                  </a:lnTo>
                  <a:lnTo>
                    <a:pt x="863" y="173"/>
                  </a:lnTo>
                  <a:lnTo>
                    <a:pt x="860" y="174"/>
                  </a:lnTo>
                  <a:lnTo>
                    <a:pt x="857" y="176"/>
                  </a:lnTo>
                  <a:lnTo>
                    <a:pt x="857" y="176"/>
                  </a:lnTo>
                  <a:lnTo>
                    <a:pt x="859" y="182"/>
                  </a:lnTo>
                  <a:lnTo>
                    <a:pt x="860" y="188"/>
                  </a:lnTo>
                  <a:lnTo>
                    <a:pt x="860" y="188"/>
                  </a:lnTo>
                  <a:lnTo>
                    <a:pt x="857" y="188"/>
                  </a:lnTo>
                  <a:lnTo>
                    <a:pt x="856" y="188"/>
                  </a:lnTo>
                  <a:lnTo>
                    <a:pt x="853" y="186"/>
                  </a:lnTo>
                  <a:lnTo>
                    <a:pt x="853" y="186"/>
                  </a:lnTo>
                  <a:lnTo>
                    <a:pt x="857" y="197"/>
                  </a:lnTo>
                  <a:lnTo>
                    <a:pt x="859" y="202"/>
                  </a:lnTo>
                  <a:lnTo>
                    <a:pt x="859" y="208"/>
                  </a:lnTo>
                  <a:lnTo>
                    <a:pt x="859" y="208"/>
                  </a:lnTo>
                  <a:lnTo>
                    <a:pt x="857" y="208"/>
                  </a:lnTo>
                  <a:lnTo>
                    <a:pt x="856" y="209"/>
                  </a:lnTo>
                  <a:lnTo>
                    <a:pt x="856" y="209"/>
                  </a:lnTo>
                  <a:lnTo>
                    <a:pt x="850" y="205"/>
                  </a:lnTo>
                  <a:lnTo>
                    <a:pt x="845" y="200"/>
                  </a:lnTo>
                  <a:lnTo>
                    <a:pt x="837" y="188"/>
                  </a:lnTo>
                  <a:lnTo>
                    <a:pt x="837" y="188"/>
                  </a:lnTo>
                  <a:lnTo>
                    <a:pt x="842" y="196"/>
                  </a:lnTo>
                  <a:lnTo>
                    <a:pt x="847" y="205"/>
                  </a:lnTo>
                  <a:lnTo>
                    <a:pt x="850" y="215"/>
                  </a:lnTo>
                  <a:lnTo>
                    <a:pt x="851" y="220"/>
                  </a:lnTo>
                  <a:lnTo>
                    <a:pt x="851" y="225"/>
                  </a:lnTo>
                  <a:lnTo>
                    <a:pt x="851" y="225"/>
                  </a:lnTo>
                  <a:lnTo>
                    <a:pt x="850" y="225"/>
                  </a:lnTo>
                  <a:lnTo>
                    <a:pt x="850" y="226"/>
                  </a:lnTo>
                  <a:lnTo>
                    <a:pt x="850" y="226"/>
                  </a:lnTo>
                  <a:lnTo>
                    <a:pt x="845" y="225"/>
                  </a:lnTo>
                  <a:lnTo>
                    <a:pt x="842" y="220"/>
                  </a:lnTo>
                  <a:lnTo>
                    <a:pt x="840" y="217"/>
                  </a:lnTo>
                  <a:lnTo>
                    <a:pt x="837" y="212"/>
                  </a:lnTo>
                  <a:lnTo>
                    <a:pt x="837" y="212"/>
                  </a:lnTo>
                  <a:lnTo>
                    <a:pt x="839" y="218"/>
                  </a:lnTo>
                  <a:lnTo>
                    <a:pt x="842" y="225"/>
                  </a:lnTo>
                  <a:lnTo>
                    <a:pt x="845" y="232"/>
                  </a:lnTo>
                  <a:lnTo>
                    <a:pt x="845" y="240"/>
                  </a:lnTo>
                  <a:lnTo>
                    <a:pt x="845" y="240"/>
                  </a:lnTo>
                  <a:lnTo>
                    <a:pt x="842" y="240"/>
                  </a:lnTo>
                  <a:lnTo>
                    <a:pt x="842" y="241"/>
                  </a:lnTo>
                  <a:lnTo>
                    <a:pt x="842" y="241"/>
                  </a:lnTo>
                  <a:lnTo>
                    <a:pt x="837" y="240"/>
                  </a:lnTo>
                  <a:lnTo>
                    <a:pt x="834" y="237"/>
                  </a:lnTo>
                  <a:lnTo>
                    <a:pt x="831" y="229"/>
                  </a:lnTo>
                  <a:lnTo>
                    <a:pt x="831" y="229"/>
                  </a:lnTo>
                  <a:lnTo>
                    <a:pt x="831" y="234"/>
                  </a:lnTo>
                  <a:lnTo>
                    <a:pt x="831" y="237"/>
                  </a:lnTo>
                  <a:lnTo>
                    <a:pt x="833" y="241"/>
                  </a:lnTo>
                  <a:lnTo>
                    <a:pt x="834" y="244"/>
                  </a:lnTo>
                  <a:lnTo>
                    <a:pt x="834" y="244"/>
                  </a:lnTo>
                  <a:lnTo>
                    <a:pt x="830" y="246"/>
                  </a:lnTo>
                  <a:lnTo>
                    <a:pt x="827" y="246"/>
                  </a:lnTo>
                  <a:lnTo>
                    <a:pt x="824" y="243"/>
                  </a:lnTo>
                  <a:lnTo>
                    <a:pt x="821" y="240"/>
                  </a:lnTo>
                  <a:lnTo>
                    <a:pt x="816" y="232"/>
                  </a:lnTo>
                  <a:lnTo>
                    <a:pt x="815" y="229"/>
                  </a:lnTo>
                  <a:lnTo>
                    <a:pt x="812" y="226"/>
                  </a:lnTo>
                  <a:lnTo>
                    <a:pt x="812" y="226"/>
                  </a:lnTo>
                  <a:lnTo>
                    <a:pt x="821" y="244"/>
                  </a:lnTo>
                  <a:lnTo>
                    <a:pt x="824" y="253"/>
                  </a:lnTo>
                  <a:lnTo>
                    <a:pt x="827" y="264"/>
                  </a:lnTo>
                  <a:lnTo>
                    <a:pt x="827" y="264"/>
                  </a:lnTo>
                  <a:lnTo>
                    <a:pt x="825" y="266"/>
                  </a:lnTo>
                  <a:lnTo>
                    <a:pt x="822" y="266"/>
                  </a:lnTo>
                  <a:lnTo>
                    <a:pt x="818" y="263"/>
                  </a:lnTo>
                  <a:lnTo>
                    <a:pt x="813" y="258"/>
                  </a:lnTo>
                  <a:lnTo>
                    <a:pt x="810" y="253"/>
                  </a:lnTo>
                  <a:lnTo>
                    <a:pt x="810" y="253"/>
                  </a:lnTo>
                  <a:lnTo>
                    <a:pt x="798" y="235"/>
                  </a:lnTo>
                  <a:lnTo>
                    <a:pt x="792" y="225"/>
                  </a:lnTo>
                  <a:lnTo>
                    <a:pt x="786" y="218"/>
                  </a:lnTo>
                  <a:lnTo>
                    <a:pt x="786" y="218"/>
                  </a:lnTo>
                  <a:lnTo>
                    <a:pt x="793" y="232"/>
                  </a:lnTo>
                  <a:lnTo>
                    <a:pt x="801" y="247"/>
                  </a:lnTo>
                  <a:lnTo>
                    <a:pt x="808" y="264"/>
                  </a:lnTo>
                  <a:lnTo>
                    <a:pt x="812" y="272"/>
                  </a:lnTo>
                  <a:lnTo>
                    <a:pt x="813" y="281"/>
                  </a:lnTo>
                  <a:lnTo>
                    <a:pt x="813" y="281"/>
                  </a:lnTo>
                  <a:lnTo>
                    <a:pt x="808" y="279"/>
                  </a:lnTo>
                  <a:lnTo>
                    <a:pt x="805" y="279"/>
                  </a:lnTo>
                  <a:lnTo>
                    <a:pt x="801" y="273"/>
                  </a:lnTo>
                  <a:lnTo>
                    <a:pt x="796" y="266"/>
                  </a:lnTo>
                  <a:lnTo>
                    <a:pt x="793" y="260"/>
                  </a:lnTo>
                  <a:lnTo>
                    <a:pt x="793" y="260"/>
                  </a:lnTo>
                  <a:lnTo>
                    <a:pt x="795" y="266"/>
                  </a:lnTo>
                  <a:lnTo>
                    <a:pt x="798" y="272"/>
                  </a:lnTo>
                  <a:lnTo>
                    <a:pt x="799" y="278"/>
                  </a:lnTo>
                  <a:lnTo>
                    <a:pt x="801" y="284"/>
                  </a:lnTo>
                  <a:lnTo>
                    <a:pt x="801" y="284"/>
                  </a:lnTo>
                  <a:lnTo>
                    <a:pt x="801" y="285"/>
                  </a:lnTo>
                  <a:lnTo>
                    <a:pt x="799" y="285"/>
                  </a:lnTo>
                  <a:lnTo>
                    <a:pt x="798" y="285"/>
                  </a:lnTo>
                  <a:lnTo>
                    <a:pt x="798" y="287"/>
                  </a:lnTo>
                  <a:lnTo>
                    <a:pt x="798" y="287"/>
                  </a:lnTo>
                  <a:lnTo>
                    <a:pt x="798" y="290"/>
                  </a:lnTo>
                  <a:lnTo>
                    <a:pt x="799" y="295"/>
                  </a:lnTo>
                  <a:lnTo>
                    <a:pt x="804" y="301"/>
                  </a:lnTo>
                  <a:lnTo>
                    <a:pt x="807" y="308"/>
                  </a:lnTo>
                  <a:lnTo>
                    <a:pt x="805" y="311"/>
                  </a:lnTo>
                  <a:lnTo>
                    <a:pt x="804" y="313"/>
                  </a:lnTo>
                  <a:lnTo>
                    <a:pt x="804" y="313"/>
                  </a:lnTo>
                  <a:lnTo>
                    <a:pt x="798" y="308"/>
                  </a:lnTo>
                  <a:lnTo>
                    <a:pt x="792" y="302"/>
                  </a:lnTo>
                  <a:lnTo>
                    <a:pt x="781" y="290"/>
                  </a:lnTo>
                  <a:lnTo>
                    <a:pt x="772" y="276"/>
                  </a:lnTo>
                  <a:lnTo>
                    <a:pt x="761" y="264"/>
                  </a:lnTo>
                  <a:lnTo>
                    <a:pt x="761" y="264"/>
                  </a:lnTo>
                  <a:lnTo>
                    <a:pt x="773" y="290"/>
                  </a:lnTo>
                  <a:lnTo>
                    <a:pt x="773" y="290"/>
                  </a:lnTo>
                  <a:lnTo>
                    <a:pt x="778" y="299"/>
                  </a:lnTo>
                  <a:lnTo>
                    <a:pt x="779" y="304"/>
                  </a:lnTo>
                  <a:lnTo>
                    <a:pt x="778" y="310"/>
                  </a:lnTo>
                  <a:lnTo>
                    <a:pt x="778" y="310"/>
                  </a:lnTo>
                  <a:lnTo>
                    <a:pt x="767" y="307"/>
                  </a:lnTo>
                  <a:lnTo>
                    <a:pt x="758" y="302"/>
                  </a:lnTo>
                  <a:lnTo>
                    <a:pt x="758" y="302"/>
                  </a:lnTo>
                  <a:lnTo>
                    <a:pt x="760" y="305"/>
                  </a:lnTo>
                  <a:lnTo>
                    <a:pt x="761" y="308"/>
                  </a:lnTo>
                  <a:lnTo>
                    <a:pt x="763" y="310"/>
                  </a:lnTo>
                  <a:lnTo>
                    <a:pt x="764" y="313"/>
                  </a:lnTo>
                  <a:lnTo>
                    <a:pt x="764" y="313"/>
                  </a:lnTo>
                  <a:lnTo>
                    <a:pt x="763" y="314"/>
                  </a:lnTo>
                  <a:lnTo>
                    <a:pt x="760" y="314"/>
                  </a:lnTo>
                  <a:lnTo>
                    <a:pt x="755" y="316"/>
                  </a:lnTo>
                  <a:lnTo>
                    <a:pt x="755" y="316"/>
                  </a:lnTo>
                  <a:lnTo>
                    <a:pt x="755" y="316"/>
                  </a:lnTo>
                  <a:lnTo>
                    <a:pt x="755" y="318"/>
                  </a:lnTo>
                  <a:lnTo>
                    <a:pt x="757" y="319"/>
                  </a:lnTo>
                  <a:lnTo>
                    <a:pt x="755" y="321"/>
                  </a:lnTo>
                  <a:lnTo>
                    <a:pt x="755" y="321"/>
                  </a:lnTo>
                  <a:lnTo>
                    <a:pt x="754" y="322"/>
                  </a:lnTo>
                  <a:lnTo>
                    <a:pt x="751" y="322"/>
                  </a:lnTo>
                  <a:lnTo>
                    <a:pt x="743" y="319"/>
                  </a:lnTo>
                  <a:lnTo>
                    <a:pt x="731" y="310"/>
                  </a:lnTo>
                  <a:lnTo>
                    <a:pt x="731" y="310"/>
                  </a:lnTo>
                  <a:lnTo>
                    <a:pt x="711" y="293"/>
                  </a:lnTo>
                  <a:lnTo>
                    <a:pt x="702" y="285"/>
                  </a:lnTo>
                  <a:lnTo>
                    <a:pt x="691" y="281"/>
                  </a:lnTo>
                  <a:lnTo>
                    <a:pt x="691" y="281"/>
                  </a:lnTo>
                  <a:lnTo>
                    <a:pt x="691" y="282"/>
                  </a:lnTo>
                  <a:lnTo>
                    <a:pt x="693" y="284"/>
                  </a:lnTo>
                  <a:lnTo>
                    <a:pt x="696" y="285"/>
                  </a:lnTo>
                  <a:lnTo>
                    <a:pt x="700" y="289"/>
                  </a:lnTo>
                  <a:lnTo>
                    <a:pt x="703" y="293"/>
                  </a:lnTo>
                  <a:lnTo>
                    <a:pt x="703" y="293"/>
                  </a:lnTo>
                  <a:lnTo>
                    <a:pt x="717" y="302"/>
                  </a:lnTo>
                  <a:lnTo>
                    <a:pt x="729" y="311"/>
                  </a:lnTo>
                  <a:lnTo>
                    <a:pt x="752" y="334"/>
                  </a:lnTo>
                  <a:lnTo>
                    <a:pt x="752" y="334"/>
                  </a:lnTo>
                  <a:lnTo>
                    <a:pt x="760" y="340"/>
                  </a:lnTo>
                  <a:lnTo>
                    <a:pt x="763" y="345"/>
                  </a:lnTo>
                  <a:lnTo>
                    <a:pt x="764" y="350"/>
                  </a:lnTo>
                  <a:lnTo>
                    <a:pt x="764" y="350"/>
                  </a:lnTo>
                  <a:lnTo>
                    <a:pt x="761" y="350"/>
                  </a:lnTo>
                  <a:lnTo>
                    <a:pt x="758" y="350"/>
                  </a:lnTo>
                  <a:lnTo>
                    <a:pt x="752" y="346"/>
                  </a:lnTo>
                  <a:lnTo>
                    <a:pt x="752" y="346"/>
                  </a:lnTo>
                  <a:lnTo>
                    <a:pt x="754" y="350"/>
                  </a:lnTo>
                  <a:lnTo>
                    <a:pt x="755" y="351"/>
                  </a:lnTo>
                  <a:lnTo>
                    <a:pt x="758" y="353"/>
                  </a:lnTo>
                  <a:lnTo>
                    <a:pt x="758" y="356"/>
                  </a:lnTo>
                  <a:lnTo>
                    <a:pt x="758" y="356"/>
                  </a:lnTo>
                  <a:lnTo>
                    <a:pt x="761" y="354"/>
                  </a:lnTo>
                  <a:lnTo>
                    <a:pt x="764" y="354"/>
                  </a:lnTo>
                  <a:lnTo>
                    <a:pt x="764" y="354"/>
                  </a:lnTo>
                  <a:lnTo>
                    <a:pt x="767" y="360"/>
                  </a:lnTo>
                  <a:lnTo>
                    <a:pt x="772" y="365"/>
                  </a:lnTo>
                  <a:lnTo>
                    <a:pt x="784" y="372"/>
                  </a:lnTo>
                  <a:lnTo>
                    <a:pt x="784" y="372"/>
                  </a:lnTo>
                  <a:lnTo>
                    <a:pt x="781" y="363"/>
                  </a:lnTo>
                  <a:lnTo>
                    <a:pt x="776" y="353"/>
                  </a:lnTo>
                  <a:lnTo>
                    <a:pt x="773" y="343"/>
                  </a:lnTo>
                  <a:lnTo>
                    <a:pt x="772" y="331"/>
                  </a:lnTo>
                  <a:lnTo>
                    <a:pt x="772" y="331"/>
                  </a:lnTo>
                  <a:lnTo>
                    <a:pt x="775" y="333"/>
                  </a:lnTo>
                  <a:lnTo>
                    <a:pt x="778" y="336"/>
                  </a:lnTo>
                  <a:lnTo>
                    <a:pt x="783" y="343"/>
                  </a:lnTo>
                  <a:lnTo>
                    <a:pt x="783" y="343"/>
                  </a:lnTo>
                  <a:lnTo>
                    <a:pt x="790" y="363"/>
                  </a:lnTo>
                  <a:lnTo>
                    <a:pt x="790" y="363"/>
                  </a:lnTo>
                  <a:lnTo>
                    <a:pt x="796" y="377"/>
                  </a:lnTo>
                  <a:lnTo>
                    <a:pt x="804" y="391"/>
                  </a:lnTo>
                  <a:lnTo>
                    <a:pt x="804" y="391"/>
                  </a:lnTo>
                  <a:lnTo>
                    <a:pt x="801" y="382"/>
                  </a:lnTo>
                  <a:lnTo>
                    <a:pt x="799" y="377"/>
                  </a:lnTo>
                  <a:lnTo>
                    <a:pt x="798" y="374"/>
                  </a:lnTo>
                  <a:lnTo>
                    <a:pt x="798" y="374"/>
                  </a:lnTo>
                  <a:lnTo>
                    <a:pt x="796" y="366"/>
                  </a:lnTo>
                  <a:lnTo>
                    <a:pt x="795" y="360"/>
                  </a:lnTo>
                  <a:lnTo>
                    <a:pt x="789" y="348"/>
                  </a:lnTo>
                  <a:lnTo>
                    <a:pt x="783" y="336"/>
                  </a:lnTo>
                  <a:lnTo>
                    <a:pt x="781" y="328"/>
                  </a:lnTo>
                  <a:lnTo>
                    <a:pt x="779" y="322"/>
                  </a:lnTo>
                  <a:lnTo>
                    <a:pt x="779" y="322"/>
                  </a:lnTo>
                  <a:lnTo>
                    <a:pt x="786" y="325"/>
                  </a:lnTo>
                  <a:lnTo>
                    <a:pt x="790" y="330"/>
                  </a:lnTo>
                  <a:lnTo>
                    <a:pt x="796" y="342"/>
                  </a:lnTo>
                  <a:lnTo>
                    <a:pt x="796" y="342"/>
                  </a:lnTo>
                  <a:lnTo>
                    <a:pt x="813" y="377"/>
                  </a:lnTo>
                  <a:lnTo>
                    <a:pt x="828" y="412"/>
                  </a:lnTo>
                  <a:lnTo>
                    <a:pt x="828" y="412"/>
                  </a:lnTo>
                  <a:lnTo>
                    <a:pt x="825" y="389"/>
                  </a:lnTo>
                  <a:lnTo>
                    <a:pt x="821" y="369"/>
                  </a:lnTo>
                  <a:lnTo>
                    <a:pt x="805" y="330"/>
                  </a:lnTo>
                  <a:lnTo>
                    <a:pt x="805" y="330"/>
                  </a:lnTo>
                  <a:lnTo>
                    <a:pt x="802" y="325"/>
                  </a:lnTo>
                  <a:lnTo>
                    <a:pt x="802" y="322"/>
                  </a:lnTo>
                  <a:lnTo>
                    <a:pt x="804" y="319"/>
                  </a:lnTo>
                  <a:lnTo>
                    <a:pt x="804" y="319"/>
                  </a:lnTo>
                  <a:lnTo>
                    <a:pt x="808" y="321"/>
                  </a:lnTo>
                  <a:lnTo>
                    <a:pt x="812" y="325"/>
                  </a:lnTo>
                  <a:lnTo>
                    <a:pt x="816" y="333"/>
                  </a:lnTo>
                  <a:lnTo>
                    <a:pt x="816" y="333"/>
                  </a:lnTo>
                  <a:lnTo>
                    <a:pt x="825" y="350"/>
                  </a:lnTo>
                  <a:lnTo>
                    <a:pt x="830" y="357"/>
                  </a:lnTo>
                  <a:lnTo>
                    <a:pt x="833" y="366"/>
                  </a:lnTo>
                  <a:lnTo>
                    <a:pt x="833" y="366"/>
                  </a:lnTo>
                  <a:lnTo>
                    <a:pt x="831" y="360"/>
                  </a:lnTo>
                  <a:lnTo>
                    <a:pt x="830" y="354"/>
                  </a:lnTo>
                  <a:lnTo>
                    <a:pt x="824" y="342"/>
                  </a:lnTo>
                  <a:lnTo>
                    <a:pt x="819" y="330"/>
                  </a:lnTo>
                  <a:lnTo>
                    <a:pt x="818" y="325"/>
                  </a:lnTo>
                  <a:lnTo>
                    <a:pt x="819" y="321"/>
                  </a:lnTo>
                  <a:lnTo>
                    <a:pt x="819" y="321"/>
                  </a:lnTo>
                  <a:lnTo>
                    <a:pt x="825" y="325"/>
                  </a:lnTo>
                  <a:lnTo>
                    <a:pt x="831" y="331"/>
                  </a:lnTo>
                  <a:lnTo>
                    <a:pt x="840" y="346"/>
                  </a:lnTo>
                  <a:lnTo>
                    <a:pt x="848" y="362"/>
                  </a:lnTo>
                  <a:lnTo>
                    <a:pt x="856" y="377"/>
                  </a:lnTo>
                  <a:lnTo>
                    <a:pt x="856" y="377"/>
                  </a:lnTo>
                  <a:lnTo>
                    <a:pt x="854" y="368"/>
                  </a:lnTo>
                  <a:lnTo>
                    <a:pt x="851" y="360"/>
                  </a:lnTo>
                  <a:lnTo>
                    <a:pt x="845" y="346"/>
                  </a:lnTo>
                  <a:lnTo>
                    <a:pt x="839" y="331"/>
                  </a:lnTo>
                  <a:lnTo>
                    <a:pt x="837" y="324"/>
                  </a:lnTo>
                  <a:lnTo>
                    <a:pt x="837" y="316"/>
                  </a:lnTo>
                  <a:lnTo>
                    <a:pt x="837" y="316"/>
                  </a:lnTo>
                  <a:lnTo>
                    <a:pt x="844" y="321"/>
                  </a:lnTo>
                  <a:lnTo>
                    <a:pt x="850" y="327"/>
                  </a:lnTo>
                  <a:lnTo>
                    <a:pt x="859" y="342"/>
                  </a:lnTo>
                  <a:lnTo>
                    <a:pt x="866" y="357"/>
                  </a:lnTo>
                  <a:lnTo>
                    <a:pt x="876" y="372"/>
                  </a:lnTo>
                  <a:lnTo>
                    <a:pt x="876" y="372"/>
                  </a:lnTo>
                  <a:lnTo>
                    <a:pt x="876" y="368"/>
                  </a:lnTo>
                  <a:lnTo>
                    <a:pt x="872" y="365"/>
                  </a:lnTo>
                  <a:lnTo>
                    <a:pt x="869" y="359"/>
                  </a:lnTo>
                  <a:lnTo>
                    <a:pt x="869" y="359"/>
                  </a:lnTo>
                  <a:lnTo>
                    <a:pt x="868" y="353"/>
                  </a:lnTo>
                  <a:lnTo>
                    <a:pt x="865" y="346"/>
                  </a:lnTo>
                  <a:lnTo>
                    <a:pt x="865" y="346"/>
                  </a:lnTo>
                  <a:lnTo>
                    <a:pt x="857" y="333"/>
                  </a:lnTo>
                  <a:lnTo>
                    <a:pt x="854" y="325"/>
                  </a:lnTo>
                  <a:lnTo>
                    <a:pt x="854" y="322"/>
                  </a:lnTo>
                  <a:lnTo>
                    <a:pt x="856" y="318"/>
                  </a:lnTo>
                  <a:lnTo>
                    <a:pt x="856" y="318"/>
                  </a:lnTo>
                  <a:lnTo>
                    <a:pt x="859" y="319"/>
                  </a:lnTo>
                  <a:lnTo>
                    <a:pt x="862" y="322"/>
                  </a:lnTo>
                  <a:lnTo>
                    <a:pt x="866" y="328"/>
                  </a:lnTo>
                  <a:lnTo>
                    <a:pt x="876" y="343"/>
                  </a:lnTo>
                  <a:lnTo>
                    <a:pt x="876" y="343"/>
                  </a:lnTo>
                  <a:lnTo>
                    <a:pt x="874" y="337"/>
                  </a:lnTo>
                  <a:lnTo>
                    <a:pt x="871" y="331"/>
                  </a:lnTo>
                  <a:lnTo>
                    <a:pt x="869" y="325"/>
                  </a:lnTo>
                  <a:lnTo>
                    <a:pt x="869" y="322"/>
                  </a:lnTo>
                  <a:lnTo>
                    <a:pt x="869" y="319"/>
                  </a:lnTo>
                  <a:lnTo>
                    <a:pt x="869" y="319"/>
                  </a:lnTo>
                  <a:lnTo>
                    <a:pt x="872" y="319"/>
                  </a:lnTo>
                  <a:lnTo>
                    <a:pt x="876" y="321"/>
                  </a:lnTo>
                  <a:lnTo>
                    <a:pt x="880" y="325"/>
                  </a:lnTo>
                  <a:lnTo>
                    <a:pt x="886" y="336"/>
                  </a:lnTo>
                  <a:lnTo>
                    <a:pt x="886" y="336"/>
                  </a:lnTo>
                  <a:lnTo>
                    <a:pt x="894" y="346"/>
                  </a:lnTo>
                  <a:lnTo>
                    <a:pt x="900" y="357"/>
                  </a:lnTo>
                  <a:lnTo>
                    <a:pt x="900" y="357"/>
                  </a:lnTo>
                  <a:lnTo>
                    <a:pt x="897" y="346"/>
                  </a:lnTo>
                  <a:lnTo>
                    <a:pt x="892" y="337"/>
                  </a:lnTo>
                  <a:lnTo>
                    <a:pt x="888" y="327"/>
                  </a:lnTo>
                  <a:lnTo>
                    <a:pt x="886" y="321"/>
                  </a:lnTo>
                  <a:lnTo>
                    <a:pt x="886" y="314"/>
                  </a:lnTo>
                  <a:lnTo>
                    <a:pt x="886" y="314"/>
                  </a:lnTo>
                  <a:lnTo>
                    <a:pt x="892" y="318"/>
                  </a:lnTo>
                  <a:lnTo>
                    <a:pt x="897" y="321"/>
                  </a:lnTo>
                  <a:lnTo>
                    <a:pt x="903" y="328"/>
                  </a:lnTo>
                  <a:lnTo>
                    <a:pt x="908" y="337"/>
                  </a:lnTo>
                  <a:lnTo>
                    <a:pt x="914" y="346"/>
                  </a:lnTo>
                  <a:lnTo>
                    <a:pt x="914" y="346"/>
                  </a:lnTo>
                  <a:lnTo>
                    <a:pt x="911" y="336"/>
                  </a:lnTo>
                  <a:lnTo>
                    <a:pt x="906" y="327"/>
                  </a:lnTo>
                  <a:lnTo>
                    <a:pt x="903" y="318"/>
                  </a:lnTo>
                  <a:lnTo>
                    <a:pt x="903" y="313"/>
                  </a:lnTo>
                  <a:lnTo>
                    <a:pt x="903" y="307"/>
                  </a:lnTo>
                  <a:lnTo>
                    <a:pt x="903" y="307"/>
                  </a:lnTo>
                  <a:lnTo>
                    <a:pt x="906" y="308"/>
                  </a:lnTo>
                  <a:lnTo>
                    <a:pt x="909" y="311"/>
                  </a:lnTo>
                  <a:lnTo>
                    <a:pt x="915" y="318"/>
                  </a:lnTo>
                  <a:lnTo>
                    <a:pt x="924" y="333"/>
                  </a:lnTo>
                  <a:lnTo>
                    <a:pt x="924" y="333"/>
                  </a:lnTo>
                  <a:lnTo>
                    <a:pt x="923" y="328"/>
                  </a:lnTo>
                  <a:lnTo>
                    <a:pt x="921" y="322"/>
                  </a:lnTo>
                  <a:lnTo>
                    <a:pt x="920" y="316"/>
                  </a:lnTo>
                  <a:lnTo>
                    <a:pt x="920" y="311"/>
                  </a:lnTo>
                  <a:lnTo>
                    <a:pt x="920" y="311"/>
                  </a:lnTo>
                  <a:lnTo>
                    <a:pt x="926" y="313"/>
                  </a:lnTo>
                  <a:lnTo>
                    <a:pt x="929" y="316"/>
                  </a:lnTo>
                  <a:lnTo>
                    <a:pt x="932" y="319"/>
                  </a:lnTo>
                  <a:lnTo>
                    <a:pt x="935" y="324"/>
                  </a:lnTo>
                  <a:lnTo>
                    <a:pt x="935" y="324"/>
                  </a:lnTo>
                  <a:lnTo>
                    <a:pt x="933" y="318"/>
                  </a:lnTo>
                  <a:lnTo>
                    <a:pt x="933" y="308"/>
                  </a:lnTo>
                  <a:lnTo>
                    <a:pt x="933" y="308"/>
                  </a:lnTo>
                  <a:lnTo>
                    <a:pt x="935" y="307"/>
                  </a:lnTo>
                  <a:lnTo>
                    <a:pt x="938" y="307"/>
                  </a:lnTo>
                  <a:lnTo>
                    <a:pt x="938" y="307"/>
                  </a:lnTo>
                  <a:lnTo>
                    <a:pt x="937" y="302"/>
                  </a:lnTo>
                  <a:lnTo>
                    <a:pt x="937" y="298"/>
                  </a:lnTo>
                  <a:lnTo>
                    <a:pt x="937" y="298"/>
                  </a:lnTo>
                  <a:lnTo>
                    <a:pt x="941" y="301"/>
                  </a:lnTo>
                  <a:lnTo>
                    <a:pt x="944" y="304"/>
                  </a:lnTo>
                  <a:lnTo>
                    <a:pt x="947" y="313"/>
                  </a:lnTo>
                  <a:lnTo>
                    <a:pt x="947" y="313"/>
                  </a:lnTo>
                  <a:lnTo>
                    <a:pt x="950" y="322"/>
                  </a:lnTo>
                  <a:lnTo>
                    <a:pt x="952" y="331"/>
                  </a:lnTo>
                  <a:lnTo>
                    <a:pt x="952" y="331"/>
                  </a:lnTo>
                  <a:lnTo>
                    <a:pt x="947" y="333"/>
                  </a:lnTo>
                  <a:lnTo>
                    <a:pt x="944" y="330"/>
                  </a:lnTo>
                  <a:lnTo>
                    <a:pt x="944" y="330"/>
                  </a:lnTo>
                  <a:lnTo>
                    <a:pt x="947" y="339"/>
                  </a:lnTo>
                  <a:lnTo>
                    <a:pt x="949" y="350"/>
                  </a:lnTo>
                  <a:lnTo>
                    <a:pt x="949" y="350"/>
                  </a:lnTo>
                  <a:lnTo>
                    <a:pt x="947" y="350"/>
                  </a:lnTo>
                  <a:lnTo>
                    <a:pt x="946" y="351"/>
                  </a:lnTo>
                  <a:lnTo>
                    <a:pt x="946" y="351"/>
                  </a:lnTo>
                  <a:lnTo>
                    <a:pt x="944" y="351"/>
                  </a:lnTo>
                  <a:lnTo>
                    <a:pt x="944" y="351"/>
                  </a:lnTo>
                  <a:lnTo>
                    <a:pt x="940" y="346"/>
                  </a:lnTo>
                  <a:lnTo>
                    <a:pt x="938" y="342"/>
                  </a:lnTo>
                  <a:lnTo>
                    <a:pt x="935" y="336"/>
                  </a:lnTo>
                  <a:lnTo>
                    <a:pt x="930" y="330"/>
                  </a:lnTo>
                  <a:lnTo>
                    <a:pt x="930" y="330"/>
                  </a:lnTo>
                  <a:lnTo>
                    <a:pt x="935" y="346"/>
                  </a:lnTo>
                  <a:lnTo>
                    <a:pt x="937" y="354"/>
                  </a:lnTo>
                  <a:lnTo>
                    <a:pt x="937" y="362"/>
                  </a:lnTo>
                  <a:lnTo>
                    <a:pt x="937" y="362"/>
                  </a:lnTo>
                  <a:lnTo>
                    <a:pt x="935" y="362"/>
                  </a:lnTo>
                  <a:lnTo>
                    <a:pt x="935" y="362"/>
                  </a:lnTo>
                  <a:lnTo>
                    <a:pt x="932" y="360"/>
                  </a:lnTo>
                  <a:lnTo>
                    <a:pt x="929" y="357"/>
                  </a:lnTo>
                  <a:lnTo>
                    <a:pt x="926" y="353"/>
                  </a:lnTo>
                  <a:lnTo>
                    <a:pt x="924" y="345"/>
                  </a:lnTo>
                  <a:lnTo>
                    <a:pt x="920" y="339"/>
                  </a:lnTo>
                  <a:lnTo>
                    <a:pt x="920" y="339"/>
                  </a:lnTo>
                  <a:lnTo>
                    <a:pt x="921" y="348"/>
                  </a:lnTo>
                  <a:lnTo>
                    <a:pt x="924" y="359"/>
                  </a:lnTo>
                  <a:lnTo>
                    <a:pt x="927" y="369"/>
                  </a:lnTo>
                  <a:lnTo>
                    <a:pt x="927" y="377"/>
                  </a:lnTo>
                  <a:lnTo>
                    <a:pt x="927" y="377"/>
                  </a:lnTo>
                  <a:lnTo>
                    <a:pt x="924" y="377"/>
                  </a:lnTo>
                  <a:lnTo>
                    <a:pt x="921" y="375"/>
                  </a:lnTo>
                  <a:lnTo>
                    <a:pt x="918" y="371"/>
                  </a:lnTo>
                  <a:lnTo>
                    <a:pt x="914" y="360"/>
                  </a:lnTo>
                  <a:lnTo>
                    <a:pt x="914" y="360"/>
                  </a:lnTo>
                  <a:lnTo>
                    <a:pt x="908" y="346"/>
                  </a:lnTo>
                  <a:lnTo>
                    <a:pt x="898" y="334"/>
                  </a:lnTo>
                  <a:lnTo>
                    <a:pt x="898" y="334"/>
                  </a:lnTo>
                  <a:lnTo>
                    <a:pt x="906" y="356"/>
                  </a:lnTo>
                  <a:lnTo>
                    <a:pt x="909" y="366"/>
                  </a:lnTo>
                  <a:lnTo>
                    <a:pt x="911" y="378"/>
                  </a:lnTo>
                  <a:lnTo>
                    <a:pt x="911" y="378"/>
                  </a:lnTo>
                  <a:lnTo>
                    <a:pt x="905" y="380"/>
                  </a:lnTo>
                  <a:lnTo>
                    <a:pt x="905" y="380"/>
                  </a:lnTo>
                  <a:lnTo>
                    <a:pt x="894" y="360"/>
                  </a:lnTo>
                  <a:lnTo>
                    <a:pt x="883" y="339"/>
                  </a:lnTo>
                  <a:lnTo>
                    <a:pt x="883" y="339"/>
                  </a:lnTo>
                  <a:lnTo>
                    <a:pt x="886" y="350"/>
                  </a:lnTo>
                  <a:lnTo>
                    <a:pt x="889" y="360"/>
                  </a:lnTo>
                  <a:lnTo>
                    <a:pt x="894" y="371"/>
                  </a:lnTo>
                  <a:lnTo>
                    <a:pt x="895" y="382"/>
                  </a:lnTo>
                  <a:lnTo>
                    <a:pt x="895" y="382"/>
                  </a:lnTo>
                  <a:lnTo>
                    <a:pt x="891" y="383"/>
                  </a:lnTo>
                  <a:lnTo>
                    <a:pt x="891" y="383"/>
                  </a:lnTo>
                  <a:lnTo>
                    <a:pt x="883" y="368"/>
                  </a:lnTo>
                  <a:lnTo>
                    <a:pt x="876" y="354"/>
                  </a:lnTo>
                  <a:lnTo>
                    <a:pt x="876" y="354"/>
                  </a:lnTo>
                  <a:lnTo>
                    <a:pt x="879" y="363"/>
                  </a:lnTo>
                  <a:lnTo>
                    <a:pt x="882" y="372"/>
                  </a:lnTo>
                  <a:lnTo>
                    <a:pt x="885" y="382"/>
                  </a:lnTo>
                  <a:lnTo>
                    <a:pt x="885" y="392"/>
                  </a:lnTo>
                  <a:lnTo>
                    <a:pt x="885" y="392"/>
                  </a:lnTo>
                  <a:lnTo>
                    <a:pt x="883" y="394"/>
                  </a:lnTo>
                  <a:lnTo>
                    <a:pt x="882" y="395"/>
                  </a:lnTo>
                  <a:lnTo>
                    <a:pt x="880" y="395"/>
                  </a:lnTo>
                  <a:lnTo>
                    <a:pt x="880" y="395"/>
                  </a:lnTo>
                  <a:lnTo>
                    <a:pt x="872" y="382"/>
                  </a:lnTo>
                  <a:lnTo>
                    <a:pt x="865" y="366"/>
                  </a:lnTo>
                  <a:lnTo>
                    <a:pt x="857" y="353"/>
                  </a:lnTo>
                  <a:lnTo>
                    <a:pt x="850" y="337"/>
                  </a:lnTo>
                  <a:lnTo>
                    <a:pt x="850" y="337"/>
                  </a:lnTo>
                  <a:lnTo>
                    <a:pt x="854" y="351"/>
                  </a:lnTo>
                  <a:lnTo>
                    <a:pt x="859" y="365"/>
                  </a:lnTo>
                  <a:lnTo>
                    <a:pt x="863" y="378"/>
                  </a:lnTo>
                  <a:lnTo>
                    <a:pt x="863" y="386"/>
                  </a:lnTo>
                  <a:lnTo>
                    <a:pt x="863" y="394"/>
                  </a:lnTo>
                  <a:lnTo>
                    <a:pt x="863" y="394"/>
                  </a:lnTo>
                  <a:lnTo>
                    <a:pt x="862" y="394"/>
                  </a:lnTo>
                  <a:lnTo>
                    <a:pt x="860" y="395"/>
                  </a:lnTo>
                  <a:lnTo>
                    <a:pt x="860" y="395"/>
                  </a:lnTo>
                  <a:lnTo>
                    <a:pt x="856" y="391"/>
                  </a:lnTo>
                  <a:lnTo>
                    <a:pt x="853" y="386"/>
                  </a:lnTo>
                  <a:lnTo>
                    <a:pt x="848" y="374"/>
                  </a:lnTo>
                  <a:lnTo>
                    <a:pt x="842" y="363"/>
                  </a:lnTo>
                  <a:lnTo>
                    <a:pt x="839" y="357"/>
                  </a:lnTo>
                  <a:lnTo>
                    <a:pt x="836" y="353"/>
                  </a:lnTo>
                  <a:lnTo>
                    <a:pt x="836" y="353"/>
                  </a:lnTo>
                  <a:lnTo>
                    <a:pt x="845" y="380"/>
                  </a:lnTo>
                  <a:lnTo>
                    <a:pt x="850" y="395"/>
                  </a:lnTo>
                  <a:lnTo>
                    <a:pt x="850" y="409"/>
                  </a:lnTo>
                  <a:lnTo>
                    <a:pt x="850" y="409"/>
                  </a:lnTo>
                  <a:lnTo>
                    <a:pt x="847" y="409"/>
                  </a:lnTo>
                  <a:lnTo>
                    <a:pt x="845" y="407"/>
                  </a:lnTo>
                  <a:lnTo>
                    <a:pt x="842" y="403"/>
                  </a:lnTo>
                  <a:lnTo>
                    <a:pt x="837" y="392"/>
                  </a:lnTo>
                  <a:lnTo>
                    <a:pt x="837" y="392"/>
                  </a:lnTo>
                  <a:lnTo>
                    <a:pt x="822" y="357"/>
                  </a:lnTo>
                  <a:lnTo>
                    <a:pt x="822" y="357"/>
                  </a:lnTo>
                  <a:lnTo>
                    <a:pt x="830" y="386"/>
                  </a:lnTo>
                  <a:lnTo>
                    <a:pt x="833" y="401"/>
                  </a:lnTo>
                  <a:lnTo>
                    <a:pt x="834" y="420"/>
                  </a:lnTo>
                  <a:lnTo>
                    <a:pt x="834" y="420"/>
                  </a:lnTo>
                  <a:lnTo>
                    <a:pt x="833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25" y="418"/>
                  </a:lnTo>
                  <a:lnTo>
                    <a:pt x="822" y="414"/>
                  </a:lnTo>
                  <a:lnTo>
                    <a:pt x="818" y="403"/>
                  </a:lnTo>
                  <a:lnTo>
                    <a:pt x="813" y="391"/>
                  </a:lnTo>
                  <a:lnTo>
                    <a:pt x="807" y="380"/>
                  </a:lnTo>
                  <a:lnTo>
                    <a:pt x="807" y="380"/>
                  </a:lnTo>
                  <a:lnTo>
                    <a:pt x="810" y="392"/>
                  </a:lnTo>
                  <a:lnTo>
                    <a:pt x="813" y="406"/>
                  </a:lnTo>
                  <a:lnTo>
                    <a:pt x="816" y="418"/>
                  </a:lnTo>
                  <a:lnTo>
                    <a:pt x="818" y="432"/>
                  </a:lnTo>
                  <a:lnTo>
                    <a:pt x="818" y="432"/>
                  </a:lnTo>
                  <a:lnTo>
                    <a:pt x="813" y="432"/>
                  </a:lnTo>
                  <a:lnTo>
                    <a:pt x="810" y="430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04" y="423"/>
                  </a:lnTo>
                  <a:lnTo>
                    <a:pt x="801" y="423"/>
                  </a:lnTo>
                  <a:lnTo>
                    <a:pt x="801" y="423"/>
                  </a:lnTo>
                  <a:lnTo>
                    <a:pt x="801" y="429"/>
                  </a:lnTo>
                  <a:lnTo>
                    <a:pt x="802" y="435"/>
                  </a:lnTo>
                  <a:lnTo>
                    <a:pt x="802" y="441"/>
                  </a:lnTo>
                  <a:lnTo>
                    <a:pt x="801" y="446"/>
                  </a:lnTo>
                  <a:lnTo>
                    <a:pt x="801" y="446"/>
                  </a:lnTo>
                  <a:lnTo>
                    <a:pt x="810" y="490"/>
                  </a:lnTo>
                  <a:lnTo>
                    <a:pt x="819" y="534"/>
                  </a:lnTo>
                  <a:lnTo>
                    <a:pt x="819" y="534"/>
                  </a:lnTo>
                  <a:lnTo>
                    <a:pt x="816" y="504"/>
                  </a:lnTo>
                  <a:lnTo>
                    <a:pt x="812" y="473"/>
                  </a:lnTo>
                  <a:lnTo>
                    <a:pt x="812" y="473"/>
                  </a:lnTo>
                  <a:lnTo>
                    <a:pt x="808" y="456"/>
                  </a:lnTo>
                  <a:lnTo>
                    <a:pt x="807" y="449"/>
                  </a:lnTo>
                  <a:lnTo>
                    <a:pt x="808" y="441"/>
                  </a:lnTo>
                  <a:lnTo>
                    <a:pt x="808" y="441"/>
                  </a:lnTo>
                  <a:lnTo>
                    <a:pt x="810" y="441"/>
                  </a:lnTo>
                  <a:lnTo>
                    <a:pt x="813" y="443"/>
                  </a:lnTo>
                  <a:lnTo>
                    <a:pt x="815" y="447"/>
                  </a:lnTo>
                  <a:lnTo>
                    <a:pt x="816" y="459"/>
                  </a:lnTo>
                  <a:lnTo>
                    <a:pt x="816" y="459"/>
                  </a:lnTo>
                  <a:lnTo>
                    <a:pt x="825" y="499"/>
                  </a:lnTo>
                  <a:lnTo>
                    <a:pt x="830" y="517"/>
                  </a:lnTo>
                  <a:lnTo>
                    <a:pt x="833" y="536"/>
                  </a:lnTo>
                  <a:lnTo>
                    <a:pt x="833" y="536"/>
                  </a:lnTo>
                  <a:lnTo>
                    <a:pt x="831" y="514"/>
                  </a:lnTo>
                  <a:lnTo>
                    <a:pt x="827" y="493"/>
                  </a:lnTo>
                  <a:lnTo>
                    <a:pt x="824" y="472"/>
                  </a:lnTo>
                  <a:lnTo>
                    <a:pt x="821" y="450"/>
                  </a:lnTo>
                  <a:lnTo>
                    <a:pt x="821" y="450"/>
                  </a:lnTo>
                  <a:lnTo>
                    <a:pt x="824" y="452"/>
                  </a:lnTo>
                  <a:lnTo>
                    <a:pt x="827" y="455"/>
                  </a:lnTo>
                  <a:lnTo>
                    <a:pt x="830" y="461"/>
                  </a:lnTo>
                  <a:lnTo>
                    <a:pt x="836" y="476"/>
                  </a:lnTo>
                  <a:lnTo>
                    <a:pt x="836" y="476"/>
                  </a:lnTo>
                  <a:lnTo>
                    <a:pt x="839" y="484"/>
                  </a:lnTo>
                  <a:lnTo>
                    <a:pt x="842" y="493"/>
                  </a:lnTo>
                  <a:lnTo>
                    <a:pt x="842" y="493"/>
                  </a:lnTo>
                  <a:lnTo>
                    <a:pt x="840" y="487"/>
                  </a:lnTo>
                  <a:lnTo>
                    <a:pt x="839" y="482"/>
                  </a:lnTo>
                  <a:lnTo>
                    <a:pt x="837" y="476"/>
                  </a:lnTo>
                  <a:lnTo>
                    <a:pt x="839" y="470"/>
                  </a:lnTo>
                  <a:lnTo>
                    <a:pt x="839" y="470"/>
                  </a:lnTo>
                  <a:lnTo>
                    <a:pt x="844" y="470"/>
                  </a:lnTo>
                  <a:lnTo>
                    <a:pt x="845" y="473"/>
                  </a:lnTo>
                  <a:lnTo>
                    <a:pt x="848" y="481"/>
                  </a:lnTo>
                  <a:lnTo>
                    <a:pt x="848" y="481"/>
                  </a:lnTo>
                  <a:lnTo>
                    <a:pt x="853" y="494"/>
                  </a:lnTo>
                  <a:lnTo>
                    <a:pt x="857" y="507"/>
                  </a:lnTo>
                  <a:lnTo>
                    <a:pt x="857" y="507"/>
                  </a:lnTo>
                  <a:lnTo>
                    <a:pt x="857" y="500"/>
                  </a:lnTo>
                  <a:lnTo>
                    <a:pt x="857" y="497"/>
                  </a:lnTo>
                  <a:lnTo>
                    <a:pt x="859" y="496"/>
                  </a:lnTo>
                  <a:lnTo>
                    <a:pt x="859" y="496"/>
                  </a:lnTo>
                  <a:lnTo>
                    <a:pt x="863" y="497"/>
                  </a:lnTo>
                  <a:lnTo>
                    <a:pt x="866" y="502"/>
                  </a:lnTo>
                  <a:lnTo>
                    <a:pt x="871" y="511"/>
                  </a:lnTo>
                  <a:lnTo>
                    <a:pt x="874" y="520"/>
                  </a:lnTo>
                  <a:lnTo>
                    <a:pt x="879" y="529"/>
                  </a:lnTo>
                  <a:lnTo>
                    <a:pt x="879" y="529"/>
                  </a:lnTo>
                  <a:lnTo>
                    <a:pt x="877" y="520"/>
                  </a:lnTo>
                  <a:lnTo>
                    <a:pt x="874" y="510"/>
                  </a:lnTo>
                  <a:lnTo>
                    <a:pt x="872" y="500"/>
                  </a:lnTo>
                  <a:lnTo>
                    <a:pt x="872" y="494"/>
                  </a:lnTo>
                  <a:lnTo>
                    <a:pt x="874" y="490"/>
                  </a:lnTo>
                  <a:lnTo>
                    <a:pt x="874" y="490"/>
                  </a:lnTo>
                  <a:lnTo>
                    <a:pt x="877" y="493"/>
                  </a:lnTo>
                  <a:lnTo>
                    <a:pt x="880" y="494"/>
                  </a:lnTo>
                  <a:lnTo>
                    <a:pt x="885" y="502"/>
                  </a:lnTo>
                  <a:lnTo>
                    <a:pt x="889" y="517"/>
                  </a:lnTo>
                  <a:lnTo>
                    <a:pt x="889" y="517"/>
                  </a:lnTo>
                  <a:lnTo>
                    <a:pt x="891" y="513"/>
                  </a:lnTo>
                  <a:lnTo>
                    <a:pt x="889" y="507"/>
                  </a:lnTo>
                  <a:lnTo>
                    <a:pt x="889" y="499"/>
                  </a:lnTo>
                  <a:lnTo>
                    <a:pt x="891" y="493"/>
                  </a:lnTo>
                  <a:lnTo>
                    <a:pt x="891" y="493"/>
                  </a:lnTo>
                  <a:lnTo>
                    <a:pt x="894" y="493"/>
                  </a:lnTo>
                  <a:lnTo>
                    <a:pt x="897" y="496"/>
                  </a:lnTo>
                  <a:lnTo>
                    <a:pt x="900" y="500"/>
                  </a:lnTo>
                  <a:lnTo>
                    <a:pt x="903" y="508"/>
                  </a:lnTo>
                  <a:lnTo>
                    <a:pt x="906" y="514"/>
                  </a:lnTo>
                  <a:lnTo>
                    <a:pt x="906" y="514"/>
                  </a:lnTo>
                  <a:lnTo>
                    <a:pt x="908" y="510"/>
                  </a:lnTo>
                  <a:lnTo>
                    <a:pt x="908" y="507"/>
                  </a:lnTo>
                  <a:lnTo>
                    <a:pt x="909" y="504"/>
                  </a:lnTo>
                  <a:lnTo>
                    <a:pt x="909" y="504"/>
                  </a:lnTo>
                  <a:lnTo>
                    <a:pt x="911" y="504"/>
                  </a:lnTo>
                  <a:lnTo>
                    <a:pt x="911" y="505"/>
                  </a:lnTo>
                  <a:lnTo>
                    <a:pt x="912" y="505"/>
                  </a:lnTo>
                  <a:lnTo>
                    <a:pt x="914" y="505"/>
                  </a:lnTo>
                  <a:lnTo>
                    <a:pt x="914" y="505"/>
                  </a:lnTo>
                  <a:lnTo>
                    <a:pt x="915" y="510"/>
                  </a:lnTo>
                  <a:lnTo>
                    <a:pt x="917" y="514"/>
                  </a:lnTo>
                  <a:lnTo>
                    <a:pt x="917" y="514"/>
                  </a:lnTo>
                  <a:lnTo>
                    <a:pt x="918" y="511"/>
                  </a:lnTo>
                  <a:lnTo>
                    <a:pt x="920" y="505"/>
                  </a:lnTo>
                  <a:lnTo>
                    <a:pt x="920" y="505"/>
                  </a:lnTo>
                  <a:lnTo>
                    <a:pt x="924" y="507"/>
                  </a:lnTo>
                  <a:lnTo>
                    <a:pt x="926" y="507"/>
                  </a:lnTo>
                  <a:lnTo>
                    <a:pt x="929" y="505"/>
                  </a:lnTo>
                  <a:lnTo>
                    <a:pt x="929" y="505"/>
                  </a:lnTo>
                  <a:lnTo>
                    <a:pt x="927" y="511"/>
                  </a:lnTo>
                  <a:lnTo>
                    <a:pt x="929" y="516"/>
                  </a:lnTo>
                  <a:lnTo>
                    <a:pt x="930" y="528"/>
                  </a:lnTo>
                  <a:lnTo>
                    <a:pt x="932" y="542"/>
                  </a:lnTo>
                  <a:lnTo>
                    <a:pt x="932" y="548"/>
                  </a:lnTo>
                  <a:lnTo>
                    <a:pt x="930" y="554"/>
                  </a:lnTo>
                  <a:lnTo>
                    <a:pt x="930" y="554"/>
                  </a:lnTo>
                  <a:lnTo>
                    <a:pt x="929" y="554"/>
                  </a:lnTo>
                  <a:lnTo>
                    <a:pt x="927" y="552"/>
                  </a:lnTo>
                  <a:lnTo>
                    <a:pt x="927" y="551"/>
                  </a:lnTo>
                  <a:lnTo>
                    <a:pt x="926" y="549"/>
                  </a:lnTo>
                  <a:lnTo>
                    <a:pt x="926" y="549"/>
                  </a:lnTo>
                  <a:lnTo>
                    <a:pt x="926" y="551"/>
                  </a:lnTo>
                  <a:lnTo>
                    <a:pt x="926" y="554"/>
                  </a:lnTo>
                  <a:lnTo>
                    <a:pt x="926" y="555"/>
                  </a:lnTo>
                  <a:lnTo>
                    <a:pt x="924" y="557"/>
                  </a:lnTo>
                  <a:lnTo>
                    <a:pt x="924" y="557"/>
                  </a:lnTo>
                  <a:lnTo>
                    <a:pt x="921" y="557"/>
                  </a:lnTo>
                  <a:lnTo>
                    <a:pt x="921" y="557"/>
                  </a:lnTo>
                  <a:lnTo>
                    <a:pt x="918" y="552"/>
                  </a:lnTo>
                  <a:lnTo>
                    <a:pt x="918" y="548"/>
                  </a:lnTo>
                  <a:lnTo>
                    <a:pt x="917" y="542"/>
                  </a:lnTo>
                  <a:lnTo>
                    <a:pt x="915" y="537"/>
                  </a:lnTo>
                  <a:lnTo>
                    <a:pt x="915" y="537"/>
                  </a:lnTo>
                  <a:lnTo>
                    <a:pt x="915" y="543"/>
                  </a:lnTo>
                  <a:lnTo>
                    <a:pt x="915" y="549"/>
                  </a:lnTo>
                  <a:lnTo>
                    <a:pt x="915" y="555"/>
                  </a:lnTo>
                  <a:lnTo>
                    <a:pt x="914" y="557"/>
                  </a:lnTo>
                  <a:lnTo>
                    <a:pt x="911" y="558"/>
                  </a:lnTo>
                  <a:lnTo>
                    <a:pt x="911" y="558"/>
                  </a:lnTo>
                  <a:lnTo>
                    <a:pt x="908" y="554"/>
                  </a:lnTo>
                  <a:lnTo>
                    <a:pt x="906" y="548"/>
                  </a:lnTo>
                  <a:lnTo>
                    <a:pt x="905" y="534"/>
                  </a:lnTo>
                  <a:lnTo>
                    <a:pt x="905" y="534"/>
                  </a:lnTo>
                  <a:lnTo>
                    <a:pt x="901" y="522"/>
                  </a:lnTo>
                  <a:lnTo>
                    <a:pt x="897" y="511"/>
                  </a:lnTo>
                  <a:lnTo>
                    <a:pt x="897" y="511"/>
                  </a:lnTo>
                  <a:lnTo>
                    <a:pt x="898" y="523"/>
                  </a:lnTo>
                  <a:lnTo>
                    <a:pt x="900" y="536"/>
                  </a:lnTo>
                  <a:lnTo>
                    <a:pt x="901" y="548"/>
                  </a:lnTo>
                  <a:lnTo>
                    <a:pt x="900" y="554"/>
                  </a:lnTo>
                  <a:lnTo>
                    <a:pt x="900" y="560"/>
                  </a:lnTo>
                  <a:lnTo>
                    <a:pt x="900" y="560"/>
                  </a:lnTo>
                  <a:lnTo>
                    <a:pt x="897" y="560"/>
                  </a:lnTo>
                  <a:lnTo>
                    <a:pt x="895" y="560"/>
                  </a:lnTo>
                  <a:lnTo>
                    <a:pt x="895" y="560"/>
                  </a:lnTo>
                  <a:lnTo>
                    <a:pt x="891" y="549"/>
                  </a:lnTo>
                  <a:lnTo>
                    <a:pt x="889" y="540"/>
                  </a:lnTo>
                  <a:lnTo>
                    <a:pt x="888" y="531"/>
                  </a:lnTo>
                  <a:lnTo>
                    <a:pt x="885" y="520"/>
                  </a:lnTo>
                  <a:lnTo>
                    <a:pt x="885" y="520"/>
                  </a:lnTo>
                  <a:lnTo>
                    <a:pt x="886" y="534"/>
                  </a:lnTo>
                  <a:lnTo>
                    <a:pt x="888" y="548"/>
                  </a:lnTo>
                  <a:lnTo>
                    <a:pt x="889" y="561"/>
                  </a:lnTo>
                  <a:lnTo>
                    <a:pt x="889" y="575"/>
                  </a:lnTo>
                  <a:lnTo>
                    <a:pt x="889" y="575"/>
                  </a:lnTo>
                  <a:lnTo>
                    <a:pt x="888" y="575"/>
                  </a:lnTo>
                  <a:lnTo>
                    <a:pt x="886" y="575"/>
                  </a:lnTo>
                  <a:lnTo>
                    <a:pt x="885" y="577"/>
                  </a:lnTo>
                  <a:lnTo>
                    <a:pt x="885" y="577"/>
                  </a:lnTo>
                  <a:lnTo>
                    <a:pt x="880" y="565"/>
                  </a:lnTo>
                  <a:lnTo>
                    <a:pt x="877" y="551"/>
                  </a:lnTo>
                  <a:lnTo>
                    <a:pt x="874" y="537"/>
                  </a:lnTo>
                  <a:lnTo>
                    <a:pt x="869" y="525"/>
                  </a:lnTo>
                  <a:lnTo>
                    <a:pt x="869" y="525"/>
                  </a:lnTo>
                  <a:lnTo>
                    <a:pt x="871" y="537"/>
                  </a:lnTo>
                  <a:lnTo>
                    <a:pt x="872" y="549"/>
                  </a:lnTo>
                  <a:lnTo>
                    <a:pt x="874" y="561"/>
                  </a:lnTo>
                  <a:lnTo>
                    <a:pt x="876" y="575"/>
                  </a:lnTo>
                  <a:lnTo>
                    <a:pt x="876" y="575"/>
                  </a:lnTo>
                  <a:lnTo>
                    <a:pt x="872" y="577"/>
                  </a:lnTo>
                  <a:lnTo>
                    <a:pt x="869" y="577"/>
                  </a:lnTo>
                  <a:lnTo>
                    <a:pt x="868" y="574"/>
                  </a:lnTo>
                  <a:lnTo>
                    <a:pt x="866" y="571"/>
                  </a:lnTo>
                  <a:lnTo>
                    <a:pt x="866" y="571"/>
                  </a:lnTo>
                  <a:lnTo>
                    <a:pt x="862" y="548"/>
                  </a:lnTo>
                  <a:lnTo>
                    <a:pt x="860" y="537"/>
                  </a:lnTo>
                  <a:lnTo>
                    <a:pt x="857" y="528"/>
                  </a:lnTo>
                  <a:lnTo>
                    <a:pt x="857" y="528"/>
                  </a:lnTo>
                  <a:lnTo>
                    <a:pt x="857" y="537"/>
                  </a:lnTo>
                  <a:lnTo>
                    <a:pt x="857" y="546"/>
                  </a:lnTo>
                  <a:lnTo>
                    <a:pt x="859" y="557"/>
                  </a:lnTo>
                  <a:lnTo>
                    <a:pt x="857" y="566"/>
                  </a:lnTo>
                  <a:lnTo>
                    <a:pt x="857" y="566"/>
                  </a:lnTo>
                  <a:lnTo>
                    <a:pt x="856" y="566"/>
                  </a:lnTo>
                  <a:lnTo>
                    <a:pt x="851" y="566"/>
                  </a:lnTo>
                  <a:lnTo>
                    <a:pt x="851" y="566"/>
                  </a:lnTo>
                  <a:lnTo>
                    <a:pt x="847" y="545"/>
                  </a:lnTo>
                  <a:lnTo>
                    <a:pt x="842" y="523"/>
                  </a:lnTo>
                  <a:lnTo>
                    <a:pt x="839" y="504"/>
                  </a:lnTo>
                  <a:lnTo>
                    <a:pt x="833" y="484"/>
                  </a:lnTo>
                  <a:lnTo>
                    <a:pt x="833" y="484"/>
                  </a:lnTo>
                  <a:lnTo>
                    <a:pt x="834" y="504"/>
                  </a:lnTo>
                  <a:lnTo>
                    <a:pt x="837" y="522"/>
                  </a:lnTo>
                  <a:lnTo>
                    <a:pt x="839" y="542"/>
                  </a:lnTo>
                  <a:lnTo>
                    <a:pt x="839" y="551"/>
                  </a:lnTo>
                  <a:lnTo>
                    <a:pt x="837" y="561"/>
                  </a:lnTo>
                  <a:lnTo>
                    <a:pt x="837" y="561"/>
                  </a:lnTo>
                  <a:lnTo>
                    <a:pt x="836" y="561"/>
                  </a:lnTo>
                  <a:lnTo>
                    <a:pt x="834" y="561"/>
                  </a:lnTo>
                  <a:lnTo>
                    <a:pt x="834" y="561"/>
                  </a:lnTo>
                  <a:lnTo>
                    <a:pt x="833" y="558"/>
                  </a:lnTo>
                  <a:lnTo>
                    <a:pt x="830" y="554"/>
                  </a:lnTo>
                  <a:lnTo>
                    <a:pt x="828" y="545"/>
                  </a:lnTo>
                  <a:lnTo>
                    <a:pt x="827" y="534"/>
                  </a:lnTo>
                  <a:lnTo>
                    <a:pt x="825" y="525"/>
                  </a:lnTo>
                  <a:lnTo>
                    <a:pt x="825" y="525"/>
                  </a:lnTo>
                  <a:lnTo>
                    <a:pt x="825" y="540"/>
                  </a:lnTo>
                  <a:lnTo>
                    <a:pt x="825" y="540"/>
                  </a:lnTo>
                  <a:lnTo>
                    <a:pt x="827" y="557"/>
                  </a:lnTo>
                  <a:lnTo>
                    <a:pt x="825" y="563"/>
                  </a:lnTo>
                  <a:lnTo>
                    <a:pt x="824" y="566"/>
                  </a:lnTo>
                  <a:lnTo>
                    <a:pt x="822" y="568"/>
                  </a:lnTo>
                  <a:lnTo>
                    <a:pt x="822" y="568"/>
                  </a:lnTo>
                  <a:lnTo>
                    <a:pt x="819" y="565"/>
                  </a:lnTo>
                  <a:lnTo>
                    <a:pt x="818" y="560"/>
                  </a:lnTo>
                  <a:lnTo>
                    <a:pt x="815" y="549"/>
                  </a:lnTo>
                  <a:lnTo>
                    <a:pt x="813" y="537"/>
                  </a:lnTo>
                  <a:lnTo>
                    <a:pt x="812" y="526"/>
                  </a:lnTo>
                  <a:lnTo>
                    <a:pt x="812" y="526"/>
                  </a:lnTo>
                  <a:lnTo>
                    <a:pt x="812" y="537"/>
                  </a:lnTo>
                  <a:lnTo>
                    <a:pt x="812" y="546"/>
                  </a:lnTo>
                  <a:lnTo>
                    <a:pt x="812" y="557"/>
                  </a:lnTo>
                  <a:lnTo>
                    <a:pt x="810" y="566"/>
                  </a:lnTo>
                  <a:lnTo>
                    <a:pt x="810" y="566"/>
                  </a:lnTo>
                  <a:lnTo>
                    <a:pt x="807" y="566"/>
                  </a:lnTo>
                  <a:lnTo>
                    <a:pt x="804" y="563"/>
                  </a:lnTo>
                  <a:lnTo>
                    <a:pt x="802" y="560"/>
                  </a:lnTo>
                  <a:lnTo>
                    <a:pt x="802" y="555"/>
                  </a:lnTo>
                  <a:lnTo>
                    <a:pt x="799" y="539"/>
                  </a:lnTo>
                  <a:lnTo>
                    <a:pt x="799" y="539"/>
                  </a:lnTo>
                  <a:lnTo>
                    <a:pt x="793" y="497"/>
                  </a:lnTo>
                  <a:lnTo>
                    <a:pt x="793" y="497"/>
                  </a:lnTo>
                  <a:lnTo>
                    <a:pt x="793" y="496"/>
                  </a:lnTo>
                  <a:lnTo>
                    <a:pt x="795" y="494"/>
                  </a:lnTo>
                  <a:lnTo>
                    <a:pt x="795" y="494"/>
                  </a:lnTo>
                  <a:lnTo>
                    <a:pt x="793" y="491"/>
                  </a:lnTo>
                  <a:lnTo>
                    <a:pt x="792" y="488"/>
                  </a:lnTo>
                  <a:lnTo>
                    <a:pt x="792" y="484"/>
                  </a:lnTo>
                  <a:lnTo>
                    <a:pt x="790" y="482"/>
                  </a:lnTo>
                  <a:lnTo>
                    <a:pt x="790" y="482"/>
                  </a:lnTo>
                  <a:lnTo>
                    <a:pt x="790" y="494"/>
                  </a:lnTo>
                  <a:lnTo>
                    <a:pt x="790" y="507"/>
                  </a:lnTo>
                  <a:lnTo>
                    <a:pt x="792" y="529"/>
                  </a:lnTo>
                  <a:lnTo>
                    <a:pt x="792" y="529"/>
                  </a:lnTo>
                  <a:lnTo>
                    <a:pt x="792" y="531"/>
                  </a:lnTo>
                  <a:lnTo>
                    <a:pt x="793" y="532"/>
                  </a:lnTo>
                  <a:lnTo>
                    <a:pt x="795" y="534"/>
                  </a:lnTo>
                  <a:lnTo>
                    <a:pt x="795" y="534"/>
                  </a:lnTo>
                  <a:lnTo>
                    <a:pt x="793" y="537"/>
                  </a:lnTo>
                  <a:lnTo>
                    <a:pt x="793" y="542"/>
                  </a:lnTo>
                  <a:lnTo>
                    <a:pt x="793" y="551"/>
                  </a:lnTo>
                  <a:lnTo>
                    <a:pt x="793" y="558"/>
                  </a:lnTo>
                  <a:lnTo>
                    <a:pt x="793" y="563"/>
                  </a:lnTo>
                  <a:lnTo>
                    <a:pt x="792" y="568"/>
                  </a:lnTo>
                  <a:lnTo>
                    <a:pt x="792" y="568"/>
                  </a:lnTo>
                  <a:lnTo>
                    <a:pt x="789" y="566"/>
                  </a:lnTo>
                  <a:lnTo>
                    <a:pt x="786" y="565"/>
                  </a:lnTo>
                  <a:lnTo>
                    <a:pt x="783" y="557"/>
                  </a:lnTo>
                  <a:lnTo>
                    <a:pt x="781" y="549"/>
                  </a:lnTo>
                  <a:lnTo>
                    <a:pt x="779" y="548"/>
                  </a:lnTo>
                  <a:lnTo>
                    <a:pt x="775" y="546"/>
                  </a:lnTo>
                  <a:lnTo>
                    <a:pt x="775" y="546"/>
                  </a:lnTo>
                  <a:lnTo>
                    <a:pt x="776" y="554"/>
                  </a:lnTo>
                  <a:lnTo>
                    <a:pt x="776" y="557"/>
                  </a:lnTo>
                  <a:lnTo>
                    <a:pt x="775" y="561"/>
                  </a:lnTo>
                  <a:lnTo>
                    <a:pt x="775" y="561"/>
                  </a:lnTo>
                  <a:lnTo>
                    <a:pt x="776" y="565"/>
                  </a:lnTo>
                  <a:lnTo>
                    <a:pt x="778" y="566"/>
                  </a:lnTo>
                  <a:lnTo>
                    <a:pt x="779" y="569"/>
                  </a:lnTo>
                  <a:lnTo>
                    <a:pt x="781" y="574"/>
                  </a:lnTo>
                  <a:lnTo>
                    <a:pt x="781" y="574"/>
                  </a:lnTo>
                  <a:lnTo>
                    <a:pt x="778" y="574"/>
                  </a:lnTo>
                  <a:lnTo>
                    <a:pt x="775" y="574"/>
                  </a:lnTo>
                  <a:lnTo>
                    <a:pt x="769" y="571"/>
                  </a:lnTo>
                  <a:lnTo>
                    <a:pt x="761" y="563"/>
                  </a:lnTo>
                  <a:lnTo>
                    <a:pt x="761" y="563"/>
                  </a:lnTo>
                  <a:lnTo>
                    <a:pt x="746" y="552"/>
                  </a:lnTo>
                  <a:lnTo>
                    <a:pt x="738" y="548"/>
                  </a:lnTo>
                  <a:lnTo>
                    <a:pt x="732" y="542"/>
                  </a:lnTo>
                  <a:lnTo>
                    <a:pt x="732" y="542"/>
                  </a:lnTo>
                  <a:lnTo>
                    <a:pt x="732" y="542"/>
                  </a:lnTo>
                  <a:lnTo>
                    <a:pt x="731" y="540"/>
                  </a:lnTo>
                  <a:lnTo>
                    <a:pt x="729" y="540"/>
                  </a:lnTo>
                  <a:lnTo>
                    <a:pt x="729" y="539"/>
                  </a:lnTo>
                  <a:lnTo>
                    <a:pt x="729" y="539"/>
                  </a:lnTo>
                  <a:lnTo>
                    <a:pt x="725" y="536"/>
                  </a:lnTo>
                  <a:lnTo>
                    <a:pt x="719" y="531"/>
                  </a:lnTo>
                  <a:lnTo>
                    <a:pt x="708" y="522"/>
                  </a:lnTo>
                  <a:lnTo>
                    <a:pt x="708" y="522"/>
                  </a:lnTo>
                  <a:lnTo>
                    <a:pt x="708" y="520"/>
                  </a:lnTo>
                  <a:lnTo>
                    <a:pt x="708" y="519"/>
                  </a:lnTo>
                  <a:lnTo>
                    <a:pt x="708" y="519"/>
                  </a:lnTo>
                  <a:lnTo>
                    <a:pt x="702" y="517"/>
                  </a:lnTo>
                  <a:lnTo>
                    <a:pt x="697" y="513"/>
                  </a:lnTo>
                  <a:lnTo>
                    <a:pt x="694" y="510"/>
                  </a:lnTo>
                  <a:lnTo>
                    <a:pt x="690" y="505"/>
                  </a:lnTo>
                  <a:lnTo>
                    <a:pt x="690" y="505"/>
                  </a:lnTo>
                  <a:lnTo>
                    <a:pt x="723" y="545"/>
                  </a:lnTo>
                  <a:lnTo>
                    <a:pt x="740" y="566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63" y="595"/>
                  </a:lnTo>
                  <a:lnTo>
                    <a:pt x="769" y="603"/>
                  </a:lnTo>
                  <a:lnTo>
                    <a:pt x="781" y="619"/>
                  </a:lnTo>
                  <a:lnTo>
                    <a:pt x="781" y="619"/>
                  </a:lnTo>
                  <a:lnTo>
                    <a:pt x="781" y="621"/>
                  </a:lnTo>
                  <a:lnTo>
                    <a:pt x="779" y="622"/>
                  </a:lnTo>
                  <a:lnTo>
                    <a:pt x="778" y="622"/>
                  </a:lnTo>
                  <a:lnTo>
                    <a:pt x="776" y="624"/>
                  </a:lnTo>
                  <a:lnTo>
                    <a:pt x="776" y="624"/>
                  </a:lnTo>
                  <a:lnTo>
                    <a:pt x="778" y="627"/>
                  </a:lnTo>
                  <a:lnTo>
                    <a:pt x="781" y="629"/>
                  </a:lnTo>
                  <a:lnTo>
                    <a:pt x="783" y="630"/>
                  </a:lnTo>
                  <a:lnTo>
                    <a:pt x="784" y="633"/>
                  </a:lnTo>
                  <a:lnTo>
                    <a:pt x="784" y="633"/>
                  </a:lnTo>
                  <a:lnTo>
                    <a:pt x="787" y="632"/>
                  </a:lnTo>
                  <a:lnTo>
                    <a:pt x="787" y="632"/>
                  </a:lnTo>
                  <a:lnTo>
                    <a:pt x="787" y="630"/>
                  </a:lnTo>
                  <a:lnTo>
                    <a:pt x="790" y="630"/>
                  </a:lnTo>
                  <a:lnTo>
                    <a:pt x="790" y="630"/>
                  </a:lnTo>
                  <a:lnTo>
                    <a:pt x="792" y="632"/>
                  </a:lnTo>
                  <a:lnTo>
                    <a:pt x="793" y="633"/>
                  </a:lnTo>
                  <a:lnTo>
                    <a:pt x="793" y="638"/>
                  </a:lnTo>
                  <a:lnTo>
                    <a:pt x="792" y="644"/>
                  </a:lnTo>
                  <a:lnTo>
                    <a:pt x="792" y="648"/>
                  </a:lnTo>
                  <a:lnTo>
                    <a:pt x="792" y="648"/>
                  </a:lnTo>
                  <a:lnTo>
                    <a:pt x="787" y="671"/>
                  </a:lnTo>
                  <a:lnTo>
                    <a:pt x="783" y="694"/>
                  </a:lnTo>
                  <a:lnTo>
                    <a:pt x="783" y="694"/>
                  </a:lnTo>
                  <a:lnTo>
                    <a:pt x="787" y="680"/>
                  </a:lnTo>
                  <a:lnTo>
                    <a:pt x="790" y="667"/>
                  </a:lnTo>
                  <a:lnTo>
                    <a:pt x="795" y="653"/>
                  </a:lnTo>
                  <a:lnTo>
                    <a:pt x="799" y="642"/>
                  </a:lnTo>
                  <a:lnTo>
                    <a:pt x="799" y="642"/>
                  </a:lnTo>
                  <a:lnTo>
                    <a:pt x="802" y="644"/>
                  </a:lnTo>
                  <a:lnTo>
                    <a:pt x="802" y="645"/>
                  </a:lnTo>
                  <a:lnTo>
                    <a:pt x="804" y="651"/>
                  </a:lnTo>
                  <a:lnTo>
                    <a:pt x="804" y="662"/>
                  </a:lnTo>
                  <a:lnTo>
                    <a:pt x="804" y="662"/>
                  </a:lnTo>
                  <a:lnTo>
                    <a:pt x="802" y="677"/>
                  </a:lnTo>
                  <a:lnTo>
                    <a:pt x="799" y="694"/>
                  </a:lnTo>
                  <a:lnTo>
                    <a:pt x="799" y="694"/>
                  </a:lnTo>
                  <a:lnTo>
                    <a:pt x="802" y="685"/>
                  </a:lnTo>
                  <a:lnTo>
                    <a:pt x="804" y="676"/>
                  </a:lnTo>
                  <a:lnTo>
                    <a:pt x="805" y="665"/>
                  </a:lnTo>
                  <a:lnTo>
                    <a:pt x="808" y="661"/>
                  </a:lnTo>
                  <a:lnTo>
                    <a:pt x="810" y="656"/>
                  </a:lnTo>
                  <a:lnTo>
                    <a:pt x="810" y="656"/>
                  </a:lnTo>
                  <a:lnTo>
                    <a:pt x="813" y="658"/>
                  </a:lnTo>
                  <a:lnTo>
                    <a:pt x="815" y="661"/>
                  </a:lnTo>
                  <a:lnTo>
                    <a:pt x="816" y="668"/>
                  </a:lnTo>
                  <a:lnTo>
                    <a:pt x="816" y="677"/>
                  </a:lnTo>
                  <a:lnTo>
                    <a:pt x="818" y="685"/>
                  </a:lnTo>
                  <a:lnTo>
                    <a:pt x="818" y="685"/>
                  </a:lnTo>
                  <a:lnTo>
                    <a:pt x="819" y="683"/>
                  </a:lnTo>
                  <a:lnTo>
                    <a:pt x="819" y="682"/>
                  </a:lnTo>
                  <a:lnTo>
                    <a:pt x="822" y="677"/>
                  </a:lnTo>
                  <a:lnTo>
                    <a:pt x="822" y="677"/>
                  </a:lnTo>
                  <a:lnTo>
                    <a:pt x="824" y="679"/>
                  </a:lnTo>
                  <a:lnTo>
                    <a:pt x="825" y="682"/>
                  </a:lnTo>
                  <a:lnTo>
                    <a:pt x="827" y="688"/>
                  </a:lnTo>
                  <a:lnTo>
                    <a:pt x="827" y="702"/>
                  </a:lnTo>
                  <a:lnTo>
                    <a:pt x="827" y="702"/>
                  </a:lnTo>
                  <a:lnTo>
                    <a:pt x="828" y="700"/>
                  </a:lnTo>
                  <a:lnTo>
                    <a:pt x="828" y="697"/>
                  </a:lnTo>
                  <a:lnTo>
                    <a:pt x="830" y="694"/>
                  </a:lnTo>
                  <a:lnTo>
                    <a:pt x="833" y="693"/>
                  </a:lnTo>
                  <a:lnTo>
                    <a:pt x="833" y="693"/>
                  </a:lnTo>
                  <a:lnTo>
                    <a:pt x="834" y="694"/>
                  </a:lnTo>
                  <a:lnTo>
                    <a:pt x="836" y="697"/>
                  </a:lnTo>
                  <a:lnTo>
                    <a:pt x="836" y="703"/>
                  </a:lnTo>
                  <a:lnTo>
                    <a:pt x="836" y="709"/>
                  </a:lnTo>
                  <a:lnTo>
                    <a:pt x="836" y="715"/>
                  </a:lnTo>
                  <a:lnTo>
                    <a:pt x="836" y="715"/>
                  </a:lnTo>
                  <a:lnTo>
                    <a:pt x="837" y="711"/>
                  </a:lnTo>
                  <a:lnTo>
                    <a:pt x="839" y="706"/>
                  </a:lnTo>
                  <a:lnTo>
                    <a:pt x="839" y="706"/>
                  </a:lnTo>
                  <a:lnTo>
                    <a:pt x="840" y="708"/>
                  </a:lnTo>
                  <a:lnTo>
                    <a:pt x="842" y="711"/>
                  </a:lnTo>
                  <a:lnTo>
                    <a:pt x="842" y="715"/>
                  </a:lnTo>
                  <a:lnTo>
                    <a:pt x="837" y="728"/>
                  </a:lnTo>
                  <a:lnTo>
                    <a:pt x="837" y="728"/>
                  </a:lnTo>
                  <a:lnTo>
                    <a:pt x="837" y="731"/>
                  </a:lnTo>
                  <a:lnTo>
                    <a:pt x="836" y="732"/>
                  </a:lnTo>
                  <a:lnTo>
                    <a:pt x="834" y="734"/>
                  </a:lnTo>
                  <a:lnTo>
                    <a:pt x="834" y="734"/>
                  </a:lnTo>
                  <a:lnTo>
                    <a:pt x="834" y="737"/>
                  </a:lnTo>
                  <a:lnTo>
                    <a:pt x="834" y="740"/>
                  </a:lnTo>
                  <a:lnTo>
                    <a:pt x="831" y="746"/>
                  </a:lnTo>
                  <a:lnTo>
                    <a:pt x="831" y="746"/>
                  </a:lnTo>
                  <a:lnTo>
                    <a:pt x="830" y="746"/>
                  </a:lnTo>
                  <a:lnTo>
                    <a:pt x="827" y="747"/>
                  </a:lnTo>
                  <a:lnTo>
                    <a:pt x="827" y="747"/>
                  </a:lnTo>
                  <a:lnTo>
                    <a:pt x="827" y="735"/>
                  </a:lnTo>
                  <a:lnTo>
                    <a:pt x="827" y="735"/>
                  </a:lnTo>
                  <a:lnTo>
                    <a:pt x="824" y="737"/>
                  </a:lnTo>
                  <a:lnTo>
                    <a:pt x="821" y="738"/>
                  </a:lnTo>
                  <a:lnTo>
                    <a:pt x="821" y="738"/>
                  </a:lnTo>
                  <a:lnTo>
                    <a:pt x="819" y="729"/>
                  </a:lnTo>
                  <a:lnTo>
                    <a:pt x="821" y="722"/>
                  </a:lnTo>
                  <a:lnTo>
                    <a:pt x="821" y="706"/>
                  </a:lnTo>
                  <a:lnTo>
                    <a:pt x="821" y="706"/>
                  </a:lnTo>
                  <a:lnTo>
                    <a:pt x="819" y="711"/>
                  </a:lnTo>
                  <a:lnTo>
                    <a:pt x="818" y="715"/>
                  </a:lnTo>
                  <a:lnTo>
                    <a:pt x="816" y="726"/>
                  </a:lnTo>
                  <a:lnTo>
                    <a:pt x="816" y="726"/>
                  </a:lnTo>
                  <a:lnTo>
                    <a:pt x="813" y="734"/>
                  </a:lnTo>
                  <a:lnTo>
                    <a:pt x="810" y="737"/>
                  </a:lnTo>
                  <a:lnTo>
                    <a:pt x="805" y="738"/>
                  </a:lnTo>
                  <a:lnTo>
                    <a:pt x="805" y="738"/>
                  </a:lnTo>
                  <a:lnTo>
                    <a:pt x="807" y="722"/>
                  </a:lnTo>
                  <a:lnTo>
                    <a:pt x="808" y="706"/>
                  </a:lnTo>
                  <a:lnTo>
                    <a:pt x="810" y="691"/>
                  </a:lnTo>
                  <a:lnTo>
                    <a:pt x="810" y="676"/>
                  </a:lnTo>
                  <a:lnTo>
                    <a:pt x="810" y="676"/>
                  </a:lnTo>
                  <a:lnTo>
                    <a:pt x="804" y="705"/>
                  </a:lnTo>
                  <a:lnTo>
                    <a:pt x="796" y="734"/>
                  </a:lnTo>
                  <a:lnTo>
                    <a:pt x="796" y="734"/>
                  </a:lnTo>
                  <a:lnTo>
                    <a:pt x="793" y="741"/>
                  </a:lnTo>
                  <a:lnTo>
                    <a:pt x="792" y="744"/>
                  </a:lnTo>
                  <a:lnTo>
                    <a:pt x="789" y="746"/>
                  </a:lnTo>
                  <a:lnTo>
                    <a:pt x="789" y="746"/>
                  </a:lnTo>
                  <a:lnTo>
                    <a:pt x="787" y="744"/>
                  </a:lnTo>
                  <a:lnTo>
                    <a:pt x="786" y="741"/>
                  </a:lnTo>
                  <a:lnTo>
                    <a:pt x="786" y="737"/>
                  </a:lnTo>
                  <a:lnTo>
                    <a:pt x="790" y="725"/>
                  </a:lnTo>
                  <a:lnTo>
                    <a:pt x="790" y="725"/>
                  </a:lnTo>
                  <a:lnTo>
                    <a:pt x="795" y="694"/>
                  </a:lnTo>
                  <a:lnTo>
                    <a:pt x="798" y="667"/>
                  </a:lnTo>
                  <a:lnTo>
                    <a:pt x="798" y="667"/>
                  </a:lnTo>
                  <a:lnTo>
                    <a:pt x="792" y="683"/>
                  </a:lnTo>
                  <a:lnTo>
                    <a:pt x="786" y="702"/>
                  </a:lnTo>
                  <a:lnTo>
                    <a:pt x="781" y="720"/>
                  </a:lnTo>
                  <a:lnTo>
                    <a:pt x="773" y="737"/>
                  </a:lnTo>
                  <a:lnTo>
                    <a:pt x="773" y="737"/>
                  </a:lnTo>
                  <a:lnTo>
                    <a:pt x="772" y="737"/>
                  </a:lnTo>
                  <a:lnTo>
                    <a:pt x="770" y="737"/>
                  </a:lnTo>
                  <a:lnTo>
                    <a:pt x="770" y="737"/>
                  </a:lnTo>
                  <a:lnTo>
                    <a:pt x="772" y="717"/>
                  </a:lnTo>
                  <a:lnTo>
                    <a:pt x="775" y="699"/>
                  </a:lnTo>
                  <a:lnTo>
                    <a:pt x="783" y="661"/>
                  </a:lnTo>
                  <a:lnTo>
                    <a:pt x="783" y="661"/>
                  </a:lnTo>
                  <a:lnTo>
                    <a:pt x="781" y="664"/>
                  </a:lnTo>
                  <a:lnTo>
                    <a:pt x="779" y="665"/>
                  </a:lnTo>
                  <a:lnTo>
                    <a:pt x="778" y="673"/>
                  </a:lnTo>
                  <a:lnTo>
                    <a:pt x="778" y="673"/>
                  </a:lnTo>
                  <a:lnTo>
                    <a:pt x="769" y="696"/>
                  </a:lnTo>
                  <a:lnTo>
                    <a:pt x="766" y="708"/>
                  </a:lnTo>
                  <a:lnTo>
                    <a:pt x="763" y="722"/>
                  </a:lnTo>
                  <a:lnTo>
                    <a:pt x="763" y="722"/>
                  </a:lnTo>
                  <a:lnTo>
                    <a:pt x="760" y="722"/>
                  </a:lnTo>
                  <a:lnTo>
                    <a:pt x="757" y="722"/>
                  </a:lnTo>
                  <a:lnTo>
                    <a:pt x="757" y="722"/>
                  </a:lnTo>
                  <a:lnTo>
                    <a:pt x="757" y="715"/>
                  </a:lnTo>
                  <a:lnTo>
                    <a:pt x="757" y="709"/>
                  </a:lnTo>
                  <a:lnTo>
                    <a:pt x="760" y="696"/>
                  </a:lnTo>
                  <a:lnTo>
                    <a:pt x="763" y="680"/>
                  </a:lnTo>
                  <a:lnTo>
                    <a:pt x="764" y="665"/>
                  </a:lnTo>
                  <a:lnTo>
                    <a:pt x="764" y="665"/>
                  </a:lnTo>
                  <a:lnTo>
                    <a:pt x="758" y="662"/>
                  </a:lnTo>
                  <a:lnTo>
                    <a:pt x="758" y="662"/>
                  </a:lnTo>
                  <a:lnTo>
                    <a:pt x="757" y="668"/>
                  </a:lnTo>
                  <a:lnTo>
                    <a:pt x="755" y="671"/>
                  </a:lnTo>
                  <a:lnTo>
                    <a:pt x="757" y="673"/>
                  </a:lnTo>
                  <a:lnTo>
                    <a:pt x="757" y="673"/>
                  </a:lnTo>
                  <a:lnTo>
                    <a:pt x="752" y="683"/>
                  </a:lnTo>
                  <a:lnTo>
                    <a:pt x="747" y="696"/>
                  </a:lnTo>
                  <a:lnTo>
                    <a:pt x="741" y="720"/>
                  </a:lnTo>
                  <a:lnTo>
                    <a:pt x="741" y="720"/>
                  </a:lnTo>
                  <a:lnTo>
                    <a:pt x="738" y="720"/>
                  </a:lnTo>
                  <a:lnTo>
                    <a:pt x="735" y="720"/>
                  </a:lnTo>
                  <a:lnTo>
                    <a:pt x="735" y="720"/>
                  </a:lnTo>
                  <a:lnTo>
                    <a:pt x="737" y="708"/>
                  </a:lnTo>
                  <a:lnTo>
                    <a:pt x="740" y="697"/>
                  </a:lnTo>
                  <a:lnTo>
                    <a:pt x="743" y="686"/>
                  </a:lnTo>
                  <a:lnTo>
                    <a:pt x="746" y="676"/>
                  </a:lnTo>
                  <a:lnTo>
                    <a:pt x="746" y="676"/>
                  </a:lnTo>
                  <a:lnTo>
                    <a:pt x="744" y="673"/>
                  </a:lnTo>
                  <a:lnTo>
                    <a:pt x="741" y="671"/>
                  </a:lnTo>
                  <a:lnTo>
                    <a:pt x="741" y="671"/>
                  </a:lnTo>
                  <a:lnTo>
                    <a:pt x="740" y="673"/>
                  </a:lnTo>
                  <a:lnTo>
                    <a:pt x="740" y="674"/>
                  </a:lnTo>
                  <a:lnTo>
                    <a:pt x="743" y="677"/>
                  </a:lnTo>
                  <a:lnTo>
                    <a:pt x="743" y="677"/>
                  </a:lnTo>
                  <a:lnTo>
                    <a:pt x="740" y="680"/>
                  </a:lnTo>
                  <a:lnTo>
                    <a:pt x="738" y="682"/>
                  </a:lnTo>
                  <a:lnTo>
                    <a:pt x="738" y="682"/>
                  </a:lnTo>
                  <a:lnTo>
                    <a:pt x="734" y="699"/>
                  </a:lnTo>
                  <a:lnTo>
                    <a:pt x="734" y="699"/>
                  </a:lnTo>
                  <a:lnTo>
                    <a:pt x="731" y="706"/>
                  </a:lnTo>
                  <a:lnTo>
                    <a:pt x="729" y="709"/>
                  </a:lnTo>
                  <a:lnTo>
                    <a:pt x="725" y="711"/>
                  </a:lnTo>
                  <a:lnTo>
                    <a:pt x="725" y="711"/>
                  </a:lnTo>
                  <a:lnTo>
                    <a:pt x="725" y="705"/>
                  </a:lnTo>
                  <a:lnTo>
                    <a:pt x="726" y="697"/>
                  </a:lnTo>
                  <a:lnTo>
                    <a:pt x="726" y="697"/>
                  </a:lnTo>
                  <a:lnTo>
                    <a:pt x="725" y="697"/>
                  </a:lnTo>
                  <a:lnTo>
                    <a:pt x="725" y="696"/>
                  </a:lnTo>
                  <a:lnTo>
                    <a:pt x="722" y="694"/>
                  </a:lnTo>
                  <a:lnTo>
                    <a:pt x="722" y="694"/>
                  </a:lnTo>
                  <a:lnTo>
                    <a:pt x="720" y="694"/>
                  </a:lnTo>
                  <a:lnTo>
                    <a:pt x="719" y="696"/>
                  </a:lnTo>
                  <a:lnTo>
                    <a:pt x="717" y="697"/>
                  </a:lnTo>
                  <a:lnTo>
                    <a:pt x="715" y="697"/>
                  </a:lnTo>
                  <a:lnTo>
                    <a:pt x="715" y="697"/>
                  </a:lnTo>
                  <a:lnTo>
                    <a:pt x="711" y="694"/>
                  </a:lnTo>
                  <a:lnTo>
                    <a:pt x="706" y="691"/>
                  </a:lnTo>
                  <a:lnTo>
                    <a:pt x="702" y="688"/>
                  </a:lnTo>
                  <a:lnTo>
                    <a:pt x="696" y="685"/>
                  </a:lnTo>
                  <a:lnTo>
                    <a:pt x="696" y="685"/>
                  </a:lnTo>
                  <a:lnTo>
                    <a:pt x="696" y="683"/>
                  </a:lnTo>
                  <a:lnTo>
                    <a:pt x="696" y="683"/>
                  </a:lnTo>
                  <a:lnTo>
                    <a:pt x="694" y="680"/>
                  </a:lnTo>
                  <a:lnTo>
                    <a:pt x="694" y="680"/>
                  </a:lnTo>
                  <a:lnTo>
                    <a:pt x="683" y="676"/>
                  </a:lnTo>
                  <a:lnTo>
                    <a:pt x="677" y="673"/>
                  </a:lnTo>
                  <a:lnTo>
                    <a:pt x="673" y="668"/>
                  </a:lnTo>
                  <a:lnTo>
                    <a:pt x="673" y="668"/>
                  </a:lnTo>
                  <a:lnTo>
                    <a:pt x="665" y="664"/>
                  </a:lnTo>
                  <a:lnTo>
                    <a:pt x="658" y="658"/>
                  </a:lnTo>
                  <a:lnTo>
                    <a:pt x="651" y="651"/>
                  </a:lnTo>
                  <a:lnTo>
                    <a:pt x="645" y="645"/>
                  </a:lnTo>
                  <a:lnTo>
                    <a:pt x="645" y="645"/>
                  </a:lnTo>
                  <a:lnTo>
                    <a:pt x="636" y="638"/>
                  </a:lnTo>
                  <a:lnTo>
                    <a:pt x="632" y="633"/>
                  </a:lnTo>
                  <a:lnTo>
                    <a:pt x="630" y="629"/>
                  </a:lnTo>
                  <a:lnTo>
                    <a:pt x="630" y="629"/>
                  </a:lnTo>
                  <a:lnTo>
                    <a:pt x="618" y="619"/>
                  </a:lnTo>
                  <a:lnTo>
                    <a:pt x="612" y="613"/>
                  </a:lnTo>
                  <a:lnTo>
                    <a:pt x="609" y="609"/>
                  </a:lnTo>
                  <a:lnTo>
                    <a:pt x="609" y="609"/>
                  </a:lnTo>
                  <a:lnTo>
                    <a:pt x="603" y="604"/>
                  </a:lnTo>
                  <a:lnTo>
                    <a:pt x="598" y="601"/>
                  </a:lnTo>
                  <a:lnTo>
                    <a:pt x="595" y="600"/>
                  </a:lnTo>
                  <a:lnTo>
                    <a:pt x="595" y="600"/>
                  </a:lnTo>
                  <a:lnTo>
                    <a:pt x="590" y="597"/>
                  </a:lnTo>
                  <a:lnTo>
                    <a:pt x="586" y="593"/>
                  </a:lnTo>
                  <a:lnTo>
                    <a:pt x="577" y="586"/>
                  </a:lnTo>
                  <a:lnTo>
                    <a:pt x="577" y="586"/>
                  </a:lnTo>
                  <a:lnTo>
                    <a:pt x="574" y="584"/>
                  </a:lnTo>
                  <a:lnTo>
                    <a:pt x="574" y="580"/>
                  </a:lnTo>
                  <a:lnTo>
                    <a:pt x="574" y="580"/>
                  </a:lnTo>
                  <a:lnTo>
                    <a:pt x="566" y="578"/>
                  </a:lnTo>
                  <a:lnTo>
                    <a:pt x="561" y="575"/>
                  </a:lnTo>
                  <a:lnTo>
                    <a:pt x="552" y="568"/>
                  </a:lnTo>
                  <a:lnTo>
                    <a:pt x="552" y="568"/>
                  </a:lnTo>
                  <a:lnTo>
                    <a:pt x="554" y="572"/>
                  </a:lnTo>
                  <a:lnTo>
                    <a:pt x="558" y="577"/>
                  </a:lnTo>
                  <a:lnTo>
                    <a:pt x="565" y="581"/>
                  </a:lnTo>
                  <a:lnTo>
                    <a:pt x="568" y="587"/>
                  </a:lnTo>
                  <a:lnTo>
                    <a:pt x="568" y="587"/>
                  </a:lnTo>
                  <a:lnTo>
                    <a:pt x="587" y="601"/>
                  </a:lnTo>
                  <a:lnTo>
                    <a:pt x="606" y="615"/>
                  </a:lnTo>
                  <a:lnTo>
                    <a:pt x="622" y="630"/>
                  </a:lnTo>
                  <a:lnTo>
                    <a:pt x="641" y="644"/>
                  </a:lnTo>
                  <a:lnTo>
                    <a:pt x="641" y="644"/>
                  </a:lnTo>
                  <a:lnTo>
                    <a:pt x="641" y="645"/>
                  </a:lnTo>
                  <a:lnTo>
                    <a:pt x="639" y="645"/>
                  </a:lnTo>
                  <a:lnTo>
                    <a:pt x="638" y="647"/>
                  </a:lnTo>
                  <a:lnTo>
                    <a:pt x="638" y="648"/>
                  </a:lnTo>
                  <a:lnTo>
                    <a:pt x="638" y="648"/>
                  </a:lnTo>
                  <a:lnTo>
                    <a:pt x="641" y="651"/>
                  </a:lnTo>
                  <a:lnTo>
                    <a:pt x="642" y="653"/>
                  </a:lnTo>
                  <a:lnTo>
                    <a:pt x="645" y="654"/>
                  </a:lnTo>
                  <a:lnTo>
                    <a:pt x="645" y="658"/>
                  </a:lnTo>
                  <a:lnTo>
                    <a:pt x="645" y="658"/>
                  </a:lnTo>
                  <a:lnTo>
                    <a:pt x="642" y="659"/>
                  </a:lnTo>
                  <a:lnTo>
                    <a:pt x="639" y="661"/>
                  </a:lnTo>
                  <a:lnTo>
                    <a:pt x="636" y="659"/>
                  </a:lnTo>
                  <a:lnTo>
                    <a:pt x="636" y="659"/>
                  </a:lnTo>
                  <a:lnTo>
                    <a:pt x="639" y="664"/>
                  </a:lnTo>
                  <a:lnTo>
                    <a:pt x="642" y="668"/>
                  </a:lnTo>
                  <a:lnTo>
                    <a:pt x="651" y="674"/>
                  </a:lnTo>
                  <a:lnTo>
                    <a:pt x="651" y="674"/>
                  </a:lnTo>
                  <a:lnTo>
                    <a:pt x="647" y="679"/>
                  </a:lnTo>
                  <a:lnTo>
                    <a:pt x="641" y="682"/>
                  </a:lnTo>
                  <a:lnTo>
                    <a:pt x="641" y="682"/>
                  </a:lnTo>
                  <a:lnTo>
                    <a:pt x="638" y="680"/>
                  </a:lnTo>
                  <a:lnTo>
                    <a:pt x="635" y="680"/>
                  </a:lnTo>
                  <a:lnTo>
                    <a:pt x="635" y="680"/>
                  </a:lnTo>
                  <a:lnTo>
                    <a:pt x="635" y="683"/>
                  </a:lnTo>
                  <a:lnTo>
                    <a:pt x="636" y="685"/>
                  </a:lnTo>
                  <a:lnTo>
                    <a:pt x="642" y="690"/>
                  </a:lnTo>
                  <a:lnTo>
                    <a:pt x="642" y="690"/>
                  </a:lnTo>
                  <a:lnTo>
                    <a:pt x="642" y="691"/>
                  </a:lnTo>
                  <a:lnTo>
                    <a:pt x="641" y="693"/>
                  </a:lnTo>
                  <a:lnTo>
                    <a:pt x="641" y="693"/>
                  </a:lnTo>
                  <a:lnTo>
                    <a:pt x="639" y="694"/>
                  </a:lnTo>
                  <a:lnTo>
                    <a:pt x="639" y="694"/>
                  </a:lnTo>
                  <a:lnTo>
                    <a:pt x="629" y="690"/>
                  </a:lnTo>
                  <a:lnTo>
                    <a:pt x="616" y="683"/>
                  </a:lnTo>
                  <a:lnTo>
                    <a:pt x="616" y="683"/>
                  </a:lnTo>
                  <a:lnTo>
                    <a:pt x="619" y="688"/>
                  </a:lnTo>
                  <a:lnTo>
                    <a:pt x="624" y="691"/>
                  </a:lnTo>
                  <a:lnTo>
                    <a:pt x="635" y="697"/>
                  </a:lnTo>
                  <a:lnTo>
                    <a:pt x="635" y="697"/>
                  </a:lnTo>
                  <a:lnTo>
                    <a:pt x="656" y="711"/>
                  </a:lnTo>
                  <a:lnTo>
                    <a:pt x="656" y="711"/>
                  </a:lnTo>
                  <a:lnTo>
                    <a:pt x="656" y="714"/>
                  </a:lnTo>
                  <a:lnTo>
                    <a:pt x="659" y="717"/>
                  </a:lnTo>
                  <a:lnTo>
                    <a:pt x="661" y="719"/>
                  </a:lnTo>
                  <a:lnTo>
                    <a:pt x="664" y="720"/>
                  </a:lnTo>
                  <a:lnTo>
                    <a:pt x="664" y="720"/>
                  </a:lnTo>
                  <a:lnTo>
                    <a:pt x="662" y="722"/>
                  </a:lnTo>
                  <a:lnTo>
                    <a:pt x="661" y="723"/>
                  </a:lnTo>
                  <a:lnTo>
                    <a:pt x="656" y="725"/>
                  </a:lnTo>
                  <a:lnTo>
                    <a:pt x="651" y="725"/>
                  </a:lnTo>
                  <a:lnTo>
                    <a:pt x="647" y="723"/>
                  </a:lnTo>
                  <a:lnTo>
                    <a:pt x="647" y="723"/>
                  </a:lnTo>
                  <a:lnTo>
                    <a:pt x="647" y="726"/>
                  </a:lnTo>
                  <a:lnTo>
                    <a:pt x="648" y="729"/>
                  </a:lnTo>
                  <a:lnTo>
                    <a:pt x="653" y="735"/>
                  </a:lnTo>
                  <a:lnTo>
                    <a:pt x="659" y="740"/>
                  </a:lnTo>
                  <a:lnTo>
                    <a:pt x="662" y="741"/>
                  </a:lnTo>
                  <a:lnTo>
                    <a:pt x="664" y="746"/>
                  </a:lnTo>
                  <a:lnTo>
                    <a:pt x="664" y="746"/>
                  </a:lnTo>
                  <a:lnTo>
                    <a:pt x="659" y="747"/>
                  </a:lnTo>
                  <a:lnTo>
                    <a:pt x="654" y="749"/>
                  </a:lnTo>
                  <a:lnTo>
                    <a:pt x="650" y="747"/>
                  </a:lnTo>
                  <a:lnTo>
                    <a:pt x="644" y="746"/>
                  </a:lnTo>
                  <a:lnTo>
                    <a:pt x="635" y="740"/>
                  </a:lnTo>
                  <a:lnTo>
                    <a:pt x="625" y="735"/>
                  </a:lnTo>
                  <a:lnTo>
                    <a:pt x="625" y="735"/>
                  </a:lnTo>
                  <a:lnTo>
                    <a:pt x="636" y="744"/>
                  </a:lnTo>
                  <a:lnTo>
                    <a:pt x="648" y="755"/>
                  </a:lnTo>
                  <a:lnTo>
                    <a:pt x="661" y="764"/>
                  </a:lnTo>
                  <a:lnTo>
                    <a:pt x="670" y="775"/>
                  </a:lnTo>
                  <a:lnTo>
                    <a:pt x="670" y="775"/>
                  </a:lnTo>
                  <a:lnTo>
                    <a:pt x="665" y="776"/>
                  </a:lnTo>
                  <a:lnTo>
                    <a:pt x="661" y="778"/>
                  </a:lnTo>
                  <a:lnTo>
                    <a:pt x="658" y="776"/>
                  </a:lnTo>
                  <a:lnTo>
                    <a:pt x="653" y="773"/>
                  </a:lnTo>
                  <a:lnTo>
                    <a:pt x="647" y="769"/>
                  </a:lnTo>
                  <a:lnTo>
                    <a:pt x="641" y="764"/>
                  </a:lnTo>
                  <a:lnTo>
                    <a:pt x="641" y="764"/>
                  </a:lnTo>
                  <a:lnTo>
                    <a:pt x="632" y="761"/>
                  </a:lnTo>
                  <a:lnTo>
                    <a:pt x="624" y="758"/>
                  </a:lnTo>
                  <a:lnTo>
                    <a:pt x="624" y="758"/>
                  </a:lnTo>
                  <a:lnTo>
                    <a:pt x="610" y="754"/>
                  </a:lnTo>
                  <a:lnTo>
                    <a:pt x="598" y="751"/>
                  </a:lnTo>
                  <a:lnTo>
                    <a:pt x="598" y="751"/>
                  </a:lnTo>
                  <a:lnTo>
                    <a:pt x="604" y="755"/>
                  </a:lnTo>
                  <a:lnTo>
                    <a:pt x="612" y="760"/>
                  </a:lnTo>
                  <a:lnTo>
                    <a:pt x="629" y="769"/>
                  </a:lnTo>
                  <a:lnTo>
                    <a:pt x="644" y="779"/>
                  </a:lnTo>
                  <a:lnTo>
                    <a:pt x="651" y="786"/>
                  </a:lnTo>
                  <a:lnTo>
                    <a:pt x="658" y="792"/>
                  </a:lnTo>
                  <a:lnTo>
                    <a:pt x="658" y="792"/>
                  </a:lnTo>
                  <a:lnTo>
                    <a:pt x="656" y="793"/>
                  </a:lnTo>
                  <a:lnTo>
                    <a:pt x="651" y="795"/>
                  </a:lnTo>
                  <a:lnTo>
                    <a:pt x="651" y="795"/>
                  </a:lnTo>
                  <a:lnTo>
                    <a:pt x="653" y="796"/>
                  </a:lnTo>
                  <a:lnTo>
                    <a:pt x="654" y="798"/>
                  </a:lnTo>
                  <a:lnTo>
                    <a:pt x="658" y="799"/>
                  </a:lnTo>
                  <a:lnTo>
                    <a:pt x="658" y="801"/>
                  </a:lnTo>
                  <a:lnTo>
                    <a:pt x="658" y="801"/>
                  </a:lnTo>
                  <a:lnTo>
                    <a:pt x="658" y="802"/>
                  </a:lnTo>
                  <a:lnTo>
                    <a:pt x="656" y="804"/>
                  </a:lnTo>
                  <a:lnTo>
                    <a:pt x="654" y="805"/>
                  </a:lnTo>
                  <a:lnTo>
                    <a:pt x="654" y="805"/>
                  </a:lnTo>
                  <a:lnTo>
                    <a:pt x="662" y="810"/>
                  </a:lnTo>
                  <a:lnTo>
                    <a:pt x="667" y="813"/>
                  </a:lnTo>
                  <a:lnTo>
                    <a:pt x="670" y="818"/>
                  </a:lnTo>
                  <a:lnTo>
                    <a:pt x="670" y="818"/>
                  </a:lnTo>
                  <a:lnTo>
                    <a:pt x="665" y="818"/>
                  </a:lnTo>
                  <a:lnTo>
                    <a:pt x="659" y="816"/>
                  </a:lnTo>
                  <a:lnTo>
                    <a:pt x="650" y="812"/>
                  </a:lnTo>
                  <a:lnTo>
                    <a:pt x="641" y="805"/>
                  </a:lnTo>
                  <a:lnTo>
                    <a:pt x="632" y="801"/>
                  </a:lnTo>
                  <a:lnTo>
                    <a:pt x="632" y="801"/>
                  </a:lnTo>
                  <a:lnTo>
                    <a:pt x="633" y="805"/>
                  </a:lnTo>
                  <a:lnTo>
                    <a:pt x="636" y="808"/>
                  </a:lnTo>
                  <a:lnTo>
                    <a:pt x="644" y="813"/>
                  </a:lnTo>
                  <a:lnTo>
                    <a:pt x="653" y="819"/>
                  </a:lnTo>
                  <a:lnTo>
                    <a:pt x="661" y="824"/>
                  </a:lnTo>
                  <a:lnTo>
                    <a:pt x="661" y="824"/>
                  </a:lnTo>
                  <a:lnTo>
                    <a:pt x="661" y="825"/>
                  </a:lnTo>
                  <a:lnTo>
                    <a:pt x="659" y="827"/>
                  </a:lnTo>
                  <a:lnTo>
                    <a:pt x="658" y="827"/>
                  </a:lnTo>
                  <a:lnTo>
                    <a:pt x="658" y="827"/>
                  </a:lnTo>
                  <a:lnTo>
                    <a:pt x="648" y="824"/>
                  </a:lnTo>
                  <a:lnTo>
                    <a:pt x="642" y="821"/>
                  </a:lnTo>
                  <a:lnTo>
                    <a:pt x="635" y="816"/>
                  </a:lnTo>
                  <a:lnTo>
                    <a:pt x="627" y="813"/>
                  </a:lnTo>
                  <a:lnTo>
                    <a:pt x="627" y="813"/>
                  </a:lnTo>
                  <a:lnTo>
                    <a:pt x="635" y="819"/>
                  </a:lnTo>
                  <a:lnTo>
                    <a:pt x="644" y="824"/>
                  </a:lnTo>
                  <a:lnTo>
                    <a:pt x="653" y="830"/>
                  </a:lnTo>
                  <a:lnTo>
                    <a:pt x="661" y="836"/>
                  </a:lnTo>
                  <a:lnTo>
                    <a:pt x="661" y="836"/>
                  </a:lnTo>
                  <a:lnTo>
                    <a:pt x="659" y="839"/>
                  </a:lnTo>
                  <a:lnTo>
                    <a:pt x="658" y="842"/>
                  </a:lnTo>
                  <a:lnTo>
                    <a:pt x="658" y="845"/>
                  </a:lnTo>
                  <a:lnTo>
                    <a:pt x="656" y="848"/>
                  </a:lnTo>
                  <a:lnTo>
                    <a:pt x="656" y="848"/>
                  </a:lnTo>
                  <a:lnTo>
                    <a:pt x="654" y="848"/>
                  </a:lnTo>
                  <a:lnTo>
                    <a:pt x="651" y="848"/>
                  </a:lnTo>
                  <a:lnTo>
                    <a:pt x="648" y="845"/>
                  </a:lnTo>
                  <a:lnTo>
                    <a:pt x="648" y="845"/>
                  </a:lnTo>
                  <a:lnTo>
                    <a:pt x="648" y="847"/>
                  </a:lnTo>
                  <a:lnTo>
                    <a:pt x="650" y="848"/>
                  </a:lnTo>
                  <a:lnTo>
                    <a:pt x="651" y="851"/>
                  </a:lnTo>
                  <a:lnTo>
                    <a:pt x="650" y="853"/>
                  </a:lnTo>
                  <a:lnTo>
                    <a:pt x="650" y="853"/>
                  </a:lnTo>
                  <a:lnTo>
                    <a:pt x="645" y="853"/>
                  </a:lnTo>
                  <a:lnTo>
                    <a:pt x="642" y="851"/>
                  </a:lnTo>
                  <a:lnTo>
                    <a:pt x="635" y="847"/>
                  </a:lnTo>
                  <a:lnTo>
                    <a:pt x="629" y="842"/>
                  </a:lnTo>
                  <a:lnTo>
                    <a:pt x="621" y="839"/>
                  </a:lnTo>
                  <a:lnTo>
                    <a:pt x="621" y="839"/>
                  </a:lnTo>
                  <a:lnTo>
                    <a:pt x="621" y="837"/>
                  </a:lnTo>
                  <a:lnTo>
                    <a:pt x="619" y="837"/>
                  </a:lnTo>
                  <a:lnTo>
                    <a:pt x="618" y="836"/>
                  </a:lnTo>
                  <a:lnTo>
                    <a:pt x="618" y="834"/>
                  </a:lnTo>
                  <a:lnTo>
                    <a:pt x="618" y="834"/>
                  </a:lnTo>
                  <a:lnTo>
                    <a:pt x="612" y="833"/>
                  </a:lnTo>
                  <a:lnTo>
                    <a:pt x="610" y="831"/>
                  </a:lnTo>
                  <a:lnTo>
                    <a:pt x="610" y="828"/>
                  </a:lnTo>
                  <a:lnTo>
                    <a:pt x="610" y="828"/>
                  </a:lnTo>
                  <a:lnTo>
                    <a:pt x="613" y="828"/>
                  </a:lnTo>
                  <a:lnTo>
                    <a:pt x="615" y="830"/>
                  </a:lnTo>
                  <a:lnTo>
                    <a:pt x="616" y="831"/>
                  </a:lnTo>
                  <a:lnTo>
                    <a:pt x="618" y="833"/>
                  </a:lnTo>
                  <a:lnTo>
                    <a:pt x="618" y="833"/>
                  </a:lnTo>
                  <a:lnTo>
                    <a:pt x="618" y="833"/>
                  </a:lnTo>
                  <a:lnTo>
                    <a:pt x="618" y="831"/>
                  </a:lnTo>
                  <a:lnTo>
                    <a:pt x="618" y="827"/>
                  </a:lnTo>
                  <a:lnTo>
                    <a:pt x="618" y="827"/>
                  </a:lnTo>
                  <a:lnTo>
                    <a:pt x="619" y="827"/>
                  </a:lnTo>
                  <a:lnTo>
                    <a:pt x="622" y="827"/>
                  </a:lnTo>
                  <a:lnTo>
                    <a:pt x="627" y="828"/>
                  </a:lnTo>
                  <a:lnTo>
                    <a:pt x="627" y="828"/>
                  </a:lnTo>
                  <a:lnTo>
                    <a:pt x="621" y="822"/>
                  </a:lnTo>
                  <a:lnTo>
                    <a:pt x="613" y="818"/>
                  </a:lnTo>
                  <a:lnTo>
                    <a:pt x="598" y="812"/>
                  </a:lnTo>
                  <a:lnTo>
                    <a:pt x="598" y="812"/>
                  </a:lnTo>
                  <a:lnTo>
                    <a:pt x="597" y="808"/>
                  </a:lnTo>
                  <a:lnTo>
                    <a:pt x="597" y="805"/>
                  </a:lnTo>
                  <a:lnTo>
                    <a:pt x="597" y="804"/>
                  </a:lnTo>
                  <a:lnTo>
                    <a:pt x="597" y="804"/>
                  </a:lnTo>
                  <a:lnTo>
                    <a:pt x="590" y="799"/>
                  </a:lnTo>
                  <a:lnTo>
                    <a:pt x="583" y="796"/>
                  </a:lnTo>
                  <a:lnTo>
                    <a:pt x="577" y="792"/>
                  </a:lnTo>
                  <a:lnTo>
                    <a:pt x="571" y="786"/>
                  </a:lnTo>
                  <a:lnTo>
                    <a:pt x="571" y="786"/>
                  </a:lnTo>
                  <a:lnTo>
                    <a:pt x="575" y="784"/>
                  </a:lnTo>
                  <a:lnTo>
                    <a:pt x="578" y="784"/>
                  </a:lnTo>
                  <a:lnTo>
                    <a:pt x="586" y="787"/>
                  </a:lnTo>
                  <a:lnTo>
                    <a:pt x="593" y="790"/>
                  </a:lnTo>
                  <a:lnTo>
                    <a:pt x="601" y="793"/>
                  </a:lnTo>
                  <a:lnTo>
                    <a:pt x="601" y="793"/>
                  </a:lnTo>
                  <a:lnTo>
                    <a:pt x="592" y="786"/>
                  </a:lnTo>
                  <a:lnTo>
                    <a:pt x="581" y="778"/>
                  </a:lnTo>
                  <a:lnTo>
                    <a:pt x="571" y="770"/>
                  </a:lnTo>
                  <a:lnTo>
                    <a:pt x="561" y="761"/>
                  </a:lnTo>
                  <a:lnTo>
                    <a:pt x="561" y="761"/>
                  </a:lnTo>
                  <a:lnTo>
                    <a:pt x="561" y="760"/>
                  </a:lnTo>
                  <a:lnTo>
                    <a:pt x="563" y="760"/>
                  </a:lnTo>
                  <a:lnTo>
                    <a:pt x="565" y="758"/>
                  </a:lnTo>
                  <a:lnTo>
                    <a:pt x="566" y="757"/>
                  </a:lnTo>
                  <a:lnTo>
                    <a:pt x="566" y="757"/>
                  </a:lnTo>
                  <a:lnTo>
                    <a:pt x="558" y="754"/>
                  </a:lnTo>
                  <a:lnTo>
                    <a:pt x="554" y="751"/>
                  </a:lnTo>
                  <a:lnTo>
                    <a:pt x="554" y="747"/>
                  </a:lnTo>
                  <a:lnTo>
                    <a:pt x="554" y="746"/>
                  </a:lnTo>
                  <a:lnTo>
                    <a:pt x="554" y="746"/>
                  </a:lnTo>
                  <a:lnTo>
                    <a:pt x="558" y="746"/>
                  </a:lnTo>
                  <a:lnTo>
                    <a:pt x="563" y="746"/>
                  </a:lnTo>
                  <a:lnTo>
                    <a:pt x="563" y="746"/>
                  </a:lnTo>
                  <a:lnTo>
                    <a:pt x="565" y="744"/>
                  </a:lnTo>
                  <a:lnTo>
                    <a:pt x="565" y="743"/>
                  </a:lnTo>
                  <a:lnTo>
                    <a:pt x="565" y="741"/>
                  </a:lnTo>
                  <a:lnTo>
                    <a:pt x="568" y="741"/>
                  </a:lnTo>
                  <a:lnTo>
                    <a:pt x="568" y="741"/>
                  </a:lnTo>
                  <a:lnTo>
                    <a:pt x="563" y="738"/>
                  </a:lnTo>
                  <a:lnTo>
                    <a:pt x="557" y="735"/>
                  </a:lnTo>
                  <a:lnTo>
                    <a:pt x="552" y="732"/>
                  </a:lnTo>
                  <a:lnTo>
                    <a:pt x="548" y="729"/>
                  </a:lnTo>
                  <a:lnTo>
                    <a:pt x="548" y="729"/>
                  </a:lnTo>
                  <a:lnTo>
                    <a:pt x="540" y="726"/>
                  </a:lnTo>
                  <a:lnTo>
                    <a:pt x="539" y="725"/>
                  </a:lnTo>
                  <a:lnTo>
                    <a:pt x="537" y="720"/>
                  </a:lnTo>
                  <a:lnTo>
                    <a:pt x="537" y="720"/>
                  </a:lnTo>
                  <a:lnTo>
                    <a:pt x="542" y="720"/>
                  </a:lnTo>
                  <a:lnTo>
                    <a:pt x="546" y="720"/>
                  </a:lnTo>
                  <a:lnTo>
                    <a:pt x="554" y="725"/>
                  </a:lnTo>
                  <a:lnTo>
                    <a:pt x="563" y="729"/>
                  </a:lnTo>
                  <a:lnTo>
                    <a:pt x="571" y="732"/>
                  </a:lnTo>
                  <a:lnTo>
                    <a:pt x="571" y="732"/>
                  </a:lnTo>
                  <a:lnTo>
                    <a:pt x="566" y="726"/>
                  </a:lnTo>
                  <a:lnTo>
                    <a:pt x="560" y="722"/>
                  </a:lnTo>
                  <a:lnTo>
                    <a:pt x="555" y="717"/>
                  </a:lnTo>
                  <a:lnTo>
                    <a:pt x="551" y="711"/>
                  </a:lnTo>
                  <a:lnTo>
                    <a:pt x="551" y="711"/>
                  </a:lnTo>
                  <a:lnTo>
                    <a:pt x="549" y="711"/>
                  </a:lnTo>
                  <a:lnTo>
                    <a:pt x="549" y="711"/>
                  </a:lnTo>
                  <a:lnTo>
                    <a:pt x="548" y="712"/>
                  </a:lnTo>
                  <a:lnTo>
                    <a:pt x="548" y="712"/>
                  </a:lnTo>
                  <a:lnTo>
                    <a:pt x="548" y="712"/>
                  </a:lnTo>
                  <a:lnTo>
                    <a:pt x="536" y="703"/>
                  </a:lnTo>
                  <a:lnTo>
                    <a:pt x="525" y="696"/>
                  </a:lnTo>
                  <a:lnTo>
                    <a:pt x="514" y="688"/>
                  </a:lnTo>
                  <a:lnTo>
                    <a:pt x="504" y="680"/>
                  </a:lnTo>
                  <a:lnTo>
                    <a:pt x="504" y="680"/>
                  </a:lnTo>
                  <a:lnTo>
                    <a:pt x="508" y="685"/>
                  </a:lnTo>
                  <a:lnTo>
                    <a:pt x="514" y="690"/>
                  </a:lnTo>
                  <a:lnTo>
                    <a:pt x="525" y="699"/>
                  </a:lnTo>
                  <a:lnTo>
                    <a:pt x="525" y="699"/>
                  </a:lnTo>
                  <a:lnTo>
                    <a:pt x="523" y="700"/>
                  </a:lnTo>
                  <a:lnTo>
                    <a:pt x="522" y="703"/>
                  </a:lnTo>
                  <a:lnTo>
                    <a:pt x="522" y="703"/>
                  </a:lnTo>
                  <a:lnTo>
                    <a:pt x="510" y="700"/>
                  </a:lnTo>
                  <a:lnTo>
                    <a:pt x="504" y="700"/>
                  </a:lnTo>
                  <a:lnTo>
                    <a:pt x="497" y="700"/>
                  </a:lnTo>
                  <a:lnTo>
                    <a:pt x="497" y="700"/>
                  </a:lnTo>
                  <a:lnTo>
                    <a:pt x="455" y="676"/>
                  </a:lnTo>
                  <a:lnTo>
                    <a:pt x="455" y="676"/>
                  </a:lnTo>
                  <a:lnTo>
                    <a:pt x="468" y="688"/>
                  </a:lnTo>
                  <a:lnTo>
                    <a:pt x="484" y="703"/>
                  </a:lnTo>
                  <a:lnTo>
                    <a:pt x="499" y="717"/>
                  </a:lnTo>
                  <a:lnTo>
                    <a:pt x="511" y="731"/>
                  </a:lnTo>
                  <a:lnTo>
                    <a:pt x="511" y="731"/>
                  </a:lnTo>
                  <a:lnTo>
                    <a:pt x="510" y="732"/>
                  </a:lnTo>
                  <a:lnTo>
                    <a:pt x="507" y="732"/>
                  </a:lnTo>
                  <a:lnTo>
                    <a:pt x="500" y="731"/>
                  </a:lnTo>
                  <a:lnTo>
                    <a:pt x="496" y="728"/>
                  </a:lnTo>
                  <a:lnTo>
                    <a:pt x="490" y="725"/>
                  </a:lnTo>
                  <a:lnTo>
                    <a:pt x="490" y="725"/>
                  </a:lnTo>
                  <a:lnTo>
                    <a:pt x="493" y="729"/>
                  </a:lnTo>
                  <a:lnTo>
                    <a:pt x="499" y="732"/>
                  </a:lnTo>
                  <a:lnTo>
                    <a:pt x="504" y="735"/>
                  </a:lnTo>
                  <a:lnTo>
                    <a:pt x="507" y="740"/>
                  </a:lnTo>
                  <a:lnTo>
                    <a:pt x="507" y="740"/>
                  </a:lnTo>
                  <a:lnTo>
                    <a:pt x="502" y="740"/>
                  </a:lnTo>
                  <a:lnTo>
                    <a:pt x="497" y="740"/>
                  </a:lnTo>
                  <a:lnTo>
                    <a:pt x="488" y="737"/>
                  </a:lnTo>
                  <a:lnTo>
                    <a:pt x="479" y="731"/>
                  </a:lnTo>
                  <a:lnTo>
                    <a:pt x="472" y="726"/>
                  </a:lnTo>
                  <a:lnTo>
                    <a:pt x="472" y="726"/>
                  </a:lnTo>
                  <a:lnTo>
                    <a:pt x="461" y="717"/>
                  </a:lnTo>
                  <a:lnTo>
                    <a:pt x="455" y="714"/>
                  </a:lnTo>
                  <a:lnTo>
                    <a:pt x="450" y="711"/>
                  </a:lnTo>
                  <a:lnTo>
                    <a:pt x="450" y="711"/>
                  </a:lnTo>
                  <a:lnTo>
                    <a:pt x="458" y="719"/>
                  </a:lnTo>
                  <a:lnTo>
                    <a:pt x="468" y="725"/>
                  </a:lnTo>
                  <a:lnTo>
                    <a:pt x="478" y="732"/>
                  </a:lnTo>
                  <a:lnTo>
                    <a:pt x="485" y="740"/>
                  </a:lnTo>
                  <a:lnTo>
                    <a:pt x="485" y="740"/>
                  </a:lnTo>
                  <a:lnTo>
                    <a:pt x="493" y="746"/>
                  </a:lnTo>
                  <a:lnTo>
                    <a:pt x="494" y="751"/>
                  </a:lnTo>
                  <a:lnTo>
                    <a:pt x="494" y="755"/>
                  </a:lnTo>
                  <a:lnTo>
                    <a:pt x="494" y="755"/>
                  </a:lnTo>
                  <a:lnTo>
                    <a:pt x="491" y="755"/>
                  </a:lnTo>
                  <a:lnTo>
                    <a:pt x="490" y="755"/>
                  </a:lnTo>
                  <a:lnTo>
                    <a:pt x="488" y="754"/>
                  </a:lnTo>
                  <a:lnTo>
                    <a:pt x="485" y="752"/>
                  </a:lnTo>
                  <a:lnTo>
                    <a:pt x="485" y="752"/>
                  </a:lnTo>
                  <a:lnTo>
                    <a:pt x="484" y="754"/>
                  </a:lnTo>
                  <a:lnTo>
                    <a:pt x="485" y="754"/>
                  </a:lnTo>
                  <a:lnTo>
                    <a:pt x="485" y="755"/>
                  </a:lnTo>
                  <a:lnTo>
                    <a:pt x="484" y="755"/>
                  </a:lnTo>
                  <a:lnTo>
                    <a:pt x="484" y="755"/>
                  </a:lnTo>
                  <a:lnTo>
                    <a:pt x="475" y="751"/>
                  </a:lnTo>
                  <a:lnTo>
                    <a:pt x="470" y="749"/>
                  </a:lnTo>
                  <a:lnTo>
                    <a:pt x="464" y="751"/>
                  </a:lnTo>
                  <a:lnTo>
                    <a:pt x="464" y="751"/>
                  </a:lnTo>
                  <a:lnTo>
                    <a:pt x="472" y="757"/>
                  </a:lnTo>
                  <a:lnTo>
                    <a:pt x="479" y="763"/>
                  </a:lnTo>
                  <a:lnTo>
                    <a:pt x="485" y="769"/>
                  </a:lnTo>
                  <a:lnTo>
                    <a:pt x="488" y="773"/>
                  </a:lnTo>
                  <a:lnTo>
                    <a:pt x="490" y="779"/>
                  </a:lnTo>
                  <a:lnTo>
                    <a:pt x="490" y="779"/>
                  </a:lnTo>
                  <a:lnTo>
                    <a:pt x="484" y="779"/>
                  </a:lnTo>
                  <a:lnTo>
                    <a:pt x="479" y="778"/>
                  </a:lnTo>
                  <a:lnTo>
                    <a:pt x="468" y="773"/>
                  </a:lnTo>
                  <a:lnTo>
                    <a:pt x="468" y="773"/>
                  </a:lnTo>
                  <a:lnTo>
                    <a:pt x="470" y="776"/>
                  </a:lnTo>
                  <a:lnTo>
                    <a:pt x="473" y="779"/>
                  </a:lnTo>
                  <a:lnTo>
                    <a:pt x="476" y="783"/>
                  </a:lnTo>
                  <a:lnTo>
                    <a:pt x="479" y="786"/>
                  </a:lnTo>
                  <a:lnTo>
                    <a:pt x="479" y="786"/>
                  </a:lnTo>
                  <a:lnTo>
                    <a:pt x="479" y="789"/>
                  </a:lnTo>
                  <a:lnTo>
                    <a:pt x="478" y="789"/>
                  </a:lnTo>
                  <a:lnTo>
                    <a:pt x="475" y="790"/>
                  </a:lnTo>
                  <a:lnTo>
                    <a:pt x="475" y="790"/>
                  </a:lnTo>
                  <a:lnTo>
                    <a:pt x="478" y="795"/>
                  </a:lnTo>
                  <a:lnTo>
                    <a:pt x="482" y="799"/>
                  </a:lnTo>
                  <a:lnTo>
                    <a:pt x="485" y="804"/>
                  </a:lnTo>
                  <a:lnTo>
                    <a:pt x="487" y="810"/>
                  </a:lnTo>
                  <a:lnTo>
                    <a:pt x="487" y="810"/>
                  </a:lnTo>
                  <a:lnTo>
                    <a:pt x="482" y="810"/>
                  </a:lnTo>
                  <a:lnTo>
                    <a:pt x="479" y="810"/>
                  </a:lnTo>
                  <a:lnTo>
                    <a:pt x="470" y="805"/>
                  </a:lnTo>
                  <a:lnTo>
                    <a:pt x="462" y="801"/>
                  </a:lnTo>
                  <a:lnTo>
                    <a:pt x="455" y="796"/>
                  </a:lnTo>
                  <a:lnTo>
                    <a:pt x="455" y="796"/>
                  </a:lnTo>
                  <a:lnTo>
                    <a:pt x="462" y="805"/>
                  </a:lnTo>
                  <a:lnTo>
                    <a:pt x="470" y="813"/>
                  </a:lnTo>
                  <a:lnTo>
                    <a:pt x="478" y="822"/>
                  </a:lnTo>
                  <a:lnTo>
                    <a:pt x="481" y="827"/>
                  </a:lnTo>
                  <a:lnTo>
                    <a:pt x="482" y="831"/>
                  </a:lnTo>
                  <a:lnTo>
                    <a:pt x="482" y="831"/>
                  </a:lnTo>
                  <a:lnTo>
                    <a:pt x="482" y="833"/>
                  </a:lnTo>
                  <a:lnTo>
                    <a:pt x="481" y="833"/>
                  </a:lnTo>
                  <a:lnTo>
                    <a:pt x="481" y="833"/>
                  </a:lnTo>
                  <a:lnTo>
                    <a:pt x="479" y="834"/>
                  </a:lnTo>
                  <a:lnTo>
                    <a:pt x="479" y="834"/>
                  </a:lnTo>
                  <a:lnTo>
                    <a:pt x="473" y="831"/>
                  </a:lnTo>
                  <a:lnTo>
                    <a:pt x="465" y="828"/>
                  </a:lnTo>
                  <a:lnTo>
                    <a:pt x="452" y="824"/>
                  </a:lnTo>
                  <a:lnTo>
                    <a:pt x="452" y="824"/>
                  </a:lnTo>
                  <a:lnTo>
                    <a:pt x="455" y="830"/>
                  </a:lnTo>
                  <a:lnTo>
                    <a:pt x="461" y="836"/>
                  </a:lnTo>
                  <a:lnTo>
                    <a:pt x="464" y="842"/>
                  </a:lnTo>
                  <a:lnTo>
                    <a:pt x="465" y="845"/>
                  </a:lnTo>
                  <a:lnTo>
                    <a:pt x="467" y="850"/>
                  </a:lnTo>
                  <a:lnTo>
                    <a:pt x="467" y="850"/>
                  </a:lnTo>
                  <a:lnTo>
                    <a:pt x="464" y="850"/>
                  </a:lnTo>
                  <a:lnTo>
                    <a:pt x="464" y="851"/>
                  </a:lnTo>
                  <a:lnTo>
                    <a:pt x="464" y="851"/>
                  </a:lnTo>
                  <a:lnTo>
                    <a:pt x="458" y="848"/>
                  </a:lnTo>
                  <a:lnTo>
                    <a:pt x="452" y="845"/>
                  </a:lnTo>
                  <a:lnTo>
                    <a:pt x="446" y="844"/>
                  </a:lnTo>
                  <a:lnTo>
                    <a:pt x="443" y="839"/>
                  </a:lnTo>
                  <a:lnTo>
                    <a:pt x="443" y="839"/>
                  </a:lnTo>
                  <a:lnTo>
                    <a:pt x="444" y="845"/>
                  </a:lnTo>
                  <a:lnTo>
                    <a:pt x="447" y="851"/>
                  </a:lnTo>
                  <a:lnTo>
                    <a:pt x="447" y="851"/>
                  </a:lnTo>
                  <a:lnTo>
                    <a:pt x="443" y="854"/>
                  </a:lnTo>
                  <a:lnTo>
                    <a:pt x="439" y="854"/>
                  </a:lnTo>
                  <a:lnTo>
                    <a:pt x="435" y="851"/>
                  </a:lnTo>
                  <a:lnTo>
                    <a:pt x="432" y="848"/>
                  </a:lnTo>
                  <a:lnTo>
                    <a:pt x="432" y="848"/>
                  </a:lnTo>
                  <a:lnTo>
                    <a:pt x="420" y="839"/>
                  </a:lnTo>
                  <a:lnTo>
                    <a:pt x="411" y="830"/>
                  </a:lnTo>
                  <a:lnTo>
                    <a:pt x="411" y="830"/>
                  </a:lnTo>
                  <a:lnTo>
                    <a:pt x="418" y="842"/>
                  </a:lnTo>
                  <a:lnTo>
                    <a:pt x="427" y="853"/>
                  </a:lnTo>
                  <a:lnTo>
                    <a:pt x="444" y="873"/>
                  </a:lnTo>
                  <a:lnTo>
                    <a:pt x="444" y="873"/>
                  </a:lnTo>
                  <a:lnTo>
                    <a:pt x="444" y="874"/>
                  </a:lnTo>
                  <a:lnTo>
                    <a:pt x="443" y="876"/>
                  </a:lnTo>
                  <a:lnTo>
                    <a:pt x="441" y="877"/>
                  </a:lnTo>
                  <a:lnTo>
                    <a:pt x="441" y="877"/>
                  </a:lnTo>
                  <a:lnTo>
                    <a:pt x="436" y="874"/>
                  </a:lnTo>
                  <a:lnTo>
                    <a:pt x="432" y="871"/>
                  </a:lnTo>
                  <a:lnTo>
                    <a:pt x="432" y="871"/>
                  </a:lnTo>
                  <a:lnTo>
                    <a:pt x="435" y="877"/>
                  </a:lnTo>
                  <a:lnTo>
                    <a:pt x="433" y="880"/>
                  </a:lnTo>
                  <a:lnTo>
                    <a:pt x="430" y="882"/>
                  </a:lnTo>
                  <a:lnTo>
                    <a:pt x="430" y="882"/>
                  </a:lnTo>
                  <a:lnTo>
                    <a:pt x="414" y="860"/>
                  </a:lnTo>
                  <a:lnTo>
                    <a:pt x="406" y="850"/>
                  </a:lnTo>
                  <a:lnTo>
                    <a:pt x="404" y="844"/>
                  </a:lnTo>
                  <a:lnTo>
                    <a:pt x="401" y="836"/>
                  </a:lnTo>
                  <a:lnTo>
                    <a:pt x="401" y="836"/>
                  </a:lnTo>
                  <a:lnTo>
                    <a:pt x="403" y="834"/>
                  </a:lnTo>
                  <a:lnTo>
                    <a:pt x="406" y="834"/>
                  </a:lnTo>
                  <a:lnTo>
                    <a:pt x="406" y="834"/>
                  </a:lnTo>
                  <a:lnTo>
                    <a:pt x="398" y="824"/>
                  </a:lnTo>
                  <a:lnTo>
                    <a:pt x="395" y="818"/>
                  </a:lnTo>
                  <a:lnTo>
                    <a:pt x="395" y="815"/>
                  </a:lnTo>
                  <a:lnTo>
                    <a:pt x="397" y="812"/>
                  </a:lnTo>
                  <a:lnTo>
                    <a:pt x="397" y="812"/>
                  </a:lnTo>
                  <a:lnTo>
                    <a:pt x="403" y="813"/>
                  </a:lnTo>
                  <a:lnTo>
                    <a:pt x="407" y="816"/>
                  </a:lnTo>
                  <a:lnTo>
                    <a:pt x="412" y="821"/>
                  </a:lnTo>
                  <a:lnTo>
                    <a:pt x="417" y="824"/>
                  </a:lnTo>
                  <a:lnTo>
                    <a:pt x="417" y="824"/>
                  </a:lnTo>
                  <a:lnTo>
                    <a:pt x="412" y="818"/>
                  </a:lnTo>
                  <a:lnTo>
                    <a:pt x="406" y="810"/>
                  </a:lnTo>
                  <a:lnTo>
                    <a:pt x="401" y="802"/>
                  </a:lnTo>
                  <a:lnTo>
                    <a:pt x="400" y="798"/>
                  </a:lnTo>
                  <a:lnTo>
                    <a:pt x="401" y="793"/>
                  </a:lnTo>
                  <a:lnTo>
                    <a:pt x="401" y="793"/>
                  </a:lnTo>
                  <a:lnTo>
                    <a:pt x="395" y="786"/>
                  </a:lnTo>
                  <a:lnTo>
                    <a:pt x="388" y="778"/>
                  </a:lnTo>
                  <a:lnTo>
                    <a:pt x="382" y="769"/>
                  </a:lnTo>
                  <a:lnTo>
                    <a:pt x="377" y="758"/>
                  </a:lnTo>
                  <a:lnTo>
                    <a:pt x="377" y="758"/>
                  </a:lnTo>
                  <a:lnTo>
                    <a:pt x="383" y="758"/>
                  </a:lnTo>
                  <a:lnTo>
                    <a:pt x="388" y="760"/>
                  </a:lnTo>
                  <a:lnTo>
                    <a:pt x="397" y="766"/>
                  </a:lnTo>
                  <a:lnTo>
                    <a:pt x="397" y="766"/>
                  </a:lnTo>
                  <a:lnTo>
                    <a:pt x="394" y="763"/>
                  </a:lnTo>
                  <a:lnTo>
                    <a:pt x="391" y="758"/>
                  </a:lnTo>
                  <a:lnTo>
                    <a:pt x="380" y="752"/>
                  </a:lnTo>
                  <a:lnTo>
                    <a:pt x="380" y="752"/>
                  </a:lnTo>
                  <a:lnTo>
                    <a:pt x="371" y="744"/>
                  </a:lnTo>
                  <a:lnTo>
                    <a:pt x="368" y="740"/>
                  </a:lnTo>
                  <a:lnTo>
                    <a:pt x="366" y="735"/>
                  </a:lnTo>
                  <a:lnTo>
                    <a:pt x="366" y="735"/>
                  </a:lnTo>
                  <a:lnTo>
                    <a:pt x="374" y="737"/>
                  </a:lnTo>
                  <a:lnTo>
                    <a:pt x="380" y="741"/>
                  </a:lnTo>
                  <a:lnTo>
                    <a:pt x="386" y="746"/>
                  </a:lnTo>
                  <a:lnTo>
                    <a:pt x="392" y="751"/>
                  </a:lnTo>
                  <a:lnTo>
                    <a:pt x="392" y="751"/>
                  </a:lnTo>
                  <a:lnTo>
                    <a:pt x="383" y="737"/>
                  </a:lnTo>
                  <a:lnTo>
                    <a:pt x="374" y="720"/>
                  </a:lnTo>
                  <a:lnTo>
                    <a:pt x="374" y="720"/>
                  </a:lnTo>
                  <a:lnTo>
                    <a:pt x="368" y="717"/>
                  </a:lnTo>
                  <a:lnTo>
                    <a:pt x="363" y="712"/>
                  </a:lnTo>
                  <a:lnTo>
                    <a:pt x="359" y="709"/>
                  </a:lnTo>
                  <a:lnTo>
                    <a:pt x="357" y="706"/>
                  </a:lnTo>
                  <a:lnTo>
                    <a:pt x="356" y="703"/>
                  </a:lnTo>
                  <a:lnTo>
                    <a:pt x="356" y="703"/>
                  </a:lnTo>
                  <a:lnTo>
                    <a:pt x="362" y="703"/>
                  </a:lnTo>
                  <a:lnTo>
                    <a:pt x="365" y="705"/>
                  </a:lnTo>
                  <a:lnTo>
                    <a:pt x="372" y="709"/>
                  </a:lnTo>
                  <a:lnTo>
                    <a:pt x="380" y="715"/>
                  </a:lnTo>
                  <a:lnTo>
                    <a:pt x="386" y="722"/>
                  </a:lnTo>
                  <a:lnTo>
                    <a:pt x="386" y="722"/>
                  </a:lnTo>
                  <a:lnTo>
                    <a:pt x="395" y="726"/>
                  </a:lnTo>
                  <a:lnTo>
                    <a:pt x="404" y="732"/>
                  </a:lnTo>
                  <a:lnTo>
                    <a:pt x="412" y="738"/>
                  </a:lnTo>
                  <a:lnTo>
                    <a:pt x="423" y="743"/>
                  </a:lnTo>
                  <a:lnTo>
                    <a:pt x="423" y="743"/>
                  </a:lnTo>
                  <a:lnTo>
                    <a:pt x="411" y="731"/>
                  </a:lnTo>
                  <a:lnTo>
                    <a:pt x="395" y="719"/>
                  </a:lnTo>
                  <a:lnTo>
                    <a:pt x="395" y="719"/>
                  </a:lnTo>
                  <a:lnTo>
                    <a:pt x="380" y="703"/>
                  </a:lnTo>
                  <a:lnTo>
                    <a:pt x="372" y="697"/>
                  </a:lnTo>
                  <a:lnTo>
                    <a:pt x="363" y="691"/>
                  </a:lnTo>
                  <a:lnTo>
                    <a:pt x="363" y="691"/>
                  </a:lnTo>
                  <a:lnTo>
                    <a:pt x="363" y="690"/>
                  </a:lnTo>
                  <a:lnTo>
                    <a:pt x="362" y="688"/>
                  </a:lnTo>
                  <a:lnTo>
                    <a:pt x="362" y="686"/>
                  </a:lnTo>
                  <a:lnTo>
                    <a:pt x="362" y="685"/>
                  </a:lnTo>
                  <a:lnTo>
                    <a:pt x="362" y="685"/>
                  </a:lnTo>
                  <a:lnTo>
                    <a:pt x="365" y="683"/>
                  </a:lnTo>
                  <a:lnTo>
                    <a:pt x="368" y="680"/>
                  </a:lnTo>
                  <a:lnTo>
                    <a:pt x="368" y="680"/>
                  </a:lnTo>
                  <a:lnTo>
                    <a:pt x="375" y="683"/>
                  </a:lnTo>
                  <a:lnTo>
                    <a:pt x="383" y="688"/>
                  </a:lnTo>
                  <a:lnTo>
                    <a:pt x="398" y="697"/>
                  </a:lnTo>
                  <a:lnTo>
                    <a:pt x="398" y="697"/>
                  </a:lnTo>
                  <a:lnTo>
                    <a:pt x="432" y="715"/>
                  </a:lnTo>
                  <a:lnTo>
                    <a:pt x="432" y="715"/>
                  </a:lnTo>
                  <a:lnTo>
                    <a:pt x="429" y="711"/>
                  </a:lnTo>
                  <a:lnTo>
                    <a:pt x="424" y="706"/>
                  </a:lnTo>
                  <a:lnTo>
                    <a:pt x="412" y="697"/>
                  </a:lnTo>
                  <a:lnTo>
                    <a:pt x="412" y="697"/>
                  </a:lnTo>
                  <a:lnTo>
                    <a:pt x="414" y="696"/>
                  </a:lnTo>
                  <a:lnTo>
                    <a:pt x="414" y="696"/>
                  </a:lnTo>
                  <a:lnTo>
                    <a:pt x="407" y="693"/>
                  </a:lnTo>
                  <a:lnTo>
                    <a:pt x="403" y="690"/>
                  </a:lnTo>
                  <a:lnTo>
                    <a:pt x="395" y="680"/>
                  </a:lnTo>
                  <a:lnTo>
                    <a:pt x="395" y="680"/>
                  </a:lnTo>
                  <a:lnTo>
                    <a:pt x="388" y="676"/>
                  </a:lnTo>
                  <a:lnTo>
                    <a:pt x="382" y="670"/>
                  </a:lnTo>
                  <a:lnTo>
                    <a:pt x="382" y="670"/>
                  </a:lnTo>
                  <a:lnTo>
                    <a:pt x="377" y="668"/>
                  </a:lnTo>
                  <a:lnTo>
                    <a:pt x="374" y="667"/>
                  </a:lnTo>
                  <a:lnTo>
                    <a:pt x="374" y="667"/>
                  </a:lnTo>
                  <a:lnTo>
                    <a:pt x="374" y="664"/>
                  </a:lnTo>
                  <a:lnTo>
                    <a:pt x="374" y="664"/>
                  </a:lnTo>
                  <a:lnTo>
                    <a:pt x="366" y="661"/>
                  </a:lnTo>
                  <a:lnTo>
                    <a:pt x="360" y="658"/>
                  </a:lnTo>
                  <a:lnTo>
                    <a:pt x="350" y="648"/>
                  </a:lnTo>
                  <a:lnTo>
                    <a:pt x="339" y="639"/>
                  </a:lnTo>
                  <a:lnTo>
                    <a:pt x="327" y="630"/>
                  </a:lnTo>
                  <a:lnTo>
                    <a:pt x="327" y="630"/>
                  </a:lnTo>
                  <a:lnTo>
                    <a:pt x="339" y="642"/>
                  </a:lnTo>
                  <a:lnTo>
                    <a:pt x="351" y="654"/>
                  </a:lnTo>
                  <a:lnTo>
                    <a:pt x="351" y="654"/>
                  </a:lnTo>
                  <a:lnTo>
                    <a:pt x="359" y="661"/>
                  </a:lnTo>
                  <a:lnTo>
                    <a:pt x="363" y="664"/>
                  </a:lnTo>
                  <a:lnTo>
                    <a:pt x="365" y="668"/>
                  </a:lnTo>
                  <a:lnTo>
                    <a:pt x="365" y="668"/>
                  </a:lnTo>
                  <a:lnTo>
                    <a:pt x="359" y="670"/>
                  </a:lnTo>
                  <a:lnTo>
                    <a:pt x="354" y="668"/>
                  </a:lnTo>
                  <a:lnTo>
                    <a:pt x="345" y="662"/>
                  </a:lnTo>
                  <a:lnTo>
                    <a:pt x="345" y="662"/>
                  </a:lnTo>
                  <a:lnTo>
                    <a:pt x="346" y="665"/>
                  </a:lnTo>
                  <a:lnTo>
                    <a:pt x="350" y="668"/>
                  </a:lnTo>
                  <a:lnTo>
                    <a:pt x="353" y="671"/>
                  </a:lnTo>
                  <a:lnTo>
                    <a:pt x="354" y="676"/>
                  </a:lnTo>
                  <a:lnTo>
                    <a:pt x="354" y="676"/>
                  </a:lnTo>
                  <a:lnTo>
                    <a:pt x="353" y="679"/>
                  </a:lnTo>
                  <a:lnTo>
                    <a:pt x="353" y="679"/>
                  </a:lnTo>
                  <a:lnTo>
                    <a:pt x="345" y="676"/>
                  </a:lnTo>
                  <a:lnTo>
                    <a:pt x="337" y="671"/>
                  </a:lnTo>
                  <a:lnTo>
                    <a:pt x="325" y="662"/>
                  </a:lnTo>
                  <a:lnTo>
                    <a:pt x="325" y="662"/>
                  </a:lnTo>
                  <a:lnTo>
                    <a:pt x="325" y="665"/>
                  </a:lnTo>
                  <a:lnTo>
                    <a:pt x="325" y="667"/>
                  </a:lnTo>
                  <a:lnTo>
                    <a:pt x="328" y="671"/>
                  </a:lnTo>
                  <a:lnTo>
                    <a:pt x="333" y="674"/>
                  </a:lnTo>
                  <a:lnTo>
                    <a:pt x="336" y="679"/>
                  </a:lnTo>
                  <a:lnTo>
                    <a:pt x="336" y="679"/>
                  </a:lnTo>
                  <a:lnTo>
                    <a:pt x="334" y="680"/>
                  </a:lnTo>
                  <a:lnTo>
                    <a:pt x="334" y="680"/>
                  </a:lnTo>
                  <a:lnTo>
                    <a:pt x="333" y="682"/>
                  </a:lnTo>
                  <a:lnTo>
                    <a:pt x="333" y="682"/>
                  </a:lnTo>
                  <a:lnTo>
                    <a:pt x="325" y="680"/>
                  </a:lnTo>
                  <a:lnTo>
                    <a:pt x="319" y="677"/>
                  </a:lnTo>
                  <a:lnTo>
                    <a:pt x="308" y="668"/>
                  </a:lnTo>
                  <a:lnTo>
                    <a:pt x="308" y="668"/>
                  </a:lnTo>
                  <a:lnTo>
                    <a:pt x="308" y="670"/>
                  </a:lnTo>
                  <a:lnTo>
                    <a:pt x="310" y="673"/>
                  </a:lnTo>
                  <a:lnTo>
                    <a:pt x="314" y="677"/>
                  </a:lnTo>
                  <a:lnTo>
                    <a:pt x="319" y="680"/>
                  </a:lnTo>
                  <a:lnTo>
                    <a:pt x="322" y="685"/>
                  </a:lnTo>
                  <a:lnTo>
                    <a:pt x="322" y="685"/>
                  </a:lnTo>
                  <a:lnTo>
                    <a:pt x="319" y="686"/>
                  </a:lnTo>
                  <a:lnTo>
                    <a:pt x="316" y="688"/>
                  </a:lnTo>
                  <a:lnTo>
                    <a:pt x="310" y="686"/>
                  </a:lnTo>
                  <a:lnTo>
                    <a:pt x="305" y="682"/>
                  </a:lnTo>
                  <a:lnTo>
                    <a:pt x="299" y="677"/>
                  </a:lnTo>
                  <a:lnTo>
                    <a:pt x="299" y="677"/>
                  </a:lnTo>
                  <a:lnTo>
                    <a:pt x="273" y="656"/>
                  </a:lnTo>
                  <a:lnTo>
                    <a:pt x="249" y="636"/>
                  </a:lnTo>
                  <a:lnTo>
                    <a:pt x="249" y="636"/>
                  </a:lnTo>
                  <a:lnTo>
                    <a:pt x="257" y="645"/>
                  </a:lnTo>
                  <a:lnTo>
                    <a:pt x="266" y="654"/>
                  </a:lnTo>
                  <a:lnTo>
                    <a:pt x="273" y="664"/>
                  </a:lnTo>
                  <a:lnTo>
                    <a:pt x="281" y="673"/>
                  </a:lnTo>
                  <a:lnTo>
                    <a:pt x="281" y="673"/>
                  </a:lnTo>
                  <a:lnTo>
                    <a:pt x="289" y="679"/>
                  </a:lnTo>
                  <a:lnTo>
                    <a:pt x="298" y="685"/>
                  </a:lnTo>
                  <a:lnTo>
                    <a:pt x="311" y="700"/>
                  </a:lnTo>
                  <a:lnTo>
                    <a:pt x="311" y="700"/>
                  </a:lnTo>
                  <a:lnTo>
                    <a:pt x="308" y="705"/>
                  </a:lnTo>
                  <a:lnTo>
                    <a:pt x="305" y="709"/>
                  </a:lnTo>
                  <a:lnTo>
                    <a:pt x="305" y="709"/>
                  </a:lnTo>
                  <a:lnTo>
                    <a:pt x="301" y="708"/>
                  </a:lnTo>
                  <a:lnTo>
                    <a:pt x="299" y="706"/>
                  </a:lnTo>
                  <a:lnTo>
                    <a:pt x="299" y="703"/>
                  </a:lnTo>
                  <a:lnTo>
                    <a:pt x="299" y="703"/>
                  </a:lnTo>
                  <a:lnTo>
                    <a:pt x="276" y="686"/>
                  </a:lnTo>
                  <a:lnTo>
                    <a:pt x="255" y="668"/>
                  </a:lnTo>
                  <a:lnTo>
                    <a:pt x="255" y="668"/>
                  </a:lnTo>
                  <a:lnTo>
                    <a:pt x="266" y="682"/>
                  </a:lnTo>
                  <a:lnTo>
                    <a:pt x="279" y="696"/>
                  </a:lnTo>
                  <a:lnTo>
                    <a:pt x="293" y="709"/>
                  </a:lnTo>
                  <a:lnTo>
                    <a:pt x="305" y="725"/>
                  </a:lnTo>
                  <a:lnTo>
                    <a:pt x="305" y="725"/>
                  </a:lnTo>
                  <a:lnTo>
                    <a:pt x="302" y="728"/>
                  </a:lnTo>
                  <a:lnTo>
                    <a:pt x="301" y="729"/>
                  </a:lnTo>
                  <a:lnTo>
                    <a:pt x="295" y="731"/>
                  </a:lnTo>
                  <a:lnTo>
                    <a:pt x="295" y="731"/>
                  </a:lnTo>
                  <a:lnTo>
                    <a:pt x="282" y="720"/>
                  </a:lnTo>
                  <a:lnTo>
                    <a:pt x="270" y="711"/>
                  </a:lnTo>
                  <a:lnTo>
                    <a:pt x="246" y="690"/>
                  </a:lnTo>
                  <a:lnTo>
                    <a:pt x="246" y="690"/>
                  </a:lnTo>
                  <a:lnTo>
                    <a:pt x="267" y="714"/>
                  </a:lnTo>
                  <a:lnTo>
                    <a:pt x="276" y="726"/>
                  </a:lnTo>
                  <a:lnTo>
                    <a:pt x="285" y="740"/>
                  </a:lnTo>
                  <a:lnTo>
                    <a:pt x="285" y="740"/>
                  </a:lnTo>
                  <a:lnTo>
                    <a:pt x="282" y="743"/>
                  </a:lnTo>
                  <a:lnTo>
                    <a:pt x="279" y="744"/>
                  </a:lnTo>
                  <a:lnTo>
                    <a:pt x="279" y="744"/>
                  </a:lnTo>
                  <a:lnTo>
                    <a:pt x="281" y="747"/>
                  </a:lnTo>
                  <a:lnTo>
                    <a:pt x="282" y="752"/>
                  </a:lnTo>
                  <a:lnTo>
                    <a:pt x="285" y="755"/>
                  </a:lnTo>
                  <a:lnTo>
                    <a:pt x="287" y="760"/>
                  </a:lnTo>
                  <a:lnTo>
                    <a:pt x="287" y="760"/>
                  </a:lnTo>
                  <a:lnTo>
                    <a:pt x="279" y="764"/>
                  </a:lnTo>
                  <a:lnTo>
                    <a:pt x="279" y="764"/>
                  </a:lnTo>
                  <a:lnTo>
                    <a:pt x="269" y="758"/>
                  </a:lnTo>
                  <a:lnTo>
                    <a:pt x="260" y="751"/>
                  </a:lnTo>
                  <a:lnTo>
                    <a:pt x="260" y="751"/>
                  </a:lnTo>
                  <a:lnTo>
                    <a:pt x="261" y="757"/>
                  </a:lnTo>
                  <a:lnTo>
                    <a:pt x="266" y="763"/>
                  </a:lnTo>
                  <a:lnTo>
                    <a:pt x="269" y="769"/>
                  </a:lnTo>
                  <a:lnTo>
                    <a:pt x="270" y="772"/>
                  </a:lnTo>
                  <a:lnTo>
                    <a:pt x="270" y="775"/>
                  </a:lnTo>
                  <a:lnTo>
                    <a:pt x="270" y="775"/>
                  </a:lnTo>
                  <a:lnTo>
                    <a:pt x="269" y="775"/>
                  </a:lnTo>
                  <a:lnTo>
                    <a:pt x="267" y="776"/>
                  </a:lnTo>
                  <a:lnTo>
                    <a:pt x="267" y="776"/>
                  </a:lnTo>
                  <a:lnTo>
                    <a:pt x="264" y="775"/>
                  </a:lnTo>
                  <a:lnTo>
                    <a:pt x="261" y="772"/>
                  </a:lnTo>
                  <a:lnTo>
                    <a:pt x="257" y="767"/>
                  </a:lnTo>
                  <a:lnTo>
                    <a:pt x="253" y="763"/>
                  </a:lnTo>
                  <a:lnTo>
                    <a:pt x="250" y="760"/>
                  </a:lnTo>
                  <a:lnTo>
                    <a:pt x="246" y="758"/>
                  </a:lnTo>
                  <a:lnTo>
                    <a:pt x="246" y="758"/>
                  </a:lnTo>
                  <a:lnTo>
                    <a:pt x="250" y="766"/>
                  </a:lnTo>
                  <a:lnTo>
                    <a:pt x="255" y="773"/>
                  </a:lnTo>
                  <a:lnTo>
                    <a:pt x="260" y="781"/>
                  </a:lnTo>
                  <a:lnTo>
                    <a:pt x="263" y="789"/>
                  </a:lnTo>
                  <a:lnTo>
                    <a:pt x="263" y="789"/>
                  </a:lnTo>
                  <a:lnTo>
                    <a:pt x="260" y="792"/>
                  </a:lnTo>
                  <a:lnTo>
                    <a:pt x="260" y="792"/>
                  </a:lnTo>
                  <a:lnTo>
                    <a:pt x="247" y="779"/>
                  </a:lnTo>
                  <a:lnTo>
                    <a:pt x="235" y="767"/>
                  </a:lnTo>
                  <a:lnTo>
                    <a:pt x="214" y="741"/>
                  </a:lnTo>
                  <a:lnTo>
                    <a:pt x="214" y="741"/>
                  </a:lnTo>
                  <a:lnTo>
                    <a:pt x="223" y="763"/>
                  </a:lnTo>
                  <a:lnTo>
                    <a:pt x="232" y="784"/>
                  </a:lnTo>
                  <a:lnTo>
                    <a:pt x="232" y="784"/>
                  </a:lnTo>
                  <a:lnTo>
                    <a:pt x="238" y="796"/>
                  </a:lnTo>
                  <a:lnTo>
                    <a:pt x="240" y="802"/>
                  </a:lnTo>
                  <a:lnTo>
                    <a:pt x="240" y="808"/>
                  </a:lnTo>
                  <a:lnTo>
                    <a:pt x="240" y="808"/>
                  </a:lnTo>
                  <a:lnTo>
                    <a:pt x="235" y="807"/>
                  </a:lnTo>
                  <a:lnTo>
                    <a:pt x="234" y="805"/>
                  </a:lnTo>
                  <a:lnTo>
                    <a:pt x="229" y="799"/>
                  </a:lnTo>
                  <a:lnTo>
                    <a:pt x="226" y="793"/>
                  </a:lnTo>
                  <a:lnTo>
                    <a:pt x="221" y="789"/>
                  </a:lnTo>
                  <a:lnTo>
                    <a:pt x="221" y="789"/>
                  </a:lnTo>
                  <a:lnTo>
                    <a:pt x="225" y="798"/>
                  </a:lnTo>
                  <a:lnTo>
                    <a:pt x="228" y="805"/>
                  </a:lnTo>
                  <a:lnTo>
                    <a:pt x="231" y="813"/>
                  </a:lnTo>
                  <a:lnTo>
                    <a:pt x="231" y="819"/>
                  </a:lnTo>
                  <a:lnTo>
                    <a:pt x="231" y="819"/>
                  </a:lnTo>
                  <a:lnTo>
                    <a:pt x="228" y="819"/>
                  </a:lnTo>
                  <a:lnTo>
                    <a:pt x="225" y="816"/>
                  </a:lnTo>
                  <a:lnTo>
                    <a:pt x="220" y="810"/>
                  </a:lnTo>
                  <a:lnTo>
                    <a:pt x="215" y="802"/>
                  </a:lnTo>
                  <a:lnTo>
                    <a:pt x="211" y="796"/>
                  </a:lnTo>
                  <a:lnTo>
                    <a:pt x="211" y="796"/>
                  </a:lnTo>
                  <a:lnTo>
                    <a:pt x="214" y="805"/>
                  </a:lnTo>
                  <a:lnTo>
                    <a:pt x="217" y="816"/>
                  </a:lnTo>
                  <a:lnTo>
                    <a:pt x="221" y="825"/>
                  </a:lnTo>
                  <a:lnTo>
                    <a:pt x="223" y="836"/>
                  </a:lnTo>
                  <a:lnTo>
                    <a:pt x="223" y="836"/>
                  </a:lnTo>
                  <a:lnTo>
                    <a:pt x="221" y="836"/>
                  </a:lnTo>
                  <a:lnTo>
                    <a:pt x="220" y="836"/>
                  </a:lnTo>
                  <a:lnTo>
                    <a:pt x="220" y="837"/>
                  </a:lnTo>
                  <a:lnTo>
                    <a:pt x="220" y="837"/>
                  </a:lnTo>
                  <a:lnTo>
                    <a:pt x="212" y="822"/>
                  </a:lnTo>
                  <a:lnTo>
                    <a:pt x="208" y="815"/>
                  </a:lnTo>
                  <a:lnTo>
                    <a:pt x="203" y="808"/>
                  </a:lnTo>
                  <a:lnTo>
                    <a:pt x="203" y="808"/>
                  </a:lnTo>
                  <a:lnTo>
                    <a:pt x="206" y="808"/>
                  </a:lnTo>
                  <a:lnTo>
                    <a:pt x="206" y="807"/>
                  </a:lnTo>
                  <a:lnTo>
                    <a:pt x="205" y="807"/>
                  </a:lnTo>
                  <a:lnTo>
                    <a:pt x="205" y="807"/>
                  </a:lnTo>
                  <a:lnTo>
                    <a:pt x="206" y="805"/>
                  </a:lnTo>
                  <a:lnTo>
                    <a:pt x="206" y="807"/>
                  </a:lnTo>
                  <a:lnTo>
                    <a:pt x="208" y="808"/>
                  </a:lnTo>
                  <a:lnTo>
                    <a:pt x="208" y="808"/>
                  </a:lnTo>
                  <a:lnTo>
                    <a:pt x="208" y="808"/>
                  </a:lnTo>
                  <a:lnTo>
                    <a:pt x="206" y="801"/>
                  </a:lnTo>
                  <a:lnTo>
                    <a:pt x="203" y="795"/>
                  </a:lnTo>
                  <a:lnTo>
                    <a:pt x="202" y="787"/>
                  </a:lnTo>
                  <a:lnTo>
                    <a:pt x="200" y="779"/>
                  </a:lnTo>
                  <a:lnTo>
                    <a:pt x="200" y="779"/>
                  </a:lnTo>
                  <a:lnTo>
                    <a:pt x="205" y="779"/>
                  </a:lnTo>
                  <a:lnTo>
                    <a:pt x="208" y="783"/>
                  </a:lnTo>
                  <a:lnTo>
                    <a:pt x="211" y="786"/>
                  </a:lnTo>
                  <a:lnTo>
                    <a:pt x="214" y="789"/>
                  </a:lnTo>
                  <a:lnTo>
                    <a:pt x="214" y="789"/>
                  </a:lnTo>
                  <a:lnTo>
                    <a:pt x="212" y="783"/>
                  </a:lnTo>
                  <a:lnTo>
                    <a:pt x="209" y="776"/>
                  </a:lnTo>
                  <a:lnTo>
                    <a:pt x="203" y="766"/>
                  </a:lnTo>
                  <a:lnTo>
                    <a:pt x="203" y="766"/>
                  </a:lnTo>
                  <a:lnTo>
                    <a:pt x="197" y="755"/>
                  </a:lnTo>
                  <a:lnTo>
                    <a:pt x="196" y="749"/>
                  </a:lnTo>
                  <a:lnTo>
                    <a:pt x="192" y="743"/>
                  </a:lnTo>
                  <a:lnTo>
                    <a:pt x="192" y="743"/>
                  </a:lnTo>
                  <a:lnTo>
                    <a:pt x="199" y="744"/>
                  </a:lnTo>
                  <a:lnTo>
                    <a:pt x="203" y="749"/>
                  </a:lnTo>
                  <a:lnTo>
                    <a:pt x="209" y="758"/>
                  </a:lnTo>
                  <a:lnTo>
                    <a:pt x="209" y="758"/>
                  </a:lnTo>
                  <a:lnTo>
                    <a:pt x="215" y="769"/>
                  </a:lnTo>
                  <a:lnTo>
                    <a:pt x="221" y="776"/>
                  </a:lnTo>
                  <a:lnTo>
                    <a:pt x="221" y="776"/>
                  </a:lnTo>
                  <a:lnTo>
                    <a:pt x="209" y="747"/>
                  </a:lnTo>
                  <a:lnTo>
                    <a:pt x="209" y="747"/>
                  </a:lnTo>
                  <a:lnTo>
                    <a:pt x="202" y="732"/>
                  </a:lnTo>
                  <a:lnTo>
                    <a:pt x="199" y="725"/>
                  </a:lnTo>
                  <a:lnTo>
                    <a:pt x="196" y="717"/>
                  </a:lnTo>
                  <a:lnTo>
                    <a:pt x="196" y="717"/>
                  </a:lnTo>
                  <a:lnTo>
                    <a:pt x="202" y="720"/>
                  </a:lnTo>
                  <a:lnTo>
                    <a:pt x="205" y="722"/>
                  </a:lnTo>
                  <a:lnTo>
                    <a:pt x="211" y="729"/>
                  </a:lnTo>
                  <a:lnTo>
                    <a:pt x="217" y="735"/>
                  </a:lnTo>
                  <a:lnTo>
                    <a:pt x="223" y="743"/>
                  </a:lnTo>
                  <a:lnTo>
                    <a:pt x="223" y="743"/>
                  </a:lnTo>
                  <a:lnTo>
                    <a:pt x="221" y="737"/>
                  </a:lnTo>
                  <a:lnTo>
                    <a:pt x="220" y="732"/>
                  </a:lnTo>
                  <a:lnTo>
                    <a:pt x="212" y="723"/>
                  </a:lnTo>
                  <a:lnTo>
                    <a:pt x="206" y="714"/>
                  </a:lnTo>
                  <a:lnTo>
                    <a:pt x="203" y="709"/>
                  </a:lnTo>
                  <a:lnTo>
                    <a:pt x="203" y="703"/>
                  </a:lnTo>
                  <a:lnTo>
                    <a:pt x="203" y="703"/>
                  </a:lnTo>
                  <a:lnTo>
                    <a:pt x="208" y="706"/>
                  </a:lnTo>
                  <a:lnTo>
                    <a:pt x="212" y="709"/>
                  </a:lnTo>
                  <a:lnTo>
                    <a:pt x="220" y="717"/>
                  </a:lnTo>
                  <a:lnTo>
                    <a:pt x="228" y="725"/>
                  </a:lnTo>
                  <a:lnTo>
                    <a:pt x="235" y="732"/>
                  </a:lnTo>
                  <a:lnTo>
                    <a:pt x="235" y="732"/>
                  </a:lnTo>
                  <a:lnTo>
                    <a:pt x="229" y="725"/>
                  </a:lnTo>
                  <a:lnTo>
                    <a:pt x="221" y="715"/>
                  </a:lnTo>
                  <a:lnTo>
                    <a:pt x="221" y="715"/>
                  </a:lnTo>
                  <a:lnTo>
                    <a:pt x="221" y="714"/>
                  </a:lnTo>
                  <a:lnTo>
                    <a:pt x="221" y="714"/>
                  </a:lnTo>
                  <a:lnTo>
                    <a:pt x="215" y="702"/>
                  </a:lnTo>
                  <a:lnTo>
                    <a:pt x="206" y="693"/>
                  </a:lnTo>
                  <a:lnTo>
                    <a:pt x="199" y="682"/>
                  </a:lnTo>
                  <a:lnTo>
                    <a:pt x="194" y="671"/>
                  </a:lnTo>
                  <a:lnTo>
                    <a:pt x="194" y="671"/>
                  </a:lnTo>
                  <a:lnTo>
                    <a:pt x="199" y="671"/>
                  </a:lnTo>
                  <a:lnTo>
                    <a:pt x="202" y="673"/>
                  </a:lnTo>
                  <a:lnTo>
                    <a:pt x="209" y="679"/>
                  </a:lnTo>
                  <a:lnTo>
                    <a:pt x="220" y="691"/>
                  </a:lnTo>
                  <a:lnTo>
                    <a:pt x="220" y="691"/>
                  </a:lnTo>
                  <a:lnTo>
                    <a:pt x="229" y="696"/>
                  </a:lnTo>
                  <a:lnTo>
                    <a:pt x="237" y="702"/>
                  </a:lnTo>
                  <a:lnTo>
                    <a:pt x="243" y="708"/>
                  </a:lnTo>
                  <a:lnTo>
                    <a:pt x="249" y="714"/>
                  </a:lnTo>
                  <a:lnTo>
                    <a:pt x="249" y="714"/>
                  </a:lnTo>
                  <a:lnTo>
                    <a:pt x="238" y="699"/>
                  </a:lnTo>
                  <a:lnTo>
                    <a:pt x="228" y="683"/>
                  </a:lnTo>
                  <a:lnTo>
                    <a:pt x="203" y="653"/>
                  </a:lnTo>
                  <a:lnTo>
                    <a:pt x="203" y="653"/>
                  </a:lnTo>
                  <a:lnTo>
                    <a:pt x="203" y="651"/>
                  </a:lnTo>
                  <a:lnTo>
                    <a:pt x="203" y="650"/>
                  </a:lnTo>
                  <a:lnTo>
                    <a:pt x="202" y="648"/>
                  </a:lnTo>
                  <a:lnTo>
                    <a:pt x="203" y="647"/>
                  </a:lnTo>
                  <a:lnTo>
                    <a:pt x="203" y="647"/>
                  </a:lnTo>
                  <a:lnTo>
                    <a:pt x="208" y="648"/>
                  </a:lnTo>
                  <a:lnTo>
                    <a:pt x="214" y="651"/>
                  </a:lnTo>
                  <a:lnTo>
                    <a:pt x="221" y="659"/>
                  </a:lnTo>
                  <a:lnTo>
                    <a:pt x="221" y="659"/>
                  </a:lnTo>
                  <a:lnTo>
                    <a:pt x="270" y="705"/>
                  </a:lnTo>
                  <a:lnTo>
                    <a:pt x="270" y="705"/>
                  </a:lnTo>
                  <a:lnTo>
                    <a:pt x="273" y="705"/>
                  </a:lnTo>
                  <a:lnTo>
                    <a:pt x="275" y="706"/>
                  </a:lnTo>
                  <a:lnTo>
                    <a:pt x="279" y="711"/>
                  </a:lnTo>
                  <a:lnTo>
                    <a:pt x="279" y="711"/>
                  </a:lnTo>
                  <a:lnTo>
                    <a:pt x="263" y="690"/>
                  </a:lnTo>
                  <a:lnTo>
                    <a:pt x="246" y="670"/>
                  </a:lnTo>
                  <a:lnTo>
                    <a:pt x="229" y="651"/>
                  </a:lnTo>
                  <a:lnTo>
                    <a:pt x="211" y="633"/>
                  </a:lnTo>
                  <a:lnTo>
                    <a:pt x="211" y="633"/>
                  </a:lnTo>
                  <a:lnTo>
                    <a:pt x="211" y="632"/>
                  </a:lnTo>
                  <a:lnTo>
                    <a:pt x="211" y="630"/>
                  </a:lnTo>
                  <a:lnTo>
                    <a:pt x="211" y="629"/>
                  </a:lnTo>
                  <a:lnTo>
                    <a:pt x="211" y="627"/>
                  </a:lnTo>
                  <a:lnTo>
                    <a:pt x="211" y="627"/>
                  </a:lnTo>
                  <a:lnTo>
                    <a:pt x="221" y="632"/>
                  </a:lnTo>
                  <a:lnTo>
                    <a:pt x="229" y="638"/>
                  </a:lnTo>
                  <a:lnTo>
                    <a:pt x="244" y="653"/>
                  </a:lnTo>
                  <a:lnTo>
                    <a:pt x="244" y="653"/>
                  </a:lnTo>
                  <a:lnTo>
                    <a:pt x="253" y="659"/>
                  </a:lnTo>
                  <a:lnTo>
                    <a:pt x="263" y="667"/>
                  </a:lnTo>
                  <a:lnTo>
                    <a:pt x="282" y="682"/>
                  </a:lnTo>
                  <a:lnTo>
                    <a:pt x="282" y="682"/>
                  </a:lnTo>
                  <a:lnTo>
                    <a:pt x="264" y="661"/>
                  </a:lnTo>
                  <a:lnTo>
                    <a:pt x="244" y="641"/>
                  </a:lnTo>
                  <a:lnTo>
                    <a:pt x="202" y="603"/>
                  </a:lnTo>
                  <a:lnTo>
                    <a:pt x="202" y="603"/>
                  </a:lnTo>
                  <a:lnTo>
                    <a:pt x="202" y="601"/>
                  </a:lnTo>
                  <a:lnTo>
                    <a:pt x="202" y="600"/>
                  </a:lnTo>
                  <a:lnTo>
                    <a:pt x="202" y="600"/>
                  </a:lnTo>
                  <a:lnTo>
                    <a:pt x="200" y="598"/>
                  </a:lnTo>
                  <a:lnTo>
                    <a:pt x="202" y="597"/>
                  </a:lnTo>
                  <a:lnTo>
                    <a:pt x="203" y="597"/>
                  </a:lnTo>
                  <a:lnTo>
                    <a:pt x="203" y="597"/>
                  </a:lnTo>
                  <a:lnTo>
                    <a:pt x="191" y="572"/>
                  </a:lnTo>
                  <a:lnTo>
                    <a:pt x="180" y="549"/>
                  </a:lnTo>
                  <a:lnTo>
                    <a:pt x="165" y="528"/>
                  </a:lnTo>
                  <a:lnTo>
                    <a:pt x="157" y="517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76" y="563"/>
                  </a:lnTo>
                  <a:lnTo>
                    <a:pt x="188" y="592"/>
                  </a:lnTo>
                  <a:lnTo>
                    <a:pt x="197" y="621"/>
                  </a:lnTo>
                  <a:lnTo>
                    <a:pt x="197" y="621"/>
                  </a:lnTo>
                  <a:lnTo>
                    <a:pt x="199" y="626"/>
                  </a:lnTo>
                  <a:lnTo>
                    <a:pt x="200" y="629"/>
                  </a:lnTo>
                  <a:lnTo>
                    <a:pt x="199" y="630"/>
                  </a:lnTo>
                  <a:lnTo>
                    <a:pt x="199" y="630"/>
                  </a:lnTo>
                  <a:lnTo>
                    <a:pt x="197" y="630"/>
                  </a:lnTo>
                  <a:lnTo>
                    <a:pt x="196" y="632"/>
                  </a:lnTo>
                  <a:lnTo>
                    <a:pt x="196" y="632"/>
                  </a:lnTo>
                  <a:lnTo>
                    <a:pt x="191" y="622"/>
                  </a:lnTo>
                  <a:lnTo>
                    <a:pt x="186" y="615"/>
                  </a:lnTo>
                  <a:lnTo>
                    <a:pt x="183" y="606"/>
                  </a:lnTo>
                  <a:lnTo>
                    <a:pt x="179" y="597"/>
                  </a:lnTo>
                  <a:lnTo>
                    <a:pt x="179" y="597"/>
                  </a:lnTo>
                  <a:lnTo>
                    <a:pt x="170" y="578"/>
                  </a:lnTo>
                  <a:lnTo>
                    <a:pt x="159" y="561"/>
                  </a:lnTo>
                  <a:lnTo>
                    <a:pt x="138" y="528"/>
                  </a:lnTo>
                  <a:lnTo>
                    <a:pt x="138" y="528"/>
                  </a:lnTo>
                  <a:lnTo>
                    <a:pt x="147" y="552"/>
                  </a:lnTo>
                  <a:lnTo>
                    <a:pt x="157" y="578"/>
                  </a:lnTo>
                  <a:lnTo>
                    <a:pt x="167" y="604"/>
                  </a:lnTo>
                  <a:lnTo>
                    <a:pt x="170" y="616"/>
                  </a:lnTo>
                  <a:lnTo>
                    <a:pt x="173" y="629"/>
                  </a:lnTo>
                  <a:lnTo>
                    <a:pt x="173" y="629"/>
                  </a:lnTo>
                  <a:lnTo>
                    <a:pt x="174" y="635"/>
                  </a:lnTo>
                  <a:lnTo>
                    <a:pt x="174" y="638"/>
                  </a:lnTo>
                  <a:lnTo>
                    <a:pt x="171" y="639"/>
                  </a:lnTo>
                  <a:lnTo>
                    <a:pt x="171" y="639"/>
                  </a:lnTo>
                  <a:lnTo>
                    <a:pt x="164" y="627"/>
                  </a:lnTo>
                  <a:lnTo>
                    <a:pt x="160" y="619"/>
                  </a:lnTo>
                  <a:lnTo>
                    <a:pt x="159" y="613"/>
                  </a:lnTo>
                  <a:lnTo>
                    <a:pt x="159" y="613"/>
                  </a:lnTo>
                  <a:lnTo>
                    <a:pt x="150" y="601"/>
                  </a:lnTo>
                  <a:lnTo>
                    <a:pt x="144" y="587"/>
                  </a:lnTo>
                  <a:lnTo>
                    <a:pt x="136" y="575"/>
                  </a:lnTo>
                  <a:lnTo>
                    <a:pt x="127" y="565"/>
                  </a:lnTo>
                  <a:lnTo>
                    <a:pt x="127" y="565"/>
                  </a:lnTo>
                  <a:lnTo>
                    <a:pt x="142" y="603"/>
                  </a:lnTo>
                  <a:lnTo>
                    <a:pt x="150" y="624"/>
                  </a:lnTo>
                  <a:lnTo>
                    <a:pt x="151" y="635"/>
                  </a:lnTo>
                  <a:lnTo>
                    <a:pt x="153" y="645"/>
                  </a:lnTo>
                  <a:lnTo>
                    <a:pt x="153" y="645"/>
                  </a:lnTo>
                  <a:lnTo>
                    <a:pt x="151" y="647"/>
                  </a:lnTo>
                  <a:lnTo>
                    <a:pt x="150" y="647"/>
                  </a:lnTo>
                  <a:lnTo>
                    <a:pt x="150" y="647"/>
                  </a:lnTo>
                  <a:lnTo>
                    <a:pt x="147" y="644"/>
                  </a:lnTo>
                  <a:lnTo>
                    <a:pt x="144" y="639"/>
                  </a:lnTo>
                  <a:lnTo>
                    <a:pt x="139" y="629"/>
                  </a:lnTo>
                  <a:lnTo>
                    <a:pt x="139" y="629"/>
                  </a:lnTo>
                  <a:lnTo>
                    <a:pt x="130" y="609"/>
                  </a:lnTo>
                  <a:lnTo>
                    <a:pt x="119" y="590"/>
                  </a:lnTo>
                  <a:lnTo>
                    <a:pt x="119" y="590"/>
                  </a:lnTo>
                  <a:lnTo>
                    <a:pt x="124" y="607"/>
                  </a:lnTo>
                  <a:lnTo>
                    <a:pt x="131" y="626"/>
                  </a:lnTo>
                  <a:lnTo>
                    <a:pt x="138" y="645"/>
                  </a:lnTo>
                  <a:lnTo>
                    <a:pt x="141" y="667"/>
                  </a:lnTo>
                  <a:lnTo>
                    <a:pt x="141" y="667"/>
                  </a:lnTo>
                  <a:lnTo>
                    <a:pt x="135" y="668"/>
                  </a:lnTo>
                  <a:lnTo>
                    <a:pt x="135" y="668"/>
                  </a:lnTo>
                  <a:lnTo>
                    <a:pt x="124" y="642"/>
                  </a:lnTo>
                  <a:lnTo>
                    <a:pt x="118" y="630"/>
                  </a:lnTo>
                  <a:lnTo>
                    <a:pt x="110" y="619"/>
                  </a:lnTo>
                  <a:lnTo>
                    <a:pt x="110" y="619"/>
                  </a:lnTo>
                  <a:lnTo>
                    <a:pt x="112" y="626"/>
                  </a:lnTo>
                  <a:lnTo>
                    <a:pt x="113" y="632"/>
                  </a:lnTo>
                  <a:lnTo>
                    <a:pt x="118" y="647"/>
                  </a:lnTo>
                  <a:lnTo>
                    <a:pt x="118" y="647"/>
                  </a:lnTo>
                  <a:lnTo>
                    <a:pt x="119" y="661"/>
                  </a:lnTo>
                  <a:lnTo>
                    <a:pt x="118" y="667"/>
                  </a:lnTo>
                  <a:lnTo>
                    <a:pt x="115" y="671"/>
                  </a:lnTo>
                  <a:lnTo>
                    <a:pt x="115" y="671"/>
                  </a:lnTo>
                  <a:lnTo>
                    <a:pt x="110" y="667"/>
                  </a:lnTo>
                  <a:lnTo>
                    <a:pt x="107" y="661"/>
                  </a:lnTo>
                  <a:lnTo>
                    <a:pt x="104" y="653"/>
                  </a:lnTo>
                  <a:lnTo>
                    <a:pt x="99" y="648"/>
                  </a:lnTo>
                  <a:lnTo>
                    <a:pt x="99" y="648"/>
                  </a:lnTo>
                  <a:lnTo>
                    <a:pt x="101" y="661"/>
                  </a:lnTo>
                  <a:lnTo>
                    <a:pt x="103" y="667"/>
                  </a:lnTo>
                  <a:lnTo>
                    <a:pt x="101" y="674"/>
                  </a:lnTo>
                  <a:lnTo>
                    <a:pt x="101" y="674"/>
                  </a:lnTo>
                  <a:lnTo>
                    <a:pt x="98" y="674"/>
                  </a:lnTo>
                  <a:lnTo>
                    <a:pt x="95" y="676"/>
                  </a:lnTo>
                  <a:lnTo>
                    <a:pt x="95" y="676"/>
                  </a:lnTo>
                  <a:lnTo>
                    <a:pt x="90" y="664"/>
                  </a:lnTo>
                  <a:lnTo>
                    <a:pt x="87" y="659"/>
                  </a:lnTo>
                  <a:lnTo>
                    <a:pt x="84" y="654"/>
                  </a:lnTo>
                  <a:lnTo>
                    <a:pt x="84" y="654"/>
                  </a:lnTo>
                  <a:lnTo>
                    <a:pt x="84" y="661"/>
                  </a:lnTo>
                  <a:lnTo>
                    <a:pt x="84" y="668"/>
                  </a:lnTo>
                  <a:lnTo>
                    <a:pt x="84" y="676"/>
                  </a:lnTo>
                  <a:lnTo>
                    <a:pt x="83" y="677"/>
                  </a:lnTo>
                  <a:lnTo>
                    <a:pt x="80" y="680"/>
                  </a:lnTo>
                  <a:lnTo>
                    <a:pt x="80" y="680"/>
                  </a:lnTo>
                  <a:lnTo>
                    <a:pt x="78" y="679"/>
                  </a:lnTo>
                  <a:lnTo>
                    <a:pt x="75" y="676"/>
                  </a:lnTo>
                  <a:lnTo>
                    <a:pt x="75" y="673"/>
                  </a:lnTo>
                  <a:lnTo>
                    <a:pt x="72" y="671"/>
                  </a:lnTo>
                  <a:lnTo>
                    <a:pt x="72" y="671"/>
                  </a:lnTo>
                  <a:lnTo>
                    <a:pt x="75" y="683"/>
                  </a:lnTo>
                  <a:lnTo>
                    <a:pt x="75" y="690"/>
                  </a:lnTo>
                  <a:lnTo>
                    <a:pt x="74" y="696"/>
                  </a:lnTo>
                  <a:lnTo>
                    <a:pt x="74" y="696"/>
                  </a:lnTo>
                  <a:lnTo>
                    <a:pt x="71" y="696"/>
                  </a:lnTo>
                  <a:lnTo>
                    <a:pt x="71" y="696"/>
                  </a:lnTo>
                  <a:lnTo>
                    <a:pt x="69" y="694"/>
                  </a:lnTo>
                  <a:lnTo>
                    <a:pt x="67" y="693"/>
                  </a:lnTo>
                  <a:lnTo>
                    <a:pt x="66" y="686"/>
                  </a:lnTo>
                  <a:lnTo>
                    <a:pt x="66" y="686"/>
                  </a:lnTo>
                  <a:lnTo>
                    <a:pt x="60" y="677"/>
                  </a:lnTo>
                  <a:lnTo>
                    <a:pt x="58" y="671"/>
                  </a:lnTo>
                  <a:lnTo>
                    <a:pt x="57" y="667"/>
                  </a:lnTo>
                  <a:lnTo>
                    <a:pt x="57" y="667"/>
                  </a:lnTo>
                  <a:lnTo>
                    <a:pt x="60" y="667"/>
                  </a:lnTo>
                  <a:lnTo>
                    <a:pt x="61" y="670"/>
                  </a:lnTo>
                  <a:lnTo>
                    <a:pt x="61" y="677"/>
                  </a:lnTo>
                  <a:lnTo>
                    <a:pt x="61" y="677"/>
                  </a:lnTo>
                  <a:lnTo>
                    <a:pt x="64" y="676"/>
                  </a:lnTo>
                  <a:lnTo>
                    <a:pt x="66" y="677"/>
                  </a:lnTo>
                  <a:lnTo>
                    <a:pt x="66" y="677"/>
                  </a:lnTo>
                  <a:lnTo>
                    <a:pt x="66" y="674"/>
                  </a:lnTo>
                  <a:lnTo>
                    <a:pt x="66" y="671"/>
                  </a:lnTo>
                  <a:lnTo>
                    <a:pt x="64" y="664"/>
                  </a:lnTo>
                  <a:lnTo>
                    <a:pt x="64" y="656"/>
                  </a:lnTo>
                  <a:lnTo>
                    <a:pt x="64" y="651"/>
                  </a:lnTo>
                  <a:lnTo>
                    <a:pt x="66" y="648"/>
                  </a:lnTo>
                  <a:lnTo>
                    <a:pt x="66" y="648"/>
                  </a:lnTo>
                  <a:lnTo>
                    <a:pt x="67" y="650"/>
                  </a:lnTo>
                  <a:lnTo>
                    <a:pt x="71" y="650"/>
                  </a:lnTo>
                  <a:lnTo>
                    <a:pt x="72" y="653"/>
                  </a:lnTo>
                  <a:lnTo>
                    <a:pt x="74" y="658"/>
                  </a:lnTo>
                  <a:lnTo>
                    <a:pt x="77" y="661"/>
                  </a:lnTo>
                  <a:lnTo>
                    <a:pt x="77" y="661"/>
                  </a:lnTo>
                  <a:lnTo>
                    <a:pt x="77" y="658"/>
                  </a:lnTo>
                  <a:lnTo>
                    <a:pt x="78" y="651"/>
                  </a:lnTo>
                  <a:lnTo>
                    <a:pt x="75" y="642"/>
                  </a:lnTo>
                  <a:lnTo>
                    <a:pt x="74" y="633"/>
                  </a:lnTo>
                  <a:lnTo>
                    <a:pt x="74" y="629"/>
                  </a:lnTo>
                  <a:lnTo>
                    <a:pt x="74" y="624"/>
                  </a:lnTo>
                  <a:lnTo>
                    <a:pt x="74" y="624"/>
                  </a:lnTo>
                  <a:lnTo>
                    <a:pt x="78" y="626"/>
                  </a:lnTo>
                  <a:lnTo>
                    <a:pt x="80" y="627"/>
                  </a:lnTo>
                  <a:lnTo>
                    <a:pt x="81" y="633"/>
                  </a:lnTo>
                  <a:lnTo>
                    <a:pt x="81" y="633"/>
                  </a:lnTo>
                  <a:lnTo>
                    <a:pt x="92" y="653"/>
                  </a:lnTo>
                  <a:lnTo>
                    <a:pt x="92" y="653"/>
                  </a:lnTo>
                  <a:lnTo>
                    <a:pt x="92" y="647"/>
                  </a:lnTo>
                  <a:lnTo>
                    <a:pt x="92" y="641"/>
                  </a:lnTo>
                  <a:lnTo>
                    <a:pt x="87" y="629"/>
                  </a:lnTo>
                  <a:lnTo>
                    <a:pt x="84" y="618"/>
                  </a:lnTo>
                  <a:lnTo>
                    <a:pt x="83" y="612"/>
                  </a:lnTo>
                  <a:lnTo>
                    <a:pt x="83" y="607"/>
                  </a:lnTo>
                  <a:lnTo>
                    <a:pt x="83" y="607"/>
                  </a:lnTo>
                  <a:lnTo>
                    <a:pt x="89" y="610"/>
                  </a:lnTo>
                  <a:lnTo>
                    <a:pt x="92" y="615"/>
                  </a:lnTo>
                  <a:lnTo>
                    <a:pt x="98" y="629"/>
                  </a:lnTo>
                  <a:lnTo>
                    <a:pt x="98" y="629"/>
                  </a:lnTo>
                  <a:lnTo>
                    <a:pt x="104" y="641"/>
                  </a:lnTo>
                  <a:lnTo>
                    <a:pt x="110" y="651"/>
                  </a:lnTo>
                  <a:lnTo>
                    <a:pt x="110" y="651"/>
                  </a:lnTo>
                  <a:lnTo>
                    <a:pt x="110" y="644"/>
                  </a:lnTo>
                  <a:lnTo>
                    <a:pt x="109" y="636"/>
                  </a:lnTo>
                  <a:lnTo>
                    <a:pt x="104" y="621"/>
                  </a:lnTo>
                  <a:lnTo>
                    <a:pt x="99" y="606"/>
                  </a:lnTo>
                  <a:lnTo>
                    <a:pt x="99" y="598"/>
                  </a:lnTo>
                  <a:lnTo>
                    <a:pt x="99" y="589"/>
                  </a:lnTo>
                  <a:lnTo>
                    <a:pt x="99" y="589"/>
                  </a:lnTo>
                  <a:lnTo>
                    <a:pt x="104" y="593"/>
                  </a:lnTo>
                  <a:lnTo>
                    <a:pt x="109" y="598"/>
                  </a:lnTo>
                  <a:lnTo>
                    <a:pt x="113" y="610"/>
                  </a:lnTo>
                  <a:lnTo>
                    <a:pt x="113" y="610"/>
                  </a:lnTo>
                  <a:lnTo>
                    <a:pt x="119" y="624"/>
                  </a:lnTo>
                  <a:lnTo>
                    <a:pt x="125" y="635"/>
                  </a:lnTo>
                  <a:lnTo>
                    <a:pt x="125" y="635"/>
                  </a:lnTo>
                  <a:lnTo>
                    <a:pt x="124" y="626"/>
                  </a:lnTo>
                  <a:lnTo>
                    <a:pt x="122" y="616"/>
                  </a:lnTo>
                  <a:lnTo>
                    <a:pt x="115" y="600"/>
                  </a:lnTo>
                  <a:lnTo>
                    <a:pt x="107" y="581"/>
                  </a:lnTo>
                  <a:lnTo>
                    <a:pt x="106" y="574"/>
                  </a:lnTo>
                  <a:lnTo>
                    <a:pt x="104" y="565"/>
                  </a:lnTo>
                  <a:lnTo>
                    <a:pt x="104" y="565"/>
                  </a:lnTo>
                  <a:lnTo>
                    <a:pt x="107" y="566"/>
                  </a:lnTo>
                  <a:lnTo>
                    <a:pt x="110" y="568"/>
                  </a:lnTo>
                  <a:lnTo>
                    <a:pt x="115" y="574"/>
                  </a:lnTo>
                  <a:lnTo>
                    <a:pt x="122" y="587"/>
                  </a:lnTo>
                  <a:lnTo>
                    <a:pt x="122" y="587"/>
                  </a:lnTo>
                  <a:lnTo>
                    <a:pt x="131" y="601"/>
                  </a:lnTo>
                  <a:lnTo>
                    <a:pt x="139" y="616"/>
                  </a:lnTo>
                  <a:lnTo>
                    <a:pt x="139" y="616"/>
                  </a:lnTo>
                  <a:lnTo>
                    <a:pt x="136" y="604"/>
                  </a:lnTo>
                  <a:lnTo>
                    <a:pt x="131" y="590"/>
                  </a:lnTo>
                  <a:lnTo>
                    <a:pt x="121" y="566"/>
                  </a:lnTo>
                  <a:lnTo>
                    <a:pt x="121" y="566"/>
                  </a:lnTo>
                  <a:lnTo>
                    <a:pt x="115" y="552"/>
                  </a:lnTo>
                  <a:lnTo>
                    <a:pt x="112" y="546"/>
                  </a:lnTo>
                  <a:lnTo>
                    <a:pt x="112" y="540"/>
                  </a:lnTo>
                  <a:lnTo>
                    <a:pt x="112" y="540"/>
                  </a:lnTo>
                  <a:lnTo>
                    <a:pt x="119" y="543"/>
                  </a:lnTo>
                  <a:lnTo>
                    <a:pt x="121" y="545"/>
                  </a:lnTo>
                  <a:lnTo>
                    <a:pt x="122" y="548"/>
                  </a:lnTo>
                  <a:lnTo>
                    <a:pt x="122" y="548"/>
                  </a:lnTo>
                  <a:lnTo>
                    <a:pt x="133" y="561"/>
                  </a:lnTo>
                  <a:lnTo>
                    <a:pt x="142" y="577"/>
                  </a:lnTo>
                  <a:lnTo>
                    <a:pt x="150" y="590"/>
                  </a:lnTo>
                  <a:lnTo>
                    <a:pt x="159" y="606"/>
                  </a:lnTo>
                  <a:lnTo>
                    <a:pt x="159" y="606"/>
                  </a:lnTo>
                  <a:lnTo>
                    <a:pt x="156" y="592"/>
                  </a:lnTo>
                  <a:lnTo>
                    <a:pt x="151" y="580"/>
                  </a:lnTo>
                  <a:lnTo>
                    <a:pt x="142" y="555"/>
                  </a:lnTo>
                  <a:lnTo>
                    <a:pt x="131" y="531"/>
                  </a:lnTo>
                  <a:lnTo>
                    <a:pt x="128" y="519"/>
                  </a:lnTo>
                  <a:lnTo>
                    <a:pt x="125" y="505"/>
                  </a:lnTo>
                  <a:lnTo>
                    <a:pt x="125" y="505"/>
                  </a:lnTo>
                  <a:lnTo>
                    <a:pt x="128" y="507"/>
                  </a:lnTo>
                  <a:lnTo>
                    <a:pt x="131" y="510"/>
                  </a:lnTo>
                  <a:lnTo>
                    <a:pt x="136" y="516"/>
                  </a:lnTo>
                  <a:lnTo>
                    <a:pt x="136" y="516"/>
                  </a:lnTo>
                  <a:lnTo>
                    <a:pt x="147" y="532"/>
                  </a:lnTo>
                  <a:lnTo>
                    <a:pt x="147" y="532"/>
                  </a:lnTo>
                  <a:lnTo>
                    <a:pt x="177" y="583"/>
                  </a:lnTo>
                  <a:lnTo>
                    <a:pt x="177" y="583"/>
                  </a:lnTo>
                  <a:lnTo>
                    <a:pt x="164" y="552"/>
                  </a:lnTo>
                  <a:lnTo>
                    <a:pt x="148" y="520"/>
                  </a:lnTo>
                  <a:lnTo>
                    <a:pt x="148" y="520"/>
                  </a:lnTo>
                  <a:lnTo>
                    <a:pt x="141" y="507"/>
                  </a:lnTo>
                  <a:lnTo>
                    <a:pt x="138" y="499"/>
                  </a:lnTo>
                  <a:lnTo>
                    <a:pt x="136" y="491"/>
                  </a:lnTo>
                  <a:lnTo>
                    <a:pt x="136" y="491"/>
                  </a:lnTo>
                  <a:lnTo>
                    <a:pt x="144" y="494"/>
                  </a:lnTo>
                  <a:lnTo>
                    <a:pt x="148" y="497"/>
                  </a:lnTo>
                  <a:lnTo>
                    <a:pt x="157" y="508"/>
                  </a:lnTo>
                  <a:lnTo>
                    <a:pt x="165" y="517"/>
                  </a:lnTo>
                  <a:lnTo>
                    <a:pt x="173" y="528"/>
                  </a:lnTo>
                  <a:lnTo>
                    <a:pt x="173" y="528"/>
                  </a:lnTo>
                  <a:lnTo>
                    <a:pt x="168" y="517"/>
                  </a:lnTo>
                  <a:lnTo>
                    <a:pt x="164" y="507"/>
                  </a:lnTo>
                  <a:lnTo>
                    <a:pt x="160" y="494"/>
                  </a:lnTo>
                  <a:lnTo>
                    <a:pt x="157" y="482"/>
                  </a:lnTo>
                  <a:lnTo>
                    <a:pt x="157" y="482"/>
                  </a:lnTo>
                  <a:lnTo>
                    <a:pt x="164" y="482"/>
                  </a:lnTo>
                  <a:lnTo>
                    <a:pt x="168" y="484"/>
                  </a:lnTo>
                  <a:lnTo>
                    <a:pt x="173" y="487"/>
                  </a:lnTo>
                  <a:lnTo>
                    <a:pt x="179" y="490"/>
                  </a:lnTo>
                  <a:lnTo>
                    <a:pt x="179" y="490"/>
                  </a:lnTo>
                  <a:lnTo>
                    <a:pt x="177" y="485"/>
                  </a:lnTo>
                  <a:lnTo>
                    <a:pt x="176" y="482"/>
                  </a:lnTo>
                  <a:lnTo>
                    <a:pt x="173" y="478"/>
                  </a:lnTo>
                  <a:lnTo>
                    <a:pt x="173" y="473"/>
                  </a:lnTo>
                  <a:lnTo>
                    <a:pt x="173" y="473"/>
                  </a:lnTo>
                  <a:lnTo>
                    <a:pt x="173" y="464"/>
                  </a:lnTo>
                  <a:lnTo>
                    <a:pt x="173" y="459"/>
                  </a:lnTo>
                  <a:lnTo>
                    <a:pt x="173" y="455"/>
                  </a:lnTo>
                  <a:lnTo>
                    <a:pt x="173" y="455"/>
                  </a:lnTo>
                  <a:lnTo>
                    <a:pt x="177" y="453"/>
                  </a:lnTo>
                  <a:lnTo>
                    <a:pt x="182" y="453"/>
                  </a:lnTo>
                  <a:lnTo>
                    <a:pt x="186" y="455"/>
                  </a:lnTo>
                  <a:lnTo>
                    <a:pt x="189" y="458"/>
                  </a:lnTo>
                  <a:lnTo>
                    <a:pt x="189" y="458"/>
                  </a:lnTo>
                  <a:lnTo>
                    <a:pt x="194" y="455"/>
                  </a:lnTo>
                  <a:lnTo>
                    <a:pt x="197" y="453"/>
                  </a:lnTo>
                  <a:lnTo>
                    <a:pt x="200" y="455"/>
                  </a:lnTo>
                  <a:lnTo>
                    <a:pt x="200" y="455"/>
                  </a:lnTo>
                  <a:lnTo>
                    <a:pt x="196" y="449"/>
                  </a:lnTo>
                  <a:lnTo>
                    <a:pt x="189" y="443"/>
                  </a:lnTo>
                  <a:lnTo>
                    <a:pt x="176" y="435"/>
                  </a:lnTo>
                  <a:lnTo>
                    <a:pt x="176" y="435"/>
                  </a:lnTo>
                  <a:lnTo>
                    <a:pt x="176" y="432"/>
                  </a:lnTo>
                  <a:lnTo>
                    <a:pt x="174" y="430"/>
                  </a:lnTo>
                  <a:lnTo>
                    <a:pt x="174" y="430"/>
                  </a:lnTo>
                  <a:lnTo>
                    <a:pt x="177" y="429"/>
                  </a:lnTo>
                  <a:lnTo>
                    <a:pt x="180" y="429"/>
                  </a:lnTo>
                  <a:lnTo>
                    <a:pt x="186" y="432"/>
                  </a:lnTo>
                  <a:lnTo>
                    <a:pt x="186" y="432"/>
                  </a:lnTo>
                  <a:lnTo>
                    <a:pt x="185" y="427"/>
                  </a:lnTo>
                  <a:lnTo>
                    <a:pt x="180" y="426"/>
                  </a:lnTo>
                  <a:lnTo>
                    <a:pt x="176" y="423"/>
                  </a:lnTo>
                  <a:lnTo>
                    <a:pt x="173" y="418"/>
                  </a:lnTo>
                  <a:lnTo>
                    <a:pt x="173" y="418"/>
                  </a:lnTo>
                  <a:lnTo>
                    <a:pt x="168" y="424"/>
                  </a:lnTo>
                  <a:lnTo>
                    <a:pt x="167" y="432"/>
                  </a:lnTo>
                  <a:lnTo>
                    <a:pt x="164" y="439"/>
                  </a:lnTo>
                  <a:lnTo>
                    <a:pt x="160" y="444"/>
                  </a:lnTo>
                  <a:lnTo>
                    <a:pt x="160" y="444"/>
                  </a:lnTo>
                  <a:lnTo>
                    <a:pt x="157" y="453"/>
                  </a:lnTo>
                  <a:lnTo>
                    <a:pt x="154" y="461"/>
                  </a:lnTo>
                  <a:lnTo>
                    <a:pt x="148" y="467"/>
                  </a:lnTo>
                  <a:lnTo>
                    <a:pt x="145" y="468"/>
                  </a:lnTo>
                  <a:lnTo>
                    <a:pt x="141" y="470"/>
                  </a:lnTo>
                  <a:lnTo>
                    <a:pt x="141" y="470"/>
                  </a:lnTo>
                  <a:lnTo>
                    <a:pt x="141" y="467"/>
                  </a:lnTo>
                  <a:lnTo>
                    <a:pt x="139" y="464"/>
                  </a:lnTo>
                  <a:lnTo>
                    <a:pt x="141" y="455"/>
                  </a:lnTo>
                  <a:lnTo>
                    <a:pt x="141" y="455"/>
                  </a:lnTo>
                  <a:lnTo>
                    <a:pt x="136" y="464"/>
                  </a:lnTo>
                  <a:lnTo>
                    <a:pt x="133" y="475"/>
                  </a:lnTo>
                  <a:lnTo>
                    <a:pt x="128" y="485"/>
                  </a:lnTo>
                  <a:lnTo>
                    <a:pt x="125" y="490"/>
                  </a:lnTo>
                  <a:lnTo>
                    <a:pt x="122" y="493"/>
                  </a:lnTo>
                  <a:lnTo>
                    <a:pt x="122" y="493"/>
                  </a:lnTo>
                  <a:lnTo>
                    <a:pt x="118" y="491"/>
                  </a:lnTo>
                  <a:lnTo>
                    <a:pt x="118" y="488"/>
                  </a:lnTo>
                  <a:lnTo>
                    <a:pt x="118" y="488"/>
                  </a:lnTo>
                  <a:lnTo>
                    <a:pt x="115" y="491"/>
                  </a:lnTo>
                  <a:lnTo>
                    <a:pt x="112" y="496"/>
                  </a:lnTo>
                  <a:lnTo>
                    <a:pt x="109" y="499"/>
                  </a:lnTo>
                  <a:lnTo>
                    <a:pt x="107" y="500"/>
                  </a:lnTo>
                  <a:lnTo>
                    <a:pt x="104" y="500"/>
                  </a:lnTo>
                  <a:lnTo>
                    <a:pt x="104" y="500"/>
                  </a:lnTo>
                  <a:lnTo>
                    <a:pt x="103" y="493"/>
                  </a:lnTo>
                  <a:lnTo>
                    <a:pt x="104" y="487"/>
                  </a:lnTo>
                  <a:lnTo>
                    <a:pt x="104" y="473"/>
                  </a:lnTo>
                  <a:lnTo>
                    <a:pt x="104" y="473"/>
                  </a:lnTo>
                  <a:lnTo>
                    <a:pt x="99" y="485"/>
                  </a:lnTo>
                  <a:lnTo>
                    <a:pt x="96" y="491"/>
                  </a:lnTo>
                  <a:lnTo>
                    <a:pt x="93" y="496"/>
                  </a:lnTo>
                  <a:lnTo>
                    <a:pt x="93" y="496"/>
                  </a:lnTo>
                  <a:lnTo>
                    <a:pt x="87" y="496"/>
                  </a:lnTo>
                  <a:lnTo>
                    <a:pt x="87" y="496"/>
                  </a:lnTo>
                  <a:lnTo>
                    <a:pt x="87" y="479"/>
                  </a:lnTo>
                  <a:lnTo>
                    <a:pt x="86" y="461"/>
                  </a:lnTo>
                  <a:lnTo>
                    <a:pt x="86" y="461"/>
                  </a:lnTo>
                  <a:lnTo>
                    <a:pt x="78" y="481"/>
                  </a:lnTo>
                  <a:lnTo>
                    <a:pt x="78" y="481"/>
                  </a:lnTo>
                  <a:lnTo>
                    <a:pt x="75" y="491"/>
                  </a:lnTo>
                  <a:lnTo>
                    <a:pt x="72" y="496"/>
                  </a:lnTo>
                  <a:lnTo>
                    <a:pt x="69" y="497"/>
                  </a:lnTo>
                  <a:lnTo>
                    <a:pt x="67" y="497"/>
                  </a:lnTo>
                  <a:lnTo>
                    <a:pt x="67" y="497"/>
                  </a:lnTo>
                  <a:lnTo>
                    <a:pt x="67" y="485"/>
                  </a:lnTo>
                  <a:lnTo>
                    <a:pt x="67" y="473"/>
                  </a:lnTo>
                  <a:lnTo>
                    <a:pt x="69" y="447"/>
                  </a:lnTo>
                  <a:lnTo>
                    <a:pt x="69" y="447"/>
                  </a:lnTo>
                  <a:lnTo>
                    <a:pt x="66" y="452"/>
                  </a:lnTo>
                  <a:lnTo>
                    <a:pt x="64" y="458"/>
                  </a:lnTo>
                  <a:lnTo>
                    <a:pt x="61" y="470"/>
                  </a:lnTo>
                  <a:lnTo>
                    <a:pt x="61" y="470"/>
                  </a:lnTo>
                  <a:lnTo>
                    <a:pt x="58" y="482"/>
                  </a:lnTo>
                  <a:lnTo>
                    <a:pt x="55" y="487"/>
                  </a:lnTo>
                  <a:lnTo>
                    <a:pt x="52" y="488"/>
                  </a:lnTo>
                  <a:lnTo>
                    <a:pt x="49" y="488"/>
                  </a:lnTo>
                  <a:lnTo>
                    <a:pt x="49" y="488"/>
                  </a:lnTo>
                  <a:lnTo>
                    <a:pt x="49" y="482"/>
                  </a:lnTo>
                  <a:lnTo>
                    <a:pt x="49" y="476"/>
                  </a:lnTo>
                  <a:lnTo>
                    <a:pt x="51" y="472"/>
                  </a:lnTo>
                  <a:lnTo>
                    <a:pt x="51" y="465"/>
                  </a:lnTo>
                  <a:lnTo>
                    <a:pt x="51" y="465"/>
                  </a:lnTo>
                  <a:lnTo>
                    <a:pt x="48" y="472"/>
                  </a:lnTo>
                  <a:lnTo>
                    <a:pt x="46" y="478"/>
                  </a:lnTo>
                  <a:lnTo>
                    <a:pt x="43" y="482"/>
                  </a:lnTo>
                  <a:lnTo>
                    <a:pt x="40" y="488"/>
                  </a:lnTo>
                  <a:lnTo>
                    <a:pt x="40" y="488"/>
                  </a:lnTo>
                  <a:lnTo>
                    <a:pt x="35" y="488"/>
                  </a:lnTo>
                  <a:lnTo>
                    <a:pt x="35" y="488"/>
                  </a:lnTo>
                  <a:lnTo>
                    <a:pt x="37" y="481"/>
                  </a:lnTo>
                  <a:lnTo>
                    <a:pt x="37" y="472"/>
                  </a:lnTo>
                  <a:lnTo>
                    <a:pt x="38" y="464"/>
                  </a:lnTo>
                  <a:lnTo>
                    <a:pt x="38" y="458"/>
                  </a:lnTo>
                  <a:lnTo>
                    <a:pt x="38" y="458"/>
                  </a:lnTo>
                  <a:lnTo>
                    <a:pt x="35" y="462"/>
                  </a:lnTo>
                  <a:lnTo>
                    <a:pt x="32" y="468"/>
                  </a:lnTo>
                  <a:lnTo>
                    <a:pt x="29" y="475"/>
                  </a:lnTo>
                  <a:lnTo>
                    <a:pt x="28" y="476"/>
                  </a:lnTo>
                  <a:lnTo>
                    <a:pt x="25" y="478"/>
                  </a:lnTo>
                  <a:lnTo>
                    <a:pt x="25" y="478"/>
                  </a:lnTo>
                  <a:lnTo>
                    <a:pt x="23" y="475"/>
                  </a:lnTo>
                  <a:lnTo>
                    <a:pt x="23" y="472"/>
                  </a:lnTo>
                  <a:lnTo>
                    <a:pt x="25" y="464"/>
                  </a:lnTo>
                  <a:lnTo>
                    <a:pt x="25" y="464"/>
                  </a:lnTo>
                  <a:lnTo>
                    <a:pt x="20" y="468"/>
                  </a:lnTo>
                  <a:lnTo>
                    <a:pt x="17" y="475"/>
                  </a:lnTo>
                  <a:lnTo>
                    <a:pt x="17" y="475"/>
                  </a:lnTo>
                  <a:lnTo>
                    <a:pt x="14" y="475"/>
                  </a:lnTo>
                  <a:lnTo>
                    <a:pt x="11" y="473"/>
                  </a:lnTo>
                  <a:lnTo>
                    <a:pt x="11" y="473"/>
                  </a:lnTo>
                  <a:lnTo>
                    <a:pt x="8" y="478"/>
                  </a:lnTo>
                  <a:lnTo>
                    <a:pt x="8" y="482"/>
                  </a:lnTo>
                  <a:lnTo>
                    <a:pt x="5" y="485"/>
                  </a:lnTo>
                  <a:lnTo>
                    <a:pt x="3" y="48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3" y="458"/>
                  </a:lnTo>
                  <a:lnTo>
                    <a:pt x="3" y="458"/>
                  </a:lnTo>
                  <a:lnTo>
                    <a:pt x="6" y="458"/>
                  </a:lnTo>
                  <a:lnTo>
                    <a:pt x="8" y="459"/>
                  </a:lnTo>
                  <a:lnTo>
                    <a:pt x="8" y="459"/>
                  </a:lnTo>
                  <a:lnTo>
                    <a:pt x="11" y="455"/>
                  </a:lnTo>
                  <a:lnTo>
                    <a:pt x="13" y="450"/>
                  </a:lnTo>
                  <a:lnTo>
                    <a:pt x="13" y="450"/>
                  </a:lnTo>
                  <a:lnTo>
                    <a:pt x="17" y="452"/>
                  </a:lnTo>
                  <a:lnTo>
                    <a:pt x="19" y="453"/>
                  </a:lnTo>
                  <a:lnTo>
                    <a:pt x="19" y="456"/>
                  </a:lnTo>
                  <a:lnTo>
                    <a:pt x="19" y="456"/>
                  </a:lnTo>
                  <a:lnTo>
                    <a:pt x="22" y="452"/>
                  </a:lnTo>
                  <a:lnTo>
                    <a:pt x="23" y="447"/>
                  </a:lnTo>
                  <a:lnTo>
                    <a:pt x="28" y="436"/>
                  </a:lnTo>
                  <a:lnTo>
                    <a:pt x="28" y="436"/>
                  </a:lnTo>
                  <a:lnTo>
                    <a:pt x="29" y="436"/>
                  </a:lnTo>
                  <a:lnTo>
                    <a:pt x="31" y="438"/>
                  </a:lnTo>
                  <a:lnTo>
                    <a:pt x="31" y="438"/>
                  </a:lnTo>
                  <a:lnTo>
                    <a:pt x="32" y="438"/>
                  </a:lnTo>
                  <a:lnTo>
                    <a:pt x="32" y="438"/>
                  </a:lnTo>
                  <a:lnTo>
                    <a:pt x="34" y="446"/>
                  </a:lnTo>
                  <a:lnTo>
                    <a:pt x="34" y="446"/>
                  </a:lnTo>
                  <a:lnTo>
                    <a:pt x="37" y="438"/>
                  </a:lnTo>
                  <a:lnTo>
                    <a:pt x="38" y="435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43" y="433"/>
                  </a:lnTo>
                  <a:lnTo>
                    <a:pt x="45" y="436"/>
                  </a:lnTo>
                  <a:lnTo>
                    <a:pt x="46" y="443"/>
                  </a:lnTo>
                  <a:lnTo>
                    <a:pt x="45" y="450"/>
                  </a:lnTo>
                  <a:lnTo>
                    <a:pt x="45" y="458"/>
                  </a:lnTo>
                  <a:lnTo>
                    <a:pt x="45" y="458"/>
                  </a:lnTo>
                  <a:lnTo>
                    <a:pt x="48" y="447"/>
                  </a:lnTo>
                  <a:lnTo>
                    <a:pt x="51" y="436"/>
                  </a:lnTo>
                  <a:lnTo>
                    <a:pt x="52" y="424"/>
                  </a:lnTo>
                  <a:lnTo>
                    <a:pt x="55" y="414"/>
                  </a:lnTo>
                  <a:lnTo>
                    <a:pt x="55" y="414"/>
                  </a:lnTo>
                  <a:lnTo>
                    <a:pt x="58" y="414"/>
                  </a:lnTo>
                  <a:lnTo>
                    <a:pt x="60" y="415"/>
                  </a:lnTo>
                  <a:lnTo>
                    <a:pt x="60" y="415"/>
                  </a:lnTo>
                  <a:lnTo>
                    <a:pt x="58" y="438"/>
                  </a:lnTo>
                  <a:lnTo>
                    <a:pt x="57" y="450"/>
                  </a:lnTo>
                  <a:lnTo>
                    <a:pt x="57" y="461"/>
                  </a:lnTo>
                  <a:lnTo>
                    <a:pt x="57" y="461"/>
                  </a:lnTo>
                  <a:lnTo>
                    <a:pt x="61" y="447"/>
                  </a:lnTo>
                  <a:lnTo>
                    <a:pt x="66" y="432"/>
                  </a:lnTo>
                  <a:lnTo>
                    <a:pt x="69" y="418"/>
                  </a:lnTo>
                  <a:lnTo>
                    <a:pt x="75" y="404"/>
                  </a:lnTo>
                  <a:lnTo>
                    <a:pt x="75" y="404"/>
                  </a:lnTo>
                  <a:lnTo>
                    <a:pt x="77" y="406"/>
                  </a:lnTo>
                  <a:lnTo>
                    <a:pt x="78" y="409"/>
                  </a:lnTo>
                  <a:lnTo>
                    <a:pt x="78" y="414"/>
                  </a:lnTo>
                  <a:lnTo>
                    <a:pt x="77" y="429"/>
                  </a:lnTo>
                  <a:lnTo>
                    <a:pt x="77" y="429"/>
                  </a:lnTo>
                  <a:lnTo>
                    <a:pt x="75" y="453"/>
                  </a:lnTo>
                  <a:lnTo>
                    <a:pt x="72" y="476"/>
                  </a:lnTo>
                  <a:lnTo>
                    <a:pt x="72" y="476"/>
                  </a:lnTo>
                  <a:lnTo>
                    <a:pt x="78" y="468"/>
                  </a:lnTo>
                  <a:lnTo>
                    <a:pt x="81" y="459"/>
                  </a:lnTo>
                  <a:lnTo>
                    <a:pt x="86" y="436"/>
                  </a:lnTo>
                  <a:lnTo>
                    <a:pt x="86" y="436"/>
                  </a:lnTo>
                  <a:lnTo>
                    <a:pt x="89" y="421"/>
                  </a:lnTo>
                  <a:lnTo>
                    <a:pt x="90" y="412"/>
                  </a:lnTo>
                  <a:lnTo>
                    <a:pt x="95" y="404"/>
                  </a:lnTo>
                  <a:lnTo>
                    <a:pt x="95" y="404"/>
                  </a:lnTo>
                  <a:lnTo>
                    <a:pt x="96" y="406"/>
                  </a:lnTo>
                  <a:lnTo>
                    <a:pt x="98" y="407"/>
                  </a:lnTo>
                  <a:lnTo>
                    <a:pt x="98" y="412"/>
                  </a:lnTo>
                  <a:lnTo>
                    <a:pt x="96" y="421"/>
                  </a:lnTo>
                  <a:lnTo>
                    <a:pt x="96" y="421"/>
                  </a:lnTo>
                  <a:lnTo>
                    <a:pt x="92" y="450"/>
                  </a:lnTo>
                  <a:lnTo>
                    <a:pt x="92" y="467"/>
                  </a:lnTo>
                  <a:lnTo>
                    <a:pt x="93" y="482"/>
                  </a:lnTo>
                  <a:lnTo>
                    <a:pt x="93" y="482"/>
                  </a:lnTo>
                  <a:lnTo>
                    <a:pt x="99" y="468"/>
                  </a:lnTo>
                  <a:lnTo>
                    <a:pt x="104" y="452"/>
                  </a:lnTo>
                  <a:lnTo>
                    <a:pt x="107" y="435"/>
                  </a:lnTo>
                  <a:lnTo>
                    <a:pt x="110" y="417"/>
                  </a:lnTo>
                  <a:lnTo>
                    <a:pt x="110" y="417"/>
                  </a:lnTo>
                  <a:lnTo>
                    <a:pt x="112" y="407"/>
                  </a:lnTo>
                  <a:lnTo>
                    <a:pt x="113" y="404"/>
                  </a:lnTo>
                  <a:lnTo>
                    <a:pt x="115" y="401"/>
                  </a:lnTo>
                  <a:lnTo>
                    <a:pt x="115" y="401"/>
                  </a:lnTo>
                  <a:lnTo>
                    <a:pt x="118" y="403"/>
                  </a:lnTo>
                  <a:lnTo>
                    <a:pt x="119" y="406"/>
                  </a:lnTo>
                  <a:lnTo>
                    <a:pt x="118" y="414"/>
                  </a:lnTo>
                  <a:lnTo>
                    <a:pt x="118" y="414"/>
                  </a:lnTo>
                  <a:lnTo>
                    <a:pt x="113" y="447"/>
                  </a:lnTo>
                  <a:lnTo>
                    <a:pt x="109" y="484"/>
                  </a:lnTo>
                  <a:lnTo>
                    <a:pt x="109" y="484"/>
                  </a:lnTo>
                  <a:lnTo>
                    <a:pt x="113" y="476"/>
                  </a:lnTo>
                  <a:lnTo>
                    <a:pt x="118" y="465"/>
                  </a:lnTo>
                  <a:lnTo>
                    <a:pt x="121" y="453"/>
                  </a:lnTo>
                  <a:lnTo>
                    <a:pt x="122" y="439"/>
                  </a:lnTo>
                  <a:lnTo>
                    <a:pt x="122" y="439"/>
                  </a:lnTo>
                  <a:lnTo>
                    <a:pt x="124" y="418"/>
                  </a:lnTo>
                  <a:lnTo>
                    <a:pt x="125" y="409"/>
                  </a:lnTo>
                  <a:lnTo>
                    <a:pt x="127" y="404"/>
                  </a:lnTo>
                  <a:lnTo>
                    <a:pt x="130" y="401"/>
                  </a:lnTo>
                  <a:lnTo>
                    <a:pt x="130" y="401"/>
                  </a:lnTo>
                  <a:lnTo>
                    <a:pt x="131" y="403"/>
                  </a:lnTo>
                  <a:lnTo>
                    <a:pt x="133" y="404"/>
                  </a:lnTo>
                  <a:lnTo>
                    <a:pt x="133" y="409"/>
                  </a:lnTo>
                  <a:lnTo>
                    <a:pt x="131" y="420"/>
                  </a:lnTo>
                  <a:lnTo>
                    <a:pt x="131" y="420"/>
                  </a:lnTo>
                  <a:lnTo>
                    <a:pt x="127" y="449"/>
                  </a:lnTo>
                  <a:lnTo>
                    <a:pt x="124" y="476"/>
                  </a:lnTo>
                  <a:lnTo>
                    <a:pt x="124" y="476"/>
                  </a:lnTo>
                  <a:lnTo>
                    <a:pt x="127" y="472"/>
                  </a:lnTo>
                  <a:lnTo>
                    <a:pt x="130" y="465"/>
                  </a:lnTo>
                  <a:lnTo>
                    <a:pt x="135" y="453"/>
                  </a:lnTo>
                  <a:lnTo>
                    <a:pt x="135" y="453"/>
                  </a:lnTo>
                  <a:lnTo>
                    <a:pt x="141" y="429"/>
                  </a:lnTo>
                  <a:lnTo>
                    <a:pt x="145" y="401"/>
                  </a:lnTo>
                  <a:lnTo>
                    <a:pt x="145" y="401"/>
                  </a:lnTo>
                  <a:lnTo>
                    <a:pt x="148" y="400"/>
                  </a:lnTo>
                  <a:lnTo>
                    <a:pt x="150" y="397"/>
                  </a:lnTo>
                  <a:lnTo>
                    <a:pt x="150" y="397"/>
                  </a:lnTo>
                  <a:lnTo>
                    <a:pt x="150" y="395"/>
                  </a:lnTo>
                  <a:lnTo>
                    <a:pt x="151" y="397"/>
                  </a:lnTo>
                  <a:lnTo>
                    <a:pt x="154" y="398"/>
                  </a:lnTo>
                  <a:lnTo>
                    <a:pt x="154" y="398"/>
                  </a:lnTo>
                  <a:lnTo>
                    <a:pt x="148" y="427"/>
                  </a:lnTo>
                  <a:lnTo>
                    <a:pt x="145" y="459"/>
                  </a:lnTo>
                  <a:lnTo>
                    <a:pt x="145" y="459"/>
                  </a:lnTo>
                  <a:lnTo>
                    <a:pt x="150" y="453"/>
                  </a:lnTo>
                  <a:lnTo>
                    <a:pt x="154" y="446"/>
                  </a:lnTo>
                  <a:lnTo>
                    <a:pt x="162" y="429"/>
                  </a:lnTo>
                  <a:lnTo>
                    <a:pt x="168" y="412"/>
                  </a:lnTo>
                  <a:lnTo>
                    <a:pt x="174" y="397"/>
                  </a:lnTo>
                  <a:lnTo>
                    <a:pt x="174" y="397"/>
                  </a:lnTo>
                  <a:lnTo>
                    <a:pt x="173" y="392"/>
                  </a:lnTo>
                  <a:lnTo>
                    <a:pt x="174" y="391"/>
                  </a:lnTo>
                  <a:lnTo>
                    <a:pt x="174" y="391"/>
                  </a:lnTo>
                  <a:lnTo>
                    <a:pt x="180" y="383"/>
                  </a:lnTo>
                  <a:lnTo>
                    <a:pt x="182" y="377"/>
                  </a:lnTo>
                  <a:lnTo>
                    <a:pt x="183" y="371"/>
                  </a:lnTo>
                  <a:lnTo>
                    <a:pt x="183" y="371"/>
                  </a:lnTo>
                  <a:lnTo>
                    <a:pt x="186" y="371"/>
                  </a:lnTo>
                  <a:lnTo>
                    <a:pt x="189" y="371"/>
                  </a:lnTo>
                  <a:lnTo>
                    <a:pt x="194" y="372"/>
                  </a:lnTo>
                  <a:lnTo>
                    <a:pt x="194" y="372"/>
                  </a:lnTo>
                  <a:lnTo>
                    <a:pt x="192" y="371"/>
                  </a:lnTo>
                  <a:lnTo>
                    <a:pt x="191" y="368"/>
                  </a:lnTo>
                  <a:lnTo>
                    <a:pt x="191" y="365"/>
                  </a:lnTo>
                  <a:lnTo>
                    <a:pt x="191" y="362"/>
                  </a:lnTo>
                  <a:lnTo>
                    <a:pt x="191" y="362"/>
                  </a:lnTo>
                  <a:lnTo>
                    <a:pt x="182" y="356"/>
                  </a:lnTo>
                  <a:lnTo>
                    <a:pt x="174" y="351"/>
                  </a:lnTo>
                  <a:lnTo>
                    <a:pt x="167" y="345"/>
                  </a:lnTo>
                  <a:lnTo>
                    <a:pt x="164" y="340"/>
                  </a:lnTo>
                  <a:lnTo>
                    <a:pt x="162" y="336"/>
                  </a:lnTo>
                  <a:lnTo>
                    <a:pt x="162" y="336"/>
                  </a:lnTo>
                  <a:lnTo>
                    <a:pt x="165" y="334"/>
                  </a:lnTo>
                  <a:lnTo>
                    <a:pt x="168" y="336"/>
                  </a:lnTo>
                  <a:lnTo>
                    <a:pt x="173" y="337"/>
                  </a:lnTo>
                  <a:lnTo>
                    <a:pt x="177" y="340"/>
                  </a:lnTo>
                  <a:lnTo>
                    <a:pt x="183" y="342"/>
                  </a:lnTo>
                  <a:lnTo>
                    <a:pt x="183" y="342"/>
                  </a:lnTo>
                  <a:lnTo>
                    <a:pt x="167" y="324"/>
                  </a:lnTo>
                  <a:lnTo>
                    <a:pt x="167" y="324"/>
                  </a:lnTo>
                  <a:lnTo>
                    <a:pt x="164" y="328"/>
                  </a:lnTo>
                  <a:lnTo>
                    <a:pt x="160" y="334"/>
                  </a:lnTo>
                  <a:lnTo>
                    <a:pt x="156" y="339"/>
                  </a:lnTo>
                  <a:lnTo>
                    <a:pt x="153" y="342"/>
                  </a:lnTo>
                  <a:lnTo>
                    <a:pt x="150" y="342"/>
                  </a:lnTo>
                  <a:lnTo>
                    <a:pt x="150" y="342"/>
                  </a:lnTo>
                  <a:lnTo>
                    <a:pt x="151" y="336"/>
                  </a:lnTo>
                  <a:lnTo>
                    <a:pt x="153" y="328"/>
                  </a:lnTo>
                  <a:lnTo>
                    <a:pt x="157" y="314"/>
                  </a:lnTo>
                  <a:lnTo>
                    <a:pt x="171" y="287"/>
                  </a:lnTo>
                  <a:lnTo>
                    <a:pt x="171" y="287"/>
                  </a:lnTo>
                  <a:lnTo>
                    <a:pt x="176" y="275"/>
                  </a:lnTo>
                  <a:lnTo>
                    <a:pt x="177" y="270"/>
                  </a:lnTo>
                  <a:lnTo>
                    <a:pt x="179" y="264"/>
                  </a:lnTo>
                  <a:lnTo>
                    <a:pt x="179" y="264"/>
                  </a:lnTo>
                  <a:lnTo>
                    <a:pt x="170" y="278"/>
                  </a:lnTo>
                  <a:lnTo>
                    <a:pt x="162" y="292"/>
                  </a:lnTo>
                  <a:lnTo>
                    <a:pt x="148" y="321"/>
                  </a:lnTo>
                  <a:lnTo>
                    <a:pt x="148" y="321"/>
                  </a:lnTo>
                  <a:lnTo>
                    <a:pt x="142" y="330"/>
                  </a:lnTo>
                  <a:lnTo>
                    <a:pt x="139" y="334"/>
                  </a:lnTo>
                  <a:lnTo>
                    <a:pt x="135" y="337"/>
                  </a:lnTo>
                  <a:lnTo>
                    <a:pt x="135" y="337"/>
                  </a:lnTo>
                  <a:lnTo>
                    <a:pt x="135" y="333"/>
                  </a:lnTo>
                  <a:lnTo>
                    <a:pt x="136" y="327"/>
                  </a:lnTo>
                  <a:lnTo>
                    <a:pt x="141" y="316"/>
                  </a:lnTo>
                  <a:lnTo>
                    <a:pt x="153" y="296"/>
                  </a:lnTo>
                  <a:lnTo>
                    <a:pt x="153" y="296"/>
                  </a:lnTo>
                  <a:lnTo>
                    <a:pt x="156" y="290"/>
                  </a:lnTo>
                  <a:lnTo>
                    <a:pt x="159" y="282"/>
                  </a:lnTo>
                  <a:lnTo>
                    <a:pt x="167" y="269"/>
                  </a:lnTo>
                  <a:lnTo>
                    <a:pt x="167" y="269"/>
                  </a:lnTo>
                  <a:lnTo>
                    <a:pt x="162" y="273"/>
                  </a:lnTo>
                  <a:lnTo>
                    <a:pt x="159" y="278"/>
                  </a:lnTo>
                  <a:lnTo>
                    <a:pt x="151" y="290"/>
                  </a:lnTo>
                  <a:lnTo>
                    <a:pt x="145" y="304"/>
                  </a:lnTo>
                  <a:lnTo>
                    <a:pt x="139" y="316"/>
                  </a:lnTo>
                  <a:lnTo>
                    <a:pt x="139" y="316"/>
                  </a:lnTo>
                  <a:lnTo>
                    <a:pt x="138" y="316"/>
                  </a:lnTo>
                  <a:lnTo>
                    <a:pt x="135" y="316"/>
                  </a:lnTo>
                  <a:lnTo>
                    <a:pt x="135" y="316"/>
                  </a:lnTo>
                  <a:lnTo>
                    <a:pt x="135" y="310"/>
                  </a:lnTo>
                  <a:lnTo>
                    <a:pt x="136" y="302"/>
                  </a:lnTo>
                  <a:lnTo>
                    <a:pt x="139" y="295"/>
                  </a:lnTo>
                  <a:lnTo>
                    <a:pt x="144" y="289"/>
                  </a:lnTo>
                  <a:lnTo>
                    <a:pt x="144" y="289"/>
                  </a:lnTo>
                  <a:lnTo>
                    <a:pt x="147" y="279"/>
                  </a:lnTo>
                  <a:lnTo>
                    <a:pt x="150" y="269"/>
                  </a:lnTo>
                  <a:lnTo>
                    <a:pt x="154" y="260"/>
                  </a:lnTo>
                  <a:lnTo>
                    <a:pt x="157" y="247"/>
                  </a:lnTo>
                  <a:lnTo>
                    <a:pt x="157" y="247"/>
                  </a:lnTo>
                  <a:lnTo>
                    <a:pt x="138" y="282"/>
                  </a:lnTo>
                  <a:lnTo>
                    <a:pt x="118" y="319"/>
                  </a:lnTo>
                  <a:lnTo>
                    <a:pt x="118" y="319"/>
                  </a:lnTo>
                  <a:lnTo>
                    <a:pt x="112" y="319"/>
                  </a:lnTo>
                  <a:lnTo>
                    <a:pt x="112" y="319"/>
                  </a:lnTo>
                  <a:lnTo>
                    <a:pt x="115" y="310"/>
                  </a:lnTo>
                  <a:lnTo>
                    <a:pt x="119" y="302"/>
                  </a:lnTo>
                  <a:lnTo>
                    <a:pt x="127" y="285"/>
                  </a:lnTo>
                  <a:lnTo>
                    <a:pt x="136" y="270"/>
                  </a:lnTo>
                  <a:lnTo>
                    <a:pt x="139" y="261"/>
                  </a:lnTo>
                  <a:lnTo>
                    <a:pt x="141" y="252"/>
                  </a:lnTo>
                  <a:lnTo>
                    <a:pt x="141" y="252"/>
                  </a:lnTo>
                  <a:lnTo>
                    <a:pt x="135" y="261"/>
                  </a:lnTo>
                  <a:lnTo>
                    <a:pt x="130" y="272"/>
                  </a:lnTo>
                  <a:lnTo>
                    <a:pt x="121" y="295"/>
                  </a:lnTo>
                  <a:lnTo>
                    <a:pt x="121" y="295"/>
                  </a:lnTo>
                  <a:lnTo>
                    <a:pt x="115" y="295"/>
                  </a:lnTo>
                  <a:lnTo>
                    <a:pt x="115" y="295"/>
                  </a:lnTo>
                  <a:lnTo>
                    <a:pt x="115" y="289"/>
                  </a:lnTo>
                  <a:lnTo>
                    <a:pt x="118" y="284"/>
                  </a:lnTo>
                  <a:lnTo>
                    <a:pt x="118" y="284"/>
                  </a:lnTo>
                  <a:lnTo>
                    <a:pt x="110" y="292"/>
                  </a:lnTo>
                  <a:lnTo>
                    <a:pt x="106" y="302"/>
                  </a:lnTo>
                  <a:lnTo>
                    <a:pt x="106" y="302"/>
                  </a:lnTo>
                  <a:lnTo>
                    <a:pt x="99" y="304"/>
                  </a:lnTo>
                  <a:lnTo>
                    <a:pt x="99" y="304"/>
                  </a:lnTo>
                  <a:lnTo>
                    <a:pt x="99" y="296"/>
                  </a:lnTo>
                  <a:lnTo>
                    <a:pt x="101" y="287"/>
                  </a:lnTo>
                  <a:lnTo>
                    <a:pt x="107" y="269"/>
                  </a:lnTo>
                  <a:lnTo>
                    <a:pt x="107" y="269"/>
                  </a:lnTo>
                  <a:lnTo>
                    <a:pt x="103" y="276"/>
                  </a:lnTo>
                  <a:lnTo>
                    <a:pt x="99" y="284"/>
                  </a:lnTo>
                  <a:lnTo>
                    <a:pt x="95" y="292"/>
                  </a:lnTo>
                  <a:lnTo>
                    <a:pt x="92" y="293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89" y="292"/>
                  </a:lnTo>
                  <a:lnTo>
                    <a:pt x="87" y="289"/>
                  </a:lnTo>
                  <a:lnTo>
                    <a:pt x="87" y="289"/>
                  </a:lnTo>
                  <a:lnTo>
                    <a:pt x="86" y="290"/>
                  </a:lnTo>
                  <a:lnTo>
                    <a:pt x="84" y="293"/>
                  </a:lnTo>
                  <a:lnTo>
                    <a:pt x="81" y="295"/>
                  </a:lnTo>
                  <a:lnTo>
                    <a:pt x="77" y="295"/>
                  </a:lnTo>
                  <a:lnTo>
                    <a:pt x="77" y="295"/>
                  </a:lnTo>
                  <a:lnTo>
                    <a:pt x="77" y="278"/>
                  </a:lnTo>
                  <a:lnTo>
                    <a:pt x="77" y="278"/>
                  </a:lnTo>
                  <a:lnTo>
                    <a:pt x="72" y="281"/>
                  </a:lnTo>
                  <a:lnTo>
                    <a:pt x="69" y="285"/>
                  </a:lnTo>
                  <a:lnTo>
                    <a:pt x="66" y="290"/>
                  </a:lnTo>
                  <a:lnTo>
                    <a:pt x="63" y="292"/>
                  </a:lnTo>
                  <a:lnTo>
                    <a:pt x="58" y="292"/>
                  </a:lnTo>
                  <a:lnTo>
                    <a:pt x="58" y="292"/>
                  </a:lnTo>
                  <a:lnTo>
                    <a:pt x="58" y="287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7" y="281"/>
                  </a:lnTo>
                  <a:lnTo>
                    <a:pt x="55" y="281"/>
                  </a:lnTo>
                  <a:lnTo>
                    <a:pt x="54" y="282"/>
                  </a:lnTo>
                  <a:lnTo>
                    <a:pt x="52" y="281"/>
                  </a:lnTo>
                  <a:lnTo>
                    <a:pt x="52" y="281"/>
                  </a:lnTo>
                  <a:lnTo>
                    <a:pt x="51" y="279"/>
                  </a:lnTo>
                  <a:lnTo>
                    <a:pt x="51" y="276"/>
                  </a:lnTo>
                  <a:lnTo>
                    <a:pt x="51" y="276"/>
                  </a:lnTo>
                  <a:lnTo>
                    <a:pt x="49" y="278"/>
                  </a:lnTo>
                  <a:lnTo>
                    <a:pt x="48" y="281"/>
                  </a:lnTo>
                  <a:lnTo>
                    <a:pt x="45" y="282"/>
                  </a:lnTo>
                  <a:lnTo>
                    <a:pt x="40" y="282"/>
                  </a:lnTo>
                  <a:lnTo>
                    <a:pt x="40" y="282"/>
                  </a:lnTo>
                  <a:lnTo>
                    <a:pt x="40" y="276"/>
                  </a:lnTo>
                  <a:lnTo>
                    <a:pt x="42" y="272"/>
                  </a:lnTo>
                  <a:lnTo>
                    <a:pt x="42" y="272"/>
                  </a:lnTo>
                  <a:lnTo>
                    <a:pt x="37" y="275"/>
                  </a:lnTo>
                  <a:lnTo>
                    <a:pt x="35" y="276"/>
                  </a:lnTo>
                  <a:lnTo>
                    <a:pt x="31" y="276"/>
                  </a:lnTo>
                  <a:lnTo>
                    <a:pt x="31" y="276"/>
                  </a:lnTo>
                  <a:lnTo>
                    <a:pt x="31" y="270"/>
                  </a:lnTo>
                  <a:lnTo>
                    <a:pt x="34" y="264"/>
                  </a:lnTo>
                  <a:lnTo>
                    <a:pt x="35" y="258"/>
                  </a:lnTo>
                  <a:lnTo>
                    <a:pt x="37" y="252"/>
                  </a:lnTo>
                  <a:lnTo>
                    <a:pt x="37" y="252"/>
                  </a:lnTo>
                  <a:lnTo>
                    <a:pt x="40" y="252"/>
                  </a:lnTo>
                  <a:lnTo>
                    <a:pt x="42" y="250"/>
                  </a:lnTo>
                  <a:lnTo>
                    <a:pt x="43" y="247"/>
                  </a:lnTo>
                  <a:lnTo>
                    <a:pt x="46" y="247"/>
                  </a:lnTo>
                  <a:lnTo>
                    <a:pt x="46" y="247"/>
                  </a:lnTo>
                  <a:lnTo>
                    <a:pt x="49" y="249"/>
                  </a:lnTo>
                  <a:lnTo>
                    <a:pt x="49" y="249"/>
                  </a:lnTo>
                  <a:lnTo>
                    <a:pt x="49" y="257"/>
                  </a:lnTo>
                  <a:lnTo>
                    <a:pt x="48" y="263"/>
                  </a:lnTo>
                  <a:lnTo>
                    <a:pt x="48" y="263"/>
                  </a:lnTo>
                  <a:lnTo>
                    <a:pt x="51" y="258"/>
                  </a:lnTo>
                  <a:lnTo>
                    <a:pt x="54" y="253"/>
                  </a:lnTo>
                  <a:lnTo>
                    <a:pt x="55" y="247"/>
                  </a:lnTo>
                  <a:lnTo>
                    <a:pt x="57" y="243"/>
                  </a:lnTo>
                  <a:lnTo>
                    <a:pt x="57" y="243"/>
                  </a:lnTo>
                  <a:lnTo>
                    <a:pt x="60" y="244"/>
                  </a:lnTo>
                  <a:lnTo>
                    <a:pt x="61" y="246"/>
                  </a:lnTo>
                  <a:lnTo>
                    <a:pt x="61" y="252"/>
                  </a:lnTo>
                  <a:lnTo>
                    <a:pt x="60" y="258"/>
                  </a:lnTo>
                  <a:lnTo>
                    <a:pt x="60" y="261"/>
                  </a:lnTo>
                  <a:lnTo>
                    <a:pt x="60" y="264"/>
                  </a:lnTo>
                  <a:lnTo>
                    <a:pt x="60" y="264"/>
                  </a:lnTo>
                  <a:lnTo>
                    <a:pt x="64" y="260"/>
                  </a:lnTo>
                  <a:lnTo>
                    <a:pt x="66" y="255"/>
                  </a:lnTo>
                  <a:lnTo>
                    <a:pt x="69" y="243"/>
                  </a:lnTo>
                  <a:lnTo>
                    <a:pt x="69" y="243"/>
                  </a:lnTo>
                  <a:lnTo>
                    <a:pt x="74" y="244"/>
                  </a:lnTo>
                  <a:lnTo>
                    <a:pt x="75" y="246"/>
                  </a:lnTo>
                  <a:lnTo>
                    <a:pt x="75" y="246"/>
                  </a:lnTo>
                  <a:lnTo>
                    <a:pt x="75" y="252"/>
                  </a:lnTo>
                  <a:lnTo>
                    <a:pt x="72" y="258"/>
                  </a:lnTo>
                  <a:lnTo>
                    <a:pt x="71" y="264"/>
                  </a:lnTo>
                  <a:lnTo>
                    <a:pt x="69" y="270"/>
                  </a:lnTo>
                  <a:lnTo>
                    <a:pt x="69" y="270"/>
                  </a:lnTo>
                  <a:lnTo>
                    <a:pt x="72" y="269"/>
                  </a:lnTo>
                  <a:lnTo>
                    <a:pt x="74" y="264"/>
                  </a:lnTo>
                  <a:lnTo>
                    <a:pt x="78" y="257"/>
                  </a:lnTo>
                  <a:lnTo>
                    <a:pt x="81" y="247"/>
                  </a:lnTo>
                  <a:lnTo>
                    <a:pt x="86" y="238"/>
                  </a:lnTo>
                  <a:lnTo>
                    <a:pt x="86" y="238"/>
                  </a:lnTo>
                  <a:lnTo>
                    <a:pt x="89" y="240"/>
                  </a:lnTo>
                  <a:lnTo>
                    <a:pt x="92" y="241"/>
                  </a:lnTo>
                  <a:lnTo>
                    <a:pt x="92" y="241"/>
                  </a:lnTo>
                  <a:lnTo>
                    <a:pt x="86" y="260"/>
                  </a:lnTo>
                  <a:lnTo>
                    <a:pt x="84" y="269"/>
                  </a:lnTo>
                  <a:lnTo>
                    <a:pt x="83" y="279"/>
                  </a:lnTo>
                  <a:lnTo>
                    <a:pt x="83" y="279"/>
                  </a:lnTo>
                  <a:lnTo>
                    <a:pt x="87" y="275"/>
                  </a:lnTo>
                  <a:lnTo>
                    <a:pt x="90" y="270"/>
                  </a:lnTo>
                  <a:lnTo>
                    <a:pt x="96" y="260"/>
                  </a:lnTo>
                  <a:lnTo>
                    <a:pt x="104" y="237"/>
                  </a:lnTo>
                  <a:lnTo>
                    <a:pt x="104" y="237"/>
                  </a:lnTo>
                  <a:lnTo>
                    <a:pt x="107" y="237"/>
                  </a:lnTo>
                  <a:lnTo>
                    <a:pt x="109" y="238"/>
                  </a:lnTo>
                  <a:lnTo>
                    <a:pt x="109" y="241"/>
                  </a:lnTo>
                  <a:lnTo>
                    <a:pt x="109" y="244"/>
                  </a:lnTo>
                  <a:lnTo>
                    <a:pt x="109" y="24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18" y="232"/>
                  </a:lnTo>
                  <a:lnTo>
                    <a:pt x="119" y="232"/>
                  </a:lnTo>
                  <a:lnTo>
                    <a:pt x="122" y="234"/>
                  </a:lnTo>
                  <a:lnTo>
                    <a:pt x="122" y="234"/>
                  </a:lnTo>
                  <a:lnTo>
                    <a:pt x="119" y="246"/>
                  </a:lnTo>
                  <a:lnTo>
                    <a:pt x="118" y="257"/>
                  </a:lnTo>
                  <a:lnTo>
                    <a:pt x="110" y="276"/>
                  </a:lnTo>
                  <a:lnTo>
                    <a:pt x="110" y="276"/>
                  </a:lnTo>
                  <a:lnTo>
                    <a:pt x="118" y="266"/>
                  </a:lnTo>
                  <a:lnTo>
                    <a:pt x="124" y="255"/>
                  </a:lnTo>
                  <a:lnTo>
                    <a:pt x="135" y="229"/>
                  </a:lnTo>
                  <a:lnTo>
                    <a:pt x="135" y="229"/>
                  </a:lnTo>
                  <a:lnTo>
                    <a:pt x="139" y="231"/>
                  </a:lnTo>
                  <a:lnTo>
                    <a:pt x="141" y="235"/>
                  </a:lnTo>
                  <a:lnTo>
                    <a:pt x="141" y="235"/>
                  </a:lnTo>
                  <a:lnTo>
                    <a:pt x="142" y="234"/>
                  </a:lnTo>
                  <a:lnTo>
                    <a:pt x="144" y="232"/>
                  </a:lnTo>
                  <a:lnTo>
                    <a:pt x="145" y="231"/>
                  </a:lnTo>
                  <a:lnTo>
                    <a:pt x="147" y="229"/>
                  </a:lnTo>
                  <a:lnTo>
                    <a:pt x="147" y="229"/>
                  </a:lnTo>
                  <a:lnTo>
                    <a:pt x="150" y="231"/>
                  </a:lnTo>
                  <a:lnTo>
                    <a:pt x="150" y="234"/>
                  </a:lnTo>
                  <a:lnTo>
                    <a:pt x="150" y="238"/>
                  </a:lnTo>
                  <a:lnTo>
                    <a:pt x="148" y="250"/>
                  </a:lnTo>
                  <a:lnTo>
                    <a:pt x="148" y="250"/>
                  </a:lnTo>
                  <a:lnTo>
                    <a:pt x="151" y="246"/>
                  </a:lnTo>
                  <a:lnTo>
                    <a:pt x="154" y="240"/>
                  </a:lnTo>
                  <a:lnTo>
                    <a:pt x="157" y="235"/>
                  </a:lnTo>
                  <a:lnTo>
                    <a:pt x="160" y="229"/>
                  </a:lnTo>
                  <a:lnTo>
                    <a:pt x="160" y="229"/>
                  </a:lnTo>
                  <a:lnTo>
                    <a:pt x="165" y="232"/>
                  </a:lnTo>
                  <a:lnTo>
                    <a:pt x="165" y="232"/>
                  </a:lnTo>
                  <a:lnTo>
                    <a:pt x="165" y="241"/>
                  </a:lnTo>
                  <a:lnTo>
                    <a:pt x="162" y="250"/>
                  </a:lnTo>
                  <a:lnTo>
                    <a:pt x="157" y="267"/>
                  </a:lnTo>
                  <a:lnTo>
                    <a:pt x="157" y="267"/>
                  </a:lnTo>
                  <a:lnTo>
                    <a:pt x="162" y="263"/>
                  </a:lnTo>
                  <a:lnTo>
                    <a:pt x="168" y="255"/>
                  </a:lnTo>
                  <a:lnTo>
                    <a:pt x="179" y="240"/>
                  </a:lnTo>
                  <a:lnTo>
                    <a:pt x="179" y="240"/>
                  </a:lnTo>
                  <a:lnTo>
                    <a:pt x="180" y="240"/>
                  </a:lnTo>
                  <a:lnTo>
                    <a:pt x="182" y="241"/>
                  </a:lnTo>
                  <a:lnTo>
                    <a:pt x="182" y="241"/>
                  </a:lnTo>
                  <a:lnTo>
                    <a:pt x="186" y="237"/>
                  </a:lnTo>
                  <a:lnTo>
                    <a:pt x="188" y="232"/>
                  </a:lnTo>
                  <a:lnTo>
                    <a:pt x="191" y="228"/>
                  </a:lnTo>
                  <a:lnTo>
                    <a:pt x="194" y="225"/>
                  </a:lnTo>
                  <a:lnTo>
                    <a:pt x="194" y="225"/>
                  </a:lnTo>
                  <a:lnTo>
                    <a:pt x="196" y="229"/>
                  </a:lnTo>
                  <a:lnTo>
                    <a:pt x="196" y="234"/>
                  </a:lnTo>
                  <a:lnTo>
                    <a:pt x="192" y="243"/>
                  </a:lnTo>
                  <a:lnTo>
                    <a:pt x="188" y="252"/>
                  </a:lnTo>
                  <a:lnTo>
                    <a:pt x="186" y="257"/>
                  </a:lnTo>
                  <a:lnTo>
                    <a:pt x="186" y="261"/>
                  </a:lnTo>
                  <a:lnTo>
                    <a:pt x="186" y="261"/>
                  </a:lnTo>
                  <a:lnTo>
                    <a:pt x="186" y="263"/>
                  </a:lnTo>
                  <a:lnTo>
                    <a:pt x="188" y="263"/>
                  </a:lnTo>
                  <a:lnTo>
                    <a:pt x="191" y="263"/>
                  </a:lnTo>
                  <a:lnTo>
                    <a:pt x="191" y="263"/>
                  </a:lnTo>
                  <a:lnTo>
                    <a:pt x="196" y="258"/>
                  </a:lnTo>
                  <a:lnTo>
                    <a:pt x="197" y="255"/>
                  </a:lnTo>
                  <a:lnTo>
                    <a:pt x="196" y="252"/>
                  </a:lnTo>
                  <a:lnTo>
                    <a:pt x="196" y="252"/>
                  </a:lnTo>
                  <a:lnTo>
                    <a:pt x="200" y="249"/>
                  </a:lnTo>
                  <a:lnTo>
                    <a:pt x="203" y="244"/>
                  </a:lnTo>
                  <a:lnTo>
                    <a:pt x="209" y="237"/>
                  </a:lnTo>
                  <a:lnTo>
                    <a:pt x="209" y="237"/>
                  </a:lnTo>
                  <a:lnTo>
                    <a:pt x="211" y="237"/>
                  </a:lnTo>
                  <a:lnTo>
                    <a:pt x="212" y="240"/>
                  </a:lnTo>
                  <a:lnTo>
                    <a:pt x="212" y="244"/>
                  </a:lnTo>
                  <a:lnTo>
                    <a:pt x="211" y="249"/>
                  </a:lnTo>
                  <a:lnTo>
                    <a:pt x="211" y="253"/>
                  </a:lnTo>
                  <a:lnTo>
                    <a:pt x="211" y="253"/>
                  </a:lnTo>
                  <a:lnTo>
                    <a:pt x="215" y="252"/>
                  </a:lnTo>
                  <a:lnTo>
                    <a:pt x="217" y="250"/>
                  </a:lnTo>
                  <a:lnTo>
                    <a:pt x="221" y="246"/>
                  </a:lnTo>
                  <a:lnTo>
                    <a:pt x="221" y="246"/>
                  </a:lnTo>
                  <a:lnTo>
                    <a:pt x="228" y="247"/>
                  </a:lnTo>
                  <a:lnTo>
                    <a:pt x="228" y="247"/>
                  </a:lnTo>
                  <a:lnTo>
                    <a:pt x="228" y="253"/>
                  </a:lnTo>
                  <a:lnTo>
                    <a:pt x="228" y="260"/>
                  </a:lnTo>
                  <a:lnTo>
                    <a:pt x="228" y="260"/>
                  </a:lnTo>
                  <a:lnTo>
                    <a:pt x="229" y="261"/>
                  </a:lnTo>
                  <a:lnTo>
                    <a:pt x="234" y="263"/>
                  </a:lnTo>
                  <a:lnTo>
                    <a:pt x="237" y="264"/>
                  </a:lnTo>
                  <a:lnTo>
                    <a:pt x="240" y="266"/>
                  </a:lnTo>
                  <a:lnTo>
                    <a:pt x="240" y="266"/>
                  </a:lnTo>
                  <a:lnTo>
                    <a:pt x="240" y="263"/>
                  </a:lnTo>
                  <a:lnTo>
                    <a:pt x="238" y="260"/>
                  </a:lnTo>
                  <a:lnTo>
                    <a:pt x="235" y="255"/>
                  </a:lnTo>
                  <a:lnTo>
                    <a:pt x="231" y="249"/>
                  </a:lnTo>
                  <a:lnTo>
                    <a:pt x="229" y="246"/>
                  </a:lnTo>
                  <a:lnTo>
                    <a:pt x="229" y="241"/>
                  </a:lnTo>
                  <a:lnTo>
                    <a:pt x="229" y="241"/>
                  </a:lnTo>
                  <a:lnTo>
                    <a:pt x="235" y="240"/>
                  </a:lnTo>
                  <a:lnTo>
                    <a:pt x="243" y="240"/>
                  </a:lnTo>
                  <a:lnTo>
                    <a:pt x="243" y="240"/>
                  </a:lnTo>
                  <a:lnTo>
                    <a:pt x="243" y="238"/>
                  </a:lnTo>
                  <a:lnTo>
                    <a:pt x="240" y="237"/>
                  </a:lnTo>
                  <a:lnTo>
                    <a:pt x="238" y="234"/>
                  </a:lnTo>
                  <a:lnTo>
                    <a:pt x="237" y="229"/>
                  </a:lnTo>
                  <a:lnTo>
                    <a:pt x="237" y="229"/>
                  </a:lnTo>
                  <a:lnTo>
                    <a:pt x="246" y="231"/>
                  </a:lnTo>
                  <a:lnTo>
                    <a:pt x="253" y="234"/>
                  </a:lnTo>
                  <a:lnTo>
                    <a:pt x="270" y="241"/>
                  </a:lnTo>
                  <a:lnTo>
                    <a:pt x="270" y="241"/>
                  </a:lnTo>
                  <a:lnTo>
                    <a:pt x="264" y="235"/>
                  </a:lnTo>
                  <a:lnTo>
                    <a:pt x="258" y="231"/>
                  </a:lnTo>
                  <a:lnTo>
                    <a:pt x="252" y="226"/>
                  </a:lnTo>
                  <a:lnTo>
                    <a:pt x="249" y="221"/>
                  </a:lnTo>
                  <a:lnTo>
                    <a:pt x="247" y="218"/>
                  </a:lnTo>
                  <a:lnTo>
                    <a:pt x="247" y="218"/>
                  </a:lnTo>
                  <a:lnTo>
                    <a:pt x="253" y="215"/>
                  </a:lnTo>
                  <a:lnTo>
                    <a:pt x="261" y="215"/>
                  </a:lnTo>
                  <a:lnTo>
                    <a:pt x="267" y="217"/>
                  </a:lnTo>
                  <a:lnTo>
                    <a:pt x="273" y="218"/>
                  </a:lnTo>
                  <a:lnTo>
                    <a:pt x="273" y="218"/>
                  </a:lnTo>
                  <a:lnTo>
                    <a:pt x="273" y="215"/>
                  </a:lnTo>
                  <a:lnTo>
                    <a:pt x="272" y="214"/>
                  </a:lnTo>
                  <a:lnTo>
                    <a:pt x="272" y="212"/>
                  </a:lnTo>
                  <a:lnTo>
                    <a:pt x="270" y="211"/>
                  </a:lnTo>
                  <a:lnTo>
                    <a:pt x="270" y="211"/>
                  </a:lnTo>
                  <a:lnTo>
                    <a:pt x="276" y="211"/>
                  </a:lnTo>
                  <a:lnTo>
                    <a:pt x="282" y="212"/>
                  </a:lnTo>
                  <a:lnTo>
                    <a:pt x="293" y="217"/>
                  </a:lnTo>
                  <a:lnTo>
                    <a:pt x="304" y="220"/>
                  </a:lnTo>
                  <a:lnTo>
                    <a:pt x="310" y="221"/>
                  </a:lnTo>
                  <a:lnTo>
                    <a:pt x="318" y="223"/>
                  </a:lnTo>
                  <a:lnTo>
                    <a:pt x="318" y="223"/>
                  </a:lnTo>
                  <a:lnTo>
                    <a:pt x="322" y="225"/>
                  </a:lnTo>
                  <a:lnTo>
                    <a:pt x="327" y="228"/>
                  </a:lnTo>
                  <a:lnTo>
                    <a:pt x="339" y="231"/>
                  </a:lnTo>
                  <a:lnTo>
                    <a:pt x="339" y="231"/>
                  </a:lnTo>
                  <a:lnTo>
                    <a:pt x="333" y="228"/>
                  </a:lnTo>
                  <a:lnTo>
                    <a:pt x="327" y="225"/>
                  </a:lnTo>
                  <a:lnTo>
                    <a:pt x="321" y="221"/>
                  </a:lnTo>
                  <a:lnTo>
                    <a:pt x="319" y="218"/>
                  </a:lnTo>
                  <a:lnTo>
                    <a:pt x="318" y="215"/>
                  </a:lnTo>
                  <a:lnTo>
                    <a:pt x="318" y="215"/>
                  </a:lnTo>
                  <a:lnTo>
                    <a:pt x="298" y="212"/>
                  </a:lnTo>
                  <a:lnTo>
                    <a:pt x="287" y="209"/>
                  </a:lnTo>
                  <a:lnTo>
                    <a:pt x="278" y="208"/>
                  </a:lnTo>
                  <a:lnTo>
                    <a:pt x="278" y="208"/>
                  </a:lnTo>
                  <a:lnTo>
                    <a:pt x="273" y="205"/>
                  </a:lnTo>
                  <a:lnTo>
                    <a:pt x="269" y="202"/>
                  </a:lnTo>
                  <a:lnTo>
                    <a:pt x="266" y="199"/>
                  </a:lnTo>
                  <a:lnTo>
                    <a:pt x="264" y="192"/>
                  </a:lnTo>
                  <a:lnTo>
                    <a:pt x="264" y="192"/>
                  </a:lnTo>
                  <a:lnTo>
                    <a:pt x="260" y="191"/>
                  </a:lnTo>
                  <a:lnTo>
                    <a:pt x="257" y="189"/>
                  </a:lnTo>
                  <a:lnTo>
                    <a:pt x="257" y="186"/>
                  </a:lnTo>
                  <a:lnTo>
                    <a:pt x="257" y="186"/>
                  </a:lnTo>
                  <a:lnTo>
                    <a:pt x="261" y="183"/>
                  </a:lnTo>
                  <a:lnTo>
                    <a:pt x="269" y="183"/>
                  </a:lnTo>
                  <a:lnTo>
                    <a:pt x="282" y="185"/>
                  </a:lnTo>
                  <a:lnTo>
                    <a:pt x="282" y="185"/>
                  </a:lnTo>
                  <a:lnTo>
                    <a:pt x="282" y="183"/>
                  </a:lnTo>
                  <a:lnTo>
                    <a:pt x="281" y="182"/>
                  </a:lnTo>
                  <a:lnTo>
                    <a:pt x="281" y="179"/>
                  </a:lnTo>
                  <a:lnTo>
                    <a:pt x="281" y="176"/>
                  </a:lnTo>
                  <a:lnTo>
                    <a:pt x="281" y="176"/>
                  </a:lnTo>
                  <a:lnTo>
                    <a:pt x="264" y="174"/>
                  </a:lnTo>
                  <a:lnTo>
                    <a:pt x="247" y="173"/>
                  </a:lnTo>
                  <a:lnTo>
                    <a:pt x="232" y="170"/>
                  </a:lnTo>
                  <a:lnTo>
                    <a:pt x="217" y="165"/>
                  </a:lnTo>
                  <a:lnTo>
                    <a:pt x="217" y="165"/>
                  </a:lnTo>
                  <a:lnTo>
                    <a:pt x="215" y="160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4" y="154"/>
                  </a:lnTo>
                  <a:lnTo>
                    <a:pt x="211" y="154"/>
                  </a:lnTo>
                  <a:lnTo>
                    <a:pt x="206" y="153"/>
                  </a:lnTo>
                  <a:lnTo>
                    <a:pt x="206" y="153"/>
                  </a:lnTo>
                  <a:lnTo>
                    <a:pt x="206" y="151"/>
                  </a:lnTo>
                  <a:lnTo>
                    <a:pt x="205" y="150"/>
                  </a:lnTo>
                  <a:lnTo>
                    <a:pt x="205" y="148"/>
                  </a:lnTo>
                  <a:lnTo>
                    <a:pt x="206" y="147"/>
                  </a:lnTo>
                  <a:lnTo>
                    <a:pt x="206" y="147"/>
                  </a:lnTo>
                  <a:lnTo>
                    <a:pt x="203" y="145"/>
                  </a:lnTo>
                  <a:lnTo>
                    <a:pt x="200" y="142"/>
                  </a:lnTo>
                  <a:lnTo>
                    <a:pt x="200" y="142"/>
                  </a:lnTo>
                  <a:lnTo>
                    <a:pt x="208" y="138"/>
                  </a:lnTo>
                  <a:lnTo>
                    <a:pt x="215" y="135"/>
                  </a:lnTo>
                  <a:lnTo>
                    <a:pt x="226" y="133"/>
                  </a:lnTo>
                  <a:lnTo>
                    <a:pt x="235" y="133"/>
                  </a:lnTo>
                  <a:lnTo>
                    <a:pt x="257" y="131"/>
                  </a:lnTo>
                  <a:lnTo>
                    <a:pt x="266" y="130"/>
                  </a:lnTo>
                  <a:lnTo>
                    <a:pt x="275" y="127"/>
                  </a:lnTo>
                  <a:lnTo>
                    <a:pt x="275" y="127"/>
                  </a:lnTo>
                  <a:lnTo>
                    <a:pt x="232" y="125"/>
                  </a:lnTo>
                  <a:lnTo>
                    <a:pt x="188" y="125"/>
                  </a:lnTo>
                  <a:lnTo>
                    <a:pt x="188" y="125"/>
                  </a:lnTo>
                  <a:lnTo>
                    <a:pt x="186" y="124"/>
                  </a:lnTo>
                  <a:lnTo>
                    <a:pt x="183" y="119"/>
                  </a:lnTo>
                  <a:lnTo>
                    <a:pt x="183" y="119"/>
                  </a:lnTo>
                  <a:lnTo>
                    <a:pt x="191" y="118"/>
                  </a:lnTo>
                  <a:lnTo>
                    <a:pt x="199" y="116"/>
                  </a:lnTo>
                  <a:lnTo>
                    <a:pt x="215" y="118"/>
                  </a:lnTo>
                  <a:lnTo>
                    <a:pt x="231" y="118"/>
                  </a:lnTo>
                  <a:lnTo>
                    <a:pt x="238" y="116"/>
                  </a:lnTo>
                  <a:lnTo>
                    <a:pt x="244" y="113"/>
                  </a:lnTo>
                  <a:lnTo>
                    <a:pt x="244" y="113"/>
                  </a:lnTo>
                  <a:lnTo>
                    <a:pt x="232" y="113"/>
                  </a:lnTo>
                  <a:lnTo>
                    <a:pt x="217" y="113"/>
                  </a:lnTo>
                  <a:lnTo>
                    <a:pt x="200" y="115"/>
                  </a:lnTo>
                  <a:lnTo>
                    <a:pt x="182" y="115"/>
                  </a:lnTo>
                  <a:lnTo>
                    <a:pt x="182" y="115"/>
                  </a:lnTo>
                  <a:lnTo>
                    <a:pt x="180" y="112"/>
                  </a:lnTo>
                  <a:lnTo>
                    <a:pt x="179" y="110"/>
                  </a:lnTo>
                  <a:lnTo>
                    <a:pt x="179" y="110"/>
                  </a:lnTo>
                  <a:lnTo>
                    <a:pt x="179" y="109"/>
                  </a:lnTo>
                  <a:lnTo>
                    <a:pt x="180" y="107"/>
                  </a:lnTo>
                  <a:lnTo>
                    <a:pt x="183" y="107"/>
                  </a:lnTo>
                  <a:lnTo>
                    <a:pt x="183" y="107"/>
                  </a:lnTo>
                  <a:lnTo>
                    <a:pt x="180" y="106"/>
                  </a:lnTo>
                  <a:lnTo>
                    <a:pt x="179" y="104"/>
                  </a:lnTo>
                  <a:lnTo>
                    <a:pt x="177" y="101"/>
                  </a:lnTo>
                  <a:lnTo>
                    <a:pt x="177" y="101"/>
                  </a:lnTo>
                  <a:lnTo>
                    <a:pt x="179" y="101"/>
                  </a:lnTo>
                  <a:lnTo>
                    <a:pt x="179" y="99"/>
                  </a:lnTo>
                  <a:lnTo>
                    <a:pt x="179" y="99"/>
                  </a:lnTo>
                  <a:lnTo>
                    <a:pt x="206" y="96"/>
                  </a:lnTo>
                  <a:lnTo>
                    <a:pt x="206" y="96"/>
                  </a:lnTo>
                  <a:lnTo>
                    <a:pt x="191" y="93"/>
                  </a:lnTo>
                  <a:lnTo>
                    <a:pt x="180" y="92"/>
                  </a:lnTo>
                  <a:lnTo>
                    <a:pt x="171" y="93"/>
                  </a:lnTo>
                  <a:lnTo>
                    <a:pt x="171" y="93"/>
                  </a:lnTo>
                  <a:lnTo>
                    <a:pt x="170" y="95"/>
                  </a:lnTo>
                  <a:lnTo>
                    <a:pt x="171" y="98"/>
                  </a:lnTo>
                  <a:lnTo>
                    <a:pt x="171" y="98"/>
                  </a:lnTo>
                  <a:lnTo>
                    <a:pt x="168" y="96"/>
                  </a:lnTo>
                  <a:lnTo>
                    <a:pt x="164" y="95"/>
                  </a:lnTo>
                  <a:lnTo>
                    <a:pt x="160" y="95"/>
                  </a:lnTo>
                  <a:lnTo>
                    <a:pt x="159" y="93"/>
                  </a:lnTo>
                  <a:lnTo>
                    <a:pt x="159" y="90"/>
                  </a:lnTo>
                  <a:lnTo>
                    <a:pt x="159" y="90"/>
                  </a:lnTo>
                  <a:lnTo>
                    <a:pt x="177" y="89"/>
                  </a:lnTo>
                  <a:lnTo>
                    <a:pt x="196" y="89"/>
                  </a:lnTo>
                  <a:lnTo>
                    <a:pt x="214" y="90"/>
                  </a:lnTo>
                  <a:lnTo>
                    <a:pt x="231" y="95"/>
                  </a:lnTo>
                  <a:lnTo>
                    <a:pt x="231" y="95"/>
                  </a:lnTo>
                  <a:lnTo>
                    <a:pt x="229" y="98"/>
                  </a:lnTo>
                  <a:lnTo>
                    <a:pt x="226" y="99"/>
                  </a:lnTo>
                  <a:lnTo>
                    <a:pt x="217" y="101"/>
                  </a:lnTo>
                  <a:lnTo>
                    <a:pt x="217" y="101"/>
                  </a:lnTo>
                  <a:lnTo>
                    <a:pt x="221" y="103"/>
                  </a:lnTo>
                  <a:lnTo>
                    <a:pt x="228" y="103"/>
                  </a:lnTo>
                  <a:lnTo>
                    <a:pt x="238" y="104"/>
                  </a:lnTo>
                  <a:lnTo>
                    <a:pt x="238" y="104"/>
                  </a:lnTo>
                  <a:lnTo>
                    <a:pt x="240" y="106"/>
                  </a:lnTo>
                  <a:lnTo>
                    <a:pt x="240" y="109"/>
                  </a:lnTo>
                  <a:lnTo>
                    <a:pt x="240" y="109"/>
                  </a:lnTo>
                  <a:lnTo>
                    <a:pt x="250" y="109"/>
                  </a:lnTo>
                  <a:lnTo>
                    <a:pt x="260" y="109"/>
                  </a:lnTo>
                  <a:lnTo>
                    <a:pt x="260" y="109"/>
                  </a:lnTo>
                  <a:lnTo>
                    <a:pt x="258" y="113"/>
                  </a:lnTo>
                  <a:lnTo>
                    <a:pt x="255" y="116"/>
                  </a:lnTo>
                  <a:lnTo>
                    <a:pt x="247" y="119"/>
                  </a:lnTo>
                  <a:lnTo>
                    <a:pt x="247" y="119"/>
                  </a:lnTo>
                  <a:lnTo>
                    <a:pt x="258" y="121"/>
                  </a:lnTo>
                  <a:lnTo>
                    <a:pt x="269" y="122"/>
                  </a:lnTo>
                  <a:lnTo>
                    <a:pt x="279" y="122"/>
                  </a:lnTo>
                  <a:lnTo>
                    <a:pt x="290" y="124"/>
                  </a:lnTo>
                  <a:lnTo>
                    <a:pt x="290" y="124"/>
                  </a:lnTo>
                  <a:lnTo>
                    <a:pt x="290" y="127"/>
                  </a:lnTo>
                  <a:lnTo>
                    <a:pt x="287" y="130"/>
                  </a:lnTo>
                  <a:lnTo>
                    <a:pt x="282" y="131"/>
                  </a:lnTo>
                  <a:lnTo>
                    <a:pt x="282" y="131"/>
                  </a:lnTo>
                  <a:lnTo>
                    <a:pt x="284" y="133"/>
                  </a:lnTo>
                  <a:lnTo>
                    <a:pt x="289" y="135"/>
                  </a:lnTo>
                  <a:lnTo>
                    <a:pt x="295" y="133"/>
                  </a:lnTo>
                  <a:lnTo>
                    <a:pt x="302" y="131"/>
                  </a:lnTo>
                  <a:lnTo>
                    <a:pt x="305" y="131"/>
                  </a:lnTo>
                  <a:lnTo>
                    <a:pt x="308" y="131"/>
                  </a:lnTo>
                  <a:lnTo>
                    <a:pt x="308" y="131"/>
                  </a:lnTo>
                  <a:lnTo>
                    <a:pt x="307" y="136"/>
                  </a:lnTo>
                  <a:lnTo>
                    <a:pt x="302" y="138"/>
                  </a:lnTo>
                  <a:lnTo>
                    <a:pt x="293" y="141"/>
                  </a:lnTo>
                  <a:lnTo>
                    <a:pt x="293" y="141"/>
                  </a:lnTo>
                  <a:lnTo>
                    <a:pt x="296" y="144"/>
                  </a:lnTo>
                  <a:lnTo>
                    <a:pt x="296" y="144"/>
                  </a:lnTo>
                  <a:lnTo>
                    <a:pt x="289" y="142"/>
                  </a:lnTo>
                  <a:lnTo>
                    <a:pt x="281" y="145"/>
                  </a:lnTo>
                  <a:lnTo>
                    <a:pt x="281" y="145"/>
                  </a:lnTo>
                  <a:lnTo>
                    <a:pt x="285" y="145"/>
                  </a:lnTo>
                  <a:lnTo>
                    <a:pt x="292" y="147"/>
                  </a:lnTo>
                  <a:lnTo>
                    <a:pt x="301" y="147"/>
                  </a:lnTo>
                  <a:lnTo>
                    <a:pt x="301" y="147"/>
                  </a:lnTo>
                  <a:lnTo>
                    <a:pt x="302" y="145"/>
                  </a:lnTo>
                  <a:lnTo>
                    <a:pt x="301" y="145"/>
                  </a:lnTo>
                  <a:lnTo>
                    <a:pt x="301" y="144"/>
                  </a:lnTo>
                  <a:lnTo>
                    <a:pt x="301" y="144"/>
                  </a:lnTo>
                  <a:lnTo>
                    <a:pt x="308" y="147"/>
                  </a:lnTo>
                  <a:lnTo>
                    <a:pt x="318" y="147"/>
                  </a:lnTo>
                  <a:lnTo>
                    <a:pt x="328" y="147"/>
                  </a:lnTo>
                  <a:lnTo>
                    <a:pt x="339" y="148"/>
                  </a:lnTo>
                  <a:lnTo>
                    <a:pt x="339" y="148"/>
                  </a:lnTo>
                  <a:lnTo>
                    <a:pt x="337" y="153"/>
                  </a:lnTo>
                  <a:lnTo>
                    <a:pt x="334" y="156"/>
                  </a:lnTo>
                  <a:lnTo>
                    <a:pt x="327" y="159"/>
                  </a:lnTo>
                  <a:lnTo>
                    <a:pt x="327" y="159"/>
                  </a:lnTo>
                  <a:lnTo>
                    <a:pt x="331" y="162"/>
                  </a:lnTo>
                  <a:lnTo>
                    <a:pt x="339" y="164"/>
                  </a:lnTo>
                  <a:lnTo>
                    <a:pt x="354" y="164"/>
                  </a:lnTo>
                  <a:lnTo>
                    <a:pt x="354" y="164"/>
                  </a:lnTo>
                  <a:lnTo>
                    <a:pt x="356" y="162"/>
                  </a:lnTo>
                  <a:lnTo>
                    <a:pt x="354" y="160"/>
                  </a:lnTo>
                  <a:lnTo>
                    <a:pt x="354" y="159"/>
                  </a:lnTo>
                  <a:lnTo>
                    <a:pt x="354" y="157"/>
                  </a:lnTo>
                  <a:lnTo>
                    <a:pt x="354" y="157"/>
                  </a:lnTo>
                  <a:lnTo>
                    <a:pt x="360" y="157"/>
                  </a:lnTo>
                  <a:lnTo>
                    <a:pt x="366" y="159"/>
                  </a:lnTo>
                  <a:lnTo>
                    <a:pt x="382" y="167"/>
                  </a:lnTo>
                  <a:lnTo>
                    <a:pt x="382" y="167"/>
                  </a:lnTo>
                  <a:lnTo>
                    <a:pt x="397" y="174"/>
                  </a:lnTo>
                  <a:lnTo>
                    <a:pt x="411" y="180"/>
                  </a:lnTo>
                  <a:lnTo>
                    <a:pt x="411" y="180"/>
                  </a:lnTo>
                  <a:lnTo>
                    <a:pt x="429" y="189"/>
                  </a:lnTo>
                  <a:lnTo>
                    <a:pt x="447" y="199"/>
                  </a:lnTo>
                  <a:lnTo>
                    <a:pt x="467" y="209"/>
                  </a:lnTo>
                  <a:lnTo>
                    <a:pt x="484" y="218"/>
                  </a:lnTo>
                  <a:lnTo>
                    <a:pt x="484" y="218"/>
                  </a:lnTo>
                  <a:lnTo>
                    <a:pt x="487" y="217"/>
                  </a:lnTo>
                  <a:lnTo>
                    <a:pt x="490" y="217"/>
                  </a:lnTo>
                  <a:lnTo>
                    <a:pt x="490" y="217"/>
                  </a:lnTo>
                  <a:lnTo>
                    <a:pt x="510" y="229"/>
                  </a:lnTo>
                  <a:lnTo>
                    <a:pt x="531" y="240"/>
                  </a:lnTo>
                  <a:lnTo>
                    <a:pt x="575" y="261"/>
                  </a:lnTo>
                  <a:lnTo>
                    <a:pt x="575" y="261"/>
                  </a:lnTo>
                  <a:lnTo>
                    <a:pt x="572" y="258"/>
                  </a:lnTo>
                  <a:lnTo>
                    <a:pt x="568" y="255"/>
                  </a:lnTo>
                  <a:lnTo>
                    <a:pt x="563" y="252"/>
                  </a:lnTo>
                  <a:lnTo>
                    <a:pt x="560" y="247"/>
                  </a:lnTo>
                  <a:lnTo>
                    <a:pt x="560" y="247"/>
                  </a:lnTo>
                  <a:lnTo>
                    <a:pt x="554" y="243"/>
                  </a:lnTo>
                  <a:lnTo>
                    <a:pt x="549" y="240"/>
                  </a:lnTo>
                  <a:lnTo>
                    <a:pt x="543" y="235"/>
                  </a:lnTo>
                  <a:lnTo>
                    <a:pt x="536" y="232"/>
                  </a:lnTo>
                  <a:lnTo>
                    <a:pt x="536" y="232"/>
                  </a:lnTo>
                  <a:lnTo>
                    <a:pt x="536" y="231"/>
                  </a:lnTo>
                  <a:lnTo>
                    <a:pt x="534" y="229"/>
                  </a:lnTo>
                  <a:lnTo>
                    <a:pt x="534" y="229"/>
                  </a:lnTo>
                  <a:lnTo>
                    <a:pt x="526" y="226"/>
                  </a:lnTo>
                  <a:lnTo>
                    <a:pt x="523" y="225"/>
                  </a:lnTo>
                  <a:lnTo>
                    <a:pt x="522" y="221"/>
                  </a:lnTo>
                  <a:lnTo>
                    <a:pt x="522" y="221"/>
                  </a:lnTo>
                  <a:lnTo>
                    <a:pt x="517" y="221"/>
                  </a:lnTo>
                  <a:lnTo>
                    <a:pt x="514" y="220"/>
                  </a:lnTo>
                  <a:lnTo>
                    <a:pt x="510" y="218"/>
                  </a:lnTo>
                  <a:lnTo>
                    <a:pt x="507" y="215"/>
                  </a:lnTo>
                  <a:lnTo>
                    <a:pt x="507" y="215"/>
                  </a:lnTo>
                  <a:lnTo>
                    <a:pt x="500" y="214"/>
                  </a:lnTo>
                  <a:lnTo>
                    <a:pt x="496" y="211"/>
                  </a:lnTo>
                  <a:lnTo>
                    <a:pt x="490" y="208"/>
                  </a:lnTo>
                  <a:lnTo>
                    <a:pt x="485" y="206"/>
                  </a:lnTo>
                  <a:lnTo>
                    <a:pt x="485" y="206"/>
                  </a:lnTo>
                  <a:lnTo>
                    <a:pt x="484" y="205"/>
                  </a:lnTo>
                  <a:lnTo>
                    <a:pt x="484" y="205"/>
                  </a:lnTo>
                  <a:lnTo>
                    <a:pt x="484" y="203"/>
                  </a:lnTo>
                  <a:lnTo>
                    <a:pt x="484" y="203"/>
                  </a:lnTo>
                  <a:lnTo>
                    <a:pt x="479" y="203"/>
                  </a:lnTo>
                  <a:lnTo>
                    <a:pt x="479" y="203"/>
                  </a:lnTo>
                  <a:lnTo>
                    <a:pt x="472" y="199"/>
                  </a:lnTo>
                  <a:lnTo>
                    <a:pt x="464" y="19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30" y="180"/>
                  </a:lnTo>
                  <a:lnTo>
                    <a:pt x="427" y="179"/>
                  </a:lnTo>
                  <a:lnTo>
                    <a:pt x="426" y="177"/>
                  </a:lnTo>
                  <a:lnTo>
                    <a:pt x="426" y="174"/>
                  </a:lnTo>
                  <a:lnTo>
                    <a:pt x="427" y="171"/>
                  </a:lnTo>
                  <a:lnTo>
                    <a:pt x="427" y="171"/>
                  </a:lnTo>
                  <a:lnTo>
                    <a:pt x="411" y="160"/>
                  </a:lnTo>
                  <a:lnTo>
                    <a:pt x="395" y="148"/>
                  </a:lnTo>
                  <a:lnTo>
                    <a:pt x="388" y="142"/>
                  </a:lnTo>
                  <a:lnTo>
                    <a:pt x="382" y="135"/>
                  </a:lnTo>
                  <a:lnTo>
                    <a:pt x="375" y="125"/>
                  </a:lnTo>
                  <a:lnTo>
                    <a:pt x="372" y="116"/>
                  </a:lnTo>
                  <a:lnTo>
                    <a:pt x="372" y="116"/>
                  </a:lnTo>
                  <a:lnTo>
                    <a:pt x="375" y="115"/>
                  </a:lnTo>
                  <a:lnTo>
                    <a:pt x="378" y="115"/>
                  </a:lnTo>
                  <a:lnTo>
                    <a:pt x="385" y="118"/>
                  </a:lnTo>
                  <a:lnTo>
                    <a:pt x="385" y="118"/>
                  </a:lnTo>
                  <a:lnTo>
                    <a:pt x="382" y="115"/>
                  </a:lnTo>
                  <a:lnTo>
                    <a:pt x="378" y="113"/>
                  </a:lnTo>
                  <a:lnTo>
                    <a:pt x="371" y="110"/>
                  </a:lnTo>
                  <a:lnTo>
                    <a:pt x="363" y="107"/>
                  </a:lnTo>
                  <a:lnTo>
                    <a:pt x="360" y="104"/>
                  </a:lnTo>
                  <a:lnTo>
                    <a:pt x="360" y="101"/>
                  </a:lnTo>
                  <a:lnTo>
                    <a:pt x="360" y="101"/>
                  </a:lnTo>
                  <a:lnTo>
                    <a:pt x="372" y="103"/>
                  </a:lnTo>
                  <a:lnTo>
                    <a:pt x="385" y="107"/>
                  </a:lnTo>
                  <a:lnTo>
                    <a:pt x="407" y="118"/>
                  </a:lnTo>
                  <a:lnTo>
                    <a:pt x="407" y="118"/>
                  </a:lnTo>
                  <a:lnTo>
                    <a:pt x="411" y="118"/>
                  </a:lnTo>
                  <a:lnTo>
                    <a:pt x="411" y="118"/>
                  </a:lnTo>
                  <a:lnTo>
                    <a:pt x="423" y="122"/>
                  </a:lnTo>
                  <a:lnTo>
                    <a:pt x="436" y="128"/>
                  </a:lnTo>
                  <a:lnTo>
                    <a:pt x="462" y="138"/>
                  </a:lnTo>
                  <a:lnTo>
                    <a:pt x="462" y="138"/>
                  </a:lnTo>
                  <a:lnTo>
                    <a:pt x="436" y="124"/>
                  </a:lnTo>
                  <a:lnTo>
                    <a:pt x="409" y="110"/>
                  </a:lnTo>
                  <a:lnTo>
                    <a:pt x="409" y="110"/>
                  </a:lnTo>
                  <a:lnTo>
                    <a:pt x="394" y="106"/>
                  </a:lnTo>
                  <a:lnTo>
                    <a:pt x="394" y="106"/>
                  </a:lnTo>
                  <a:lnTo>
                    <a:pt x="383" y="99"/>
                  </a:lnTo>
                  <a:lnTo>
                    <a:pt x="372" y="93"/>
                  </a:lnTo>
                  <a:lnTo>
                    <a:pt x="372" y="93"/>
                  </a:lnTo>
                  <a:lnTo>
                    <a:pt x="362" y="90"/>
                  </a:lnTo>
                  <a:lnTo>
                    <a:pt x="357" y="87"/>
                  </a:lnTo>
                  <a:lnTo>
                    <a:pt x="354" y="83"/>
                  </a:lnTo>
                  <a:lnTo>
                    <a:pt x="354" y="83"/>
                  </a:lnTo>
                  <a:lnTo>
                    <a:pt x="357" y="83"/>
                  </a:lnTo>
                  <a:lnTo>
                    <a:pt x="362" y="81"/>
                  </a:lnTo>
                  <a:lnTo>
                    <a:pt x="369" y="84"/>
                  </a:lnTo>
                  <a:lnTo>
                    <a:pt x="383" y="93"/>
                  </a:lnTo>
                  <a:lnTo>
                    <a:pt x="383" y="93"/>
                  </a:lnTo>
                  <a:lnTo>
                    <a:pt x="394" y="96"/>
                  </a:lnTo>
                  <a:lnTo>
                    <a:pt x="404" y="99"/>
                  </a:lnTo>
                  <a:lnTo>
                    <a:pt x="415" y="103"/>
                  </a:lnTo>
                  <a:lnTo>
                    <a:pt x="424" y="107"/>
                  </a:lnTo>
                  <a:lnTo>
                    <a:pt x="424" y="107"/>
                  </a:lnTo>
                  <a:lnTo>
                    <a:pt x="411" y="99"/>
                  </a:lnTo>
                  <a:lnTo>
                    <a:pt x="397" y="93"/>
                  </a:lnTo>
                  <a:lnTo>
                    <a:pt x="382" y="86"/>
                  </a:lnTo>
                  <a:lnTo>
                    <a:pt x="368" y="78"/>
                  </a:lnTo>
                  <a:lnTo>
                    <a:pt x="368" y="78"/>
                  </a:lnTo>
                  <a:lnTo>
                    <a:pt x="363" y="78"/>
                  </a:lnTo>
                  <a:lnTo>
                    <a:pt x="360" y="75"/>
                  </a:lnTo>
                  <a:lnTo>
                    <a:pt x="359" y="72"/>
                  </a:lnTo>
                  <a:lnTo>
                    <a:pt x="359" y="69"/>
                  </a:lnTo>
                  <a:lnTo>
                    <a:pt x="359" y="69"/>
                  </a:lnTo>
                  <a:lnTo>
                    <a:pt x="368" y="69"/>
                  </a:lnTo>
                  <a:lnTo>
                    <a:pt x="378" y="71"/>
                  </a:lnTo>
                  <a:lnTo>
                    <a:pt x="398" y="77"/>
                  </a:lnTo>
                  <a:lnTo>
                    <a:pt x="417" y="84"/>
                  </a:lnTo>
                  <a:lnTo>
                    <a:pt x="435" y="90"/>
                  </a:lnTo>
                  <a:lnTo>
                    <a:pt x="435" y="90"/>
                  </a:lnTo>
                  <a:lnTo>
                    <a:pt x="420" y="81"/>
                  </a:lnTo>
                  <a:lnTo>
                    <a:pt x="400" y="72"/>
                  </a:lnTo>
                  <a:lnTo>
                    <a:pt x="382" y="64"/>
                  </a:lnTo>
                  <a:lnTo>
                    <a:pt x="363" y="54"/>
                  </a:lnTo>
                  <a:lnTo>
                    <a:pt x="363" y="54"/>
                  </a:lnTo>
                  <a:lnTo>
                    <a:pt x="362" y="51"/>
                  </a:lnTo>
                  <a:lnTo>
                    <a:pt x="362" y="49"/>
                  </a:lnTo>
                  <a:lnTo>
                    <a:pt x="363" y="48"/>
                  </a:lnTo>
                  <a:lnTo>
                    <a:pt x="363" y="48"/>
                  </a:lnTo>
                  <a:lnTo>
                    <a:pt x="357" y="45"/>
                  </a:lnTo>
                  <a:lnTo>
                    <a:pt x="354" y="42"/>
                  </a:lnTo>
                  <a:lnTo>
                    <a:pt x="354" y="38"/>
                  </a:lnTo>
                  <a:lnTo>
                    <a:pt x="354" y="38"/>
                  </a:lnTo>
                  <a:lnTo>
                    <a:pt x="374" y="43"/>
                  </a:lnTo>
                  <a:lnTo>
                    <a:pt x="394" y="51"/>
                  </a:lnTo>
                  <a:lnTo>
                    <a:pt x="414" y="58"/>
                  </a:lnTo>
                  <a:lnTo>
                    <a:pt x="435" y="64"/>
                  </a:lnTo>
                  <a:lnTo>
                    <a:pt x="435" y="64"/>
                  </a:lnTo>
                  <a:lnTo>
                    <a:pt x="418" y="55"/>
                  </a:lnTo>
                  <a:lnTo>
                    <a:pt x="400" y="46"/>
                  </a:lnTo>
                  <a:lnTo>
                    <a:pt x="360" y="32"/>
                  </a:lnTo>
                  <a:lnTo>
                    <a:pt x="360" y="32"/>
                  </a:lnTo>
                  <a:lnTo>
                    <a:pt x="351" y="29"/>
                  </a:lnTo>
                  <a:lnTo>
                    <a:pt x="348" y="26"/>
                  </a:lnTo>
                  <a:lnTo>
                    <a:pt x="348" y="25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66" y="26"/>
                  </a:lnTo>
                  <a:lnTo>
                    <a:pt x="385" y="34"/>
                  </a:lnTo>
                  <a:lnTo>
                    <a:pt x="403" y="40"/>
                  </a:lnTo>
                  <a:lnTo>
                    <a:pt x="420" y="48"/>
                  </a:lnTo>
                  <a:lnTo>
                    <a:pt x="420" y="48"/>
                  </a:lnTo>
                  <a:lnTo>
                    <a:pt x="388" y="29"/>
                  </a:lnTo>
                  <a:lnTo>
                    <a:pt x="354" y="13"/>
                  </a:lnTo>
                  <a:lnTo>
                    <a:pt x="354" y="13"/>
                  </a:lnTo>
                  <a:lnTo>
                    <a:pt x="353" y="8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60" y="2"/>
                  </a:lnTo>
                  <a:lnTo>
                    <a:pt x="369" y="3"/>
                  </a:lnTo>
                  <a:lnTo>
                    <a:pt x="385" y="10"/>
                  </a:lnTo>
                  <a:lnTo>
                    <a:pt x="401" y="17"/>
                  </a:lnTo>
                  <a:lnTo>
                    <a:pt x="418" y="22"/>
                  </a:lnTo>
                  <a:lnTo>
                    <a:pt x="418" y="22"/>
                  </a:lnTo>
                  <a:lnTo>
                    <a:pt x="417" y="26"/>
                  </a:lnTo>
                  <a:lnTo>
                    <a:pt x="415" y="28"/>
                  </a:lnTo>
                  <a:lnTo>
                    <a:pt x="415" y="28"/>
                  </a:lnTo>
                  <a:lnTo>
                    <a:pt x="418" y="31"/>
                  </a:lnTo>
                  <a:lnTo>
                    <a:pt x="423" y="34"/>
                  </a:lnTo>
                  <a:lnTo>
                    <a:pt x="423" y="34"/>
                  </a:lnTo>
                  <a:lnTo>
                    <a:pt x="421" y="37"/>
                  </a:lnTo>
                  <a:lnTo>
                    <a:pt x="420" y="40"/>
                  </a:lnTo>
                  <a:lnTo>
                    <a:pt x="420" y="40"/>
                  </a:lnTo>
                  <a:lnTo>
                    <a:pt x="424" y="43"/>
                  </a:lnTo>
                  <a:lnTo>
                    <a:pt x="430" y="46"/>
                  </a:lnTo>
                  <a:lnTo>
                    <a:pt x="438" y="51"/>
                  </a:lnTo>
                  <a:lnTo>
                    <a:pt x="444" y="54"/>
                  </a:lnTo>
                  <a:lnTo>
                    <a:pt x="444" y="54"/>
                  </a:lnTo>
                  <a:lnTo>
                    <a:pt x="441" y="57"/>
                  </a:lnTo>
                  <a:lnTo>
                    <a:pt x="439" y="58"/>
                  </a:lnTo>
                  <a:lnTo>
                    <a:pt x="438" y="58"/>
                  </a:lnTo>
                  <a:lnTo>
                    <a:pt x="438" y="58"/>
                  </a:lnTo>
                  <a:close/>
                  <a:moveTo>
                    <a:pt x="433" y="109"/>
                  </a:moveTo>
                  <a:lnTo>
                    <a:pt x="433" y="109"/>
                  </a:lnTo>
                  <a:lnTo>
                    <a:pt x="430" y="107"/>
                  </a:lnTo>
                  <a:lnTo>
                    <a:pt x="429" y="109"/>
                  </a:lnTo>
                  <a:lnTo>
                    <a:pt x="429" y="109"/>
                  </a:lnTo>
                  <a:lnTo>
                    <a:pt x="432" y="110"/>
                  </a:lnTo>
                  <a:lnTo>
                    <a:pt x="433" y="110"/>
                  </a:lnTo>
                  <a:lnTo>
                    <a:pt x="433" y="109"/>
                  </a:lnTo>
                  <a:lnTo>
                    <a:pt x="433" y="109"/>
                  </a:lnTo>
                  <a:close/>
                  <a:moveTo>
                    <a:pt x="667" y="141"/>
                  </a:moveTo>
                  <a:lnTo>
                    <a:pt x="667" y="141"/>
                  </a:lnTo>
                  <a:lnTo>
                    <a:pt x="658" y="128"/>
                  </a:lnTo>
                  <a:lnTo>
                    <a:pt x="645" y="119"/>
                  </a:lnTo>
                  <a:lnTo>
                    <a:pt x="645" y="119"/>
                  </a:lnTo>
                  <a:lnTo>
                    <a:pt x="650" y="125"/>
                  </a:lnTo>
                  <a:lnTo>
                    <a:pt x="654" y="131"/>
                  </a:lnTo>
                  <a:lnTo>
                    <a:pt x="659" y="138"/>
                  </a:lnTo>
                  <a:lnTo>
                    <a:pt x="662" y="139"/>
                  </a:lnTo>
                  <a:lnTo>
                    <a:pt x="667" y="141"/>
                  </a:lnTo>
                  <a:lnTo>
                    <a:pt x="667" y="141"/>
                  </a:lnTo>
                  <a:close/>
                  <a:moveTo>
                    <a:pt x="455" y="179"/>
                  </a:moveTo>
                  <a:lnTo>
                    <a:pt x="455" y="179"/>
                  </a:lnTo>
                  <a:lnTo>
                    <a:pt x="453" y="176"/>
                  </a:lnTo>
                  <a:lnTo>
                    <a:pt x="453" y="176"/>
                  </a:lnTo>
                  <a:lnTo>
                    <a:pt x="455" y="174"/>
                  </a:lnTo>
                  <a:lnTo>
                    <a:pt x="455" y="174"/>
                  </a:lnTo>
                  <a:lnTo>
                    <a:pt x="462" y="176"/>
                  </a:lnTo>
                  <a:lnTo>
                    <a:pt x="468" y="177"/>
                  </a:lnTo>
                  <a:lnTo>
                    <a:pt x="479" y="183"/>
                  </a:lnTo>
                  <a:lnTo>
                    <a:pt x="490" y="189"/>
                  </a:lnTo>
                  <a:lnTo>
                    <a:pt x="496" y="191"/>
                  </a:lnTo>
                  <a:lnTo>
                    <a:pt x="502" y="192"/>
                  </a:lnTo>
                  <a:lnTo>
                    <a:pt x="502" y="192"/>
                  </a:lnTo>
                  <a:lnTo>
                    <a:pt x="526" y="208"/>
                  </a:lnTo>
                  <a:lnTo>
                    <a:pt x="552" y="221"/>
                  </a:lnTo>
                  <a:lnTo>
                    <a:pt x="604" y="247"/>
                  </a:lnTo>
                  <a:lnTo>
                    <a:pt x="604" y="247"/>
                  </a:lnTo>
                  <a:lnTo>
                    <a:pt x="590" y="235"/>
                  </a:lnTo>
                  <a:lnTo>
                    <a:pt x="575" y="223"/>
                  </a:lnTo>
                  <a:lnTo>
                    <a:pt x="560" y="211"/>
                  </a:lnTo>
                  <a:lnTo>
                    <a:pt x="543" y="200"/>
                  </a:lnTo>
                  <a:lnTo>
                    <a:pt x="508" y="182"/>
                  </a:lnTo>
                  <a:lnTo>
                    <a:pt x="470" y="164"/>
                  </a:lnTo>
                  <a:lnTo>
                    <a:pt x="470" y="164"/>
                  </a:lnTo>
                  <a:lnTo>
                    <a:pt x="468" y="167"/>
                  </a:lnTo>
                  <a:lnTo>
                    <a:pt x="467" y="168"/>
                  </a:lnTo>
                  <a:lnTo>
                    <a:pt x="465" y="168"/>
                  </a:lnTo>
                  <a:lnTo>
                    <a:pt x="465" y="168"/>
                  </a:lnTo>
                  <a:lnTo>
                    <a:pt x="427" y="147"/>
                  </a:lnTo>
                  <a:lnTo>
                    <a:pt x="406" y="136"/>
                  </a:lnTo>
                  <a:lnTo>
                    <a:pt x="383" y="128"/>
                  </a:lnTo>
                  <a:lnTo>
                    <a:pt x="383" y="128"/>
                  </a:lnTo>
                  <a:lnTo>
                    <a:pt x="398" y="144"/>
                  </a:lnTo>
                  <a:lnTo>
                    <a:pt x="415" y="157"/>
                  </a:lnTo>
                  <a:lnTo>
                    <a:pt x="433" y="170"/>
                  </a:lnTo>
                  <a:lnTo>
                    <a:pt x="444" y="174"/>
                  </a:lnTo>
                  <a:lnTo>
                    <a:pt x="455" y="179"/>
                  </a:lnTo>
                  <a:lnTo>
                    <a:pt x="455" y="179"/>
                  </a:lnTo>
                  <a:close/>
                  <a:moveTo>
                    <a:pt x="676" y="139"/>
                  </a:moveTo>
                  <a:lnTo>
                    <a:pt x="676" y="139"/>
                  </a:lnTo>
                  <a:lnTo>
                    <a:pt x="671" y="135"/>
                  </a:lnTo>
                  <a:lnTo>
                    <a:pt x="670" y="131"/>
                  </a:lnTo>
                  <a:lnTo>
                    <a:pt x="667" y="131"/>
                  </a:lnTo>
                  <a:lnTo>
                    <a:pt x="667" y="131"/>
                  </a:lnTo>
                  <a:lnTo>
                    <a:pt x="671" y="136"/>
                  </a:lnTo>
                  <a:lnTo>
                    <a:pt x="674" y="138"/>
                  </a:lnTo>
                  <a:lnTo>
                    <a:pt x="676" y="139"/>
                  </a:lnTo>
                  <a:lnTo>
                    <a:pt x="676" y="139"/>
                  </a:lnTo>
                  <a:close/>
                  <a:moveTo>
                    <a:pt x="439" y="135"/>
                  </a:moveTo>
                  <a:lnTo>
                    <a:pt x="439" y="135"/>
                  </a:lnTo>
                  <a:lnTo>
                    <a:pt x="436" y="133"/>
                  </a:lnTo>
                  <a:lnTo>
                    <a:pt x="433" y="133"/>
                  </a:lnTo>
                  <a:lnTo>
                    <a:pt x="433" y="133"/>
                  </a:lnTo>
                  <a:lnTo>
                    <a:pt x="435" y="135"/>
                  </a:lnTo>
                  <a:lnTo>
                    <a:pt x="436" y="135"/>
                  </a:lnTo>
                  <a:lnTo>
                    <a:pt x="438" y="135"/>
                  </a:lnTo>
                  <a:lnTo>
                    <a:pt x="439" y="135"/>
                  </a:lnTo>
                  <a:lnTo>
                    <a:pt x="439" y="135"/>
                  </a:lnTo>
                  <a:close/>
                  <a:moveTo>
                    <a:pt x="270" y="135"/>
                  </a:moveTo>
                  <a:lnTo>
                    <a:pt x="270" y="135"/>
                  </a:lnTo>
                  <a:lnTo>
                    <a:pt x="275" y="135"/>
                  </a:lnTo>
                  <a:lnTo>
                    <a:pt x="276" y="135"/>
                  </a:lnTo>
                  <a:lnTo>
                    <a:pt x="276" y="133"/>
                  </a:lnTo>
                  <a:lnTo>
                    <a:pt x="276" y="133"/>
                  </a:lnTo>
                  <a:lnTo>
                    <a:pt x="273" y="133"/>
                  </a:lnTo>
                  <a:lnTo>
                    <a:pt x="272" y="135"/>
                  </a:lnTo>
                  <a:lnTo>
                    <a:pt x="270" y="135"/>
                  </a:lnTo>
                  <a:lnTo>
                    <a:pt x="270" y="135"/>
                  </a:lnTo>
                  <a:close/>
                  <a:moveTo>
                    <a:pt x="462" y="144"/>
                  </a:moveTo>
                  <a:lnTo>
                    <a:pt x="462" y="144"/>
                  </a:lnTo>
                  <a:lnTo>
                    <a:pt x="452" y="139"/>
                  </a:lnTo>
                  <a:lnTo>
                    <a:pt x="446" y="136"/>
                  </a:lnTo>
                  <a:lnTo>
                    <a:pt x="441" y="136"/>
                  </a:lnTo>
                  <a:lnTo>
                    <a:pt x="441" y="136"/>
                  </a:lnTo>
                  <a:lnTo>
                    <a:pt x="446" y="138"/>
                  </a:lnTo>
                  <a:lnTo>
                    <a:pt x="450" y="141"/>
                  </a:lnTo>
                  <a:lnTo>
                    <a:pt x="456" y="144"/>
                  </a:lnTo>
                  <a:lnTo>
                    <a:pt x="462" y="144"/>
                  </a:lnTo>
                  <a:lnTo>
                    <a:pt x="462" y="144"/>
                  </a:lnTo>
                  <a:close/>
                  <a:moveTo>
                    <a:pt x="456" y="153"/>
                  </a:moveTo>
                  <a:lnTo>
                    <a:pt x="456" y="153"/>
                  </a:lnTo>
                  <a:lnTo>
                    <a:pt x="452" y="148"/>
                  </a:lnTo>
                  <a:lnTo>
                    <a:pt x="446" y="147"/>
                  </a:lnTo>
                  <a:lnTo>
                    <a:pt x="435" y="144"/>
                  </a:lnTo>
                  <a:lnTo>
                    <a:pt x="435" y="144"/>
                  </a:lnTo>
                  <a:lnTo>
                    <a:pt x="446" y="148"/>
                  </a:lnTo>
                  <a:lnTo>
                    <a:pt x="450" y="151"/>
                  </a:lnTo>
                  <a:lnTo>
                    <a:pt x="456" y="153"/>
                  </a:lnTo>
                  <a:lnTo>
                    <a:pt x="456" y="153"/>
                  </a:lnTo>
                  <a:close/>
                  <a:moveTo>
                    <a:pt x="651" y="173"/>
                  </a:moveTo>
                  <a:lnTo>
                    <a:pt x="651" y="173"/>
                  </a:lnTo>
                  <a:lnTo>
                    <a:pt x="654" y="174"/>
                  </a:lnTo>
                  <a:lnTo>
                    <a:pt x="659" y="176"/>
                  </a:lnTo>
                  <a:lnTo>
                    <a:pt x="659" y="176"/>
                  </a:lnTo>
                  <a:lnTo>
                    <a:pt x="665" y="182"/>
                  </a:lnTo>
                  <a:lnTo>
                    <a:pt x="665" y="182"/>
                  </a:lnTo>
                  <a:lnTo>
                    <a:pt x="671" y="186"/>
                  </a:lnTo>
                  <a:lnTo>
                    <a:pt x="674" y="188"/>
                  </a:lnTo>
                  <a:lnTo>
                    <a:pt x="677" y="188"/>
                  </a:lnTo>
                  <a:lnTo>
                    <a:pt x="677" y="188"/>
                  </a:lnTo>
                  <a:lnTo>
                    <a:pt x="667" y="177"/>
                  </a:lnTo>
                  <a:lnTo>
                    <a:pt x="658" y="167"/>
                  </a:lnTo>
                  <a:lnTo>
                    <a:pt x="647" y="154"/>
                  </a:lnTo>
                  <a:lnTo>
                    <a:pt x="641" y="150"/>
                  </a:lnTo>
                  <a:lnTo>
                    <a:pt x="635" y="145"/>
                  </a:lnTo>
                  <a:lnTo>
                    <a:pt x="635" y="145"/>
                  </a:lnTo>
                  <a:lnTo>
                    <a:pt x="638" y="153"/>
                  </a:lnTo>
                  <a:lnTo>
                    <a:pt x="642" y="159"/>
                  </a:lnTo>
                  <a:lnTo>
                    <a:pt x="651" y="173"/>
                  </a:lnTo>
                  <a:lnTo>
                    <a:pt x="651" y="173"/>
                  </a:lnTo>
                  <a:close/>
                  <a:moveTo>
                    <a:pt x="676" y="168"/>
                  </a:moveTo>
                  <a:lnTo>
                    <a:pt x="676" y="168"/>
                  </a:lnTo>
                  <a:lnTo>
                    <a:pt x="667" y="157"/>
                  </a:lnTo>
                  <a:lnTo>
                    <a:pt x="654" y="147"/>
                  </a:lnTo>
                  <a:lnTo>
                    <a:pt x="654" y="147"/>
                  </a:lnTo>
                  <a:lnTo>
                    <a:pt x="664" y="159"/>
                  </a:lnTo>
                  <a:lnTo>
                    <a:pt x="670" y="164"/>
                  </a:lnTo>
                  <a:lnTo>
                    <a:pt x="676" y="168"/>
                  </a:lnTo>
                  <a:lnTo>
                    <a:pt x="676" y="168"/>
                  </a:lnTo>
                  <a:close/>
                  <a:moveTo>
                    <a:pt x="240" y="153"/>
                  </a:moveTo>
                  <a:lnTo>
                    <a:pt x="240" y="153"/>
                  </a:lnTo>
                  <a:lnTo>
                    <a:pt x="276" y="156"/>
                  </a:lnTo>
                  <a:lnTo>
                    <a:pt x="296" y="157"/>
                  </a:lnTo>
                  <a:lnTo>
                    <a:pt x="307" y="157"/>
                  </a:lnTo>
                  <a:lnTo>
                    <a:pt x="316" y="156"/>
                  </a:lnTo>
                  <a:lnTo>
                    <a:pt x="316" y="156"/>
                  </a:lnTo>
                  <a:lnTo>
                    <a:pt x="316" y="154"/>
                  </a:lnTo>
                  <a:lnTo>
                    <a:pt x="314" y="154"/>
                  </a:lnTo>
                  <a:lnTo>
                    <a:pt x="313" y="153"/>
                  </a:lnTo>
                  <a:lnTo>
                    <a:pt x="313" y="151"/>
                  </a:lnTo>
                  <a:lnTo>
                    <a:pt x="313" y="151"/>
                  </a:lnTo>
                  <a:lnTo>
                    <a:pt x="314" y="151"/>
                  </a:lnTo>
                  <a:lnTo>
                    <a:pt x="316" y="153"/>
                  </a:lnTo>
                  <a:lnTo>
                    <a:pt x="318" y="154"/>
                  </a:lnTo>
                  <a:lnTo>
                    <a:pt x="319" y="154"/>
                  </a:lnTo>
                  <a:lnTo>
                    <a:pt x="319" y="154"/>
                  </a:lnTo>
                  <a:lnTo>
                    <a:pt x="324" y="153"/>
                  </a:lnTo>
                  <a:lnTo>
                    <a:pt x="325" y="153"/>
                  </a:lnTo>
                  <a:lnTo>
                    <a:pt x="327" y="151"/>
                  </a:lnTo>
                  <a:lnTo>
                    <a:pt x="327" y="151"/>
                  </a:lnTo>
                  <a:lnTo>
                    <a:pt x="284" y="150"/>
                  </a:lnTo>
                  <a:lnTo>
                    <a:pt x="261" y="150"/>
                  </a:lnTo>
                  <a:lnTo>
                    <a:pt x="240" y="153"/>
                  </a:lnTo>
                  <a:lnTo>
                    <a:pt x="240" y="153"/>
                  </a:lnTo>
                  <a:close/>
                  <a:moveTo>
                    <a:pt x="318" y="160"/>
                  </a:moveTo>
                  <a:lnTo>
                    <a:pt x="318" y="160"/>
                  </a:lnTo>
                  <a:lnTo>
                    <a:pt x="322" y="162"/>
                  </a:lnTo>
                  <a:lnTo>
                    <a:pt x="325" y="162"/>
                  </a:lnTo>
                  <a:lnTo>
                    <a:pt x="327" y="160"/>
                  </a:lnTo>
                  <a:lnTo>
                    <a:pt x="327" y="160"/>
                  </a:lnTo>
                  <a:lnTo>
                    <a:pt x="325" y="160"/>
                  </a:lnTo>
                  <a:lnTo>
                    <a:pt x="322" y="159"/>
                  </a:lnTo>
                  <a:lnTo>
                    <a:pt x="319" y="159"/>
                  </a:lnTo>
                  <a:lnTo>
                    <a:pt x="318" y="160"/>
                  </a:lnTo>
                  <a:lnTo>
                    <a:pt x="318" y="160"/>
                  </a:lnTo>
                  <a:close/>
                  <a:moveTo>
                    <a:pt x="500" y="171"/>
                  </a:moveTo>
                  <a:lnTo>
                    <a:pt x="500" y="171"/>
                  </a:lnTo>
                  <a:lnTo>
                    <a:pt x="502" y="170"/>
                  </a:lnTo>
                  <a:lnTo>
                    <a:pt x="502" y="168"/>
                  </a:lnTo>
                  <a:lnTo>
                    <a:pt x="504" y="168"/>
                  </a:lnTo>
                  <a:lnTo>
                    <a:pt x="504" y="168"/>
                  </a:lnTo>
                  <a:lnTo>
                    <a:pt x="504" y="170"/>
                  </a:lnTo>
                  <a:lnTo>
                    <a:pt x="504" y="168"/>
                  </a:lnTo>
                  <a:lnTo>
                    <a:pt x="504" y="168"/>
                  </a:lnTo>
                  <a:lnTo>
                    <a:pt x="499" y="168"/>
                  </a:lnTo>
                  <a:lnTo>
                    <a:pt x="499" y="168"/>
                  </a:lnTo>
                  <a:lnTo>
                    <a:pt x="497" y="165"/>
                  </a:lnTo>
                  <a:lnTo>
                    <a:pt x="494" y="164"/>
                  </a:lnTo>
                  <a:lnTo>
                    <a:pt x="490" y="164"/>
                  </a:lnTo>
                  <a:lnTo>
                    <a:pt x="490" y="164"/>
                  </a:lnTo>
                  <a:lnTo>
                    <a:pt x="496" y="167"/>
                  </a:lnTo>
                  <a:lnTo>
                    <a:pt x="499" y="168"/>
                  </a:lnTo>
                  <a:lnTo>
                    <a:pt x="500" y="171"/>
                  </a:lnTo>
                  <a:lnTo>
                    <a:pt x="500" y="171"/>
                  </a:lnTo>
                  <a:close/>
                  <a:moveTo>
                    <a:pt x="253" y="165"/>
                  </a:moveTo>
                  <a:lnTo>
                    <a:pt x="253" y="165"/>
                  </a:lnTo>
                  <a:lnTo>
                    <a:pt x="261" y="170"/>
                  </a:lnTo>
                  <a:lnTo>
                    <a:pt x="270" y="171"/>
                  </a:lnTo>
                  <a:lnTo>
                    <a:pt x="290" y="173"/>
                  </a:lnTo>
                  <a:lnTo>
                    <a:pt x="290" y="173"/>
                  </a:lnTo>
                  <a:lnTo>
                    <a:pt x="324" y="179"/>
                  </a:lnTo>
                  <a:lnTo>
                    <a:pt x="356" y="185"/>
                  </a:lnTo>
                  <a:lnTo>
                    <a:pt x="356" y="185"/>
                  </a:lnTo>
                  <a:lnTo>
                    <a:pt x="351" y="182"/>
                  </a:lnTo>
                  <a:lnTo>
                    <a:pt x="345" y="179"/>
                  </a:lnTo>
                  <a:lnTo>
                    <a:pt x="340" y="174"/>
                  </a:lnTo>
                  <a:lnTo>
                    <a:pt x="339" y="171"/>
                  </a:lnTo>
                  <a:lnTo>
                    <a:pt x="339" y="168"/>
                  </a:lnTo>
                  <a:lnTo>
                    <a:pt x="339" y="168"/>
                  </a:lnTo>
                  <a:lnTo>
                    <a:pt x="318" y="168"/>
                  </a:lnTo>
                  <a:lnTo>
                    <a:pt x="298" y="165"/>
                  </a:lnTo>
                  <a:lnTo>
                    <a:pt x="276" y="165"/>
                  </a:lnTo>
                  <a:lnTo>
                    <a:pt x="253" y="165"/>
                  </a:lnTo>
                  <a:lnTo>
                    <a:pt x="253" y="165"/>
                  </a:lnTo>
                  <a:close/>
                  <a:moveTo>
                    <a:pt x="659" y="196"/>
                  </a:moveTo>
                  <a:lnTo>
                    <a:pt x="659" y="196"/>
                  </a:lnTo>
                  <a:lnTo>
                    <a:pt x="651" y="188"/>
                  </a:lnTo>
                  <a:lnTo>
                    <a:pt x="644" y="180"/>
                  </a:lnTo>
                  <a:lnTo>
                    <a:pt x="629" y="165"/>
                  </a:lnTo>
                  <a:lnTo>
                    <a:pt x="629" y="165"/>
                  </a:lnTo>
                  <a:lnTo>
                    <a:pt x="630" y="170"/>
                  </a:lnTo>
                  <a:lnTo>
                    <a:pt x="633" y="176"/>
                  </a:lnTo>
                  <a:lnTo>
                    <a:pt x="636" y="180"/>
                  </a:lnTo>
                  <a:lnTo>
                    <a:pt x="641" y="183"/>
                  </a:lnTo>
                  <a:lnTo>
                    <a:pt x="650" y="189"/>
                  </a:lnTo>
                  <a:lnTo>
                    <a:pt x="659" y="196"/>
                  </a:lnTo>
                  <a:lnTo>
                    <a:pt x="659" y="196"/>
                  </a:lnTo>
                  <a:close/>
                  <a:moveTo>
                    <a:pt x="365" y="168"/>
                  </a:moveTo>
                  <a:lnTo>
                    <a:pt x="365" y="168"/>
                  </a:lnTo>
                  <a:lnTo>
                    <a:pt x="363" y="170"/>
                  </a:lnTo>
                  <a:lnTo>
                    <a:pt x="363" y="170"/>
                  </a:lnTo>
                  <a:lnTo>
                    <a:pt x="356" y="170"/>
                  </a:lnTo>
                  <a:lnTo>
                    <a:pt x="353" y="170"/>
                  </a:lnTo>
                  <a:lnTo>
                    <a:pt x="350" y="171"/>
                  </a:lnTo>
                  <a:lnTo>
                    <a:pt x="350" y="171"/>
                  </a:lnTo>
                  <a:lnTo>
                    <a:pt x="382" y="186"/>
                  </a:lnTo>
                  <a:lnTo>
                    <a:pt x="397" y="194"/>
                  </a:lnTo>
                  <a:lnTo>
                    <a:pt x="414" y="200"/>
                  </a:lnTo>
                  <a:lnTo>
                    <a:pt x="414" y="200"/>
                  </a:lnTo>
                  <a:lnTo>
                    <a:pt x="414" y="199"/>
                  </a:lnTo>
                  <a:lnTo>
                    <a:pt x="414" y="197"/>
                  </a:lnTo>
                  <a:lnTo>
                    <a:pt x="412" y="196"/>
                  </a:lnTo>
                  <a:lnTo>
                    <a:pt x="414" y="194"/>
                  </a:lnTo>
                  <a:lnTo>
                    <a:pt x="414" y="194"/>
                  </a:lnTo>
                  <a:lnTo>
                    <a:pt x="417" y="194"/>
                  </a:lnTo>
                  <a:lnTo>
                    <a:pt x="418" y="192"/>
                  </a:lnTo>
                  <a:lnTo>
                    <a:pt x="418" y="192"/>
                  </a:lnTo>
                  <a:lnTo>
                    <a:pt x="392" y="180"/>
                  </a:lnTo>
                  <a:lnTo>
                    <a:pt x="378" y="174"/>
                  </a:lnTo>
                  <a:lnTo>
                    <a:pt x="365" y="168"/>
                  </a:lnTo>
                  <a:lnTo>
                    <a:pt x="365" y="168"/>
                  </a:lnTo>
                  <a:close/>
                  <a:moveTo>
                    <a:pt x="508" y="173"/>
                  </a:moveTo>
                  <a:lnTo>
                    <a:pt x="508" y="173"/>
                  </a:lnTo>
                  <a:lnTo>
                    <a:pt x="511" y="173"/>
                  </a:lnTo>
                  <a:lnTo>
                    <a:pt x="513" y="176"/>
                  </a:lnTo>
                  <a:lnTo>
                    <a:pt x="516" y="176"/>
                  </a:lnTo>
                  <a:lnTo>
                    <a:pt x="517" y="176"/>
                  </a:lnTo>
                  <a:lnTo>
                    <a:pt x="517" y="176"/>
                  </a:lnTo>
                  <a:lnTo>
                    <a:pt x="514" y="174"/>
                  </a:lnTo>
                  <a:lnTo>
                    <a:pt x="513" y="173"/>
                  </a:lnTo>
                  <a:lnTo>
                    <a:pt x="510" y="171"/>
                  </a:lnTo>
                  <a:lnTo>
                    <a:pt x="508" y="173"/>
                  </a:lnTo>
                  <a:lnTo>
                    <a:pt x="508" y="173"/>
                  </a:lnTo>
                  <a:close/>
                  <a:moveTo>
                    <a:pt x="536" y="179"/>
                  </a:moveTo>
                  <a:lnTo>
                    <a:pt x="536" y="179"/>
                  </a:lnTo>
                  <a:lnTo>
                    <a:pt x="534" y="179"/>
                  </a:lnTo>
                  <a:lnTo>
                    <a:pt x="532" y="177"/>
                  </a:lnTo>
                  <a:lnTo>
                    <a:pt x="529" y="176"/>
                  </a:lnTo>
                  <a:lnTo>
                    <a:pt x="528" y="176"/>
                  </a:lnTo>
                  <a:lnTo>
                    <a:pt x="528" y="176"/>
                  </a:lnTo>
                  <a:lnTo>
                    <a:pt x="529" y="177"/>
                  </a:lnTo>
                  <a:lnTo>
                    <a:pt x="531" y="179"/>
                  </a:lnTo>
                  <a:lnTo>
                    <a:pt x="534" y="180"/>
                  </a:lnTo>
                  <a:lnTo>
                    <a:pt x="536" y="179"/>
                  </a:lnTo>
                  <a:lnTo>
                    <a:pt x="536" y="179"/>
                  </a:lnTo>
                  <a:close/>
                  <a:moveTo>
                    <a:pt x="536" y="188"/>
                  </a:moveTo>
                  <a:lnTo>
                    <a:pt x="536" y="188"/>
                  </a:lnTo>
                  <a:lnTo>
                    <a:pt x="548" y="194"/>
                  </a:lnTo>
                  <a:lnTo>
                    <a:pt x="554" y="197"/>
                  </a:lnTo>
                  <a:lnTo>
                    <a:pt x="557" y="199"/>
                  </a:lnTo>
                  <a:lnTo>
                    <a:pt x="560" y="197"/>
                  </a:lnTo>
                  <a:lnTo>
                    <a:pt x="560" y="197"/>
                  </a:lnTo>
                  <a:lnTo>
                    <a:pt x="539" y="186"/>
                  </a:lnTo>
                  <a:lnTo>
                    <a:pt x="528" y="180"/>
                  </a:lnTo>
                  <a:lnTo>
                    <a:pt x="517" y="177"/>
                  </a:lnTo>
                  <a:lnTo>
                    <a:pt x="517" y="177"/>
                  </a:lnTo>
                  <a:lnTo>
                    <a:pt x="526" y="183"/>
                  </a:lnTo>
                  <a:lnTo>
                    <a:pt x="529" y="185"/>
                  </a:lnTo>
                  <a:lnTo>
                    <a:pt x="536" y="188"/>
                  </a:lnTo>
                  <a:lnTo>
                    <a:pt x="536" y="188"/>
                  </a:lnTo>
                  <a:close/>
                  <a:moveTo>
                    <a:pt x="354" y="189"/>
                  </a:moveTo>
                  <a:lnTo>
                    <a:pt x="354" y="189"/>
                  </a:lnTo>
                  <a:lnTo>
                    <a:pt x="340" y="185"/>
                  </a:lnTo>
                  <a:lnTo>
                    <a:pt x="325" y="182"/>
                  </a:lnTo>
                  <a:lnTo>
                    <a:pt x="295" y="179"/>
                  </a:lnTo>
                  <a:lnTo>
                    <a:pt x="295" y="179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305" y="185"/>
                  </a:lnTo>
                  <a:lnTo>
                    <a:pt x="321" y="188"/>
                  </a:lnTo>
                  <a:lnTo>
                    <a:pt x="336" y="189"/>
                  </a:lnTo>
                  <a:lnTo>
                    <a:pt x="354" y="189"/>
                  </a:lnTo>
                  <a:lnTo>
                    <a:pt x="354" y="189"/>
                  </a:lnTo>
                  <a:close/>
                  <a:moveTo>
                    <a:pt x="295" y="186"/>
                  </a:moveTo>
                  <a:lnTo>
                    <a:pt x="295" y="186"/>
                  </a:lnTo>
                  <a:lnTo>
                    <a:pt x="295" y="183"/>
                  </a:lnTo>
                  <a:lnTo>
                    <a:pt x="292" y="182"/>
                  </a:lnTo>
                  <a:lnTo>
                    <a:pt x="292" y="182"/>
                  </a:lnTo>
                  <a:lnTo>
                    <a:pt x="292" y="183"/>
                  </a:lnTo>
                  <a:lnTo>
                    <a:pt x="292" y="185"/>
                  </a:lnTo>
                  <a:lnTo>
                    <a:pt x="295" y="186"/>
                  </a:lnTo>
                  <a:lnTo>
                    <a:pt x="295" y="186"/>
                  </a:lnTo>
                  <a:close/>
                  <a:moveTo>
                    <a:pt x="586" y="206"/>
                  </a:moveTo>
                  <a:lnTo>
                    <a:pt x="586" y="206"/>
                  </a:lnTo>
                  <a:lnTo>
                    <a:pt x="597" y="214"/>
                  </a:lnTo>
                  <a:lnTo>
                    <a:pt x="597" y="214"/>
                  </a:lnTo>
                  <a:lnTo>
                    <a:pt x="609" y="220"/>
                  </a:lnTo>
                  <a:lnTo>
                    <a:pt x="619" y="225"/>
                  </a:lnTo>
                  <a:lnTo>
                    <a:pt x="619" y="225"/>
                  </a:lnTo>
                  <a:lnTo>
                    <a:pt x="606" y="214"/>
                  </a:lnTo>
                  <a:lnTo>
                    <a:pt x="592" y="205"/>
                  </a:lnTo>
                  <a:lnTo>
                    <a:pt x="578" y="197"/>
                  </a:lnTo>
                  <a:lnTo>
                    <a:pt x="561" y="188"/>
                  </a:lnTo>
                  <a:lnTo>
                    <a:pt x="561" y="188"/>
                  </a:lnTo>
                  <a:lnTo>
                    <a:pt x="568" y="194"/>
                  </a:lnTo>
                  <a:lnTo>
                    <a:pt x="574" y="199"/>
                  </a:lnTo>
                  <a:lnTo>
                    <a:pt x="586" y="206"/>
                  </a:lnTo>
                  <a:lnTo>
                    <a:pt x="586" y="206"/>
                  </a:lnTo>
                  <a:close/>
                  <a:moveTo>
                    <a:pt x="394" y="203"/>
                  </a:moveTo>
                  <a:lnTo>
                    <a:pt x="394" y="203"/>
                  </a:lnTo>
                  <a:lnTo>
                    <a:pt x="389" y="200"/>
                  </a:lnTo>
                  <a:lnTo>
                    <a:pt x="383" y="197"/>
                  </a:lnTo>
                  <a:lnTo>
                    <a:pt x="377" y="194"/>
                  </a:lnTo>
                  <a:lnTo>
                    <a:pt x="371" y="191"/>
                  </a:lnTo>
                  <a:lnTo>
                    <a:pt x="371" y="191"/>
                  </a:lnTo>
                  <a:lnTo>
                    <a:pt x="368" y="194"/>
                  </a:lnTo>
                  <a:lnTo>
                    <a:pt x="365" y="196"/>
                  </a:lnTo>
                  <a:lnTo>
                    <a:pt x="356" y="196"/>
                  </a:lnTo>
                  <a:lnTo>
                    <a:pt x="346" y="196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51" y="200"/>
                  </a:lnTo>
                  <a:lnTo>
                    <a:pt x="365" y="205"/>
                  </a:lnTo>
                  <a:lnTo>
                    <a:pt x="378" y="208"/>
                  </a:lnTo>
                  <a:lnTo>
                    <a:pt x="385" y="211"/>
                  </a:lnTo>
                  <a:lnTo>
                    <a:pt x="391" y="215"/>
                  </a:lnTo>
                  <a:lnTo>
                    <a:pt x="391" y="215"/>
                  </a:lnTo>
                  <a:lnTo>
                    <a:pt x="397" y="214"/>
                  </a:lnTo>
                  <a:lnTo>
                    <a:pt x="401" y="214"/>
                  </a:lnTo>
                  <a:lnTo>
                    <a:pt x="411" y="215"/>
                  </a:lnTo>
                  <a:lnTo>
                    <a:pt x="411" y="215"/>
                  </a:lnTo>
                  <a:lnTo>
                    <a:pt x="409" y="214"/>
                  </a:lnTo>
                  <a:lnTo>
                    <a:pt x="404" y="212"/>
                  </a:lnTo>
                  <a:lnTo>
                    <a:pt x="403" y="209"/>
                  </a:lnTo>
                  <a:lnTo>
                    <a:pt x="401" y="208"/>
                  </a:lnTo>
                  <a:lnTo>
                    <a:pt x="403" y="206"/>
                  </a:lnTo>
                  <a:lnTo>
                    <a:pt x="403" y="206"/>
                  </a:lnTo>
                  <a:lnTo>
                    <a:pt x="398" y="20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8" y="205"/>
                  </a:lnTo>
                  <a:lnTo>
                    <a:pt x="398" y="205"/>
                  </a:lnTo>
                  <a:lnTo>
                    <a:pt x="397" y="203"/>
                  </a:lnTo>
                  <a:lnTo>
                    <a:pt x="395" y="203"/>
                  </a:lnTo>
                  <a:lnTo>
                    <a:pt x="395" y="203"/>
                  </a:lnTo>
                  <a:lnTo>
                    <a:pt x="395" y="203"/>
                  </a:lnTo>
                  <a:lnTo>
                    <a:pt x="395" y="205"/>
                  </a:lnTo>
                  <a:lnTo>
                    <a:pt x="394" y="203"/>
                  </a:lnTo>
                  <a:lnTo>
                    <a:pt x="394" y="203"/>
                  </a:lnTo>
                  <a:close/>
                  <a:moveTo>
                    <a:pt x="490" y="200"/>
                  </a:moveTo>
                  <a:lnTo>
                    <a:pt x="490" y="200"/>
                  </a:lnTo>
                  <a:lnTo>
                    <a:pt x="494" y="202"/>
                  </a:lnTo>
                  <a:lnTo>
                    <a:pt x="499" y="203"/>
                  </a:lnTo>
                  <a:lnTo>
                    <a:pt x="508" y="209"/>
                  </a:lnTo>
                  <a:lnTo>
                    <a:pt x="508" y="209"/>
                  </a:lnTo>
                  <a:lnTo>
                    <a:pt x="519" y="214"/>
                  </a:lnTo>
                  <a:lnTo>
                    <a:pt x="523" y="215"/>
                  </a:lnTo>
                  <a:lnTo>
                    <a:pt x="528" y="215"/>
                  </a:lnTo>
                  <a:lnTo>
                    <a:pt x="528" y="215"/>
                  </a:lnTo>
                  <a:lnTo>
                    <a:pt x="516" y="211"/>
                  </a:lnTo>
                  <a:lnTo>
                    <a:pt x="504" y="205"/>
                  </a:lnTo>
                  <a:lnTo>
                    <a:pt x="493" y="199"/>
                  </a:lnTo>
                  <a:lnTo>
                    <a:pt x="481" y="194"/>
                  </a:lnTo>
                  <a:lnTo>
                    <a:pt x="481" y="194"/>
                  </a:lnTo>
                  <a:lnTo>
                    <a:pt x="485" y="197"/>
                  </a:lnTo>
                  <a:lnTo>
                    <a:pt x="490" y="200"/>
                  </a:lnTo>
                  <a:lnTo>
                    <a:pt x="490" y="200"/>
                  </a:lnTo>
                  <a:close/>
                  <a:moveTo>
                    <a:pt x="272" y="197"/>
                  </a:moveTo>
                  <a:lnTo>
                    <a:pt x="272" y="197"/>
                  </a:lnTo>
                  <a:lnTo>
                    <a:pt x="301" y="206"/>
                  </a:lnTo>
                  <a:lnTo>
                    <a:pt x="316" y="209"/>
                  </a:lnTo>
                  <a:lnTo>
                    <a:pt x="333" y="212"/>
                  </a:lnTo>
                  <a:lnTo>
                    <a:pt x="333" y="212"/>
                  </a:lnTo>
                  <a:lnTo>
                    <a:pt x="321" y="205"/>
                  </a:lnTo>
                  <a:lnTo>
                    <a:pt x="305" y="199"/>
                  </a:lnTo>
                  <a:lnTo>
                    <a:pt x="298" y="196"/>
                  </a:lnTo>
                  <a:lnTo>
                    <a:pt x="290" y="196"/>
                  </a:lnTo>
                  <a:lnTo>
                    <a:pt x="281" y="196"/>
                  </a:lnTo>
                  <a:lnTo>
                    <a:pt x="272" y="197"/>
                  </a:lnTo>
                  <a:lnTo>
                    <a:pt x="272" y="197"/>
                  </a:lnTo>
                  <a:close/>
                  <a:moveTo>
                    <a:pt x="650" y="200"/>
                  </a:moveTo>
                  <a:lnTo>
                    <a:pt x="650" y="200"/>
                  </a:lnTo>
                  <a:lnTo>
                    <a:pt x="647" y="197"/>
                  </a:lnTo>
                  <a:lnTo>
                    <a:pt x="642" y="194"/>
                  </a:lnTo>
                  <a:lnTo>
                    <a:pt x="642" y="194"/>
                  </a:lnTo>
                  <a:lnTo>
                    <a:pt x="647" y="199"/>
                  </a:lnTo>
                  <a:lnTo>
                    <a:pt x="648" y="200"/>
                  </a:lnTo>
                  <a:lnTo>
                    <a:pt x="650" y="200"/>
                  </a:lnTo>
                  <a:lnTo>
                    <a:pt x="650" y="200"/>
                  </a:lnTo>
                  <a:close/>
                  <a:moveTo>
                    <a:pt x="461" y="225"/>
                  </a:moveTo>
                  <a:lnTo>
                    <a:pt x="461" y="225"/>
                  </a:lnTo>
                  <a:lnTo>
                    <a:pt x="476" y="232"/>
                  </a:lnTo>
                  <a:lnTo>
                    <a:pt x="491" y="241"/>
                  </a:lnTo>
                  <a:lnTo>
                    <a:pt x="522" y="257"/>
                  </a:lnTo>
                  <a:lnTo>
                    <a:pt x="522" y="257"/>
                  </a:lnTo>
                  <a:lnTo>
                    <a:pt x="508" y="244"/>
                  </a:lnTo>
                  <a:lnTo>
                    <a:pt x="508" y="244"/>
                  </a:lnTo>
                  <a:lnTo>
                    <a:pt x="513" y="244"/>
                  </a:lnTo>
                  <a:lnTo>
                    <a:pt x="513" y="244"/>
                  </a:lnTo>
                  <a:lnTo>
                    <a:pt x="511" y="243"/>
                  </a:lnTo>
                  <a:lnTo>
                    <a:pt x="510" y="241"/>
                  </a:lnTo>
                  <a:lnTo>
                    <a:pt x="507" y="240"/>
                  </a:lnTo>
                  <a:lnTo>
                    <a:pt x="507" y="240"/>
                  </a:lnTo>
                  <a:lnTo>
                    <a:pt x="507" y="241"/>
                  </a:lnTo>
                  <a:lnTo>
                    <a:pt x="508" y="241"/>
                  </a:lnTo>
                  <a:lnTo>
                    <a:pt x="508" y="243"/>
                  </a:lnTo>
                  <a:lnTo>
                    <a:pt x="507" y="243"/>
                  </a:lnTo>
                  <a:lnTo>
                    <a:pt x="507" y="243"/>
                  </a:lnTo>
                  <a:lnTo>
                    <a:pt x="496" y="234"/>
                  </a:lnTo>
                  <a:lnTo>
                    <a:pt x="490" y="229"/>
                  </a:lnTo>
                  <a:lnTo>
                    <a:pt x="485" y="225"/>
                  </a:lnTo>
                  <a:lnTo>
                    <a:pt x="485" y="225"/>
                  </a:lnTo>
                  <a:lnTo>
                    <a:pt x="470" y="218"/>
                  </a:lnTo>
                  <a:lnTo>
                    <a:pt x="456" y="211"/>
                  </a:lnTo>
                  <a:lnTo>
                    <a:pt x="441" y="205"/>
                  </a:lnTo>
                  <a:lnTo>
                    <a:pt x="433" y="203"/>
                  </a:lnTo>
                  <a:lnTo>
                    <a:pt x="424" y="202"/>
                  </a:lnTo>
                  <a:lnTo>
                    <a:pt x="424" y="202"/>
                  </a:lnTo>
                  <a:lnTo>
                    <a:pt x="432" y="209"/>
                  </a:lnTo>
                  <a:lnTo>
                    <a:pt x="439" y="215"/>
                  </a:lnTo>
                  <a:lnTo>
                    <a:pt x="450" y="220"/>
                  </a:lnTo>
                  <a:lnTo>
                    <a:pt x="461" y="225"/>
                  </a:lnTo>
                  <a:lnTo>
                    <a:pt x="461" y="225"/>
                  </a:lnTo>
                  <a:close/>
                  <a:moveTo>
                    <a:pt x="714" y="217"/>
                  </a:moveTo>
                  <a:lnTo>
                    <a:pt x="714" y="217"/>
                  </a:lnTo>
                  <a:lnTo>
                    <a:pt x="709" y="214"/>
                  </a:lnTo>
                  <a:lnTo>
                    <a:pt x="705" y="209"/>
                  </a:lnTo>
                  <a:lnTo>
                    <a:pt x="700" y="205"/>
                  </a:lnTo>
                  <a:lnTo>
                    <a:pt x="696" y="203"/>
                  </a:lnTo>
                  <a:lnTo>
                    <a:pt x="696" y="203"/>
                  </a:lnTo>
                  <a:lnTo>
                    <a:pt x="703" y="211"/>
                  </a:lnTo>
                  <a:lnTo>
                    <a:pt x="709" y="215"/>
                  </a:lnTo>
                  <a:lnTo>
                    <a:pt x="714" y="217"/>
                  </a:lnTo>
                  <a:lnTo>
                    <a:pt x="714" y="217"/>
                  </a:lnTo>
                  <a:close/>
                  <a:moveTo>
                    <a:pt x="648" y="215"/>
                  </a:moveTo>
                  <a:lnTo>
                    <a:pt x="648" y="215"/>
                  </a:lnTo>
                  <a:lnTo>
                    <a:pt x="641" y="209"/>
                  </a:lnTo>
                  <a:lnTo>
                    <a:pt x="636" y="206"/>
                  </a:lnTo>
                  <a:lnTo>
                    <a:pt x="633" y="205"/>
                  </a:lnTo>
                  <a:lnTo>
                    <a:pt x="633" y="205"/>
                  </a:lnTo>
                  <a:lnTo>
                    <a:pt x="641" y="211"/>
                  </a:lnTo>
                  <a:lnTo>
                    <a:pt x="645" y="214"/>
                  </a:lnTo>
                  <a:lnTo>
                    <a:pt x="648" y="215"/>
                  </a:lnTo>
                  <a:lnTo>
                    <a:pt x="648" y="215"/>
                  </a:lnTo>
                  <a:close/>
                  <a:moveTo>
                    <a:pt x="647" y="206"/>
                  </a:moveTo>
                  <a:lnTo>
                    <a:pt x="647" y="206"/>
                  </a:lnTo>
                  <a:lnTo>
                    <a:pt x="654" y="212"/>
                  </a:lnTo>
                  <a:lnTo>
                    <a:pt x="659" y="215"/>
                  </a:lnTo>
                  <a:lnTo>
                    <a:pt x="664" y="217"/>
                  </a:lnTo>
                  <a:lnTo>
                    <a:pt x="664" y="217"/>
                  </a:lnTo>
                  <a:lnTo>
                    <a:pt x="656" y="211"/>
                  </a:lnTo>
                  <a:lnTo>
                    <a:pt x="648" y="205"/>
                  </a:lnTo>
                  <a:lnTo>
                    <a:pt x="648" y="205"/>
                  </a:lnTo>
                  <a:lnTo>
                    <a:pt x="647" y="206"/>
                  </a:lnTo>
                  <a:lnTo>
                    <a:pt x="647" y="206"/>
                  </a:lnTo>
                  <a:close/>
                  <a:moveTo>
                    <a:pt x="345" y="214"/>
                  </a:moveTo>
                  <a:lnTo>
                    <a:pt x="345" y="214"/>
                  </a:lnTo>
                  <a:lnTo>
                    <a:pt x="342" y="211"/>
                  </a:lnTo>
                  <a:lnTo>
                    <a:pt x="337" y="209"/>
                  </a:lnTo>
                  <a:lnTo>
                    <a:pt x="330" y="206"/>
                  </a:lnTo>
                  <a:lnTo>
                    <a:pt x="330" y="206"/>
                  </a:lnTo>
                  <a:lnTo>
                    <a:pt x="336" y="211"/>
                  </a:lnTo>
                  <a:lnTo>
                    <a:pt x="345" y="214"/>
                  </a:lnTo>
                  <a:lnTo>
                    <a:pt x="345" y="214"/>
                  </a:lnTo>
                  <a:close/>
                  <a:moveTo>
                    <a:pt x="725" y="211"/>
                  </a:moveTo>
                  <a:lnTo>
                    <a:pt x="725" y="211"/>
                  </a:lnTo>
                  <a:lnTo>
                    <a:pt x="725" y="208"/>
                  </a:lnTo>
                  <a:lnTo>
                    <a:pt x="722" y="208"/>
                  </a:lnTo>
                  <a:lnTo>
                    <a:pt x="722" y="208"/>
                  </a:lnTo>
                  <a:lnTo>
                    <a:pt x="723" y="209"/>
                  </a:lnTo>
                  <a:lnTo>
                    <a:pt x="725" y="211"/>
                  </a:lnTo>
                  <a:lnTo>
                    <a:pt x="725" y="211"/>
                  </a:lnTo>
                  <a:close/>
                  <a:moveTo>
                    <a:pt x="443" y="225"/>
                  </a:moveTo>
                  <a:lnTo>
                    <a:pt x="443" y="225"/>
                  </a:lnTo>
                  <a:lnTo>
                    <a:pt x="444" y="226"/>
                  </a:lnTo>
                  <a:lnTo>
                    <a:pt x="446" y="226"/>
                  </a:lnTo>
                  <a:lnTo>
                    <a:pt x="447" y="225"/>
                  </a:lnTo>
                  <a:lnTo>
                    <a:pt x="447" y="225"/>
                  </a:lnTo>
                  <a:lnTo>
                    <a:pt x="441" y="221"/>
                  </a:lnTo>
                  <a:lnTo>
                    <a:pt x="433" y="217"/>
                  </a:lnTo>
                  <a:lnTo>
                    <a:pt x="427" y="214"/>
                  </a:lnTo>
                  <a:lnTo>
                    <a:pt x="420" y="212"/>
                  </a:lnTo>
                  <a:lnTo>
                    <a:pt x="420" y="212"/>
                  </a:lnTo>
                  <a:lnTo>
                    <a:pt x="430" y="218"/>
                  </a:lnTo>
                  <a:lnTo>
                    <a:pt x="443" y="225"/>
                  </a:lnTo>
                  <a:lnTo>
                    <a:pt x="443" y="225"/>
                  </a:lnTo>
                  <a:close/>
                  <a:moveTo>
                    <a:pt x="406" y="234"/>
                  </a:moveTo>
                  <a:lnTo>
                    <a:pt x="406" y="234"/>
                  </a:lnTo>
                  <a:lnTo>
                    <a:pt x="403" y="231"/>
                  </a:lnTo>
                  <a:lnTo>
                    <a:pt x="398" y="228"/>
                  </a:lnTo>
                  <a:lnTo>
                    <a:pt x="395" y="225"/>
                  </a:lnTo>
                  <a:lnTo>
                    <a:pt x="392" y="223"/>
                  </a:lnTo>
                  <a:lnTo>
                    <a:pt x="392" y="223"/>
                  </a:lnTo>
                  <a:lnTo>
                    <a:pt x="386" y="220"/>
                  </a:lnTo>
                  <a:lnTo>
                    <a:pt x="380" y="218"/>
                  </a:lnTo>
                  <a:lnTo>
                    <a:pt x="375" y="215"/>
                  </a:lnTo>
                  <a:lnTo>
                    <a:pt x="371" y="214"/>
                  </a:lnTo>
                  <a:lnTo>
                    <a:pt x="371" y="214"/>
                  </a:lnTo>
                  <a:lnTo>
                    <a:pt x="378" y="220"/>
                  </a:lnTo>
                  <a:lnTo>
                    <a:pt x="388" y="226"/>
                  </a:lnTo>
                  <a:lnTo>
                    <a:pt x="397" y="231"/>
                  </a:lnTo>
                  <a:lnTo>
                    <a:pt x="406" y="234"/>
                  </a:lnTo>
                  <a:lnTo>
                    <a:pt x="406" y="234"/>
                  </a:lnTo>
                  <a:close/>
                  <a:moveTo>
                    <a:pt x="699" y="226"/>
                  </a:moveTo>
                  <a:lnTo>
                    <a:pt x="699" y="226"/>
                  </a:lnTo>
                  <a:lnTo>
                    <a:pt x="694" y="223"/>
                  </a:lnTo>
                  <a:lnTo>
                    <a:pt x="690" y="220"/>
                  </a:lnTo>
                  <a:lnTo>
                    <a:pt x="682" y="212"/>
                  </a:lnTo>
                  <a:lnTo>
                    <a:pt x="682" y="212"/>
                  </a:lnTo>
                  <a:lnTo>
                    <a:pt x="685" y="217"/>
                  </a:lnTo>
                  <a:lnTo>
                    <a:pt x="690" y="221"/>
                  </a:lnTo>
                  <a:lnTo>
                    <a:pt x="694" y="225"/>
                  </a:lnTo>
                  <a:lnTo>
                    <a:pt x="699" y="226"/>
                  </a:lnTo>
                  <a:lnTo>
                    <a:pt x="699" y="226"/>
                  </a:lnTo>
                  <a:close/>
                  <a:moveTo>
                    <a:pt x="386" y="240"/>
                  </a:moveTo>
                  <a:lnTo>
                    <a:pt x="386" y="240"/>
                  </a:lnTo>
                  <a:lnTo>
                    <a:pt x="388" y="243"/>
                  </a:lnTo>
                  <a:lnTo>
                    <a:pt x="391" y="246"/>
                  </a:lnTo>
                  <a:lnTo>
                    <a:pt x="391" y="246"/>
                  </a:lnTo>
                  <a:lnTo>
                    <a:pt x="407" y="255"/>
                  </a:lnTo>
                  <a:lnTo>
                    <a:pt x="423" y="261"/>
                  </a:lnTo>
                  <a:lnTo>
                    <a:pt x="423" y="261"/>
                  </a:lnTo>
                  <a:lnTo>
                    <a:pt x="417" y="255"/>
                  </a:lnTo>
                  <a:lnTo>
                    <a:pt x="409" y="250"/>
                  </a:lnTo>
                  <a:lnTo>
                    <a:pt x="403" y="246"/>
                  </a:lnTo>
                  <a:lnTo>
                    <a:pt x="401" y="241"/>
                  </a:lnTo>
                  <a:lnTo>
                    <a:pt x="398" y="238"/>
                  </a:lnTo>
                  <a:lnTo>
                    <a:pt x="398" y="238"/>
                  </a:lnTo>
                  <a:lnTo>
                    <a:pt x="386" y="234"/>
                  </a:lnTo>
                  <a:lnTo>
                    <a:pt x="374" y="228"/>
                  </a:lnTo>
                  <a:lnTo>
                    <a:pt x="362" y="221"/>
                  </a:lnTo>
                  <a:lnTo>
                    <a:pt x="350" y="217"/>
                  </a:lnTo>
                  <a:lnTo>
                    <a:pt x="350" y="217"/>
                  </a:lnTo>
                  <a:lnTo>
                    <a:pt x="357" y="223"/>
                  </a:lnTo>
                  <a:lnTo>
                    <a:pt x="366" y="229"/>
                  </a:lnTo>
                  <a:lnTo>
                    <a:pt x="375" y="234"/>
                  </a:lnTo>
                  <a:lnTo>
                    <a:pt x="386" y="240"/>
                  </a:lnTo>
                  <a:lnTo>
                    <a:pt x="386" y="240"/>
                  </a:lnTo>
                  <a:close/>
                  <a:moveTo>
                    <a:pt x="458" y="238"/>
                  </a:moveTo>
                  <a:lnTo>
                    <a:pt x="458" y="238"/>
                  </a:lnTo>
                  <a:lnTo>
                    <a:pt x="438" y="226"/>
                  </a:lnTo>
                  <a:lnTo>
                    <a:pt x="418" y="215"/>
                  </a:lnTo>
                  <a:lnTo>
                    <a:pt x="418" y="215"/>
                  </a:lnTo>
                  <a:lnTo>
                    <a:pt x="426" y="223"/>
                  </a:lnTo>
                  <a:lnTo>
                    <a:pt x="436" y="228"/>
                  </a:lnTo>
                  <a:lnTo>
                    <a:pt x="447" y="234"/>
                  </a:lnTo>
                  <a:lnTo>
                    <a:pt x="458" y="238"/>
                  </a:lnTo>
                  <a:lnTo>
                    <a:pt x="458" y="238"/>
                  </a:lnTo>
                  <a:close/>
                  <a:moveTo>
                    <a:pt x="366" y="234"/>
                  </a:moveTo>
                  <a:lnTo>
                    <a:pt x="366" y="234"/>
                  </a:lnTo>
                  <a:lnTo>
                    <a:pt x="368" y="234"/>
                  </a:lnTo>
                  <a:lnTo>
                    <a:pt x="366" y="232"/>
                  </a:lnTo>
                  <a:lnTo>
                    <a:pt x="363" y="231"/>
                  </a:lnTo>
                  <a:lnTo>
                    <a:pt x="363" y="231"/>
                  </a:lnTo>
                  <a:lnTo>
                    <a:pt x="351" y="223"/>
                  </a:lnTo>
                  <a:lnTo>
                    <a:pt x="345" y="220"/>
                  </a:lnTo>
                  <a:lnTo>
                    <a:pt x="337" y="218"/>
                  </a:lnTo>
                  <a:lnTo>
                    <a:pt x="337" y="218"/>
                  </a:lnTo>
                  <a:lnTo>
                    <a:pt x="343" y="223"/>
                  </a:lnTo>
                  <a:lnTo>
                    <a:pt x="351" y="226"/>
                  </a:lnTo>
                  <a:lnTo>
                    <a:pt x="359" y="231"/>
                  </a:lnTo>
                  <a:lnTo>
                    <a:pt x="366" y="234"/>
                  </a:lnTo>
                  <a:lnTo>
                    <a:pt x="366" y="234"/>
                  </a:lnTo>
                  <a:close/>
                  <a:moveTo>
                    <a:pt x="314" y="243"/>
                  </a:moveTo>
                  <a:lnTo>
                    <a:pt x="314" y="243"/>
                  </a:lnTo>
                  <a:lnTo>
                    <a:pt x="302" y="237"/>
                  </a:lnTo>
                  <a:lnTo>
                    <a:pt x="290" y="229"/>
                  </a:lnTo>
                  <a:lnTo>
                    <a:pt x="284" y="226"/>
                  </a:lnTo>
                  <a:lnTo>
                    <a:pt x="276" y="223"/>
                  </a:lnTo>
                  <a:lnTo>
                    <a:pt x="267" y="221"/>
                  </a:lnTo>
                  <a:lnTo>
                    <a:pt x="260" y="223"/>
                  </a:lnTo>
                  <a:lnTo>
                    <a:pt x="260" y="223"/>
                  </a:lnTo>
                  <a:lnTo>
                    <a:pt x="270" y="234"/>
                  </a:lnTo>
                  <a:lnTo>
                    <a:pt x="284" y="244"/>
                  </a:lnTo>
                  <a:lnTo>
                    <a:pt x="298" y="253"/>
                  </a:lnTo>
                  <a:lnTo>
                    <a:pt x="311" y="263"/>
                  </a:lnTo>
                  <a:lnTo>
                    <a:pt x="343" y="278"/>
                  </a:lnTo>
                  <a:lnTo>
                    <a:pt x="374" y="295"/>
                  </a:lnTo>
                  <a:lnTo>
                    <a:pt x="374" y="295"/>
                  </a:lnTo>
                  <a:lnTo>
                    <a:pt x="397" y="308"/>
                  </a:lnTo>
                  <a:lnTo>
                    <a:pt x="409" y="314"/>
                  </a:lnTo>
                  <a:lnTo>
                    <a:pt x="423" y="321"/>
                  </a:lnTo>
                  <a:lnTo>
                    <a:pt x="423" y="321"/>
                  </a:lnTo>
                  <a:lnTo>
                    <a:pt x="404" y="307"/>
                  </a:lnTo>
                  <a:lnTo>
                    <a:pt x="383" y="292"/>
                  </a:lnTo>
                  <a:lnTo>
                    <a:pt x="339" y="264"/>
                  </a:lnTo>
                  <a:lnTo>
                    <a:pt x="339" y="264"/>
                  </a:lnTo>
                  <a:lnTo>
                    <a:pt x="330" y="261"/>
                  </a:lnTo>
                  <a:lnTo>
                    <a:pt x="327" y="258"/>
                  </a:lnTo>
                  <a:lnTo>
                    <a:pt x="324" y="257"/>
                  </a:lnTo>
                  <a:lnTo>
                    <a:pt x="324" y="257"/>
                  </a:lnTo>
                  <a:lnTo>
                    <a:pt x="324" y="252"/>
                  </a:lnTo>
                  <a:lnTo>
                    <a:pt x="324" y="249"/>
                  </a:lnTo>
                  <a:lnTo>
                    <a:pt x="324" y="249"/>
                  </a:lnTo>
                  <a:lnTo>
                    <a:pt x="322" y="249"/>
                  </a:lnTo>
                  <a:lnTo>
                    <a:pt x="319" y="247"/>
                  </a:lnTo>
                  <a:lnTo>
                    <a:pt x="314" y="243"/>
                  </a:lnTo>
                  <a:lnTo>
                    <a:pt x="314" y="243"/>
                  </a:lnTo>
                  <a:close/>
                  <a:moveTo>
                    <a:pt x="449" y="249"/>
                  </a:moveTo>
                  <a:lnTo>
                    <a:pt x="449" y="249"/>
                  </a:lnTo>
                  <a:lnTo>
                    <a:pt x="446" y="244"/>
                  </a:lnTo>
                  <a:lnTo>
                    <a:pt x="441" y="240"/>
                  </a:lnTo>
                  <a:lnTo>
                    <a:pt x="429" y="234"/>
                  </a:lnTo>
                  <a:lnTo>
                    <a:pt x="417" y="229"/>
                  </a:lnTo>
                  <a:lnTo>
                    <a:pt x="404" y="225"/>
                  </a:lnTo>
                  <a:lnTo>
                    <a:pt x="404" y="225"/>
                  </a:lnTo>
                  <a:lnTo>
                    <a:pt x="449" y="249"/>
                  </a:lnTo>
                  <a:lnTo>
                    <a:pt x="449" y="249"/>
                  </a:lnTo>
                  <a:close/>
                  <a:moveTo>
                    <a:pt x="642" y="231"/>
                  </a:moveTo>
                  <a:lnTo>
                    <a:pt x="642" y="231"/>
                  </a:lnTo>
                  <a:lnTo>
                    <a:pt x="641" y="228"/>
                  </a:lnTo>
                  <a:lnTo>
                    <a:pt x="638" y="226"/>
                  </a:lnTo>
                  <a:lnTo>
                    <a:pt x="638" y="226"/>
                  </a:lnTo>
                  <a:lnTo>
                    <a:pt x="638" y="228"/>
                  </a:lnTo>
                  <a:lnTo>
                    <a:pt x="639" y="229"/>
                  </a:lnTo>
                  <a:lnTo>
                    <a:pt x="642" y="231"/>
                  </a:lnTo>
                  <a:lnTo>
                    <a:pt x="642" y="231"/>
                  </a:lnTo>
                  <a:close/>
                  <a:moveTo>
                    <a:pt x="667" y="255"/>
                  </a:moveTo>
                  <a:lnTo>
                    <a:pt x="667" y="255"/>
                  </a:lnTo>
                  <a:lnTo>
                    <a:pt x="630" y="228"/>
                  </a:lnTo>
                  <a:lnTo>
                    <a:pt x="630" y="228"/>
                  </a:lnTo>
                  <a:lnTo>
                    <a:pt x="630" y="229"/>
                  </a:lnTo>
                  <a:lnTo>
                    <a:pt x="632" y="229"/>
                  </a:lnTo>
                  <a:lnTo>
                    <a:pt x="632" y="229"/>
                  </a:lnTo>
                  <a:lnTo>
                    <a:pt x="647" y="244"/>
                  </a:lnTo>
                  <a:lnTo>
                    <a:pt x="656" y="250"/>
                  </a:lnTo>
                  <a:lnTo>
                    <a:pt x="667" y="255"/>
                  </a:lnTo>
                  <a:lnTo>
                    <a:pt x="667" y="255"/>
                  </a:lnTo>
                  <a:close/>
                  <a:moveTo>
                    <a:pt x="690" y="269"/>
                  </a:moveTo>
                  <a:lnTo>
                    <a:pt x="690" y="269"/>
                  </a:lnTo>
                  <a:lnTo>
                    <a:pt x="699" y="275"/>
                  </a:lnTo>
                  <a:lnTo>
                    <a:pt x="706" y="281"/>
                  </a:lnTo>
                  <a:lnTo>
                    <a:pt x="714" y="287"/>
                  </a:lnTo>
                  <a:lnTo>
                    <a:pt x="719" y="290"/>
                  </a:lnTo>
                  <a:lnTo>
                    <a:pt x="723" y="292"/>
                  </a:lnTo>
                  <a:lnTo>
                    <a:pt x="723" y="292"/>
                  </a:lnTo>
                  <a:lnTo>
                    <a:pt x="699" y="269"/>
                  </a:lnTo>
                  <a:lnTo>
                    <a:pt x="674" y="249"/>
                  </a:lnTo>
                  <a:lnTo>
                    <a:pt x="674" y="249"/>
                  </a:lnTo>
                  <a:lnTo>
                    <a:pt x="668" y="246"/>
                  </a:lnTo>
                  <a:lnTo>
                    <a:pt x="659" y="240"/>
                  </a:lnTo>
                  <a:lnTo>
                    <a:pt x="651" y="235"/>
                  </a:lnTo>
                  <a:lnTo>
                    <a:pt x="642" y="231"/>
                  </a:lnTo>
                  <a:lnTo>
                    <a:pt x="642" y="231"/>
                  </a:lnTo>
                  <a:lnTo>
                    <a:pt x="654" y="240"/>
                  </a:lnTo>
                  <a:lnTo>
                    <a:pt x="667" y="249"/>
                  </a:lnTo>
                  <a:lnTo>
                    <a:pt x="679" y="260"/>
                  </a:lnTo>
                  <a:lnTo>
                    <a:pt x="690" y="269"/>
                  </a:lnTo>
                  <a:lnTo>
                    <a:pt x="690" y="269"/>
                  </a:lnTo>
                  <a:close/>
                  <a:moveTo>
                    <a:pt x="568" y="237"/>
                  </a:moveTo>
                  <a:lnTo>
                    <a:pt x="568" y="237"/>
                  </a:lnTo>
                  <a:lnTo>
                    <a:pt x="563" y="234"/>
                  </a:lnTo>
                  <a:lnTo>
                    <a:pt x="557" y="231"/>
                  </a:lnTo>
                  <a:lnTo>
                    <a:pt x="557" y="231"/>
                  </a:lnTo>
                  <a:lnTo>
                    <a:pt x="561" y="235"/>
                  </a:lnTo>
                  <a:lnTo>
                    <a:pt x="568" y="237"/>
                  </a:lnTo>
                  <a:lnTo>
                    <a:pt x="568" y="237"/>
                  </a:lnTo>
                  <a:close/>
                  <a:moveTo>
                    <a:pt x="618" y="246"/>
                  </a:moveTo>
                  <a:lnTo>
                    <a:pt x="618" y="246"/>
                  </a:lnTo>
                  <a:lnTo>
                    <a:pt x="629" y="253"/>
                  </a:lnTo>
                  <a:lnTo>
                    <a:pt x="635" y="257"/>
                  </a:lnTo>
                  <a:lnTo>
                    <a:pt x="639" y="257"/>
                  </a:lnTo>
                  <a:lnTo>
                    <a:pt x="639" y="257"/>
                  </a:lnTo>
                  <a:lnTo>
                    <a:pt x="622" y="243"/>
                  </a:lnTo>
                  <a:lnTo>
                    <a:pt x="603" y="232"/>
                  </a:lnTo>
                  <a:lnTo>
                    <a:pt x="603" y="232"/>
                  </a:lnTo>
                  <a:lnTo>
                    <a:pt x="618" y="246"/>
                  </a:lnTo>
                  <a:lnTo>
                    <a:pt x="618" y="246"/>
                  </a:lnTo>
                  <a:close/>
                  <a:moveTo>
                    <a:pt x="339" y="243"/>
                  </a:moveTo>
                  <a:lnTo>
                    <a:pt x="339" y="243"/>
                  </a:lnTo>
                  <a:lnTo>
                    <a:pt x="337" y="241"/>
                  </a:lnTo>
                  <a:lnTo>
                    <a:pt x="336" y="240"/>
                  </a:lnTo>
                  <a:lnTo>
                    <a:pt x="336" y="240"/>
                  </a:lnTo>
                  <a:lnTo>
                    <a:pt x="336" y="240"/>
                  </a:lnTo>
                  <a:lnTo>
                    <a:pt x="333" y="240"/>
                  </a:lnTo>
                  <a:lnTo>
                    <a:pt x="331" y="240"/>
                  </a:lnTo>
                  <a:lnTo>
                    <a:pt x="328" y="237"/>
                  </a:lnTo>
                  <a:lnTo>
                    <a:pt x="328" y="237"/>
                  </a:lnTo>
                  <a:lnTo>
                    <a:pt x="324" y="237"/>
                  </a:lnTo>
                  <a:lnTo>
                    <a:pt x="322" y="235"/>
                  </a:lnTo>
                  <a:lnTo>
                    <a:pt x="324" y="237"/>
                  </a:lnTo>
                  <a:lnTo>
                    <a:pt x="324" y="237"/>
                  </a:lnTo>
                  <a:lnTo>
                    <a:pt x="339" y="246"/>
                  </a:lnTo>
                  <a:lnTo>
                    <a:pt x="353" y="255"/>
                  </a:lnTo>
                  <a:lnTo>
                    <a:pt x="383" y="272"/>
                  </a:lnTo>
                  <a:lnTo>
                    <a:pt x="383" y="272"/>
                  </a:lnTo>
                  <a:lnTo>
                    <a:pt x="398" y="282"/>
                  </a:lnTo>
                  <a:lnTo>
                    <a:pt x="415" y="292"/>
                  </a:lnTo>
                  <a:lnTo>
                    <a:pt x="432" y="301"/>
                  </a:lnTo>
                  <a:lnTo>
                    <a:pt x="449" y="310"/>
                  </a:lnTo>
                  <a:lnTo>
                    <a:pt x="449" y="310"/>
                  </a:lnTo>
                  <a:lnTo>
                    <a:pt x="423" y="292"/>
                  </a:lnTo>
                  <a:lnTo>
                    <a:pt x="397" y="273"/>
                  </a:lnTo>
                  <a:lnTo>
                    <a:pt x="368" y="258"/>
                  </a:lnTo>
                  <a:lnTo>
                    <a:pt x="339" y="243"/>
                  </a:lnTo>
                  <a:lnTo>
                    <a:pt x="339" y="243"/>
                  </a:lnTo>
                  <a:close/>
                  <a:moveTo>
                    <a:pt x="552" y="302"/>
                  </a:moveTo>
                  <a:lnTo>
                    <a:pt x="552" y="302"/>
                  </a:lnTo>
                  <a:lnTo>
                    <a:pt x="551" y="304"/>
                  </a:lnTo>
                  <a:lnTo>
                    <a:pt x="551" y="304"/>
                  </a:lnTo>
                  <a:lnTo>
                    <a:pt x="551" y="304"/>
                  </a:lnTo>
                  <a:lnTo>
                    <a:pt x="540" y="295"/>
                  </a:lnTo>
                  <a:lnTo>
                    <a:pt x="528" y="287"/>
                  </a:lnTo>
                  <a:lnTo>
                    <a:pt x="516" y="279"/>
                  </a:lnTo>
                  <a:lnTo>
                    <a:pt x="505" y="270"/>
                  </a:lnTo>
                  <a:lnTo>
                    <a:pt x="505" y="270"/>
                  </a:lnTo>
                  <a:lnTo>
                    <a:pt x="488" y="263"/>
                  </a:lnTo>
                  <a:lnTo>
                    <a:pt x="481" y="258"/>
                  </a:lnTo>
                  <a:lnTo>
                    <a:pt x="475" y="253"/>
                  </a:lnTo>
                  <a:lnTo>
                    <a:pt x="475" y="253"/>
                  </a:lnTo>
                  <a:lnTo>
                    <a:pt x="468" y="252"/>
                  </a:lnTo>
                  <a:lnTo>
                    <a:pt x="462" y="250"/>
                  </a:lnTo>
                  <a:lnTo>
                    <a:pt x="456" y="247"/>
                  </a:lnTo>
                  <a:lnTo>
                    <a:pt x="452" y="246"/>
                  </a:lnTo>
                  <a:lnTo>
                    <a:pt x="452" y="246"/>
                  </a:lnTo>
                  <a:lnTo>
                    <a:pt x="456" y="249"/>
                  </a:lnTo>
                  <a:lnTo>
                    <a:pt x="459" y="253"/>
                  </a:lnTo>
                  <a:lnTo>
                    <a:pt x="459" y="253"/>
                  </a:lnTo>
                  <a:lnTo>
                    <a:pt x="455" y="257"/>
                  </a:lnTo>
                  <a:lnTo>
                    <a:pt x="455" y="257"/>
                  </a:lnTo>
                  <a:lnTo>
                    <a:pt x="446" y="252"/>
                  </a:lnTo>
                  <a:lnTo>
                    <a:pt x="435" y="247"/>
                  </a:lnTo>
                  <a:lnTo>
                    <a:pt x="418" y="237"/>
                  </a:lnTo>
                  <a:lnTo>
                    <a:pt x="418" y="237"/>
                  </a:lnTo>
                  <a:lnTo>
                    <a:pt x="420" y="240"/>
                  </a:lnTo>
                  <a:lnTo>
                    <a:pt x="421" y="243"/>
                  </a:lnTo>
                  <a:lnTo>
                    <a:pt x="427" y="247"/>
                  </a:lnTo>
                  <a:lnTo>
                    <a:pt x="427" y="247"/>
                  </a:lnTo>
                  <a:lnTo>
                    <a:pt x="441" y="253"/>
                  </a:lnTo>
                  <a:lnTo>
                    <a:pt x="456" y="261"/>
                  </a:lnTo>
                  <a:lnTo>
                    <a:pt x="482" y="278"/>
                  </a:lnTo>
                  <a:lnTo>
                    <a:pt x="482" y="278"/>
                  </a:lnTo>
                  <a:lnTo>
                    <a:pt x="487" y="279"/>
                  </a:lnTo>
                  <a:lnTo>
                    <a:pt x="488" y="279"/>
                  </a:lnTo>
                  <a:lnTo>
                    <a:pt x="490" y="279"/>
                  </a:lnTo>
                  <a:lnTo>
                    <a:pt x="490" y="279"/>
                  </a:lnTo>
                  <a:lnTo>
                    <a:pt x="485" y="276"/>
                  </a:lnTo>
                  <a:lnTo>
                    <a:pt x="481" y="273"/>
                  </a:lnTo>
                  <a:lnTo>
                    <a:pt x="478" y="269"/>
                  </a:lnTo>
                  <a:lnTo>
                    <a:pt x="476" y="264"/>
                  </a:lnTo>
                  <a:lnTo>
                    <a:pt x="476" y="264"/>
                  </a:lnTo>
                  <a:lnTo>
                    <a:pt x="478" y="263"/>
                  </a:lnTo>
                  <a:lnTo>
                    <a:pt x="482" y="263"/>
                  </a:lnTo>
                  <a:lnTo>
                    <a:pt x="482" y="263"/>
                  </a:lnTo>
                  <a:lnTo>
                    <a:pt x="510" y="287"/>
                  </a:lnTo>
                  <a:lnTo>
                    <a:pt x="540" y="308"/>
                  </a:lnTo>
                  <a:lnTo>
                    <a:pt x="571" y="330"/>
                  </a:lnTo>
                  <a:lnTo>
                    <a:pt x="603" y="348"/>
                  </a:lnTo>
                  <a:lnTo>
                    <a:pt x="603" y="348"/>
                  </a:lnTo>
                  <a:lnTo>
                    <a:pt x="590" y="337"/>
                  </a:lnTo>
                  <a:lnTo>
                    <a:pt x="577" y="325"/>
                  </a:lnTo>
                  <a:lnTo>
                    <a:pt x="563" y="314"/>
                  </a:lnTo>
                  <a:lnTo>
                    <a:pt x="552" y="302"/>
                  </a:lnTo>
                  <a:lnTo>
                    <a:pt x="552" y="302"/>
                  </a:lnTo>
                  <a:close/>
                  <a:moveTo>
                    <a:pt x="520" y="243"/>
                  </a:moveTo>
                  <a:lnTo>
                    <a:pt x="520" y="243"/>
                  </a:lnTo>
                  <a:lnTo>
                    <a:pt x="525" y="247"/>
                  </a:lnTo>
                  <a:lnTo>
                    <a:pt x="529" y="250"/>
                  </a:lnTo>
                  <a:lnTo>
                    <a:pt x="529" y="250"/>
                  </a:lnTo>
                  <a:lnTo>
                    <a:pt x="561" y="272"/>
                  </a:lnTo>
                  <a:lnTo>
                    <a:pt x="561" y="272"/>
                  </a:lnTo>
                  <a:lnTo>
                    <a:pt x="563" y="273"/>
                  </a:lnTo>
                  <a:lnTo>
                    <a:pt x="566" y="273"/>
                  </a:lnTo>
                  <a:lnTo>
                    <a:pt x="566" y="273"/>
                  </a:lnTo>
                  <a:lnTo>
                    <a:pt x="542" y="257"/>
                  </a:lnTo>
                  <a:lnTo>
                    <a:pt x="516" y="240"/>
                  </a:lnTo>
                  <a:lnTo>
                    <a:pt x="516" y="240"/>
                  </a:lnTo>
                  <a:lnTo>
                    <a:pt x="517" y="243"/>
                  </a:lnTo>
                  <a:lnTo>
                    <a:pt x="520" y="243"/>
                  </a:lnTo>
                  <a:lnTo>
                    <a:pt x="520" y="243"/>
                  </a:lnTo>
                  <a:close/>
                  <a:moveTo>
                    <a:pt x="420" y="247"/>
                  </a:moveTo>
                  <a:lnTo>
                    <a:pt x="420" y="247"/>
                  </a:lnTo>
                  <a:lnTo>
                    <a:pt x="412" y="244"/>
                  </a:lnTo>
                  <a:lnTo>
                    <a:pt x="409" y="243"/>
                  </a:lnTo>
                  <a:lnTo>
                    <a:pt x="406" y="243"/>
                  </a:lnTo>
                  <a:lnTo>
                    <a:pt x="406" y="243"/>
                  </a:lnTo>
                  <a:lnTo>
                    <a:pt x="427" y="260"/>
                  </a:lnTo>
                  <a:lnTo>
                    <a:pt x="438" y="267"/>
                  </a:lnTo>
                  <a:lnTo>
                    <a:pt x="449" y="275"/>
                  </a:lnTo>
                  <a:lnTo>
                    <a:pt x="449" y="275"/>
                  </a:lnTo>
                  <a:lnTo>
                    <a:pt x="420" y="247"/>
                  </a:lnTo>
                  <a:lnTo>
                    <a:pt x="420" y="247"/>
                  </a:lnTo>
                  <a:close/>
                  <a:moveTo>
                    <a:pt x="452" y="246"/>
                  </a:moveTo>
                  <a:lnTo>
                    <a:pt x="452" y="246"/>
                  </a:lnTo>
                  <a:lnTo>
                    <a:pt x="450" y="243"/>
                  </a:lnTo>
                  <a:lnTo>
                    <a:pt x="450" y="243"/>
                  </a:lnTo>
                  <a:lnTo>
                    <a:pt x="447" y="243"/>
                  </a:lnTo>
                  <a:lnTo>
                    <a:pt x="447" y="243"/>
                  </a:lnTo>
                  <a:lnTo>
                    <a:pt x="449" y="246"/>
                  </a:lnTo>
                  <a:lnTo>
                    <a:pt x="450" y="246"/>
                  </a:lnTo>
                  <a:lnTo>
                    <a:pt x="452" y="246"/>
                  </a:lnTo>
                  <a:lnTo>
                    <a:pt x="452" y="246"/>
                  </a:lnTo>
                  <a:close/>
                  <a:moveTo>
                    <a:pt x="484" y="253"/>
                  </a:moveTo>
                  <a:lnTo>
                    <a:pt x="484" y="253"/>
                  </a:lnTo>
                  <a:lnTo>
                    <a:pt x="476" y="249"/>
                  </a:lnTo>
                  <a:lnTo>
                    <a:pt x="473" y="247"/>
                  </a:lnTo>
                  <a:lnTo>
                    <a:pt x="472" y="246"/>
                  </a:lnTo>
                  <a:lnTo>
                    <a:pt x="472" y="246"/>
                  </a:lnTo>
                  <a:lnTo>
                    <a:pt x="478" y="250"/>
                  </a:lnTo>
                  <a:lnTo>
                    <a:pt x="481" y="253"/>
                  </a:lnTo>
                  <a:lnTo>
                    <a:pt x="484" y="253"/>
                  </a:lnTo>
                  <a:lnTo>
                    <a:pt x="484" y="253"/>
                  </a:lnTo>
                  <a:close/>
                  <a:moveTo>
                    <a:pt x="549" y="276"/>
                  </a:moveTo>
                  <a:lnTo>
                    <a:pt x="549" y="276"/>
                  </a:lnTo>
                  <a:lnTo>
                    <a:pt x="534" y="269"/>
                  </a:lnTo>
                  <a:lnTo>
                    <a:pt x="517" y="260"/>
                  </a:lnTo>
                  <a:lnTo>
                    <a:pt x="504" y="252"/>
                  </a:lnTo>
                  <a:lnTo>
                    <a:pt x="488" y="246"/>
                  </a:lnTo>
                  <a:lnTo>
                    <a:pt x="488" y="246"/>
                  </a:lnTo>
                  <a:lnTo>
                    <a:pt x="522" y="270"/>
                  </a:lnTo>
                  <a:lnTo>
                    <a:pt x="557" y="292"/>
                  </a:lnTo>
                  <a:lnTo>
                    <a:pt x="557" y="292"/>
                  </a:lnTo>
                  <a:lnTo>
                    <a:pt x="555" y="289"/>
                  </a:lnTo>
                  <a:lnTo>
                    <a:pt x="557" y="287"/>
                  </a:lnTo>
                  <a:lnTo>
                    <a:pt x="557" y="285"/>
                  </a:lnTo>
                  <a:lnTo>
                    <a:pt x="557" y="284"/>
                  </a:lnTo>
                  <a:lnTo>
                    <a:pt x="557" y="284"/>
                  </a:lnTo>
                  <a:lnTo>
                    <a:pt x="552" y="281"/>
                  </a:lnTo>
                  <a:lnTo>
                    <a:pt x="551" y="279"/>
                  </a:lnTo>
                  <a:lnTo>
                    <a:pt x="549" y="276"/>
                  </a:lnTo>
                  <a:lnTo>
                    <a:pt x="549" y="276"/>
                  </a:lnTo>
                  <a:close/>
                  <a:moveTo>
                    <a:pt x="635" y="264"/>
                  </a:moveTo>
                  <a:lnTo>
                    <a:pt x="635" y="263"/>
                  </a:lnTo>
                  <a:lnTo>
                    <a:pt x="635" y="263"/>
                  </a:lnTo>
                  <a:lnTo>
                    <a:pt x="635" y="261"/>
                  </a:lnTo>
                  <a:lnTo>
                    <a:pt x="635" y="261"/>
                  </a:lnTo>
                  <a:lnTo>
                    <a:pt x="632" y="261"/>
                  </a:lnTo>
                  <a:lnTo>
                    <a:pt x="627" y="260"/>
                  </a:lnTo>
                  <a:lnTo>
                    <a:pt x="621" y="255"/>
                  </a:lnTo>
                  <a:lnTo>
                    <a:pt x="615" y="250"/>
                  </a:lnTo>
                  <a:lnTo>
                    <a:pt x="612" y="247"/>
                  </a:lnTo>
                  <a:lnTo>
                    <a:pt x="609" y="247"/>
                  </a:lnTo>
                  <a:lnTo>
                    <a:pt x="609" y="247"/>
                  </a:lnTo>
                  <a:lnTo>
                    <a:pt x="621" y="257"/>
                  </a:lnTo>
                  <a:lnTo>
                    <a:pt x="627" y="261"/>
                  </a:lnTo>
                  <a:lnTo>
                    <a:pt x="635" y="264"/>
                  </a:lnTo>
                  <a:lnTo>
                    <a:pt x="635" y="264"/>
                  </a:lnTo>
                  <a:close/>
                  <a:moveTo>
                    <a:pt x="238" y="247"/>
                  </a:moveTo>
                  <a:lnTo>
                    <a:pt x="238" y="247"/>
                  </a:lnTo>
                  <a:lnTo>
                    <a:pt x="240" y="250"/>
                  </a:lnTo>
                  <a:lnTo>
                    <a:pt x="241" y="253"/>
                  </a:lnTo>
                  <a:lnTo>
                    <a:pt x="246" y="260"/>
                  </a:lnTo>
                  <a:lnTo>
                    <a:pt x="246" y="260"/>
                  </a:lnTo>
                  <a:lnTo>
                    <a:pt x="260" y="263"/>
                  </a:lnTo>
                  <a:lnTo>
                    <a:pt x="270" y="267"/>
                  </a:lnTo>
                  <a:lnTo>
                    <a:pt x="290" y="278"/>
                  </a:lnTo>
                  <a:lnTo>
                    <a:pt x="290" y="278"/>
                  </a:lnTo>
                  <a:lnTo>
                    <a:pt x="292" y="276"/>
                  </a:lnTo>
                  <a:lnTo>
                    <a:pt x="295" y="276"/>
                  </a:lnTo>
                  <a:lnTo>
                    <a:pt x="299" y="278"/>
                  </a:lnTo>
                  <a:lnTo>
                    <a:pt x="305" y="279"/>
                  </a:lnTo>
                  <a:lnTo>
                    <a:pt x="310" y="279"/>
                  </a:lnTo>
                  <a:lnTo>
                    <a:pt x="310" y="279"/>
                  </a:lnTo>
                  <a:lnTo>
                    <a:pt x="293" y="270"/>
                  </a:lnTo>
                  <a:lnTo>
                    <a:pt x="278" y="258"/>
                  </a:lnTo>
                  <a:lnTo>
                    <a:pt x="269" y="253"/>
                  </a:lnTo>
                  <a:lnTo>
                    <a:pt x="260" y="250"/>
                  </a:lnTo>
                  <a:lnTo>
                    <a:pt x="249" y="247"/>
                  </a:lnTo>
                  <a:lnTo>
                    <a:pt x="238" y="247"/>
                  </a:lnTo>
                  <a:lnTo>
                    <a:pt x="238" y="247"/>
                  </a:lnTo>
                  <a:close/>
                  <a:moveTo>
                    <a:pt x="269" y="250"/>
                  </a:moveTo>
                  <a:lnTo>
                    <a:pt x="269" y="250"/>
                  </a:lnTo>
                  <a:lnTo>
                    <a:pt x="289" y="260"/>
                  </a:lnTo>
                  <a:lnTo>
                    <a:pt x="298" y="264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289" y="255"/>
                  </a:lnTo>
                  <a:lnTo>
                    <a:pt x="279" y="250"/>
                  </a:lnTo>
                  <a:lnTo>
                    <a:pt x="269" y="247"/>
                  </a:lnTo>
                  <a:lnTo>
                    <a:pt x="269" y="247"/>
                  </a:lnTo>
                  <a:lnTo>
                    <a:pt x="269" y="250"/>
                  </a:lnTo>
                  <a:lnTo>
                    <a:pt x="269" y="250"/>
                  </a:lnTo>
                  <a:close/>
                  <a:moveTo>
                    <a:pt x="612" y="281"/>
                  </a:moveTo>
                  <a:lnTo>
                    <a:pt x="612" y="281"/>
                  </a:lnTo>
                  <a:lnTo>
                    <a:pt x="609" y="278"/>
                  </a:lnTo>
                  <a:lnTo>
                    <a:pt x="604" y="275"/>
                  </a:lnTo>
                  <a:lnTo>
                    <a:pt x="601" y="272"/>
                  </a:lnTo>
                  <a:lnTo>
                    <a:pt x="600" y="269"/>
                  </a:lnTo>
                  <a:lnTo>
                    <a:pt x="600" y="269"/>
                  </a:lnTo>
                  <a:lnTo>
                    <a:pt x="592" y="266"/>
                  </a:lnTo>
                  <a:lnTo>
                    <a:pt x="589" y="263"/>
                  </a:lnTo>
                  <a:lnTo>
                    <a:pt x="586" y="258"/>
                  </a:lnTo>
                  <a:lnTo>
                    <a:pt x="586" y="258"/>
                  </a:lnTo>
                  <a:lnTo>
                    <a:pt x="581" y="258"/>
                  </a:lnTo>
                  <a:lnTo>
                    <a:pt x="577" y="253"/>
                  </a:lnTo>
                  <a:lnTo>
                    <a:pt x="574" y="252"/>
                  </a:lnTo>
                  <a:lnTo>
                    <a:pt x="572" y="250"/>
                  </a:lnTo>
                  <a:lnTo>
                    <a:pt x="569" y="250"/>
                  </a:lnTo>
                  <a:lnTo>
                    <a:pt x="569" y="250"/>
                  </a:lnTo>
                  <a:lnTo>
                    <a:pt x="589" y="267"/>
                  </a:lnTo>
                  <a:lnTo>
                    <a:pt x="600" y="275"/>
                  </a:lnTo>
                  <a:lnTo>
                    <a:pt x="606" y="278"/>
                  </a:lnTo>
                  <a:lnTo>
                    <a:pt x="612" y="281"/>
                  </a:lnTo>
                  <a:lnTo>
                    <a:pt x="612" y="281"/>
                  </a:lnTo>
                  <a:close/>
                  <a:moveTo>
                    <a:pt x="461" y="304"/>
                  </a:moveTo>
                  <a:lnTo>
                    <a:pt x="461" y="304"/>
                  </a:lnTo>
                  <a:lnTo>
                    <a:pt x="450" y="293"/>
                  </a:lnTo>
                  <a:lnTo>
                    <a:pt x="444" y="287"/>
                  </a:lnTo>
                  <a:lnTo>
                    <a:pt x="436" y="284"/>
                  </a:lnTo>
                  <a:lnTo>
                    <a:pt x="436" y="284"/>
                  </a:lnTo>
                  <a:lnTo>
                    <a:pt x="436" y="281"/>
                  </a:lnTo>
                  <a:lnTo>
                    <a:pt x="436" y="281"/>
                  </a:lnTo>
                  <a:lnTo>
                    <a:pt x="424" y="276"/>
                  </a:lnTo>
                  <a:lnTo>
                    <a:pt x="414" y="270"/>
                  </a:lnTo>
                  <a:lnTo>
                    <a:pt x="404" y="264"/>
                  </a:lnTo>
                  <a:lnTo>
                    <a:pt x="392" y="260"/>
                  </a:lnTo>
                  <a:lnTo>
                    <a:pt x="392" y="260"/>
                  </a:lnTo>
                  <a:lnTo>
                    <a:pt x="394" y="258"/>
                  </a:lnTo>
                  <a:lnTo>
                    <a:pt x="392" y="258"/>
                  </a:lnTo>
                  <a:lnTo>
                    <a:pt x="392" y="258"/>
                  </a:lnTo>
                  <a:lnTo>
                    <a:pt x="392" y="257"/>
                  </a:lnTo>
                  <a:lnTo>
                    <a:pt x="392" y="257"/>
                  </a:lnTo>
                  <a:lnTo>
                    <a:pt x="388" y="257"/>
                  </a:lnTo>
                  <a:lnTo>
                    <a:pt x="383" y="253"/>
                  </a:lnTo>
                  <a:lnTo>
                    <a:pt x="380" y="252"/>
                  </a:lnTo>
                  <a:lnTo>
                    <a:pt x="377" y="252"/>
                  </a:lnTo>
                  <a:lnTo>
                    <a:pt x="377" y="252"/>
                  </a:lnTo>
                  <a:lnTo>
                    <a:pt x="420" y="278"/>
                  </a:lnTo>
                  <a:lnTo>
                    <a:pt x="461" y="304"/>
                  </a:lnTo>
                  <a:lnTo>
                    <a:pt x="461" y="304"/>
                  </a:lnTo>
                  <a:close/>
                  <a:moveTo>
                    <a:pt x="525" y="252"/>
                  </a:moveTo>
                  <a:lnTo>
                    <a:pt x="525" y="252"/>
                  </a:lnTo>
                  <a:lnTo>
                    <a:pt x="534" y="260"/>
                  </a:lnTo>
                  <a:lnTo>
                    <a:pt x="543" y="267"/>
                  </a:lnTo>
                  <a:lnTo>
                    <a:pt x="554" y="275"/>
                  </a:lnTo>
                  <a:lnTo>
                    <a:pt x="565" y="279"/>
                  </a:lnTo>
                  <a:lnTo>
                    <a:pt x="565" y="279"/>
                  </a:lnTo>
                  <a:lnTo>
                    <a:pt x="545" y="264"/>
                  </a:lnTo>
                  <a:lnTo>
                    <a:pt x="534" y="258"/>
                  </a:lnTo>
                  <a:lnTo>
                    <a:pt x="525" y="252"/>
                  </a:lnTo>
                  <a:lnTo>
                    <a:pt x="525" y="252"/>
                  </a:lnTo>
                  <a:close/>
                  <a:moveTo>
                    <a:pt x="593" y="257"/>
                  </a:moveTo>
                  <a:lnTo>
                    <a:pt x="593" y="257"/>
                  </a:lnTo>
                  <a:lnTo>
                    <a:pt x="592" y="253"/>
                  </a:lnTo>
                  <a:lnTo>
                    <a:pt x="587" y="253"/>
                  </a:lnTo>
                  <a:lnTo>
                    <a:pt x="587" y="253"/>
                  </a:lnTo>
                  <a:lnTo>
                    <a:pt x="589" y="255"/>
                  </a:lnTo>
                  <a:lnTo>
                    <a:pt x="590" y="255"/>
                  </a:lnTo>
                  <a:lnTo>
                    <a:pt x="593" y="257"/>
                  </a:lnTo>
                  <a:lnTo>
                    <a:pt x="593" y="257"/>
                  </a:lnTo>
                  <a:close/>
                  <a:moveTo>
                    <a:pt x="656" y="328"/>
                  </a:moveTo>
                  <a:lnTo>
                    <a:pt x="656" y="328"/>
                  </a:lnTo>
                  <a:lnTo>
                    <a:pt x="645" y="318"/>
                  </a:lnTo>
                  <a:lnTo>
                    <a:pt x="639" y="313"/>
                  </a:lnTo>
                  <a:lnTo>
                    <a:pt x="635" y="310"/>
                  </a:lnTo>
                  <a:lnTo>
                    <a:pt x="635" y="310"/>
                  </a:lnTo>
                  <a:lnTo>
                    <a:pt x="633" y="307"/>
                  </a:lnTo>
                  <a:lnTo>
                    <a:pt x="633" y="307"/>
                  </a:lnTo>
                  <a:lnTo>
                    <a:pt x="627" y="304"/>
                  </a:lnTo>
                  <a:lnTo>
                    <a:pt x="624" y="299"/>
                  </a:lnTo>
                  <a:lnTo>
                    <a:pt x="624" y="299"/>
                  </a:lnTo>
                  <a:lnTo>
                    <a:pt x="600" y="284"/>
                  </a:lnTo>
                  <a:lnTo>
                    <a:pt x="587" y="278"/>
                  </a:lnTo>
                  <a:lnTo>
                    <a:pt x="575" y="272"/>
                  </a:lnTo>
                  <a:lnTo>
                    <a:pt x="575" y="272"/>
                  </a:lnTo>
                  <a:lnTo>
                    <a:pt x="569" y="266"/>
                  </a:lnTo>
                  <a:lnTo>
                    <a:pt x="563" y="261"/>
                  </a:lnTo>
                  <a:lnTo>
                    <a:pt x="549" y="255"/>
                  </a:lnTo>
                  <a:lnTo>
                    <a:pt x="549" y="255"/>
                  </a:lnTo>
                  <a:lnTo>
                    <a:pt x="558" y="263"/>
                  </a:lnTo>
                  <a:lnTo>
                    <a:pt x="569" y="270"/>
                  </a:lnTo>
                  <a:lnTo>
                    <a:pt x="590" y="285"/>
                  </a:lnTo>
                  <a:lnTo>
                    <a:pt x="590" y="285"/>
                  </a:lnTo>
                  <a:lnTo>
                    <a:pt x="615" y="305"/>
                  </a:lnTo>
                  <a:lnTo>
                    <a:pt x="627" y="316"/>
                  </a:lnTo>
                  <a:lnTo>
                    <a:pt x="641" y="324"/>
                  </a:lnTo>
                  <a:lnTo>
                    <a:pt x="641" y="324"/>
                  </a:lnTo>
                  <a:lnTo>
                    <a:pt x="642" y="327"/>
                  </a:lnTo>
                  <a:lnTo>
                    <a:pt x="644" y="328"/>
                  </a:lnTo>
                  <a:lnTo>
                    <a:pt x="644" y="328"/>
                  </a:lnTo>
                  <a:lnTo>
                    <a:pt x="651" y="331"/>
                  </a:lnTo>
                  <a:lnTo>
                    <a:pt x="658" y="336"/>
                  </a:lnTo>
                  <a:lnTo>
                    <a:pt x="664" y="339"/>
                  </a:lnTo>
                  <a:lnTo>
                    <a:pt x="670" y="340"/>
                  </a:lnTo>
                  <a:lnTo>
                    <a:pt x="670" y="340"/>
                  </a:lnTo>
                  <a:lnTo>
                    <a:pt x="668" y="336"/>
                  </a:lnTo>
                  <a:lnTo>
                    <a:pt x="665" y="333"/>
                  </a:lnTo>
                  <a:lnTo>
                    <a:pt x="656" y="328"/>
                  </a:lnTo>
                  <a:lnTo>
                    <a:pt x="656" y="328"/>
                  </a:lnTo>
                  <a:close/>
                  <a:moveTo>
                    <a:pt x="673" y="260"/>
                  </a:moveTo>
                  <a:lnTo>
                    <a:pt x="673" y="260"/>
                  </a:lnTo>
                  <a:lnTo>
                    <a:pt x="670" y="258"/>
                  </a:lnTo>
                  <a:lnTo>
                    <a:pt x="670" y="257"/>
                  </a:lnTo>
                  <a:lnTo>
                    <a:pt x="668" y="257"/>
                  </a:lnTo>
                  <a:lnTo>
                    <a:pt x="668" y="257"/>
                  </a:lnTo>
                  <a:lnTo>
                    <a:pt x="670" y="260"/>
                  </a:lnTo>
                  <a:lnTo>
                    <a:pt x="671" y="260"/>
                  </a:lnTo>
                  <a:lnTo>
                    <a:pt x="673" y="260"/>
                  </a:lnTo>
                  <a:lnTo>
                    <a:pt x="673" y="260"/>
                  </a:lnTo>
                  <a:close/>
                  <a:moveTo>
                    <a:pt x="723" y="263"/>
                  </a:moveTo>
                  <a:lnTo>
                    <a:pt x="723" y="263"/>
                  </a:lnTo>
                  <a:lnTo>
                    <a:pt x="741" y="276"/>
                  </a:lnTo>
                  <a:lnTo>
                    <a:pt x="741" y="276"/>
                  </a:lnTo>
                  <a:lnTo>
                    <a:pt x="737" y="266"/>
                  </a:lnTo>
                  <a:lnTo>
                    <a:pt x="731" y="257"/>
                  </a:lnTo>
                  <a:lnTo>
                    <a:pt x="731" y="257"/>
                  </a:lnTo>
                  <a:lnTo>
                    <a:pt x="728" y="260"/>
                  </a:lnTo>
                  <a:lnTo>
                    <a:pt x="723" y="263"/>
                  </a:lnTo>
                  <a:lnTo>
                    <a:pt x="723" y="263"/>
                  </a:lnTo>
                  <a:close/>
                  <a:moveTo>
                    <a:pt x="598" y="261"/>
                  </a:moveTo>
                  <a:lnTo>
                    <a:pt x="598" y="261"/>
                  </a:lnTo>
                  <a:lnTo>
                    <a:pt x="601" y="261"/>
                  </a:lnTo>
                  <a:lnTo>
                    <a:pt x="603" y="260"/>
                  </a:lnTo>
                  <a:lnTo>
                    <a:pt x="603" y="260"/>
                  </a:lnTo>
                  <a:lnTo>
                    <a:pt x="600" y="258"/>
                  </a:lnTo>
                  <a:lnTo>
                    <a:pt x="598" y="258"/>
                  </a:lnTo>
                  <a:lnTo>
                    <a:pt x="597" y="258"/>
                  </a:lnTo>
                  <a:lnTo>
                    <a:pt x="597" y="258"/>
                  </a:lnTo>
                  <a:lnTo>
                    <a:pt x="598" y="260"/>
                  </a:lnTo>
                  <a:lnTo>
                    <a:pt x="598" y="261"/>
                  </a:lnTo>
                  <a:lnTo>
                    <a:pt x="598" y="261"/>
                  </a:lnTo>
                  <a:close/>
                  <a:moveTo>
                    <a:pt x="520" y="302"/>
                  </a:moveTo>
                  <a:lnTo>
                    <a:pt x="520" y="302"/>
                  </a:lnTo>
                  <a:lnTo>
                    <a:pt x="510" y="298"/>
                  </a:lnTo>
                  <a:lnTo>
                    <a:pt x="500" y="292"/>
                  </a:lnTo>
                  <a:lnTo>
                    <a:pt x="490" y="285"/>
                  </a:lnTo>
                  <a:lnTo>
                    <a:pt x="478" y="281"/>
                  </a:lnTo>
                  <a:lnTo>
                    <a:pt x="478" y="281"/>
                  </a:lnTo>
                  <a:lnTo>
                    <a:pt x="478" y="278"/>
                  </a:lnTo>
                  <a:lnTo>
                    <a:pt x="478" y="278"/>
                  </a:lnTo>
                  <a:lnTo>
                    <a:pt x="468" y="273"/>
                  </a:lnTo>
                  <a:lnTo>
                    <a:pt x="459" y="269"/>
                  </a:lnTo>
                  <a:lnTo>
                    <a:pt x="450" y="263"/>
                  </a:lnTo>
                  <a:lnTo>
                    <a:pt x="439" y="260"/>
                  </a:lnTo>
                  <a:lnTo>
                    <a:pt x="439" y="260"/>
                  </a:lnTo>
                  <a:lnTo>
                    <a:pt x="459" y="278"/>
                  </a:lnTo>
                  <a:lnTo>
                    <a:pt x="470" y="287"/>
                  </a:lnTo>
                  <a:lnTo>
                    <a:pt x="482" y="293"/>
                  </a:lnTo>
                  <a:lnTo>
                    <a:pt x="482" y="293"/>
                  </a:lnTo>
                  <a:lnTo>
                    <a:pt x="482" y="292"/>
                  </a:lnTo>
                  <a:lnTo>
                    <a:pt x="484" y="290"/>
                  </a:lnTo>
                  <a:lnTo>
                    <a:pt x="487" y="289"/>
                  </a:lnTo>
                  <a:lnTo>
                    <a:pt x="487" y="289"/>
                  </a:lnTo>
                  <a:lnTo>
                    <a:pt x="493" y="293"/>
                  </a:lnTo>
                  <a:lnTo>
                    <a:pt x="499" y="299"/>
                  </a:lnTo>
                  <a:lnTo>
                    <a:pt x="499" y="299"/>
                  </a:lnTo>
                  <a:lnTo>
                    <a:pt x="526" y="318"/>
                  </a:lnTo>
                  <a:lnTo>
                    <a:pt x="555" y="336"/>
                  </a:lnTo>
                  <a:lnTo>
                    <a:pt x="555" y="336"/>
                  </a:lnTo>
                  <a:lnTo>
                    <a:pt x="560" y="339"/>
                  </a:lnTo>
                  <a:lnTo>
                    <a:pt x="566" y="340"/>
                  </a:lnTo>
                  <a:lnTo>
                    <a:pt x="566" y="340"/>
                  </a:lnTo>
                  <a:lnTo>
                    <a:pt x="561" y="334"/>
                  </a:lnTo>
                  <a:lnTo>
                    <a:pt x="557" y="330"/>
                  </a:lnTo>
                  <a:lnTo>
                    <a:pt x="545" y="321"/>
                  </a:lnTo>
                  <a:lnTo>
                    <a:pt x="531" y="311"/>
                  </a:lnTo>
                  <a:lnTo>
                    <a:pt x="520" y="302"/>
                  </a:lnTo>
                  <a:lnTo>
                    <a:pt x="520" y="302"/>
                  </a:lnTo>
                  <a:close/>
                  <a:moveTo>
                    <a:pt x="418" y="266"/>
                  </a:moveTo>
                  <a:lnTo>
                    <a:pt x="418" y="266"/>
                  </a:lnTo>
                  <a:lnTo>
                    <a:pt x="417" y="264"/>
                  </a:lnTo>
                  <a:lnTo>
                    <a:pt x="415" y="263"/>
                  </a:lnTo>
                  <a:lnTo>
                    <a:pt x="412" y="263"/>
                  </a:lnTo>
                  <a:lnTo>
                    <a:pt x="409" y="261"/>
                  </a:lnTo>
                  <a:lnTo>
                    <a:pt x="409" y="261"/>
                  </a:lnTo>
                  <a:lnTo>
                    <a:pt x="411" y="263"/>
                  </a:lnTo>
                  <a:lnTo>
                    <a:pt x="414" y="264"/>
                  </a:lnTo>
                  <a:lnTo>
                    <a:pt x="418" y="266"/>
                  </a:lnTo>
                  <a:lnTo>
                    <a:pt x="418" y="266"/>
                  </a:lnTo>
                  <a:close/>
                  <a:moveTo>
                    <a:pt x="616" y="269"/>
                  </a:moveTo>
                  <a:lnTo>
                    <a:pt x="616" y="269"/>
                  </a:lnTo>
                  <a:lnTo>
                    <a:pt x="612" y="266"/>
                  </a:lnTo>
                  <a:lnTo>
                    <a:pt x="609" y="264"/>
                  </a:lnTo>
                  <a:lnTo>
                    <a:pt x="607" y="264"/>
                  </a:lnTo>
                  <a:lnTo>
                    <a:pt x="607" y="264"/>
                  </a:lnTo>
                  <a:lnTo>
                    <a:pt x="616" y="269"/>
                  </a:lnTo>
                  <a:lnTo>
                    <a:pt x="616" y="269"/>
                  </a:lnTo>
                  <a:close/>
                  <a:moveTo>
                    <a:pt x="755" y="290"/>
                  </a:moveTo>
                  <a:lnTo>
                    <a:pt x="755" y="290"/>
                  </a:lnTo>
                  <a:lnTo>
                    <a:pt x="755" y="289"/>
                  </a:lnTo>
                  <a:lnTo>
                    <a:pt x="755" y="289"/>
                  </a:lnTo>
                  <a:lnTo>
                    <a:pt x="758" y="290"/>
                  </a:lnTo>
                  <a:lnTo>
                    <a:pt x="760" y="292"/>
                  </a:lnTo>
                  <a:lnTo>
                    <a:pt x="763" y="292"/>
                  </a:lnTo>
                  <a:lnTo>
                    <a:pt x="763" y="292"/>
                  </a:lnTo>
                  <a:lnTo>
                    <a:pt x="757" y="282"/>
                  </a:lnTo>
                  <a:lnTo>
                    <a:pt x="754" y="278"/>
                  </a:lnTo>
                  <a:lnTo>
                    <a:pt x="752" y="273"/>
                  </a:lnTo>
                  <a:lnTo>
                    <a:pt x="752" y="273"/>
                  </a:lnTo>
                  <a:lnTo>
                    <a:pt x="749" y="272"/>
                  </a:lnTo>
                  <a:lnTo>
                    <a:pt x="747" y="269"/>
                  </a:lnTo>
                  <a:lnTo>
                    <a:pt x="746" y="266"/>
                  </a:lnTo>
                  <a:lnTo>
                    <a:pt x="743" y="264"/>
                  </a:lnTo>
                  <a:lnTo>
                    <a:pt x="743" y="264"/>
                  </a:lnTo>
                  <a:lnTo>
                    <a:pt x="749" y="279"/>
                  </a:lnTo>
                  <a:lnTo>
                    <a:pt x="752" y="285"/>
                  </a:lnTo>
                  <a:lnTo>
                    <a:pt x="755" y="290"/>
                  </a:lnTo>
                  <a:lnTo>
                    <a:pt x="755" y="290"/>
                  </a:lnTo>
                  <a:close/>
                  <a:moveTo>
                    <a:pt x="211" y="270"/>
                  </a:moveTo>
                  <a:lnTo>
                    <a:pt x="211" y="270"/>
                  </a:lnTo>
                  <a:lnTo>
                    <a:pt x="212" y="272"/>
                  </a:lnTo>
                  <a:lnTo>
                    <a:pt x="214" y="272"/>
                  </a:lnTo>
                  <a:lnTo>
                    <a:pt x="215" y="273"/>
                  </a:lnTo>
                  <a:lnTo>
                    <a:pt x="218" y="273"/>
                  </a:lnTo>
                  <a:lnTo>
                    <a:pt x="218" y="273"/>
                  </a:lnTo>
                  <a:lnTo>
                    <a:pt x="218" y="272"/>
                  </a:lnTo>
                  <a:lnTo>
                    <a:pt x="220" y="270"/>
                  </a:lnTo>
                  <a:lnTo>
                    <a:pt x="221" y="270"/>
                  </a:lnTo>
                  <a:lnTo>
                    <a:pt x="221" y="270"/>
                  </a:lnTo>
                  <a:lnTo>
                    <a:pt x="220" y="269"/>
                  </a:lnTo>
                  <a:lnTo>
                    <a:pt x="218" y="267"/>
                  </a:lnTo>
                  <a:lnTo>
                    <a:pt x="214" y="266"/>
                  </a:lnTo>
                  <a:lnTo>
                    <a:pt x="211" y="267"/>
                  </a:lnTo>
                  <a:lnTo>
                    <a:pt x="211" y="269"/>
                  </a:lnTo>
                  <a:lnTo>
                    <a:pt x="211" y="270"/>
                  </a:lnTo>
                  <a:lnTo>
                    <a:pt x="211" y="270"/>
                  </a:lnTo>
                  <a:close/>
                  <a:moveTo>
                    <a:pt x="426" y="272"/>
                  </a:moveTo>
                  <a:lnTo>
                    <a:pt x="426" y="272"/>
                  </a:lnTo>
                  <a:lnTo>
                    <a:pt x="433" y="275"/>
                  </a:lnTo>
                  <a:lnTo>
                    <a:pt x="441" y="279"/>
                  </a:lnTo>
                  <a:lnTo>
                    <a:pt x="449" y="285"/>
                  </a:lnTo>
                  <a:lnTo>
                    <a:pt x="456" y="289"/>
                  </a:lnTo>
                  <a:lnTo>
                    <a:pt x="456" y="289"/>
                  </a:lnTo>
                  <a:lnTo>
                    <a:pt x="439" y="275"/>
                  </a:lnTo>
                  <a:lnTo>
                    <a:pt x="430" y="270"/>
                  </a:lnTo>
                  <a:lnTo>
                    <a:pt x="420" y="266"/>
                  </a:lnTo>
                  <a:lnTo>
                    <a:pt x="420" y="266"/>
                  </a:lnTo>
                  <a:lnTo>
                    <a:pt x="421" y="267"/>
                  </a:lnTo>
                  <a:lnTo>
                    <a:pt x="421" y="269"/>
                  </a:lnTo>
                  <a:lnTo>
                    <a:pt x="421" y="269"/>
                  </a:lnTo>
                  <a:lnTo>
                    <a:pt x="423" y="269"/>
                  </a:lnTo>
                  <a:lnTo>
                    <a:pt x="424" y="270"/>
                  </a:lnTo>
                  <a:lnTo>
                    <a:pt x="424" y="270"/>
                  </a:lnTo>
                  <a:lnTo>
                    <a:pt x="426" y="269"/>
                  </a:lnTo>
                  <a:lnTo>
                    <a:pt x="426" y="269"/>
                  </a:lnTo>
                  <a:lnTo>
                    <a:pt x="426" y="270"/>
                  </a:lnTo>
                  <a:lnTo>
                    <a:pt x="426" y="272"/>
                  </a:lnTo>
                  <a:lnTo>
                    <a:pt x="426" y="272"/>
                  </a:lnTo>
                  <a:close/>
                  <a:moveTo>
                    <a:pt x="249" y="281"/>
                  </a:moveTo>
                  <a:lnTo>
                    <a:pt x="249" y="281"/>
                  </a:lnTo>
                  <a:lnTo>
                    <a:pt x="246" y="276"/>
                  </a:lnTo>
                  <a:lnTo>
                    <a:pt x="241" y="272"/>
                  </a:lnTo>
                  <a:lnTo>
                    <a:pt x="235" y="269"/>
                  </a:lnTo>
                  <a:lnTo>
                    <a:pt x="229" y="267"/>
                  </a:lnTo>
                  <a:lnTo>
                    <a:pt x="229" y="267"/>
                  </a:lnTo>
                  <a:lnTo>
                    <a:pt x="249" y="281"/>
                  </a:lnTo>
                  <a:lnTo>
                    <a:pt x="249" y="281"/>
                  </a:lnTo>
                  <a:close/>
                  <a:moveTo>
                    <a:pt x="327" y="313"/>
                  </a:moveTo>
                  <a:lnTo>
                    <a:pt x="327" y="313"/>
                  </a:lnTo>
                  <a:lnTo>
                    <a:pt x="330" y="313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0" y="311"/>
                  </a:lnTo>
                  <a:lnTo>
                    <a:pt x="327" y="310"/>
                  </a:lnTo>
                  <a:lnTo>
                    <a:pt x="324" y="307"/>
                  </a:lnTo>
                  <a:lnTo>
                    <a:pt x="322" y="304"/>
                  </a:lnTo>
                  <a:lnTo>
                    <a:pt x="322" y="304"/>
                  </a:lnTo>
                  <a:lnTo>
                    <a:pt x="311" y="298"/>
                  </a:lnTo>
                  <a:lnTo>
                    <a:pt x="304" y="295"/>
                  </a:lnTo>
                  <a:lnTo>
                    <a:pt x="298" y="293"/>
                  </a:lnTo>
                  <a:lnTo>
                    <a:pt x="298" y="293"/>
                  </a:lnTo>
                  <a:lnTo>
                    <a:pt x="298" y="289"/>
                  </a:lnTo>
                  <a:lnTo>
                    <a:pt x="298" y="289"/>
                  </a:lnTo>
                  <a:lnTo>
                    <a:pt x="279" y="276"/>
                  </a:lnTo>
                  <a:lnTo>
                    <a:pt x="270" y="272"/>
                  </a:lnTo>
                  <a:lnTo>
                    <a:pt x="264" y="270"/>
                  </a:lnTo>
                  <a:lnTo>
                    <a:pt x="258" y="269"/>
                  </a:lnTo>
                  <a:lnTo>
                    <a:pt x="258" y="269"/>
                  </a:lnTo>
                  <a:lnTo>
                    <a:pt x="266" y="275"/>
                  </a:lnTo>
                  <a:lnTo>
                    <a:pt x="273" y="281"/>
                  </a:lnTo>
                  <a:lnTo>
                    <a:pt x="290" y="292"/>
                  </a:lnTo>
                  <a:lnTo>
                    <a:pt x="308" y="302"/>
                  </a:lnTo>
                  <a:lnTo>
                    <a:pt x="327" y="313"/>
                  </a:lnTo>
                  <a:lnTo>
                    <a:pt x="327" y="313"/>
                  </a:lnTo>
                  <a:close/>
                  <a:moveTo>
                    <a:pt x="627" y="273"/>
                  </a:moveTo>
                  <a:lnTo>
                    <a:pt x="627" y="273"/>
                  </a:lnTo>
                  <a:lnTo>
                    <a:pt x="621" y="272"/>
                  </a:lnTo>
                  <a:lnTo>
                    <a:pt x="619" y="270"/>
                  </a:lnTo>
                  <a:lnTo>
                    <a:pt x="618" y="270"/>
                  </a:lnTo>
                  <a:lnTo>
                    <a:pt x="618" y="270"/>
                  </a:lnTo>
                  <a:lnTo>
                    <a:pt x="622" y="273"/>
                  </a:lnTo>
                  <a:lnTo>
                    <a:pt x="624" y="273"/>
                  </a:lnTo>
                  <a:lnTo>
                    <a:pt x="627" y="273"/>
                  </a:lnTo>
                  <a:lnTo>
                    <a:pt x="627" y="273"/>
                  </a:lnTo>
                  <a:close/>
                  <a:moveTo>
                    <a:pt x="177" y="284"/>
                  </a:moveTo>
                  <a:lnTo>
                    <a:pt x="177" y="284"/>
                  </a:lnTo>
                  <a:lnTo>
                    <a:pt x="180" y="282"/>
                  </a:lnTo>
                  <a:lnTo>
                    <a:pt x="182" y="278"/>
                  </a:lnTo>
                  <a:lnTo>
                    <a:pt x="183" y="275"/>
                  </a:lnTo>
                  <a:lnTo>
                    <a:pt x="186" y="272"/>
                  </a:lnTo>
                  <a:lnTo>
                    <a:pt x="186" y="272"/>
                  </a:lnTo>
                  <a:lnTo>
                    <a:pt x="185" y="270"/>
                  </a:lnTo>
                  <a:lnTo>
                    <a:pt x="183" y="270"/>
                  </a:lnTo>
                  <a:lnTo>
                    <a:pt x="183" y="270"/>
                  </a:lnTo>
                  <a:lnTo>
                    <a:pt x="180" y="276"/>
                  </a:lnTo>
                  <a:lnTo>
                    <a:pt x="177" y="284"/>
                  </a:lnTo>
                  <a:lnTo>
                    <a:pt x="177" y="284"/>
                  </a:lnTo>
                  <a:close/>
                  <a:moveTo>
                    <a:pt x="612" y="273"/>
                  </a:moveTo>
                  <a:lnTo>
                    <a:pt x="612" y="273"/>
                  </a:lnTo>
                  <a:lnTo>
                    <a:pt x="610" y="272"/>
                  </a:lnTo>
                  <a:lnTo>
                    <a:pt x="610" y="272"/>
                  </a:lnTo>
                  <a:lnTo>
                    <a:pt x="607" y="270"/>
                  </a:lnTo>
                  <a:lnTo>
                    <a:pt x="607" y="270"/>
                  </a:lnTo>
                  <a:lnTo>
                    <a:pt x="607" y="272"/>
                  </a:lnTo>
                  <a:lnTo>
                    <a:pt x="609" y="272"/>
                  </a:lnTo>
                  <a:lnTo>
                    <a:pt x="612" y="273"/>
                  </a:lnTo>
                  <a:lnTo>
                    <a:pt x="612" y="273"/>
                  </a:lnTo>
                  <a:close/>
                  <a:moveTo>
                    <a:pt x="289" y="318"/>
                  </a:moveTo>
                  <a:lnTo>
                    <a:pt x="289" y="318"/>
                  </a:lnTo>
                  <a:lnTo>
                    <a:pt x="275" y="304"/>
                  </a:lnTo>
                  <a:lnTo>
                    <a:pt x="258" y="292"/>
                  </a:lnTo>
                  <a:lnTo>
                    <a:pt x="243" y="281"/>
                  </a:lnTo>
                  <a:lnTo>
                    <a:pt x="223" y="270"/>
                  </a:lnTo>
                  <a:lnTo>
                    <a:pt x="223" y="270"/>
                  </a:lnTo>
                  <a:lnTo>
                    <a:pt x="223" y="273"/>
                  </a:lnTo>
                  <a:lnTo>
                    <a:pt x="221" y="276"/>
                  </a:lnTo>
                  <a:lnTo>
                    <a:pt x="221" y="276"/>
                  </a:lnTo>
                  <a:lnTo>
                    <a:pt x="255" y="298"/>
                  </a:lnTo>
                  <a:lnTo>
                    <a:pt x="272" y="308"/>
                  </a:lnTo>
                  <a:lnTo>
                    <a:pt x="289" y="318"/>
                  </a:lnTo>
                  <a:lnTo>
                    <a:pt x="289" y="318"/>
                  </a:lnTo>
                  <a:close/>
                  <a:moveTo>
                    <a:pt x="639" y="296"/>
                  </a:moveTo>
                  <a:lnTo>
                    <a:pt x="639" y="296"/>
                  </a:lnTo>
                  <a:lnTo>
                    <a:pt x="676" y="319"/>
                  </a:lnTo>
                  <a:lnTo>
                    <a:pt x="676" y="319"/>
                  </a:lnTo>
                  <a:lnTo>
                    <a:pt x="674" y="314"/>
                  </a:lnTo>
                  <a:lnTo>
                    <a:pt x="670" y="311"/>
                  </a:lnTo>
                  <a:lnTo>
                    <a:pt x="667" y="308"/>
                  </a:lnTo>
                  <a:lnTo>
                    <a:pt x="667" y="307"/>
                  </a:lnTo>
                  <a:lnTo>
                    <a:pt x="667" y="304"/>
                  </a:lnTo>
                  <a:lnTo>
                    <a:pt x="667" y="304"/>
                  </a:lnTo>
                  <a:lnTo>
                    <a:pt x="659" y="302"/>
                  </a:lnTo>
                  <a:lnTo>
                    <a:pt x="659" y="302"/>
                  </a:lnTo>
                  <a:lnTo>
                    <a:pt x="654" y="298"/>
                  </a:lnTo>
                  <a:lnTo>
                    <a:pt x="650" y="293"/>
                  </a:lnTo>
                  <a:lnTo>
                    <a:pt x="638" y="287"/>
                  </a:lnTo>
                  <a:lnTo>
                    <a:pt x="625" y="279"/>
                  </a:lnTo>
                  <a:lnTo>
                    <a:pt x="613" y="273"/>
                  </a:lnTo>
                  <a:lnTo>
                    <a:pt x="613" y="273"/>
                  </a:lnTo>
                  <a:lnTo>
                    <a:pt x="618" y="279"/>
                  </a:lnTo>
                  <a:lnTo>
                    <a:pt x="625" y="285"/>
                  </a:lnTo>
                  <a:lnTo>
                    <a:pt x="632" y="290"/>
                  </a:lnTo>
                  <a:lnTo>
                    <a:pt x="639" y="296"/>
                  </a:lnTo>
                  <a:lnTo>
                    <a:pt x="639" y="296"/>
                  </a:lnTo>
                  <a:close/>
                  <a:moveTo>
                    <a:pt x="185" y="285"/>
                  </a:moveTo>
                  <a:lnTo>
                    <a:pt x="185" y="285"/>
                  </a:lnTo>
                  <a:lnTo>
                    <a:pt x="188" y="285"/>
                  </a:lnTo>
                  <a:lnTo>
                    <a:pt x="191" y="284"/>
                  </a:lnTo>
                  <a:lnTo>
                    <a:pt x="192" y="281"/>
                  </a:lnTo>
                  <a:lnTo>
                    <a:pt x="192" y="278"/>
                  </a:lnTo>
                  <a:lnTo>
                    <a:pt x="192" y="278"/>
                  </a:lnTo>
                  <a:lnTo>
                    <a:pt x="191" y="276"/>
                  </a:lnTo>
                  <a:lnTo>
                    <a:pt x="189" y="276"/>
                  </a:lnTo>
                  <a:lnTo>
                    <a:pt x="189" y="276"/>
                  </a:lnTo>
                  <a:lnTo>
                    <a:pt x="188" y="281"/>
                  </a:lnTo>
                  <a:lnTo>
                    <a:pt x="185" y="285"/>
                  </a:lnTo>
                  <a:lnTo>
                    <a:pt x="185" y="285"/>
                  </a:lnTo>
                  <a:close/>
                  <a:moveTo>
                    <a:pt x="580" y="285"/>
                  </a:moveTo>
                  <a:lnTo>
                    <a:pt x="580" y="285"/>
                  </a:lnTo>
                  <a:lnTo>
                    <a:pt x="580" y="282"/>
                  </a:lnTo>
                  <a:lnTo>
                    <a:pt x="580" y="282"/>
                  </a:lnTo>
                  <a:lnTo>
                    <a:pt x="577" y="282"/>
                  </a:lnTo>
                  <a:lnTo>
                    <a:pt x="575" y="281"/>
                  </a:lnTo>
                  <a:lnTo>
                    <a:pt x="574" y="279"/>
                  </a:lnTo>
                  <a:lnTo>
                    <a:pt x="571" y="279"/>
                  </a:lnTo>
                  <a:lnTo>
                    <a:pt x="571" y="279"/>
                  </a:lnTo>
                  <a:lnTo>
                    <a:pt x="580" y="285"/>
                  </a:lnTo>
                  <a:lnTo>
                    <a:pt x="580" y="285"/>
                  </a:lnTo>
                  <a:close/>
                  <a:moveTo>
                    <a:pt x="308" y="316"/>
                  </a:moveTo>
                  <a:lnTo>
                    <a:pt x="308" y="316"/>
                  </a:lnTo>
                  <a:lnTo>
                    <a:pt x="298" y="305"/>
                  </a:lnTo>
                  <a:lnTo>
                    <a:pt x="285" y="296"/>
                  </a:lnTo>
                  <a:lnTo>
                    <a:pt x="261" y="281"/>
                  </a:lnTo>
                  <a:lnTo>
                    <a:pt x="260" y="281"/>
                  </a:lnTo>
                  <a:lnTo>
                    <a:pt x="260" y="281"/>
                  </a:lnTo>
                  <a:lnTo>
                    <a:pt x="264" y="287"/>
                  </a:lnTo>
                  <a:lnTo>
                    <a:pt x="270" y="292"/>
                  </a:lnTo>
                  <a:lnTo>
                    <a:pt x="282" y="301"/>
                  </a:lnTo>
                  <a:lnTo>
                    <a:pt x="308" y="316"/>
                  </a:lnTo>
                  <a:lnTo>
                    <a:pt x="308" y="316"/>
                  </a:lnTo>
                  <a:close/>
                  <a:moveTo>
                    <a:pt x="755" y="308"/>
                  </a:moveTo>
                  <a:lnTo>
                    <a:pt x="755" y="308"/>
                  </a:lnTo>
                  <a:lnTo>
                    <a:pt x="754" y="305"/>
                  </a:lnTo>
                  <a:lnTo>
                    <a:pt x="751" y="304"/>
                  </a:lnTo>
                  <a:lnTo>
                    <a:pt x="747" y="301"/>
                  </a:lnTo>
                  <a:lnTo>
                    <a:pt x="746" y="298"/>
                  </a:lnTo>
                  <a:lnTo>
                    <a:pt x="746" y="298"/>
                  </a:lnTo>
                  <a:lnTo>
                    <a:pt x="740" y="293"/>
                  </a:lnTo>
                  <a:lnTo>
                    <a:pt x="734" y="289"/>
                  </a:lnTo>
                  <a:lnTo>
                    <a:pt x="726" y="284"/>
                  </a:lnTo>
                  <a:lnTo>
                    <a:pt x="720" y="282"/>
                  </a:lnTo>
                  <a:lnTo>
                    <a:pt x="720" y="282"/>
                  </a:lnTo>
                  <a:lnTo>
                    <a:pt x="728" y="290"/>
                  </a:lnTo>
                  <a:lnTo>
                    <a:pt x="735" y="298"/>
                  </a:lnTo>
                  <a:lnTo>
                    <a:pt x="744" y="305"/>
                  </a:lnTo>
                  <a:lnTo>
                    <a:pt x="751" y="308"/>
                  </a:lnTo>
                  <a:lnTo>
                    <a:pt x="755" y="308"/>
                  </a:lnTo>
                  <a:lnTo>
                    <a:pt x="755" y="308"/>
                  </a:lnTo>
                  <a:close/>
                  <a:moveTo>
                    <a:pt x="333" y="289"/>
                  </a:moveTo>
                  <a:lnTo>
                    <a:pt x="333" y="289"/>
                  </a:lnTo>
                  <a:lnTo>
                    <a:pt x="330" y="287"/>
                  </a:lnTo>
                  <a:lnTo>
                    <a:pt x="328" y="285"/>
                  </a:lnTo>
                  <a:lnTo>
                    <a:pt x="325" y="284"/>
                  </a:lnTo>
                  <a:lnTo>
                    <a:pt x="322" y="284"/>
                  </a:lnTo>
                  <a:lnTo>
                    <a:pt x="322" y="284"/>
                  </a:lnTo>
                  <a:lnTo>
                    <a:pt x="325" y="285"/>
                  </a:lnTo>
                  <a:lnTo>
                    <a:pt x="328" y="287"/>
                  </a:lnTo>
                  <a:lnTo>
                    <a:pt x="330" y="289"/>
                  </a:lnTo>
                  <a:lnTo>
                    <a:pt x="333" y="289"/>
                  </a:lnTo>
                  <a:lnTo>
                    <a:pt x="333" y="289"/>
                  </a:lnTo>
                  <a:close/>
                  <a:moveTo>
                    <a:pt x="278" y="325"/>
                  </a:moveTo>
                  <a:lnTo>
                    <a:pt x="278" y="325"/>
                  </a:lnTo>
                  <a:lnTo>
                    <a:pt x="278" y="324"/>
                  </a:lnTo>
                  <a:lnTo>
                    <a:pt x="278" y="322"/>
                  </a:lnTo>
                  <a:lnTo>
                    <a:pt x="282" y="321"/>
                  </a:lnTo>
                  <a:lnTo>
                    <a:pt x="282" y="321"/>
                  </a:lnTo>
                  <a:lnTo>
                    <a:pt x="249" y="302"/>
                  </a:lnTo>
                  <a:lnTo>
                    <a:pt x="234" y="293"/>
                  </a:lnTo>
                  <a:lnTo>
                    <a:pt x="218" y="284"/>
                  </a:lnTo>
                  <a:lnTo>
                    <a:pt x="217" y="284"/>
                  </a:lnTo>
                  <a:lnTo>
                    <a:pt x="217" y="284"/>
                  </a:lnTo>
                  <a:lnTo>
                    <a:pt x="231" y="296"/>
                  </a:lnTo>
                  <a:lnTo>
                    <a:pt x="246" y="307"/>
                  </a:lnTo>
                  <a:lnTo>
                    <a:pt x="261" y="316"/>
                  </a:lnTo>
                  <a:lnTo>
                    <a:pt x="278" y="325"/>
                  </a:lnTo>
                  <a:lnTo>
                    <a:pt x="278" y="325"/>
                  </a:lnTo>
                  <a:close/>
                  <a:moveTo>
                    <a:pt x="430" y="313"/>
                  </a:moveTo>
                  <a:lnTo>
                    <a:pt x="430" y="313"/>
                  </a:lnTo>
                  <a:lnTo>
                    <a:pt x="418" y="304"/>
                  </a:lnTo>
                  <a:lnTo>
                    <a:pt x="414" y="298"/>
                  </a:lnTo>
                  <a:lnTo>
                    <a:pt x="411" y="295"/>
                  </a:lnTo>
                  <a:lnTo>
                    <a:pt x="411" y="295"/>
                  </a:lnTo>
                  <a:lnTo>
                    <a:pt x="411" y="295"/>
                  </a:lnTo>
                  <a:lnTo>
                    <a:pt x="409" y="295"/>
                  </a:lnTo>
                  <a:lnTo>
                    <a:pt x="409" y="295"/>
                  </a:lnTo>
                  <a:lnTo>
                    <a:pt x="401" y="289"/>
                  </a:lnTo>
                  <a:lnTo>
                    <a:pt x="397" y="285"/>
                  </a:lnTo>
                  <a:lnTo>
                    <a:pt x="392" y="285"/>
                  </a:lnTo>
                  <a:lnTo>
                    <a:pt x="392" y="285"/>
                  </a:lnTo>
                  <a:lnTo>
                    <a:pt x="411" y="299"/>
                  </a:lnTo>
                  <a:lnTo>
                    <a:pt x="421" y="307"/>
                  </a:lnTo>
                  <a:lnTo>
                    <a:pt x="430" y="313"/>
                  </a:lnTo>
                  <a:lnTo>
                    <a:pt x="430" y="313"/>
                  </a:lnTo>
                  <a:close/>
                  <a:moveTo>
                    <a:pt x="200" y="287"/>
                  </a:moveTo>
                  <a:lnTo>
                    <a:pt x="200" y="287"/>
                  </a:lnTo>
                  <a:lnTo>
                    <a:pt x="200" y="289"/>
                  </a:lnTo>
                  <a:lnTo>
                    <a:pt x="203" y="290"/>
                  </a:lnTo>
                  <a:lnTo>
                    <a:pt x="208" y="292"/>
                  </a:lnTo>
                  <a:lnTo>
                    <a:pt x="208" y="292"/>
                  </a:lnTo>
                  <a:lnTo>
                    <a:pt x="205" y="287"/>
                  </a:lnTo>
                  <a:lnTo>
                    <a:pt x="202" y="287"/>
                  </a:lnTo>
                  <a:lnTo>
                    <a:pt x="200" y="287"/>
                  </a:lnTo>
                  <a:lnTo>
                    <a:pt x="200" y="287"/>
                  </a:lnTo>
                  <a:close/>
                  <a:moveTo>
                    <a:pt x="624" y="328"/>
                  </a:moveTo>
                  <a:lnTo>
                    <a:pt x="624" y="328"/>
                  </a:lnTo>
                  <a:lnTo>
                    <a:pt x="610" y="314"/>
                  </a:lnTo>
                  <a:lnTo>
                    <a:pt x="597" y="302"/>
                  </a:lnTo>
                  <a:lnTo>
                    <a:pt x="597" y="302"/>
                  </a:lnTo>
                  <a:lnTo>
                    <a:pt x="592" y="301"/>
                  </a:lnTo>
                  <a:lnTo>
                    <a:pt x="587" y="298"/>
                  </a:lnTo>
                  <a:lnTo>
                    <a:pt x="583" y="295"/>
                  </a:lnTo>
                  <a:lnTo>
                    <a:pt x="577" y="293"/>
                  </a:lnTo>
                  <a:lnTo>
                    <a:pt x="577" y="293"/>
                  </a:lnTo>
                  <a:lnTo>
                    <a:pt x="575" y="292"/>
                  </a:lnTo>
                  <a:lnTo>
                    <a:pt x="571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95" y="308"/>
                  </a:lnTo>
                  <a:lnTo>
                    <a:pt x="624" y="328"/>
                  </a:lnTo>
                  <a:lnTo>
                    <a:pt x="624" y="328"/>
                  </a:lnTo>
                  <a:close/>
                  <a:moveTo>
                    <a:pt x="589" y="295"/>
                  </a:moveTo>
                  <a:lnTo>
                    <a:pt x="589" y="295"/>
                  </a:lnTo>
                  <a:lnTo>
                    <a:pt x="590" y="293"/>
                  </a:lnTo>
                  <a:lnTo>
                    <a:pt x="589" y="292"/>
                  </a:lnTo>
                  <a:lnTo>
                    <a:pt x="587" y="290"/>
                  </a:lnTo>
                  <a:lnTo>
                    <a:pt x="589" y="290"/>
                  </a:lnTo>
                  <a:lnTo>
                    <a:pt x="589" y="290"/>
                  </a:lnTo>
                  <a:lnTo>
                    <a:pt x="586" y="289"/>
                  </a:lnTo>
                  <a:lnTo>
                    <a:pt x="586" y="289"/>
                  </a:lnTo>
                  <a:lnTo>
                    <a:pt x="587" y="292"/>
                  </a:lnTo>
                  <a:lnTo>
                    <a:pt x="589" y="295"/>
                  </a:lnTo>
                  <a:lnTo>
                    <a:pt x="589" y="295"/>
                  </a:lnTo>
                  <a:close/>
                  <a:moveTo>
                    <a:pt x="345" y="305"/>
                  </a:moveTo>
                  <a:lnTo>
                    <a:pt x="345" y="305"/>
                  </a:lnTo>
                  <a:lnTo>
                    <a:pt x="343" y="304"/>
                  </a:lnTo>
                  <a:lnTo>
                    <a:pt x="340" y="301"/>
                  </a:lnTo>
                  <a:lnTo>
                    <a:pt x="336" y="298"/>
                  </a:lnTo>
                  <a:lnTo>
                    <a:pt x="333" y="295"/>
                  </a:lnTo>
                  <a:lnTo>
                    <a:pt x="333" y="295"/>
                  </a:lnTo>
                  <a:lnTo>
                    <a:pt x="328" y="293"/>
                  </a:lnTo>
                  <a:lnTo>
                    <a:pt x="325" y="292"/>
                  </a:lnTo>
                  <a:lnTo>
                    <a:pt x="321" y="290"/>
                  </a:lnTo>
                  <a:lnTo>
                    <a:pt x="318" y="292"/>
                  </a:lnTo>
                  <a:lnTo>
                    <a:pt x="318" y="292"/>
                  </a:lnTo>
                  <a:lnTo>
                    <a:pt x="331" y="298"/>
                  </a:lnTo>
                  <a:lnTo>
                    <a:pt x="345" y="305"/>
                  </a:lnTo>
                  <a:lnTo>
                    <a:pt x="345" y="305"/>
                  </a:lnTo>
                  <a:close/>
                  <a:moveTo>
                    <a:pt x="171" y="314"/>
                  </a:moveTo>
                  <a:lnTo>
                    <a:pt x="171" y="314"/>
                  </a:lnTo>
                  <a:lnTo>
                    <a:pt x="177" y="314"/>
                  </a:lnTo>
                  <a:lnTo>
                    <a:pt x="177" y="314"/>
                  </a:lnTo>
                  <a:lnTo>
                    <a:pt x="179" y="305"/>
                  </a:lnTo>
                  <a:lnTo>
                    <a:pt x="185" y="296"/>
                  </a:lnTo>
                  <a:lnTo>
                    <a:pt x="185" y="296"/>
                  </a:lnTo>
                  <a:lnTo>
                    <a:pt x="183" y="295"/>
                  </a:lnTo>
                  <a:lnTo>
                    <a:pt x="182" y="293"/>
                  </a:lnTo>
                  <a:lnTo>
                    <a:pt x="180" y="293"/>
                  </a:lnTo>
                  <a:lnTo>
                    <a:pt x="180" y="293"/>
                  </a:lnTo>
                  <a:lnTo>
                    <a:pt x="176" y="304"/>
                  </a:lnTo>
                  <a:lnTo>
                    <a:pt x="171" y="314"/>
                  </a:lnTo>
                  <a:lnTo>
                    <a:pt x="171" y="314"/>
                  </a:lnTo>
                  <a:close/>
                  <a:moveTo>
                    <a:pt x="595" y="298"/>
                  </a:moveTo>
                  <a:lnTo>
                    <a:pt x="595" y="298"/>
                  </a:lnTo>
                  <a:lnTo>
                    <a:pt x="595" y="296"/>
                  </a:lnTo>
                  <a:lnTo>
                    <a:pt x="595" y="295"/>
                  </a:lnTo>
                  <a:lnTo>
                    <a:pt x="590" y="295"/>
                  </a:lnTo>
                  <a:lnTo>
                    <a:pt x="590" y="295"/>
                  </a:lnTo>
                  <a:lnTo>
                    <a:pt x="593" y="296"/>
                  </a:lnTo>
                  <a:lnTo>
                    <a:pt x="595" y="298"/>
                  </a:lnTo>
                  <a:lnTo>
                    <a:pt x="595" y="298"/>
                  </a:lnTo>
                  <a:close/>
                  <a:moveTo>
                    <a:pt x="221" y="307"/>
                  </a:moveTo>
                  <a:lnTo>
                    <a:pt x="221" y="307"/>
                  </a:lnTo>
                  <a:lnTo>
                    <a:pt x="211" y="299"/>
                  </a:lnTo>
                  <a:lnTo>
                    <a:pt x="203" y="296"/>
                  </a:lnTo>
                  <a:lnTo>
                    <a:pt x="194" y="295"/>
                  </a:lnTo>
                  <a:lnTo>
                    <a:pt x="194" y="295"/>
                  </a:lnTo>
                  <a:lnTo>
                    <a:pt x="194" y="298"/>
                  </a:lnTo>
                  <a:lnTo>
                    <a:pt x="192" y="299"/>
                  </a:lnTo>
                  <a:lnTo>
                    <a:pt x="192" y="299"/>
                  </a:lnTo>
                  <a:lnTo>
                    <a:pt x="205" y="307"/>
                  </a:lnTo>
                  <a:lnTo>
                    <a:pt x="215" y="314"/>
                  </a:lnTo>
                  <a:lnTo>
                    <a:pt x="238" y="327"/>
                  </a:lnTo>
                  <a:lnTo>
                    <a:pt x="238" y="327"/>
                  </a:lnTo>
                  <a:lnTo>
                    <a:pt x="273" y="348"/>
                  </a:lnTo>
                  <a:lnTo>
                    <a:pt x="273" y="348"/>
                  </a:lnTo>
                  <a:lnTo>
                    <a:pt x="278" y="351"/>
                  </a:lnTo>
                  <a:lnTo>
                    <a:pt x="281" y="353"/>
                  </a:lnTo>
                  <a:lnTo>
                    <a:pt x="285" y="353"/>
                  </a:lnTo>
                  <a:lnTo>
                    <a:pt x="285" y="353"/>
                  </a:lnTo>
                  <a:lnTo>
                    <a:pt x="272" y="342"/>
                  </a:lnTo>
                  <a:lnTo>
                    <a:pt x="255" y="330"/>
                  </a:lnTo>
                  <a:lnTo>
                    <a:pt x="221" y="307"/>
                  </a:lnTo>
                  <a:lnTo>
                    <a:pt x="221" y="307"/>
                  </a:lnTo>
                  <a:close/>
                  <a:moveTo>
                    <a:pt x="465" y="301"/>
                  </a:moveTo>
                  <a:lnTo>
                    <a:pt x="465" y="301"/>
                  </a:lnTo>
                  <a:lnTo>
                    <a:pt x="465" y="299"/>
                  </a:lnTo>
                  <a:lnTo>
                    <a:pt x="464" y="298"/>
                  </a:lnTo>
                  <a:lnTo>
                    <a:pt x="461" y="296"/>
                  </a:lnTo>
                  <a:lnTo>
                    <a:pt x="459" y="296"/>
                  </a:lnTo>
                  <a:lnTo>
                    <a:pt x="459" y="296"/>
                  </a:lnTo>
                  <a:lnTo>
                    <a:pt x="465" y="301"/>
                  </a:lnTo>
                  <a:lnTo>
                    <a:pt x="465" y="301"/>
                  </a:lnTo>
                  <a:close/>
                  <a:moveTo>
                    <a:pt x="351" y="304"/>
                  </a:moveTo>
                  <a:lnTo>
                    <a:pt x="351" y="304"/>
                  </a:lnTo>
                  <a:lnTo>
                    <a:pt x="351" y="302"/>
                  </a:lnTo>
                  <a:lnTo>
                    <a:pt x="348" y="301"/>
                  </a:lnTo>
                  <a:lnTo>
                    <a:pt x="345" y="298"/>
                  </a:lnTo>
                  <a:lnTo>
                    <a:pt x="345" y="298"/>
                  </a:lnTo>
                  <a:lnTo>
                    <a:pt x="345" y="301"/>
                  </a:lnTo>
                  <a:lnTo>
                    <a:pt x="346" y="302"/>
                  </a:lnTo>
                  <a:lnTo>
                    <a:pt x="351" y="304"/>
                  </a:lnTo>
                  <a:lnTo>
                    <a:pt x="351" y="304"/>
                  </a:lnTo>
                  <a:close/>
                  <a:moveTo>
                    <a:pt x="529" y="330"/>
                  </a:moveTo>
                  <a:lnTo>
                    <a:pt x="529" y="330"/>
                  </a:lnTo>
                  <a:lnTo>
                    <a:pt x="517" y="322"/>
                  </a:lnTo>
                  <a:lnTo>
                    <a:pt x="505" y="313"/>
                  </a:lnTo>
                  <a:lnTo>
                    <a:pt x="494" y="305"/>
                  </a:lnTo>
                  <a:lnTo>
                    <a:pt x="482" y="298"/>
                  </a:lnTo>
                  <a:lnTo>
                    <a:pt x="482" y="298"/>
                  </a:lnTo>
                  <a:lnTo>
                    <a:pt x="491" y="308"/>
                  </a:lnTo>
                  <a:lnTo>
                    <a:pt x="504" y="316"/>
                  </a:lnTo>
                  <a:lnTo>
                    <a:pt x="516" y="324"/>
                  </a:lnTo>
                  <a:lnTo>
                    <a:pt x="529" y="330"/>
                  </a:lnTo>
                  <a:lnTo>
                    <a:pt x="529" y="330"/>
                  </a:lnTo>
                  <a:close/>
                  <a:moveTo>
                    <a:pt x="508" y="333"/>
                  </a:moveTo>
                  <a:lnTo>
                    <a:pt x="508" y="333"/>
                  </a:lnTo>
                  <a:lnTo>
                    <a:pt x="488" y="314"/>
                  </a:lnTo>
                  <a:lnTo>
                    <a:pt x="478" y="307"/>
                  </a:lnTo>
                  <a:lnTo>
                    <a:pt x="467" y="299"/>
                  </a:lnTo>
                  <a:lnTo>
                    <a:pt x="467" y="299"/>
                  </a:lnTo>
                  <a:lnTo>
                    <a:pt x="470" y="305"/>
                  </a:lnTo>
                  <a:lnTo>
                    <a:pt x="475" y="310"/>
                  </a:lnTo>
                  <a:lnTo>
                    <a:pt x="485" y="319"/>
                  </a:lnTo>
                  <a:lnTo>
                    <a:pt x="497" y="327"/>
                  </a:lnTo>
                  <a:lnTo>
                    <a:pt x="508" y="333"/>
                  </a:lnTo>
                  <a:lnTo>
                    <a:pt x="508" y="333"/>
                  </a:lnTo>
                  <a:close/>
                  <a:moveTo>
                    <a:pt x="424" y="301"/>
                  </a:moveTo>
                  <a:lnTo>
                    <a:pt x="424" y="301"/>
                  </a:lnTo>
                  <a:lnTo>
                    <a:pt x="436" y="313"/>
                  </a:lnTo>
                  <a:lnTo>
                    <a:pt x="447" y="325"/>
                  </a:lnTo>
                  <a:lnTo>
                    <a:pt x="447" y="325"/>
                  </a:lnTo>
                  <a:lnTo>
                    <a:pt x="465" y="336"/>
                  </a:lnTo>
                  <a:lnTo>
                    <a:pt x="484" y="346"/>
                  </a:lnTo>
                  <a:lnTo>
                    <a:pt x="484" y="346"/>
                  </a:lnTo>
                  <a:lnTo>
                    <a:pt x="484" y="345"/>
                  </a:lnTo>
                  <a:lnTo>
                    <a:pt x="485" y="343"/>
                  </a:lnTo>
                  <a:lnTo>
                    <a:pt x="488" y="343"/>
                  </a:lnTo>
                  <a:lnTo>
                    <a:pt x="488" y="343"/>
                  </a:lnTo>
                  <a:lnTo>
                    <a:pt x="482" y="337"/>
                  </a:lnTo>
                  <a:lnTo>
                    <a:pt x="475" y="331"/>
                  </a:lnTo>
                  <a:lnTo>
                    <a:pt x="458" y="321"/>
                  </a:lnTo>
                  <a:lnTo>
                    <a:pt x="424" y="301"/>
                  </a:lnTo>
                  <a:lnTo>
                    <a:pt x="424" y="301"/>
                  </a:lnTo>
                  <a:close/>
                  <a:moveTo>
                    <a:pt x="452" y="307"/>
                  </a:moveTo>
                  <a:lnTo>
                    <a:pt x="452" y="307"/>
                  </a:lnTo>
                  <a:lnTo>
                    <a:pt x="450" y="307"/>
                  </a:lnTo>
                  <a:lnTo>
                    <a:pt x="450" y="305"/>
                  </a:lnTo>
                  <a:lnTo>
                    <a:pt x="450" y="304"/>
                  </a:lnTo>
                  <a:lnTo>
                    <a:pt x="450" y="304"/>
                  </a:lnTo>
                  <a:lnTo>
                    <a:pt x="447" y="304"/>
                  </a:lnTo>
                  <a:lnTo>
                    <a:pt x="447" y="304"/>
                  </a:lnTo>
                  <a:lnTo>
                    <a:pt x="447" y="304"/>
                  </a:lnTo>
                  <a:lnTo>
                    <a:pt x="449" y="307"/>
                  </a:lnTo>
                  <a:lnTo>
                    <a:pt x="450" y="307"/>
                  </a:lnTo>
                  <a:lnTo>
                    <a:pt x="452" y="307"/>
                  </a:lnTo>
                  <a:lnTo>
                    <a:pt x="452" y="307"/>
                  </a:lnTo>
                  <a:close/>
                  <a:moveTo>
                    <a:pt x="180" y="316"/>
                  </a:moveTo>
                  <a:lnTo>
                    <a:pt x="180" y="316"/>
                  </a:lnTo>
                  <a:lnTo>
                    <a:pt x="185" y="318"/>
                  </a:lnTo>
                  <a:lnTo>
                    <a:pt x="191" y="321"/>
                  </a:lnTo>
                  <a:lnTo>
                    <a:pt x="196" y="324"/>
                  </a:lnTo>
                  <a:lnTo>
                    <a:pt x="202" y="327"/>
                  </a:lnTo>
                  <a:lnTo>
                    <a:pt x="202" y="327"/>
                  </a:lnTo>
                  <a:lnTo>
                    <a:pt x="203" y="324"/>
                  </a:lnTo>
                  <a:lnTo>
                    <a:pt x="206" y="324"/>
                  </a:lnTo>
                  <a:lnTo>
                    <a:pt x="206" y="324"/>
                  </a:lnTo>
                  <a:lnTo>
                    <a:pt x="209" y="325"/>
                  </a:lnTo>
                  <a:lnTo>
                    <a:pt x="211" y="327"/>
                  </a:lnTo>
                  <a:lnTo>
                    <a:pt x="214" y="330"/>
                  </a:lnTo>
                  <a:lnTo>
                    <a:pt x="217" y="330"/>
                  </a:lnTo>
                  <a:lnTo>
                    <a:pt x="217" y="330"/>
                  </a:lnTo>
                  <a:lnTo>
                    <a:pt x="203" y="318"/>
                  </a:lnTo>
                  <a:lnTo>
                    <a:pt x="189" y="304"/>
                  </a:lnTo>
                  <a:lnTo>
                    <a:pt x="189" y="304"/>
                  </a:lnTo>
                  <a:lnTo>
                    <a:pt x="185" y="310"/>
                  </a:lnTo>
                  <a:lnTo>
                    <a:pt x="180" y="316"/>
                  </a:lnTo>
                  <a:lnTo>
                    <a:pt x="180" y="316"/>
                  </a:lnTo>
                  <a:close/>
                  <a:moveTo>
                    <a:pt x="647" y="313"/>
                  </a:moveTo>
                  <a:lnTo>
                    <a:pt x="647" y="313"/>
                  </a:lnTo>
                  <a:lnTo>
                    <a:pt x="644" y="310"/>
                  </a:lnTo>
                  <a:lnTo>
                    <a:pt x="642" y="308"/>
                  </a:lnTo>
                  <a:lnTo>
                    <a:pt x="641" y="308"/>
                  </a:lnTo>
                  <a:lnTo>
                    <a:pt x="641" y="308"/>
                  </a:lnTo>
                  <a:lnTo>
                    <a:pt x="644" y="311"/>
                  </a:lnTo>
                  <a:lnTo>
                    <a:pt x="647" y="313"/>
                  </a:lnTo>
                  <a:lnTo>
                    <a:pt x="647" y="313"/>
                  </a:lnTo>
                  <a:close/>
                  <a:moveTo>
                    <a:pt x="318" y="316"/>
                  </a:moveTo>
                  <a:lnTo>
                    <a:pt x="318" y="316"/>
                  </a:lnTo>
                  <a:lnTo>
                    <a:pt x="339" y="333"/>
                  </a:lnTo>
                  <a:lnTo>
                    <a:pt x="351" y="339"/>
                  </a:lnTo>
                  <a:lnTo>
                    <a:pt x="363" y="345"/>
                  </a:lnTo>
                  <a:lnTo>
                    <a:pt x="363" y="345"/>
                  </a:lnTo>
                  <a:lnTo>
                    <a:pt x="366" y="348"/>
                  </a:lnTo>
                  <a:lnTo>
                    <a:pt x="371" y="351"/>
                  </a:lnTo>
                  <a:lnTo>
                    <a:pt x="380" y="356"/>
                  </a:lnTo>
                  <a:lnTo>
                    <a:pt x="380" y="356"/>
                  </a:lnTo>
                  <a:lnTo>
                    <a:pt x="374" y="348"/>
                  </a:lnTo>
                  <a:lnTo>
                    <a:pt x="366" y="340"/>
                  </a:lnTo>
                  <a:lnTo>
                    <a:pt x="359" y="334"/>
                  </a:lnTo>
                  <a:lnTo>
                    <a:pt x="350" y="330"/>
                  </a:lnTo>
                  <a:lnTo>
                    <a:pt x="331" y="319"/>
                  </a:lnTo>
                  <a:lnTo>
                    <a:pt x="313" y="308"/>
                  </a:lnTo>
                  <a:lnTo>
                    <a:pt x="313" y="308"/>
                  </a:lnTo>
                  <a:lnTo>
                    <a:pt x="313" y="311"/>
                  </a:lnTo>
                  <a:lnTo>
                    <a:pt x="314" y="313"/>
                  </a:lnTo>
                  <a:lnTo>
                    <a:pt x="318" y="316"/>
                  </a:lnTo>
                  <a:lnTo>
                    <a:pt x="318" y="316"/>
                  </a:lnTo>
                  <a:close/>
                  <a:moveTo>
                    <a:pt x="499" y="340"/>
                  </a:moveTo>
                  <a:lnTo>
                    <a:pt x="499" y="340"/>
                  </a:lnTo>
                  <a:lnTo>
                    <a:pt x="494" y="337"/>
                  </a:lnTo>
                  <a:lnTo>
                    <a:pt x="490" y="333"/>
                  </a:lnTo>
                  <a:lnTo>
                    <a:pt x="485" y="328"/>
                  </a:lnTo>
                  <a:lnTo>
                    <a:pt x="485" y="325"/>
                  </a:lnTo>
                  <a:lnTo>
                    <a:pt x="485" y="322"/>
                  </a:lnTo>
                  <a:lnTo>
                    <a:pt x="485" y="322"/>
                  </a:lnTo>
                  <a:lnTo>
                    <a:pt x="479" y="318"/>
                  </a:lnTo>
                  <a:lnTo>
                    <a:pt x="472" y="316"/>
                  </a:lnTo>
                  <a:lnTo>
                    <a:pt x="462" y="313"/>
                  </a:lnTo>
                  <a:lnTo>
                    <a:pt x="455" y="310"/>
                  </a:lnTo>
                  <a:lnTo>
                    <a:pt x="455" y="310"/>
                  </a:lnTo>
                  <a:lnTo>
                    <a:pt x="464" y="319"/>
                  </a:lnTo>
                  <a:lnTo>
                    <a:pt x="476" y="327"/>
                  </a:lnTo>
                  <a:lnTo>
                    <a:pt x="499" y="340"/>
                  </a:lnTo>
                  <a:lnTo>
                    <a:pt x="499" y="340"/>
                  </a:lnTo>
                  <a:close/>
                  <a:moveTo>
                    <a:pt x="345" y="346"/>
                  </a:moveTo>
                  <a:lnTo>
                    <a:pt x="345" y="346"/>
                  </a:lnTo>
                  <a:lnTo>
                    <a:pt x="333" y="337"/>
                  </a:lnTo>
                  <a:lnTo>
                    <a:pt x="319" y="328"/>
                  </a:lnTo>
                  <a:lnTo>
                    <a:pt x="292" y="311"/>
                  </a:lnTo>
                  <a:lnTo>
                    <a:pt x="292" y="311"/>
                  </a:lnTo>
                  <a:lnTo>
                    <a:pt x="302" y="322"/>
                  </a:lnTo>
                  <a:lnTo>
                    <a:pt x="314" y="333"/>
                  </a:lnTo>
                  <a:lnTo>
                    <a:pt x="328" y="340"/>
                  </a:lnTo>
                  <a:lnTo>
                    <a:pt x="337" y="345"/>
                  </a:lnTo>
                  <a:lnTo>
                    <a:pt x="345" y="346"/>
                  </a:lnTo>
                  <a:lnTo>
                    <a:pt x="345" y="346"/>
                  </a:lnTo>
                  <a:close/>
                  <a:moveTo>
                    <a:pt x="667" y="327"/>
                  </a:moveTo>
                  <a:lnTo>
                    <a:pt x="667" y="327"/>
                  </a:lnTo>
                  <a:lnTo>
                    <a:pt x="658" y="319"/>
                  </a:lnTo>
                  <a:lnTo>
                    <a:pt x="653" y="316"/>
                  </a:lnTo>
                  <a:lnTo>
                    <a:pt x="647" y="313"/>
                  </a:lnTo>
                  <a:lnTo>
                    <a:pt x="647" y="313"/>
                  </a:lnTo>
                  <a:lnTo>
                    <a:pt x="658" y="321"/>
                  </a:lnTo>
                  <a:lnTo>
                    <a:pt x="662" y="324"/>
                  </a:lnTo>
                  <a:lnTo>
                    <a:pt x="667" y="327"/>
                  </a:lnTo>
                  <a:lnTo>
                    <a:pt x="667" y="327"/>
                  </a:lnTo>
                  <a:close/>
                  <a:moveTo>
                    <a:pt x="395" y="316"/>
                  </a:moveTo>
                  <a:lnTo>
                    <a:pt x="395" y="316"/>
                  </a:lnTo>
                  <a:lnTo>
                    <a:pt x="391" y="314"/>
                  </a:lnTo>
                  <a:lnTo>
                    <a:pt x="389" y="314"/>
                  </a:lnTo>
                  <a:lnTo>
                    <a:pt x="389" y="314"/>
                  </a:lnTo>
                  <a:lnTo>
                    <a:pt x="389" y="314"/>
                  </a:lnTo>
                  <a:lnTo>
                    <a:pt x="391" y="314"/>
                  </a:lnTo>
                  <a:lnTo>
                    <a:pt x="392" y="316"/>
                  </a:lnTo>
                  <a:lnTo>
                    <a:pt x="394" y="318"/>
                  </a:lnTo>
                  <a:lnTo>
                    <a:pt x="395" y="316"/>
                  </a:lnTo>
                  <a:lnTo>
                    <a:pt x="395" y="316"/>
                  </a:lnTo>
                  <a:close/>
                  <a:moveTo>
                    <a:pt x="743" y="331"/>
                  </a:moveTo>
                  <a:lnTo>
                    <a:pt x="743" y="331"/>
                  </a:lnTo>
                  <a:lnTo>
                    <a:pt x="740" y="327"/>
                  </a:lnTo>
                  <a:lnTo>
                    <a:pt x="734" y="322"/>
                  </a:lnTo>
                  <a:lnTo>
                    <a:pt x="725" y="314"/>
                  </a:lnTo>
                  <a:lnTo>
                    <a:pt x="725" y="314"/>
                  </a:lnTo>
                  <a:lnTo>
                    <a:pt x="734" y="324"/>
                  </a:lnTo>
                  <a:lnTo>
                    <a:pt x="743" y="331"/>
                  </a:lnTo>
                  <a:lnTo>
                    <a:pt x="743" y="331"/>
                  </a:lnTo>
                  <a:close/>
                  <a:moveTo>
                    <a:pt x="670" y="357"/>
                  </a:moveTo>
                  <a:lnTo>
                    <a:pt x="670" y="357"/>
                  </a:lnTo>
                  <a:lnTo>
                    <a:pt x="667" y="356"/>
                  </a:lnTo>
                  <a:lnTo>
                    <a:pt x="665" y="353"/>
                  </a:lnTo>
                  <a:lnTo>
                    <a:pt x="665" y="353"/>
                  </a:lnTo>
                  <a:lnTo>
                    <a:pt x="653" y="343"/>
                  </a:lnTo>
                  <a:lnTo>
                    <a:pt x="642" y="334"/>
                  </a:lnTo>
                  <a:lnTo>
                    <a:pt x="632" y="325"/>
                  </a:lnTo>
                  <a:lnTo>
                    <a:pt x="619" y="318"/>
                  </a:lnTo>
                  <a:lnTo>
                    <a:pt x="619" y="318"/>
                  </a:lnTo>
                  <a:lnTo>
                    <a:pt x="630" y="328"/>
                  </a:lnTo>
                  <a:lnTo>
                    <a:pt x="642" y="339"/>
                  </a:lnTo>
                  <a:lnTo>
                    <a:pt x="656" y="350"/>
                  </a:lnTo>
                  <a:lnTo>
                    <a:pt x="670" y="357"/>
                  </a:lnTo>
                  <a:lnTo>
                    <a:pt x="670" y="357"/>
                  </a:lnTo>
                  <a:close/>
                  <a:moveTo>
                    <a:pt x="360" y="321"/>
                  </a:moveTo>
                  <a:lnTo>
                    <a:pt x="360" y="321"/>
                  </a:lnTo>
                  <a:lnTo>
                    <a:pt x="365" y="325"/>
                  </a:lnTo>
                  <a:lnTo>
                    <a:pt x="371" y="330"/>
                  </a:lnTo>
                  <a:lnTo>
                    <a:pt x="383" y="336"/>
                  </a:lnTo>
                  <a:lnTo>
                    <a:pt x="383" y="336"/>
                  </a:lnTo>
                  <a:lnTo>
                    <a:pt x="378" y="331"/>
                  </a:lnTo>
                  <a:lnTo>
                    <a:pt x="372" y="327"/>
                  </a:lnTo>
                  <a:lnTo>
                    <a:pt x="366" y="322"/>
                  </a:lnTo>
                  <a:lnTo>
                    <a:pt x="360" y="321"/>
                  </a:lnTo>
                  <a:lnTo>
                    <a:pt x="360" y="321"/>
                  </a:lnTo>
                  <a:close/>
                  <a:moveTo>
                    <a:pt x="743" y="357"/>
                  </a:moveTo>
                  <a:lnTo>
                    <a:pt x="743" y="357"/>
                  </a:lnTo>
                  <a:lnTo>
                    <a:pt x="719" y="336"/>
                  </a:lnTo>
                  <a:lnTo>
                    <a:pt x="705" y="327"/>
                  </a:lnTo>
                  <a:lnTo>
                    <a:pt x="690" y="321"/>
                  </a:lnTo>
                  <a:lnTo>
                    <a:pt x="690" y="321"/>
                  </a:lnTo>
                  <a:lnTo>
                    <a:pt x="700" y="331"/>
                  </a:lnTo>
                  <a:lnTo>
                    <a:pt x="714" y="342"/>
                  </a:lnTo>
                  <a:lnTo>
                    <a:pt x="728" y="350"/>
                  </a:lnTo>
                  <a:lnTo>
                    <a:pt x="743" y="357"/>
                  </a:lnTo>
                  <a:lnTo>
                    <a:pt x="743" y="357"/>
                  </a:lnTo>
                  <a:close/>
                  <a:moveTo>
                    <a:pt x="726" y="324"/>
                  </a:moveTo>
                  <a:lnTo>
                    <a:pt x="726" y="324"/>
                  </a:lnTo>
                  <a:lnTo>
                    <a:pt x="723" y="321"/>
                  </a:lnTo>
                  <a:lnTo>
                    <a:pt x="723" y="321"/>
                  </a:lnTo>
                  <a:lnTo>
                    <a:pt x="725" y="322"/>
                  </a:lnTo>
                  <a:lnTo>
                    <a:pt x="726" y="324"/>
                  </a:lnTo>
                  <a:lnTo>
                    <a:pt x="726" y="324"/>
                  </a:lnTo>
                  <a:lnTo>
                    <a:pt x="726" y="324"/>
                  </a:lnTo>
                  <a:close/>
                  <a:moveTo>
                    <a:pt x="263" y="380"/>
                  </a:moveTo>
                  <a:lnTo>
                    <a:pt x="263" y="380"/>
                  </a:lnTo>
                  <a:lnTo>
                    <a:pt x="263" y="377"/>
                  </a:lnTo>
                  <a:lnTo>
                    <a:pt x="263" y="374"/>
                  </a:lnTo>
                  <a:lnTo>
                    <a:pt x="263" y="374"/>
                  </a:lnTo>
                  <a:lnTo>
                    <a:pt x="232" y="351"/>
                  </a:lnTo>
                  <a:lnTo>
                    <a:pt x="200" y="330"/>
                  </a:lnTo>
                  <a:lnTo>
                    <a:pt x="200" y="330"/>
                  </a:lnTo>
                  <a:lnTo>
                    <a:pt x="194" y="328"/>
                  </a:lnTo>
                  <a:lnTo>
                    <a:pt x="188" y="325"/>
                  </a:lnTo>
                  <a:lnTo>
                    <a:pt x="182" y="324"/>
                  </a:lnTo>
                  <a:lnTo>
                    <a:pt x="176" y="324"/>
                  </a:lnTo>
                  <a:lnTo>
                    <a:pt x="176" y="324"/>
                  </a:lnTo>
                  <a:lnTo>
                    <a:pt x="183" y="334"/>
                  </a:lnTo>
                  <a:lnTo>
                    <a:pt x="191" y="343"/>
                  </a:lnTo>
                  <a:lnTo>
                    <a:pt x="202" y="351"/>
                  </a:lnTo>
                  <a:lnTo>
                    <a:pt x="214" y="357"/>
                  </a:lnTo>
                  <a:lnTo>
                    <a:pt x="238" y="369"/>
                  </a:lnTo>
                  <a:lnTo>
                    <a:pt x="263" y="380"/>
                  </a:lnTo>
                  <a:lnTo>
                    <a:pt x="263" y="380"/>
                  </a:lnTo>
                  <a:close/>
                  <a:moveTo>
                    <a:pt x="467" y="345"/>
                  </a:moveTo>
                  <a:lnTo>
                    <a:pt x="467" y="345"/>
                  </a:lnTo>
                  <a:lnTo>
                    <a:pt x="464" y="343"/>
                  </a:lnTo>
                  <a:lnTo>
                    <a:pt x="462" y="343"/>
                  </a:lnTo>
                  <a:lnTo>
                    <a:pt x="459" y="337"/>
                  </a:lnTo>
                  <a:lnTo>
                    <a:pt x="459" y="337"/>
                  </a:lnTo>
                  <a:lnTo>
                    <a:pt x="452" y="334"/>
                  </a:lnTo>
                  <a:lnTo>
                    <a:pt x="444" y="328"/>
                  </a:lnTo>
                  <a:lnTo>
                    <a:pt x="435" y="325"/>
                  </a:lnTo>
                  <a:lnTo>
                    <a:pt x="432" y="325"/>
                  </a:lnTo>
                  <a:lnTo>
                    <a:pt x="427" y="328"/>
                  </a:lnTo>
                  <a:lnTo>
                    <a:pt x="427" y="328"/>
                  </a:lnTo>
                  <a:lnTo>
                    <a:pt x="423" y="327"/>
                  </a:lnTo>
                  <a:lnTo>
                    <a:pt x="421" y="327"/>
                  </a:lnTo>
                  <a:lnTo>
                    <a:pt x="420" y="327"/>
                  </a:lnTo>
                  <a:lnTo>
                    <a:pt x="420" y="327"/>
                  </a:lnTo>
                  <a:lnTo>
                    <a:pt x="468" y="357"/>
                  </a:lnTo>
                  <a:lnTo>
                    <a:pt x="468" y="357"/>
                  </a:lnTo>
                  <a:lnTo>
                    <a:pt x="470" y="357"/>
                  </a:lnTo>
                  <a:lnTo>
                    <a:pt x="472" y="356"/>
                  </a:lnTo>
                  <a:lnTo>
                    <a:pt x="472" y="356"/>
                  </a:lnTo>
                  <a:lnTo>
                    <a:pt x="475" y="356"/>
                  </a:lnTo>
                  <a:lnTo>
                    <a:pt x="475" y="356"/>
                  </a:lnTo>
                  <a:lnTo>
                    <a:pt x="490" y="365"/>
                  </a:lnTo>
                  <a:lnTo>
                    <a:pt x="497" y="371"/>
                  </a:lnTo>
                  <a:lnTo>
                    <a:pt x="505" y="375"/>
                  </a:lnTo>
                  <a:lnTo>
                    <a:pt x="505" y="375"/>
                  </a:lnTo>
                  <a:lnTo>
                    <a:pt x="513" y="383"/>
                  </a:lnTo>
                  <a:lnTo>
                    <a:pt x="522" y="391"/>
                  </a:lnTo>
                  <a:lnTo>
                    <a:pt x="531" y="398"/>
                  </a:lnTo>
                  <a:lnTo>
                    <a:pt x="537" y="400"/>
                  </a:lnTo>
                  <a:lnTo>
                    <a:pt x="542" y="401"/>
                  </a:lnTo>
                  <a:lnTo>
                    <a:pt x="542" y="401"/>
                  </a:lnTo>
                  <a:lnTo>
                    <a:pt x="514" y="375"/>
                  </a:lnTo>
                  <a:lnTo>
                    <a:pt x="514" y="375"/>
                  </a:lnTo>
                  <a:lnTo>
                    <a:pt x="507" y="374"/>
                  </a:lnTo>
                  <a:lnTo>
                    <a:pt x="505" y="372"/>
                  </a:lnTo>
                  <a:lnTo>
                    <a:pt x="504" y="369"/>
                  </a:lnTo>
                  <a:lnTo>
                    <a:pt x="504" y="369"/>
                  </a:lnTo>
                  <a:lnTo>
                    <a:pt x="502" y="371"/>
                  </a:lnTo>
                  <a:lnTo>
                    <a:pt x="500" y="369"/>
                  </a:lnTo>
                  <a:lnTo>
                    <a:pt x="499" y="368"/>
                  </a:lnTo>
                  <a:lnTo>
                    <a:pt x="496" y="368"/>
                  </a:lnTo>
                  <a:lnTo>
                    <a:pt x="496" y="368"/>
                  </a:lnTo>
                  <a:lnTo>
                    <a:pt x="496" y="366"/>
                  </a:lnTo>
                  <a:lnTo>
                    <a:pt x="496" y="365"/>
                  </a:lnTo>
                  <a:lnTo>
                    <a:pt x="496" y="365"/>
                  </a:lnTo>
                  <a:lnTo>
                    <a:pt x="491" y="365"/>
                  </a:lnTo>
                  <a:lnTo>
                    <a:pt x="487" y="363"/>
                  </a:lnTo>
                  <a:lnTo>
                    <a:pt x="487" y="363"/>
                  </a:lnTo>
                  <a:lnTo>
                    <a:pt x="485" y="359"/>
                  </a:lnTo>
                  <a:lnTo>
                    <a:pt x="482" y="357"/>
                  </a:lnTo>
                  <a:lnTo>
                    <a:pt x="482" y="357"/>
                  </a:lnTo>
                  <a:lnTo>
                    <a:pt x="479" y="356"/>
                  </a:lnTo>
                  <a:lnTo>
                    <a:pt x="478" y="354"/>
                  </a:lnTo>
                  <a:lnTo>
                    <a:pt x="478" y="353"/>
                  </a:lnTo>
                  <a:lnTo>
                    <a:pt x="478" y="353"/>
                  </a:lnTo>
                  <a:lnTo>
                    <a:pt x="472" y="350"/>
                  </a:lnTo>
                  <a:lnTo>
                    <a:pt x="468" y="348"/>
                  </a:lnTo>
                  <a:lnTo>
                    <a:pt x="467" y="345"/>
                  </a:lnTo>
                  <a:lnTo>
                    <a:pt x="467" y="345"/>
                  </a:lnTo>
                  <a:close/>
                  <a:moveTo>
                    <a:pt x="700" y="339"/>
                  </a:moveTo>
                  <a:lnTo>
                    <a:pt x="700" y="339"/>
                  </a:lnTo>
                  <a:lnTo>
                    <a:pt x="696" y="336"/>
                  </a:lnTo>
                  <a:lnTo>
                    <a:pt x="691" y="333"/>
                  </a:lnTo>
                  <a:lnTo>
                    <a:pt x="686" y="330"/>
                  </a:lnTo>
                  <a:lnTo>
                    <a:pt x="685" y="328"/>
                  </a:lnTo>
                  <a:lnTo>
                    <a:pt x="686" y="328"/>
                  </a:lnTo>
                  <a:lnTo>
                    <a:pt x="686" y="328"/>
                  </a:lnTo>
                  <a:lnTo>
                    <a:pt x="682" y="327"/>
                  </a:lnTo>
                  <a:lnTo>
                    <a:pt x="680" y="325"/>
                  </a:lnTo>
                  <a:lnTo>
                    <a:pt x="680" y="327"/>
                  </a:lnTo>
                  <a:lnTo>
                    <a:pt x="680" y="327"/>
                  </a:lnTo>
                  <a:lnTo>
                    <a:pt x="685" y="330"/>
                  </a:lnTo>
                  <a:lnTo>
                    <a:pt x="690" y="334"/>
                  </a:lnTo>
                  <a:lnTo>
                    <a:pt x="694" y="337"/>
                  </a:lnTo>
                  <a:lnTo>
                    <a:pt x="700" y="339"/>
                  </a:lnTo>
                  <a:lnTo>
                    <a:pt x="700" y="339"/>
                  </a:lnTo>
                  <a:close/>
                  <a:moveTo>
                    <a:pt x="429" y="336"/>
                  </a:moveTo>
                  <a:lnTo>
                    <a:pt x="429" y="336"/>
                  </a:lnTo>
                  <a:lnTo>
                    <a:pt x="420" y="331"/>
                  </a:lnTo>
                  <a:lnTo>
                    <a:pt x="415" y="328"/>
                  </a:lnTo>
                  <a:lnTo>
                    <a:pt x="411" y="328"/>
                  </a:lnTo>
                  <a:lnTo>
                    <a:pt x="411" y="328"/>
                  </a:lnTo>
                  <a:lnTo>
                    <a:pt x="420" y="333"/>
                  </a:lnTo>
                  <a:lnTo>
                    <a:pt x="424" y="336"/>
                  </a:lnTo>
                  <a:lnTo>
                    <a:pt x="429" y="336"/>
                  </a:lnTo>
                  <a:lnTo>
                    <a:pt x="429" y="336"/>
                  </a:lnTo>
                  <a:close/>
                  <a:moveTo>
                    <a:pt x="429" y="354"/>
                  </a:moveTo>
                  <a:lnTo>
                    <a:pt x="429" y="354"/>
                  </a:lnTo>
                  <a:lnTo>
                    <a:pt x="465" y="377"/>
                  </a:lnTo>
                  <a:lnTo>
                    <a:pt x="500" y="398"/>
                  </a:lnTo>
                  <a:lnTo>
                    <a:pt x="500" y="398"/>
                  </a:lnTo>
                  <a:lnTo>
                    <a:pt x="500" y="395"/>
                  </a:lnTo>
                  <a:lnTo>
                    <a:pt x="499" y="394"/>
                  </a:lnTo>
                  <a:lnTo>
                    <a:pt x="499" y="394"/>
                  </a:lnTo>
                  <a:lnTo>
                    <a:pt x="502" y="392"/>
                  </a:lnTo>
                  <a:lnTo>
                    <a:pt x="505" y="391"/>
                  </a:lnTo>
                  <a:lnTo>
                    <a:pt x="505" y="391"/>
                  </a:lnTo>
                  <a:lnTo>
                    <a:pt x="475" y="371"/>
                  </a:lnTo>
                  <a:lnTo>
                    <a:pt x="443" y="354"/>
                  </a:lnTo>
                  <a:lnTo>
                    <a:pt x="443" y="354"/>
                  </a:lnTo>
                  <a:lnTo>
                    <a:pt x="443" y="353"/>
                  </a:lnTo>
                  <a:lnTo>
                    <a:pt x="443" y="351"/>
                  </a:lnTo>
                  <a:lnTo>
                    <a:pt x="443" y="351"/>
                  </a:lnTo>
                  <a:lnTo>
                    <a:pt x="436" y="350"/>
                  </a:lnTo>
                  <a:lnTo>
                    <a:pt x="433" y="348"/>
                  </a:lnTo>
                  <a:lnTo>
                    <a:pt x="429" y="343"/>
                  </a:lnTo>
                  <a:lnTo>
                    <a:pt x="429" y="343"/>
                  </a:lnTo>
                  <a:lnTo>
                    <a:pt x="424" y="343"/>
                  </a:lnTo>
                  <a:lnTo>
                    <a:pt x="421" y="342"/>
                  </a:lnTo>
                  <a:lnTo>
                    <a:pt x="414" y="337"/>
                  </a:lnTo>
                  <a:lnTo>
                    <a:pt x="407" y="334"/>
                  </a:lnTo>
                  <a:lnTo>
                    <a:pt x="401" y="331"/>
                  </a:lnTo>
                  <a:lnTo>
                    <a:pt x="401" y="331"/>
                  </a:lnTo>
                  <a:lnTo>
                    <a:pt x="401" y="330"/>
                  </a:lnTo>
                  <a:lnTo>
                    <a:pt x="403" y="330"/>
                  </a:lnTo>
                  <a:lnTo>
                    <a:pt x="403" y="330"/>
                  </a:lnTo>
                  <a:lnTo>
                    <a:pt x="400" y="328"/>
                  </a:lnTo>
                  <a:lnTo>
                    <a:pt x="398" y="328"/>
                  </a:lnTo>
                  <a:lnTo>
                    <a:pt x="398" y="328"/>
                  </a:lnTo>
                  <a:lnTo>
                    <a:pt x="404" y="336"/>
                  </a:lnTo>
                  <a:lnTo>
                    <a:pt x="412" y="343"/>
                  </a:lnTo>
                  <a:lnTo>
                    <a:pt x="429" y="354"/>
                  </a:lnTo>
                  <a:lnTo>
                    <a:pt x="429" y="354"/>
                  </a:lnTo>
                  <a:close/>
                  <a:moveTo>
                    <a:pt x="656" y="449"/>
                  </a:moveTo>
                  <a:lnTo>
                    <a:pt x="656" y="449"/>
                  </a:lnTo>
                  <a:lnTo>
                    <a:pt x="653" y="444"/>
                  </a:lnTo>
                  <a:lnTo>
                    <a:pt x="648" y="439"/>
                  </a:lnTo>
                  <a:lnTo>
                    <a:pt x="639" y="432"/>
                  </a:lnTo>
                  <a:lnTo>
                    <a:pt x="639" y="432"/>
                  </a:lnTo>
                  <a:lnTo>
                    <a:pt x="639" y="430"/>
                  </a:lnTo>
                  <a:lnTo>
                    <a:pt x="641" y="429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639" y="427"/>
                  </a:lnTo>
                  <a:lnTo>
                    <a:pt x="639" y="427"/>
                  </a:lnTo>
                  <a:lnTo>
                    <a:pt x="639" y="427"/>
                  </a:lnTo>
                  <a:lnTo>
                    <a:pt x="641" y="426"/>
                  </a:lnTo>
                  <a:lnTo>
                    <a:pt x="641" y="424"/>
                  </a:lnTo>
                  <a:lnTo>
                    <a:pt x="641" y="423"/>
                  </a:lnTo>
                  <a:lnTo>
                    <a:pt x="641" y="423"/>
                  </a:lnTo>
                  <a:lnTo>
                    <a:pt x="627" y="411"/>
                  </a:lnTo>
                  <a:lnTo>
                    <a:pt x="613" y="400"/>
                  </a:lnTo>
                  <a:lnTo>
                    <a:pt x="613" y="400"/>
                  </a:lnTo>
                  <a:lnTo>
                    <a:pt x="615" y="398"/>
                  </a:lnTo>
                  <a:lnTo>
                    <a:pt x="613" y="398"/>
                  </a:lnTo>
                  <a:lnTo>
                    <a:pt x="613" y="398"/>
                  </a:lnTo>
                  <a:lnTo>
                    <a:pt x="571" y="369"/>
                  </a:lnTo>
                  <a:lnTo>
                    <a:pt x="571" y="369"/>
                  </a:lnTo>
                  <a:lnTo>
                    <a:pt x="554" y="359"/>
                  </a:lnTo>
                  <a:lnTo>
                    <a:pt x="545" y="351"/>
                  </a:lnTo>
                  <a:lnTo>
                    <a:pt x="539" y="345"/>
                  </a:lnTo>
                  <a:lnTo>
                    <a:pt x="539" y="345"/>
                  </a:lnTo>
                  <a:lnTo>
                    <a:pt x="540" y="343"/>
                  </a:lnTo>
                  <a:lnTo>
                    <a:pt x="540" y="342"/>
                  </a:lnTo>
                  <a:lnTo>
                    <a:pt x="540" y="342"/>
                  </a:lnTo>
                  <a:lnTo>
                    <a:pt x="534" y="339"/>
                  </a:lnTo>
                  <a:lnTo>
                    <a:pt x="528" y="336"/>
                  </a:lnTo>
                  <a:lnTo>
                    <a:pt x="523" y="333"/>
                  </a:lnTo>
                  <a:lnTo>
                    <a:pt x="517" y="330"/>
                  </a:lnTo>
                  <a:lnTo>
                    <a:pt x="517" y="330"/>
                  </a:lnTo>
                  <a:lnTo>
                    <a:pt x="549" y="363"/>
                  </a:lnTo>
                  <a:lnTo>
                    <a:pt x="583" y="394"/>
                  </a:lnTo>
                  <a:lnTo>
                    <a:pt x="618" y="423"/>
                  </a:lnTo>
                  <a:lnTo>
                    <a:pt x="656" y="449"/>
                  </a:lnTo>
                  <a:lnTo>
                    <a:pt x="656" y="449"/>
                  </a:lnTo>
                  <a:close/>
                  <a:moveTo>
                    <a:pt x="534" y="333"/>
                  </a:moveTo>
                  <a:lnTo>
                    <a:pt x="534" y="333"/>
                  </a:lnTo>
                  <a:lnTo>
                    <a:pt x="532" y="331"/>
                  </a:lnTo>
                  <a:lnTo>
                    <a:pt x="529" y="330"/>
                  </a:lnTo>
                  <a:lnTo>
                    <a:pt x="529" y="330"/>
                  </a:lnTo>
                  <a:lnTo>
                    <a:pt x="531" y="333"/>
                  </a:lnTo>
                  <a:lnTo>
                    <a:pt x="532" y="333"/>
                  </a:lnTo>
                  <a:lnTo>
                    <a:pt x="534" y="333"/>
                  </a:lnTo>
                  <a:lnTo>
                    <a:pt x="534" y="333"/>
                  </a:lnTo>
                  <a:close/>
                  <a:moveTo>
                    <a:pt x="282" y="371"/>
                  </a:moveTo>
                  <a:lnTo>
                    <a:pt x="282" y="371"/>
                  </a:lnTo>
                  <a:lnTo>
                    <a:pt x="276" y="365"/>
                  </a:lnTo>
                  <a:lnTo>
                    <a:pt x="270" y="360"/>
                  </a:lnTo>
                  <a:lnTo>
                    <a:pt x="257" y="351"/>
                  </a:lnTo>
                  <a:lnTo>
                    <a:pt x="257" y="351"/>
                  </a:lnTo>
                  <a:lnTo>
                    <a:pt x="241" y="340"/>
                  </a:lnTo>
                  <a:lnTo>
                    <a:pt x="235" y="336"/>
                  </a:lnTo>
                  <a:lnTo>
                    <a:pt x="228" y="333"/>
                  </a:lnTo>
                  <a:lnTo>
                    <a:pt x="228" y="333"/>
                  </a:lnTo>
                  <a:lnTo>
                    <a:pt x="240" y="343"/>
                  </a:lnTo>
                  <a:lnTo>
                    <a:pt x="253" y="354"/>
                  </a:lnTo>
                  <a:lnTo>
                    <a:pt x="282" y="371"/>
                  </a:lnTo>
                  <a:lnTo>
                    <a:pt x="282" y="371"/>
                  </a:lnTo>
                  <a:close/>
                  <a:moveTo>
                    <a:pt x="597" y="337"/>
                  </a:moveTo>
                  <a:lnTo>
                    <a:pt x="597" y="337"/>
                  </a:lnTo>
                  <a:lnTo>
                    <a:pt x="593" y="334"/>
                  </a:lnTo>
                  <a:lnTo>
                    <a:pt x="592" y="333"/>
                  </a:lnTo>
                  <a:lnTo>
                    <a:pt x="590" y="333"/>
                  </a:lnTo>
                  <a:lnTo>
                    <a:pt x="590" y="333"/>
                  </a:lnTo>
                  <a:lnTo>
                    <a:pt x="593" y="334"/>
                  </a:lnTo>
                  <a:lnTo>
                    <a:pt x="597" y="337"/>
                  </a:lnTo>
                  <a:lnTo>
                    <a:pt x="597" y="337"/>
                  </a:lnTo>
                  <a:close/>
                  <a:moveTo>
                    <a:pt x="246" y="337"/>
                  </a:moveTo>
                  <a:lnTo>
                    <a:pt x="246" y="337"/>
                  </a:lnTo>
                  <a:lnTo>
                    <a:pt x="244" y="334"/>
                  </a:lnTo>
                  <a:lnTo>
                    <a:pt x="243" y="334"/>
                  </a:lnTo>
                  <a:lnTo>
                    <a:pt x="241" y="334"/>
                  </a:lnTo>
                  <a:lnTo>
                    <a:pt x="241" y="334"/>
                  </a:lnTo>
                  <a:lnTo>
                    <a:pt x="243" y="337"/>
                  </a:lnTo>
                  <a:lnTo>
                    <a:pt x="244" y="337"/>
                  </a:lnTo>
                  <a:lnTo>
                    <a:pt x="246" y="337"/>
                  </a:lnTo>
                  <a:lnTo>
                    <a:pt x="246" y="337"/>
                  </a:lnTo>
                  <a:close/>
                  <a:moveTo>
                    <a:pt x="635" y="397"/>
                  </a:moveTo>
                  <a:lnTo>
                    <a:pt x="635" y="397"/>
                  </a:lnTo>
                  <a:lnTo>
                    <a:pt x="615" y="380"/>
                  </a:lnTo>
                  <a:lnTo>
                    <a:pt x="593" y="363"/>
                  </a:lnTo>
                  <a:lnTo>
                    <a:pt x="571" y="350"/>
                  </a:lnTo>
                  <a:lnTo>
                    <a:pt x="548" y="334"/>
                  </a:lnTo>
                  <a:lnTo>
                    <a:pt x="548" y="334"/>
                  </a:lnTo>
                  <a:lnTo>
                    <a:pt x="568" y="351"/>
                  </a:lnTo>
                  <a:lnTo>
                    <a:pt x="589" y="368"/>
                  </a:lnTo>
                  <a:lnTo>
                    <a:pt x="635" y="397"/>
                  </a:lnTo>
                  <a:lnTo>
                    <a:pt x="635" y="397"/>
                  </a:lnTo>
                  <a:close/>
                  <a:moveTo>
                    <a:pt x="391" y="342"/>
                  </a:moveTo>
                  <a:lnTo>
                    <a:pt x="391" y="342"/>
                  </a:lnTo>
                  <a:lnTo>
                    <a:pt x="407" y="353"/>
                  </a:lnTo>
                  <a:lnTo>
                    <a:pt x="424" y="363"/>
                  </a:lnTo>
                  <a:lnTo>
                    <a:pt x="424" y="363"/>
                  </a:lnTo>
                  <a:lnTo>
                    <a:pt x="423" y="359"/>
                  </a:lnTo>
                  <a:lnTo>
                    <a:pt x="421" y="357"/>
                  </a:lnTo>
                  <a:lnTo>
                    <a:pt x="423" y="354"/>
                  </a:lnTo>
                  <a:lnTo>
                    <a:pt x="423" y="354"/>
                  </a:lnTo>
                  <a:lnTo>
                    <a:pt x="406" y="345"/>
                  </a:lnTo>
                  <a:lnTo>
                    <a:pt x="389" y="336"/>
                  </a:lnTo>
                  <a:lnTo>
                    <a:pt x="389" y="336"/>
                  </a:lnTo>
                  <a:lnTo>
                    <a:pt x="391" y="337"/>
                  </a:lnTo>
                  <a:lnTo>
                    <a:pt x="391" y="339"/>
                  </a:lnTo>
                  <a:lnTo>
                    <a:pt x="391" y="342"/>
                  </a:lnTo>
                  <a:lnTo>
                    <a:pt x="391" y="342"/>
                  </a:lnTo>
                  <a:close/>
                  <a:moveTo>
                    <a:pt x="311" y="362"/>
                  </a:moveTo>
                  <a:lnTo>
                    <a:pt x="311" y="362"/>
                  </a:lnTo>
                  <a:lnTo>
                    <a:pt x="304" y="354"/>
                  </a:lnTo>
                  <a:lnTo>
                    <a:pt x="296" y="348"/>
                  </a:lnTo>
                  <a:lnTo>
                    <a:pt x="279" y="336"/>
                  </a:lnTo>
                  <a:lnTo>
                    <a:pt x="279" y="336"/>
                  </a:lnTo>
                  <a:lnTo>
                    <a:pt x="285" y="343"/>
                  </a:lnTo>
                  <a:lnTo>
                    <a:pt x="295" y="351"/>
                  </a:lnTo>
                  <a:lnTo>
                    <a:pt x="302" y="357"/>
                  </a:lnTo>
                  <a:lnTo>
                    <a:pt x="311" y="362"/>
                  </a:lnTo>
                  <a:lnTo>
                    <a:pt x="311" y="362"/>
                  </a:lnTo>
                  <a:close/>
                  <a:moveTo>
                    <a:pt x="331" y="403"/>
                  </a:moveTo>
                  <a:lnTo>
                    <a:pt x="331" y="403"/>
                  </a:lnTo>
                  <a:lnTo>
                    <a:pt x="375" y="433"/>
                  </a:lnTo>
                  <a:lnTo>
                    <a:pt x="375" y="433"/>
                  </a:lnTo>
                  <a:lnTo>
                    <a:pt x="398" y="450"/>
                  </a:lnTo>
                  <a:lnTo>
                    <a:pt x="411" y="456"/>
                  </a:lnTo>
                  <a:lnTo>
                    <a:pt x="418" y="459"/>
                  </a:lnTo>
                  <a:lnTo>
                    <a:pt x="424" y="461"/>
                  </a:lnTo>
                  <a:lnTo>
                    <a:pt x="424" y="461"/>
                  </a:lnTo>
                  <a:lnTo>
                    <a:pt x="421" y="453"/>
                  </a:lnTo>
                  <a:lnTo>
                    <a:pt x="417" y="449"/>
                  </a:lnTo>
                  <a:lnTo>
                    <a:pt x="404" y="438"/>
                  </a:lnTo>
                  <a:lnTo>
                    <a:pt x="378" y="421"/>
                  </a:lnTo>
                  <a:lnTo>
                    <a:pt x="378" y="421"/>
                  </a:lnTo>
                  <a:lnTo>
                    <a:pt x="374" y="421"/>
                  </a:lnTo>
                  <a:lnTo>
                    <a:pt x="372" y="423"/>
                  </a:lnTo>
                  <a:lnTo>
                    <a:pt x="371" y="423"/>
                  </a:lnTo>
                  <a:lnTo>
                    <a:pt x="371" y="423"/>
                  </a:lnTo>
                  <a:lnTo>
                    <a:pt x="365" y="418"/>
                  </a:lnTo>
                  <a:lnTo>
                    <a:pt x="360" y="414"/>
                  </a:lnTo>
                  <a:lnTo>
                    <a:pt x="356" y="407"/>
                  </a:lnTo>
                  <a:lnTo>
                    <a:pt x="351" y="403"/>
                  </a:lnTo>
                  <a:lnTo>
                    <a:pt x="351" y="403"/>
                  </a:lnTo>
                  <a:lnTo>
                    <a:pt x="342" y="398"/>
                  </a:lnTo>
                  <a:lnTo>
                    <a:pt x="333" y="392"/>
                  </a:lnTo>
                  <a:lnTo>
                    <a:pt x="333" y="392"/>
                  </a:lnTo>
                  <a:lnTo>
                    <a:pt x="325" y="386"/>
                  </a:lnTo>
                  <a:lnTo>
                    <a:pt x="325" y="386"/>
                  </a:lnTo>
                  <a:lnTo>
                    <a:pt x="298" y="369"/>
                  </a:lnTo>
                  <a:lnTo>
                    <a:pt x="298" y="369"/>
                  </a:lnTo>
                  <a:lnTo>
                    <a:pt x="290" y="365"/>
                  </a:lnTo>
                  <a:lnTo>
                    <a:pt x="282" y="360"/>
                  </a:lnTo>
                  <a:lnTo>
                    <a:pt x="282" y="360"/>
                  </a:lnTo>
                  <a:lnTo>
                    <a:pt x="282" y="359"/>
                  </a:lnTo>
                  <a:lnTo>
                    <a:pt x="282" y="357"/>
                  </a:lnTo>
                  <a:lnTo>
                    <a:pt x="282" y="357"/>
                  </a:lnTo>
                  <a:lnTo>
                    <a:pt x="273" y="353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55" y="343"/>
                  </a:lnTo>
                  <a:lnTo>
                    <a:pt x="246" y="337"/>
                  </a:lnTo>
                  <a:lnTo>
                    <a:pt x="246" y="337"/>
                  </a:lnTo>
                  <a:lnTo>
                    <a:pt x="269" y="354"/>
                  </a:lnTo>
                  <a:lnTo>
                    <a:pt x="289" y="371"/>
                  </a:lnTo>
                  <a:lnTo>
                    <a:pt x="310" y="388"/>
                  </a:lnTo>
                  <a:lnTo>
                    <a:pt x="331" y="403"/>
                  </a:lnTo>
                  <a:lnTo>
                    <a:pt x="331" y="403"/>
                  </a:lnTo>
                  <a:close/>
                  <a:moveTo>
                    <a:pt x="438" y="343"/>
                  </a:moveTo>
                  <a:lnTo>
                    <a:pt x="438" y="343"/>
                  </a:lnTo>
                  <a:lnTo>
                    <a:pt x="435" y="340"/>
                  </a:lnTo>
                  <a:lnTo>
                    <a:pt x="432" y="339"/>
                  </a:lnTo>
                  <a:lnTo>
                    <a:pt x="430" y="339"/>
                  </a:lnTo>
                  <a:lnTo>
                    <a:pt x="430" y="339"/>
                  </a:lnTo>
                  <a:lnTo>
                    <a:pt x="435" y="342"/>
                  </a:lnTo>
                  <a:lnTo>
                    <a:pt x="438" y="343"/>
                  </a:lnTo>
                  <a:lnTo>
                    <a:pt x="438" y="343"/>
                  </a:lnTo>
                  <a:close/>
                  <a:moveTo>
                    <a:pt x="324" y="351"/>
                  </a:moveTo>
                  <a:lnTo>
                    <a:pt x="324" y="351"/>
                  </a:lnTo>
                  <a:lnTo>
                    <a:pt x="321" y="348"/>
                  </a:lnTo>
                  <a:lnTo>
                    <a:pt x="319" y="346"/>
                  </a:lnTo>
                  <a:lnTo>
                    <a:pt x="319" y="345"/>
                  </a:lnTo>
                  <a:lnTo>
                    <a:pt x="319" y="345"/>
                  </a:lnTo>
                  <a:lnTo>
                    <a:pt x="316" y="345"/>
                  </a:lnTo>
                  <a:lnTo>
                    <a:pt x="314" y="343"/>
                  </a:lnTo>
                  <a:lnTo>
                    <a:pt x="313" y="343"/>
                  </a:lnTo>
                  <a:lnTo>
                    <a:pt x="310" y="343"/>
                  </a:lnTo>
                  <a:lnTo>
                    <a:pt x="310" y="343"/>
                  </a:lnTo>
                  <a:lnTo>
                    <a:pt x="313" y="345"/>
                  </a:lnTo>
                  <a:lnTo>
                    <a:pt x="318" y="348"/>
                  </a:lnTo>
                  <a:lnTo>
                    <a:pt x="321" y="350"/>
                  </a:lnTo>
                  <a:lnTo>
                    <a:pt x="324" y="351"/>
                  </a:lnTo>
                  <a:lnTo>
                    <a:pt x="324" y="351"/>
                  </a:lnTo>
                  <a:close/>
                  <a:moveTo>
                    <a:pt x="607" y="362"/>
                  </a:moveTo>
                  <a:lnTo>
                    <a:pt x="607" y="362"/>
                  </a:lnTo>
                  <a:lnTo>
                    <a:pt x="632" y="383"/>
                  </a:lnTo>
                  <a:lnTo>
                    <a:pt x="644" y="394"/>
                  </a:lnTo>
                  <a:lnTo>
                    <a:pt x="656" y="401"/>
                  </a:lnTo>
                  <a:lnTo>
                    <a:pt x="656" y="401"/>
                  </a:lnTo>
                  <a:lnTo>
                    <a:pt x="650" y="395"/>
                  </a:lnTo>
                  <a:lnTo>
                    <a:pt x="647" y="392"/>
                  </a:lnTo>
                  <a:lnTo>
                    <a:pt x="644" y="388"/>
                  </a:lnTo>
                  <a:lnTo>
                    <a:pt x="644" y="388"/>
                  </a:lnTo>
                  <a:lnTo>
                    <a:pt x="642" y="385"/>
                  </a:lnTo>
                  <a:lnTo>
                    <a:pt x="641" y="380"/>
                  </a:lnTo>
                  <a:lnTo>
                    <a:pt x="641" y="380"/>
                  </a:lnTo>
                  <a:lnTo>
                    <a:pt x="638" y="377"/>
                  </a:lnTo>
                  <a:lnTo>
                    <a:pt x="632" y="372"/>
                  </a:lnTo>
                  <a:lnTo>
                    <a:pt x="619" y="365"/>
                  </a:lnTo>
                  <a:lnTo>
                    <a:pt x="619" y="365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0" y="346"/>
                  </a:lnTo>
                  <a:lnTo>
                    <a:pt x="586" y="343"/>
                  </a:lnTo>
                  <a:lnTo>
                    <a:pt x="586" y="343"/>
                  </a:lnTo>
                  <a:lnTo>
                    <a:pt x="586" y="343"/>
                  </a:lnTo>
                  <a:lnTo>
                    <a:pt x="586" y="345"/>
                  </a:lnTo>
                  <a:lnTo>
                    <a:pt x="586" y="345"/>
                  </a:lnTo>
                  <a:lnTo>
                    <a:pt x="597" y="353"/>
                  </a:lnTo>
                  <a:lnTo>
                    <a:pt x="607" y="362"/>
                  </a:lnTo>
                  <a:lnTo>
                    <a:pt x="607" y="362"/>
                  </a:lnTo>
                  <a:close/>
                  <a:moveTo>
                    <a:pt x="446" y="346"/>
                  </a:moveTo>
                  <a:lnTo>
                    <a:pt x="446" y="346"/>
                  </a:lnTo>
                  <a:lnTo>
                    <a:pt x="443" y="345"/>
                  </a:lnTo>
                  <a:lnTo>
                    <a:pt x="441" y="343"/>
                  </a:lnTo>
                  <a:lnTo>
                    <a:pt x="439" y="345"/>
                  </a:lnTo>
                  <a:lnTo>
                    <a:pt x="439" y="345"/>
                  </a:lnTo>
                  <a:lnTo>
                    <a:pt x="443" y="346"/>
                  </a:lnTo>
                  <a:lnTo>
                    <a:pt x="444" y="348"/>
                  </a:lnTo>
                  <a:lnTo>
                    <a:pt x="446" y="346"/>
                  </a:lnTo>
                  <a:lnTo>
                    <a:pt x="446" y="346"/>
                  </a:lnTo>
                  <a:close/>
                  <a:moveTo>
                    <a:pt x="560" y="389"/>
                  </a:moveTo>
                  <a:lnTo>
                    <a:pt x="560" y="389"/>
                  </a:lnTo>
                  <a:lnTo>
                    <a:pt x="546" y="377"/>
                  </a:lnTo>
                  <a:lnTo>
                    <a:pt x="531" y="365"/>
                  </a:lnTo>
                  <a:lnTo>
                    <a:pt x="497" y="343"/>
                  </a:lnTo>
                  <a:lnTo>
                    <a:pt x="497" y="343"/>
                  </a:lnTo>
                  <a:lnTo>
                    <a:pt x="496" y="343"/>
                  </a:lnTo>
                  <a:lnTo>
                    <a:pt x="494" y="345"/>
                  </a:lnTo>
                  <a:lnTo>
                    <a:pt x="494" y="345"/>
                  </a:lnTo>
                  <a:lnTo>
                    <a:pt x="500" y="351"/>
                  </a:lnTo>
                  <a:lnTo>
                    <a:pt x="508" y="359"/>
                  </a:lnTo>
                  <a:lnTo>
                    <a:pt x="525" y="369"/>
                  </a:lnTo>
                  <a:lnTo>
                    <a:pt x="542" y="378"/>
                  </a:lnTo>
                  <a:lnTo>
                    <a:pt x="560" y="389"/>
                  </a:lnTo>
                  <a:lnTo>
                    <a:pt x="560" y="389"/>
                  </a:lnTo>
                  <a:close/>
                  <a:moveTo>
                    <a:pt x="610" y="346"/>
                  </a:moveTo>
                  <a:lnTo>
                    <a:pt x="610" y="346"/>
                  </a:lnTo>
                  <a:lnTo>
                    <a:pt x="609" y="345"/>
                  </a:lnTo>
                  <a:lnTo>
                    <a:pt x="607" y="343"/>
                  </a:lnTo>
                  <a:lnTo>
                    <a:pt x="606" y="343"/>
                  </a:lnTo>
                  <a:lnTo>
                    <a:pt x="606" y="343"/>
                  </a:lnTo>
                  <a:lnTo>
                    <a:pt x="606" y="345"/>
                  </a:lnTo>
                  <a:lnTo>
                    <a:pt x="607" y="346"/>
                  </a:lnTo>
                  <a:lnTo>
                    <a:pt x="609" y="346"/>
                  </a:lnTo>
                  <a:lnTo>
                    <a:pt x="610" y="346"/>
                  </a:lnTo>
                  <a:lnTo>
                    <a:pt x="610" y="346"/>
                  </a:lnTo>
                  <a:close/>
                  <a:moveTo>
                    <a:pt x="354" y="386"/>
                  </a:moveTo>
                  <a:lnTo>
                    <a:pt x="354" y="386"/>
                  </a:lnTo>
                  <a:lnTo>
                    <a:pt x="357" y="386"/>
                  </a:lnTo>
                  <a:lnTo>
                    <a:pt x="360" y="386"/>
                  </a:lnTo>
                  <a:lnTo>
                    <a:pt x="360" y="386"/>
                  </a:lnTo>
                  <a:lnTo>
                    <a:pt x="365" y="391"/>
                  </a:lnTo>
                  <a:lnTo>
                    <a:pt x="371" y="395"/>
                  </a:lnTo>
                  <a:lnTo>
                    <a:pt x="371" y="395"/>
                  </a:lnTo>
                  <a:lnTo>
                    <a:pt x="404" y="417"/>
                  </a:lnTo>
                  <a:lnTo>
                    <a:pt x="438" y="439"/>
                  </a:lnTo>
                  <a:lnTo>
                    <a:pt x="470" y="464"/>
                  </a:lnTo>
                  <a:lnTo>
                    <a:pt x="500" y="490"/>
                  </a:lnTo>
                  <a:lnTo>
                    <a:pt x="500" y="490"/>
                  </a:lnTo>
                  <a:lnTo>
                    <a:pt x="508" y="493"/>
                  </a:lnTo>
                  <a:lnTo>
                    <a:pt x="514" y="497"/>
                  </a:lnTo>
                  <a:lnTo>
                    <a:pt x="526" y="505"/>
                  </a:lnTo>
                  <a:lnTo>
                    <a:pt x="526" y="505"/>
                  </a:lnTo>
                  <a:lnTo>
                    <a:pt x="510" y="488"/>
                  </a:lnTo>
                  <a:lnTo>
                    <a:pt x="493" y="475"/>
                  </a:lnTo>
                  <a:lnTo>
                    <a:pt x="476" y="461"/>
                  </a:lnTo>
                  <a:lnTo>
                    <a:pt x="459" y="446"/>
                  </a:lnTo>
                  <a:lnTo>
                    <a:pt x="459" y="446"/>
                  </a:lnTo>
                  <a:lnTo>
                    <a:pt x="455" y="444"/>
                  </a:lnTo>
                  <a:lnTo>
                    <a:pt x="449" y="441"/>
                  </a:lnTo>
                  <a:lnTo>
                    <a:pt x="444" y="438"/>
                  </a:lnTo>
                  <a:lnTo>
                    <a:pt x="439" y="435"/>
                  </a:lnTo>
                  <a:lnTo>
                    <a:pt x="439" y="435"/>
                  </a:lnTo>
                  <a:lnTo>
                    <a:pt x="441" y="433"/>
                  </a:lnTo>
                  <a:lnTo>
                    <a:pt x="441" y="433"/>
                  </a:lnTo>
                  <a:lnTo>
                    <a:pt x="436" y="432"/>
                  </a:lnTo>
                  <a:lnTo>
                    <a:pt x="435" y="432"/>
                  </a:lnTo>
                  <a:lnTo>
                    <a:pt x="430" y="427"/>
                  </a:lnTo>
                  <a:lnTo>
                    <a:pt x="430" y="427"/>
                  </a:lnTo>
                  <a:lnTo>
                    <a:pt x="424" y="424"/>
                  </a:lnTo>
                  <a:lnTo>
                    <a:pt x="418" y="421"/>
                  </a:lnTo>
                  <a:lnTo>
                    <a:pt x="414" y="418"/>
                  </a:lnTo>
                  <a:lnTo>
                    <a:pt x="407" y="415"/>
                  </a:lnTo>
                  <a:lnTo>
                    <a:pt x="407" y="415"/>
                  </a:lnTo>
                  <a:lnTo>
                    <a:pt x="407" y="414"/>
                  </a:lnTo>
                  <a:lnTo>
                    <a:pt x="407" y="414"/>
                  </a:lnTo>
                  <a:lnTo>
                    <a:pt x="394" y="406"/>
                  </a:lnTo>
                  <a:lnTo>
                    <a:pt x="382" y="397"/>
                  </a:lnTo>
                  <a:lnTo>
                    <a:pt x="382" y="397"/>
                  </a:lnTo>
                  <a:lnTo>
                    <a:pt x="372" y="392"/>
                  </a:lnTo>
                  <a:lnTo>
                    <a:pt x="363" y="386"/>
                  </a:lnTo>
                  <a:lnTo>
                    <a:pt x="354" y="380"/>
                  </a:lnTo>
                  <a:lnTo>
                    <a:pt x="345" y="374"/>
                  </a:lnTo>
                  <a:lnTo>
                    <a:pt x="345" y="374"/>
                  </a:lnTo>
                  <a:lnTo>
                    <a:pt x="345" y="371"/>
                  </a:lnTo>
                  <a:lnTo>
                    <a:pt x="345" y="371"/>
                  </a:lnTo>
                  <a:lnTo>
                    <a:pt x="333" y="365"/>
                  </a:lnTo>
                  <a:lnTo>
                    <a:pt x="322" y="357"/>
                  </a:lnTo>
                  <a:lnTo>
                    <a:pt x="311" y="351"/>
                  </a:lnTo>
                  <a:lnTo>
                    <a:pt x="299" y="345"/>
                  </a:lnTo>
                  <a:lnTo>
                    <a:pt x="299" y="345"/>
                  </a:lnTo>
                  <a:lnTo>
                    <a:pt x="327" y="365"/>
                  </a:lnTo>
                  <a:lnTo>
                    <a:pt x="354" y="386"/>
                  </a:lnTo>
                  <a:lnTo>
                    <a:pt x="354" y="386"/>
                  </a:lnTo>
                  <a:close/>
                  <a:moveTo>
                    <a:pt x="685" y="363"/>
                  </a:moveTo>
                  <a:lnTo>
                    <a:pt x="685" y="363"/>
                  </a:lnTo>
                  <a:lnTo>
                    <a:pt x="680" y="357"/>
                  </a:lnTo>
                  <a:lnTo>
                    <a:pt x="676" y="353"/>
                  </a:lnTo>
                  <a:lnTo>
                    <a:pt x="664" y="345"/>
                  </a:lnTo>
                  <a:lnTo>
                    <a:pt x="664" y="345"/>
                  </a:lnTo>
                  <a:lnTo>
                    <a:pt x="674" y="356"/>
                  </a:lnTo>
                  <a:lnTo>
                    <a:pt x="679" y="360"/>
                  </a:lnTo>
                  <a:lnTo>
                    <a:pt x="685" y="363"/>
                  </a:lnTo>
                  <a:lnTo>
                    <a:pt x="685" y="363"/>
                  </a:lnTo>
                  <a:close/>
                  <a:moveTo>
                    <a:pt x="391" y="365"/>
                  </a:moveTo>
                  <a:lnTo>
                    <a:pt x="391" y="365"/>
                  </a:lnTo>
                  <a:lnTo>
                    <a:pt x="398" y="368"/>
                  </a:lnTo>
                  <a:lnTo>
                    <a:pt x="406" y="372"/>
                  </a:lnTo>
                  <a:lnTo>
                    <a:pt x="414" y="377"/>
                  </a:lnTo>
                  <a:lnTo>
                    <a:pt x="421" y="380"/>
                  </a:lnTo>
                  <a:lnTo>
                    <a:pt x="421" y="380"/>
                  </a:lnTo>
                  <a:lnTo>
                    <a:pt x="401" y="363"/>
                  </a:lnTo>
                  <a:lnTo>
                    <a:pt x="380" y="348"/>
                  </a:lnTo>
                  <a:lnTo>
                    <a:pt x="380" y="348"/>
                  </a:lnTo>
                  <a:lnTo>
                    <a:pt x="383" y="351"/>
                  </a:lnTo>
                  <a:lnTo>
                    <a:pt x="386" y="356"/>
                  </a:lnTo>
                  <a:lnTo>
                    <a:pt x="389" y="359"/>
                  </a:lnTo>
                  <a:lnTo>
                    <a:pt x="391" y="365"/>
                  </a:lnTo>
                  <a:lnTo>
                    <a:pt x="391" y="365"/>
                  </a:lnTo>
                  <a:close/>
                  <a:moveTo>
                    <a:pt x="435" y="388"/>
                  </a:moveTo>
                  <a:lnTo>
                    <a:pt x="435" y="388"/>
                  </a:lnTo>
                  <a:lnTo>
                    <a:pt x="439" y="392"/>
                  </a:lnTo>
                  <a:lnTo>
                    <a:pt x="444" y="398"/>
                  </a:lnTo>
                  <a:lnTo>
                    <a:pt x="444" y="398"/>
                  </a:lnTo>
                  <a:lnTo>
                    <a:pt x="455" y="404"/>
                  </a:lnTo>
                  <a:lnTo>
                    <a:pt x="467" y="412"/>
                  </a:lnTo>
                  <a:lnTo>
                    <a:pt x="467" y="412"/>
                  </a:lnTo>
                  <a:lnTo>
                    <a:pt x="497" y="435"/>
                  </a:lnTo>
                  <a:lnTo>
                    <a:pt x="497" y="435"/>
                  </a:lnTo>
                  <a:lnTo>
                    <a:pt x="502" y="435"/>
                  </a:lnTo>
                  <a:lnTo>
                    <a:pt x="507" y="436"/>
                  </a:lnTo>
                  <a:lnTo>
                    <a:pt x="511" y="439"/>
                  </a:lnTo>
                  <a:lnTo>
                    <a:pt x="514" y="441"/>
                  </a:lnTo>
                  <a:lnTo>
                    <a:pt x="514" y="441"/>
                  </a:lnTo>
                  <a:lnTo>
                    <a:pt x="504" y="432"/>
                  </a:lnTo>
                  <a:lnTo>
                    <a:pt x="493" y="423"/>
                  </a:lnTo>
                  <a:lnTo>
                    <a:pt x="484" y="412"/>
                  </a:lnTo>
                  <a:lnTo>
                    <a:pt x="476" y="401"/>
                  </a:lnTo>
                  <a:lnTo>
                    <a:pt x="476" y="401"/>
                  </a:lnTo>
                  <a:lnTo>
                    <a:pt x="467" y="397"/>
                  </a:lnTo>
                  <a:lnTo>
                    <a:pt x="458" y="391"/>
                  </a:lnTo>
                  <a:lnTo>
                    <a:pt x="447" y="383"/>
                  </a:lnTo>
                  <a:lnTo>
                    <a:pt x="436" y="377"/>
                  </a:lnTo>
                  <a:lnTo>
                    <a:pt x="436" y="377"/>
                  </a:lnTo>
                  <a:lnTo>
                    <a:pt x="435" y="374"/>
                  </a:lnTo>
                  <a:lnTo>
                    <a:pt x="435" y="374"/>
                  </a:lnTo>
                  <a:lnTo>
                    <a:pt x="429" y="372"/>
                  </a:lnTo>
                  <a:lnTo>
                    <a:pt x="426" y="371"/>
                  </a:lnTo>
                  <a:lnTo>
                    <a:pt x="424" y="368"/>
                  </a:lnTo>
                  <a:lnTo>
                    <a:pt x="424" y="368"/>
                  </a:lnTo>
                  <a:lnTo>
                    <a:pt x="420" y="366"/>
                  </a:lnTo>
                  <a:lnTo>
                    <a:pt x="417" y="365"/>
                  </a:lnTo>
                  <a:lnTo>
                    <a:pt x="414" y="362"/>
                  </a:lnTo>
                  <a:lnTo>
                    <a:pt x="409" y="360"/>
                  </a:lnTo>
                  <a:lnTo>
                    <a:pt x="409" y="360"/>
                  </a:lnTo>
                  <a:lnTo>
                    <a:pt x="409" y="359"/>
                  </a:lnTo>
                  <a:lnTo>
                    <a:pt x="409" y="359"/>
                  </a:lnTo>
                  <a:lnTo>
                    <a:pt x="404" y="356"/>
                  </a:lnTo>
                  <a:lnTo>
                    <a:pt x="398" y="353"/>
                  </a:lnTo>
                  <a:lnTo>
                    <a:pt x="394" y="350"/>
                  </a:lnTo>
                  <a:lnTo>
                    <a:pt x="389" y="348"/>
                  </a:lnTo>
                  <a:lnTo>
                    <a:pt x="389" y="348"/>
                  </a:lnTo>
                  <a:lnTo>
                    <a:pt x="412" y="368"/>
                  </a:lnTo>
                  <a:lnTo>
                    <a:pt x="435" y="388"/>
                  </a:lnTo>
                  <a:lnTo>
                    <a:pt x="435" y="388"/>
                  </a:lnTo>
                  <a:close/>
                  <a:moveTo>
                    <a:pt x="505" y="366"/>
                  </a:moveTo>
                  <a:lnTo>
                    <a:pt x="505" y="366"/>
                  </a:lnTo>
                  <a:lnTo>
                    <a:pt x="494" y="357"/>
                  </a:lnTo>
                  <a:lnTo>
                    <a:pt x="487" y="353"/>
                  </a:lnTo>
                  <a:lnTo>
                    <a:pt x="481" y="350"/>
                  </a:lnTo>
                  <a:lnTo>
                    <a:pt x="481" y="350"/>
                  </a:lnTo>
                  <a:lnTo>
                    <a:pt x="493" y="360"/>
                  </a:lnTo>
                  <a:lnTo>
                    <a:pt x="499" y="365"/>
                  </a:lnTo>
                  <a:lnTo>
                    <a:pt x="505" y="366"/>
                  </a:lnTo>
                  <a:lnTo>
                    <a:pt x="505" y="366"/>
                  </a:lnTo>
                  <a:close/>
                  <a:moveTo>
                    <a:pt x="420" y="394"/>
                  </a:moveTo>
                  <a:lnTo>
                    <a:pt x="420" y="394"/>
                  </a:lnTo>
                  <a:lnTo>
                    <a:pt x="403" y="383"/>
                  </a:lnTo>
                  <a:lnTo>
                    <a:pt x="388" y="372"/>
                  </a:lnTo>
                  <a:lnTo>
                    <a:pt x="388" y="372"/>
                  </a:lnTo>
                  <a:lnTo>
                    <a:pt x="377" y="369"/>
                  </a:lnTo>
                  <a:lnTo>
                    <a:pt x="368" y="363"/>
                  </a:lnTo>
                  <a:lnTo>
                    <a:pt x="360" y="357"/>
                  </a:lnTo>
                  <a:lnTo>
                    <a:pt x="353" y="351"/>
                  </a:lnTo>
                  <a:lnTo>
                    <a:pt x="353" y="351"/>
                  </a:lnTo>
                  <a:lnTo>
                    <a:pt x="348" y="353"/>
                  </a:lnTo>
                  <a:lnTo>
                    <a:pt x="345" y="353"/>
                  </a:lnTo>
                  <a:lnTo>
                    <a:pt x="345" y="353"/>
                  </a:lnTo>
                  <a:lnTo>
                    <a:pt x="356" y="360"/>
                  </a:lnTo>
                  <a:lnTo>
                    <a:pt x="369" y="368"/>
                  </a:lnTo>
                  <a:lnTo>
                    <a:pt x="395" y="383"/>
                  </a:lnTo>
                  <a:lnTo>
                    <a:pt x="395" y="383"/>
                  </a:lnTo>
                  <a:lnTo>
                    <a:pt x="407" y="391"/>
                  </a:lnTo>
                  <a:lnTo>
                    <a:pt x="414" y="395"/>
                  </a:lnTo>
                  <a:lnTo>
                    <a:pt x="421" y="398"/>
                  </a:lnTo>
                  <a:lnTo>
                    <a:pt x="421" y="398"/>
                  </a:lnTo>
                  <a:lnTo>
                    <a:pt x="420" y="397"/>
                  </a:lnTo>
                  <a:lnTo>
                    <a:pt x="420" y="394"/>
                  </a:lnTo>
                  <a:lnTo>
                    <a:pt x="420" y="394"/>
                  </a:lnTo>
                  <a:close/>
                  <a:moveTo>
                    <a:pt x="708" y="365"/>
                  </a:moveTo>
                  <a:lnTo>
                    <a:pt x="708" y="365"/>
                  </a:lnTo>
                  <a:lnTo>
                    <a:pt x="700" y="359"/>
                  </a:lnTo>
                  <a:lnTo>
                    <a:pt x="693" y="353"/>
                  </a:lnTo>
                  <a:lnTo>
                    <a:pt x="693" y="353"/>
                  </a:lnTo>
                  <a:lnTo>
                    <a:pt x="700" y="360"/>
                  </a:lnTo>
                  <a:lnTo>
                    <a:pt x="703" y="363"/>
                  </a:lnTo>
                  <a:lnTo>
                    <a:pt x="708" y="365"/>
                  </a:lnTo>
                  <a:lnTo>
                    <a:pt x="708" y="365"/>
                  </a:lnTo>
                  <a:close/>
                  <a:moveTo>
                    <a:pt x="715" y="360"/>
                  </a:moveTo>
                  <a:lnTo>
                    <a:pt x="715" y="360"/>
                  </a:lnTo>
                  <a:lnTo>
                    <a:pt x="726" y="371"/>
                  </a:lnTo>
                  <a:lnTo>
                    <a:pt x="737" y="383"/>
                  </a:lnTo>
                  <a:lnTo>
                    <a:pt x="737" y="383"/>
                  </a:lnTo>
                  <a:lnTo>
                    <a:pt x="743" y="388"/>
                  </a:lnTo>
                  <a:lnTo>
                    <a:pt x="747" y="391"/>
                  </a:lnTo>
                  <a:lnTo>
                    <a:pt x="751" y="391"/>
                  </a:lnTo>
                  <a:lnTo>
                    <a:pt x="751" y="391"/>
                  </a:lnTo>
                  <a:lnTo>
                    <a:pt x="749" y="388"/>
                  </a:lnTo>
                  <a:lnTo>
                    <a:pt x="746" y="385"/>
                  </a:lnTo>
                  <a:lnTo>
                    <a:pt x="741" y="378"/>
                  </a:lnTo>
                  <a:lnTo>
                    <a:pt x="741" y="378"/>
                  </a:lnTo>
                  <a:lnTo>
                    <a:pt x="735" y="374"/>
                  </a:lnTo>
                  <a:lnTo>
                    <a:pt x="734" y="372"/>
                  </a:lnTo>
                  <a:lnTo>
                    <a:pt x="734" y="369"/>
                  </a:lnTo>
                  <a:lnTo>
                    <a:pt x="734" y="369"/>
                  </a:lnTo>
                  <a:lnTo>
                    <a:pt x="728" y="368"/>
                  </a:lnTo>
                  <a:lnTo>
                    <a:pt x="728" y="368"/>
                  </a:lnTo>
                  <a:lnTo>
                    <a:pt x="725" y="365"/>
                  </a:lnTo>
                  <a:lnTo>
                    <a:pt x="723" y="362"/>
                  </a:lnTo>
                  <a:lnTo>
                    <a:pt x="723" y="362"/>
                  </a:lnTo>
                  <a:lnTo>
                    <a:pt x="717" y="359"/>
                  </a:lnTo>
                  <a:lnTo>
                    <a:pt x="715" y="357"/>
                  </a:lnTo>
                  <a:lnTo>
                    <a:pt x="715" y="356"/>
                  </a:lnTo>
                  <a:lnTo>
                    <a:pt x="715" y="356"/>
                  </a:lnTo>
                  <a:lnTo>
                    <a:pt x="712" y="356"/>
                  </a:lnTo>
                  <a:lnTo>
                    <a:pt x="709" y="354"/>
                  </a:lnTo>
                  <a:lnTo>
                    <a:pt x="709" y="354"/>
                  </a:lnTo>
                  <a:lnTo>
                    <a:pt x="711" y="356"/>
                  </a:lnTo>
                  <a:lnTo>
                    <a:pt x="712" y="357"/>
                  </a:lnTo>
                  <a:lnTo>
                    <a:pt x="715" y="360"/>
                  </a:lnTo>
                  <a:lnTo>
                    <a:pt x="715" y="360"/>
                  </a:lnTo>
                  <a:close/>
                  <a:moveTo>
                    <a:pt x="638" y="360"/>
                  </a:moveTo>
                  <a:lnTo>
                    <a:pt x="638" y="360"/>
                  </a:lnTo>
                  <a:lnTo>
                    <a:pt x="636" y="357"/>
                  </a:lnTo>
                  <a:lnTo>
                    <a:pt x="635" y="357"/>
                  </a:lnTo>
                  <a:lnTo>
                    <a:pt x="633" y="357"/>
                  </a:lnTo>
                  <a:lnTo>
                    <a:pt x="633" y="357"/>
                  </a:lnTo>
                  <a:lnTo>
                    <a:pt x="633" y="359"/>
                  </a:lnTo>
                  <a:lnTo>
                    <a:pt x="635" y="360"/>
                  </a:lnTo>
                  <a:lnTo>
                    <a:pt x="636" y="360"/>
                  </a:lnTo>
                  <a:lnTo>
                    <a:pt x="638" y="360"/>
                  </a:lnTo>
                  <a:lnTo>
                    <a:pt x="638" y="360"/>
                  </a:lnTo>
                  <a:close/>
                  <a:moveTo>
                    <a:pt x="382" y="386"/>
                  </a:moveTo>
                  <a:lnTo>
                    <a:pt x="382" y="386"/>
                  </a:lnTo>
                  <a:lnTo>
                    <a:pt x="420" y="411"/>
                  </a:lnTo>
                  <a:lnTo>
                    <a:pt x="439" y="423"/>
                  </a:lnTo>
                  <a:lnTo>
                    <a:pt x="459" y="433"/>
                  </a:lnTo>
                  <a:lnTo>
                    <a:pt x="459" y="433"/>
                  </a:lnTo>
                  <a:lnTo>
                    <a:pt x="449" y="421"/>
                  </a:lnTo>
                  <a:lnTo>
                    <a:pt x="435" y="412"/>
                  </a:lnTo>
                  <a:lnTo>
                    <a:pt x="406" y="395"/>
                  </a:lnTo>
                  <a:lnTo>
                    <a:pt x="406" y="395"/>
                  </a:lnTo>
                  <a:lnTo>
                    <a:pt x="377" y="377"/>
                  </a:lnTo>
                  <a:lnTo>
                    <a:pt x="363" y="368"/>
                  </a:lnTo>
                  <a:lnTo>
                    <a:pt x="348" y="362"/>
                  </a:lnTo>
                  <a:lnTo>
                    <a:pt x="348" y="362"/>
                  </a:lnTo>
                  <a:lnTo>
                    <a:pt x="356" y="368"/>
                  </a:lnTo>
                  <a:lnTo>
                    <a:pt x="363" y="374"/>
                  </a:lnTo>
                  <a:lnTo>
                    <a:pt x="382" y="386"/>
                  </a:lnTo>
                  <a:lnTo>
                    <a:pt x="382" y="386"/>
                  </a:lnTo>
                  <a:close/>
                  <a:moveTo>
                    <a:pt x="668" y="365"/>
                  </a:moveTo>
                  <a:lnTo>
                    <a:pt x="668" y="365"/>
                  </a:lnTo>
                  <a:lnTo>
                    <a:pt x="667" y="362"/>
                  </a:lnTo>
                  <a:lnTo>
                    <a:pt x="664" y="362"/>
                  </a:lnTo>
                  <a:lnTo>
                    <a:pt x="664" y="362"/>
                  </a:lnTo>
                  <a:lnTo>
                    <a:pt x="665" y="363"/>
                  </a:lnTo>
                  <a:lnTo>
                    <a:pt x="667" y="365"/>
                  </a:lnTo>
                  <a:lnTo>
                    <a:pt x="668" y="365"/>
                  </a:lnTo>
                  <a:lnTo>
                    <a:pt x="668" y="365"/>
                  </a:lnTo>
                  <a:close/>
                  <a:moveTo>
                    <a:pt x="630" y="366"/>
                  </a:moveTo>
                  <a:lnTo>
                    <a:pt x="630" y="366"/>
                  </a:lnTo>
                  <a:lnTo>
                    <a:pt x="635" y="369"/>
                  </a:lnTo>
                  <a:lnTo>
                    <a:pt x="641" y="374"/>
                  </a:lnTo>
                  <a:lnTo>
                    <a:pt x="647" y="377"/>
                  </a:lnTo>
                  <a:lnTo>
                    <a:pt x="651" y="380"/>
                  </a:lnTo>
                  <a:lnTo>
                    <a:pt x="651" y="380"/>
                  </a:lnTo>
                  <a:lnTo>
                    <a:pt x="648" y="377"/>
                  </a:lnTo>
                  <a:lnTo>
                    <a:pt x="647" y="375"/>
                  </a:lnTo>
                  <a:lnTo>
                    <a:pt x="647" y="374"/>
                  </a:lnTo>
                  <a:lnTo>
                    <a:pt x="647" y="374"/>
                  </a:lnTo>
                  <a:lnTo>
                    <a:pt x="642" y="371"/>
                  </a:lnTo>
                  <a:lnTo>
                    <a:pt x="639" y="368"/>
                  </a:lnTo>
                  <a:lnTo>
                    <a:pt x="632" y="363"/>
                  </a:lnTo>
                  <a:lnTo>
                    <a:pt x="632" y="363"/>
                  </a:lnTo>
                  <a:lnTo>
                    <a:pt x="630" y="365"/>
                  </a:lnTo>
                  <a:lnTo>
                    <a:pt x="630" y="365"/>
                  </a:lnTo>
                  <a:lnTo>
                    <a:pt x="630" y="366"/>
                  </a:lnTo>
                  <a:lnTo>
                    <a:pt x="630" y="366"/>
                  </a:lnTo>
                  <a:close/>
                  <a:moveTo>
                    <a:pt x="763" y="382"/>
                  </a:moveTo>
                  <a:lnTo>
                    <a:pt x="763" y="382"/>
                  </a:lnTo>
                  <a:lnTo>
                    <a:pt x="761" y="369"/>
                  </a:lnTo>
                  <a:lnTo>
                    <a:pt x="761" y="369"/>
                  </a:lnTo>
                  <a:lnTo>
                    <a:pt x="751" y="368"/>
                  </a:lnTo>
                  <a:lnTo>
                    <a:pt x="741" y="363"/>
                  </a:lnTo>
                  <a:lnTo>
                    <a:pt x="741" y="363"/>
                  </a:lnTo>
                  <a:lnTo>
                    <a:pt x="746" y="368"/>
                  </a:lnTo>
                  <a:lnTo>
                    <a:pt x="752" y="372"/>
                  </a:lnTo>
                  <a:lnTo>
                    <a:pt x="763" y="382"/>
                  </a:lnTo>
                  <a:lnTo>
                    <a:pt x="763" y="382"/>
                  </a:lnTo>
                  <a:close/>
                  <a:moveTo>
                    <a:pt x="668" y="383"/>
                  </a:moveTo>
                  <a:lnTo>
                    <a:pt x="668" y="383"/>
                  </a:lnTo>
                  <a:lnTo>
                    <a:pt x="665" y="380"/>
                  </a:lnTo>
                  <a:lnTo>
                    <a:pt x="664" y="378"/>
                  </a:lnTo>
                  <a:lnTo>
                    <a:pt x="662" y="375"/>
                  </a:lnTo>
                  <a:lnTo>
                    <a:pt x="662" y="375"/>
                  </a:lnTo>
                  <a:lnTo>
                    <a:pt x="658" y="374"/>
                  </a:lnTo>
                  <a:lnTo>
                    <a:pt x="651" y="371"/>
                  </a:lnTo>
                  <a:lnTo>
                    <a:pt x="642" y="365"/>
                  </a:lnTo>
                  <a:lnTo>
                    <a:pt x="642" y="365"/>
                  </a:lnTo>
                  <a:lnTo>
                    <a:pt x="647" y="371"/>
                  </a:lnTo>
                  <a:lnTo>
                    <a:pt x="654" y="377"/>
                  </a:lnTo>
                  <a:lnTo>
                    <a:pt x="661" y="382"/>
                  </a:lnTo>
                  <a:lnTo>
                    <a:pt x="668" y="383"/>
                  </a:lnTo>
                  <a:lnTo>
                    <a:pt x="668" y="383"/>
                  </a:lnTo>
                  <a:close/>
                  <a:moveTo>
                    <a:pt x="316" y="368"/>
                  </a:moveTo>
                  <a:lnTo>
                    <a:pt x="316" y="368"/>
                  </a:lnTo>
                  <a:lnTo>
                    <a:pt x="333" y="382"/>
                  </a:lnTo>
                  <a:lnTo>
                    <a:pt x="353" y="394"/>
                  </a:lnTo>
                  <a:lnTo>
                    <a:pt x="353" y="394"/>
                  </a:lnTo>
                  <a:lnTo>
                    <a:pt x="351" y="391"/>
                  </a:lnTo>
                  <a:lnTo>
                    <a:pt x="350" y="388"/>
                  </a:lnTo>
                  <a:lnTo>
                    <a:pt x="343" y="383"/>
                  </a:lnTo>
                  <a:lnTo>
                    <a:pt x="339" y="380"/>
                  </a:lnTo>
                  <a:lnTo>
                    <a:pt x="334" y="374"/>
                  </a:lnTo>
                  <a:lnTo>
                    <a:pt x="334" y="374"/>
                  </a:lnTo>
                  <a:lnTo>
                    <a:pt x="327" y="369"/>
                  </a:lnTo>
                  <a:lnTo>
                    <a:pt x="319" y="365"/>
                  </a:lnTo>
                  <a:lnTo>
                    <a:pt x="319" y="365"/>
                  </a:lnTo>
                  <a:lnTo>
                    <a:pt x="318" y="365"/>
                  </a:lnTo>
                  <a:lnTo>
                    <a:pt x="318" y="365"/>
                  </a:lnTo>
                  <a:lnTo>
                    <a:pt x="316" y="368"/>
                  </a:lnTo>
                  <a:lnTo>
                    <a:pt x="316" y="368"/>
                  </a:lnTo>
                  <a:close/>
                  <a:moveTo>
                    <a:pt x="680" y="374"/>
                  </a:moveTo>
                  <a:lnTo>
                    <a:pt x="680" y="374"/>
                  </a:lnTo>
                  <a:lnTo>
                    <a:pt x="674" y="369"/>
                  </a:lnTo>
                  <a:lnTo>
                    <a:pt x="671" y="368"/>
                  </a:lnTo>
                  <a:lnTo>
                    <a:pt x="668" y="366"/>
                  </a:lnTo>
                  <a:lnTo>
                    <a:pt x="668" y="366"/>
                  </a:lnTo>
                  <a:lnTo>
                    <a:pt x="674" y="371"/>
                  </a:lnTo>
                  <a:lnTo>
                    <a:pt x="677" y="374"/>
                  </a:lnTo>
                  <a:lnTo>
                    <a:pt x="680" y="374"/>
                  </a:lnTo>
                  <a:lnTo>
                    <a:pt x="680" y="374"/>
                  </a:lnTo>
                  <a:close/>
                  <a:moveTo>
                    <a:pt x="592" y="473"/>
                  </a:moveTo>
                  <a:lnTo>
                    <a:pt x="592" y="473"/>
                  </a:lnTo>
                  <a:lnTo>
                    <a:pt x="587" y="468"/>
                  </a:lnTo>
                  <a:lnTo>
                    <a:pt x="583" y="464"/>
                  </a:lnTo>
                  <a:lnTo>
                    <a:pt x="578" y="459"/>
                  </a:lnTo>
                  <a:lnTo>
                    <a:pt x="575" y="455"/>
                  </a:lnTo>
                  <a:lnTo>
                    <a:pt x="575" y="455"/>
                  </a:lnTo>
                  <a:lnTo>
                    <a:pt x="543" y="432"/>
                  </a:lnTo>
                  <a:lnTo>
                    <a:pt x="510" y="409"/>
                  </a:lnTo>
                  <a:lnTo>
                    <a:pt x="478" y="388"/>
                  </a:lnTo>
                  <a:lnTo>
                    <a:pt x="443" y="366"/>
                  </a:lnTo>
                  <a:lnTo>
                    <a:pt x="443" y="366"/>
                  </a:lnTo>
                  <a:lnTo>
                    <a:pt x="443" y="366"/>
                  </a:lnTo>
                  <a:lnTo>
                    <a:pt x="441" y="366"/>
                  </a:lnTo>
                  <a:lnTo>
                    <a:pt x="441" y="366"/>
                  </a:lnTo>
                  <a:lnTo>
                    <a:pt x="459" y="382"/>
                  </a:lnTo>
                  <a:lnTo>
                    <a:pt x="478" y="395"/>
                  </a:lnTo>
                  <a:lnTo>
                    <a:pt x="514" y="423"/>
                  </a:lnTo>
                  <a:lnTo>
                    <a:pt x="554" y="447"/>
                  </a:lnTo>
                  <a:lnTo>
                    <a:pt x="592" y="473"/>
                  </a:lnTo>
                  <a:lnTo>
                    <a:pt x="592" y="473"/>
                  </a:lnTo>
                  <a:close/>
                  <a:moveTo>
                    <a:pt x="697" y="366"/>
                  </a:moveTo>
                  <a:lnTo>
                    <a:pt x="697" y="366"/>
                  </a:lnTo>
                  <a:lnTo>
                    <a:pt x="702" y="371"/>
                  </a:lnTo>
                  <a:lnTo>
                    <a:pt x="705" y="372"/>
                  </a:lnTo>
                  <a:lnTo>
                    <a:pt x="708" y="372"/>
                  </a:lnTo>
                  <a:lnTo>
                    <a:pt x="708" y="372"/>
                  </a:lnTo>
                  <a:lnTo>
                    <a:pt x="703" y="369"/>
                  </a:lnTo>
                  <a:lnTo>
                    <a:pt x="700" y="368"/>
                  </a:lnTo>
                  <a:lnTo>
                    <a:pt x="697" y="366"/>
                  </a:lnTo>
                  <a:lnTo>
                    <a:pt x="697" y="366"/>
                  </a:lnTo>
                  <a:close/>
                  <a:moveTo>
                    <a:pt x="331" y="430"/>
                  </a:moveTo>
                  <a:lnTo>
                    <a:pt x="331" y="430"/>
                  </a:lnTo>
                  <a:lnTo>
                    <a:pt x="319" y="421"/>
                  </a:lnTo>
                  <a:lnTo>
                    <a:pt x="307" y="412"/>
                  </a:lnTo>
                  <a:lnTo>
                    <a:pt x="279" y="395"/>
                  </a:lnTo>
                  <a:lnTo>
                    <a:pt x="250" y="382"/>
                  </a:lnTo>
                  <a:lnTo>
                    <a:pt x="221" y="366"/>
                  </a:lnTo>
                  <a:lnTo>
                    <a:pt x="221" y="366"/>
                  </a:lnTo>
                  <a:lnTo>
                    <a:pt x="221" y="368"/>
                  </a:lnTo>
                  <a:lnTo>
                    <a:pt x="221" y="368"/>
                  </a:lnTo>
                  <a:lnTo>
                    <a:pt x="221" y="368"/>
                  </a:lnTo>
                  <a:lnTo>
                    <a:pt x="253" y="389"/>
                  </a:lnTo>
                  <a:lnTo>
                    <a:pt x="284" y="409"/>
                  </a:lnTo>
                  <a:lnTo>
                    <a:pt x="284" y="409"/>
                  </a:lnTo>
                  <a:lnTo>
                    <a:pt x="314" y="430"/>
                  </a:lnTo>
                  <a:lnTo>
                    <a:pt x="328" y="441"/>
                  </a:lnTo>
                  <a:lnTo>
                    <a:pt x="345" y="450"/>
                  </a:lnTo>
                  <a:lnTo>
                    <a:pt x="345" y="450"/>
                  </a:lnTo>
                  <a:lnTo>
                    <a:pt x="340" y="446"/>
                  </a:lnTo>
                  <a:lnTo>
                    <a:pt x="336" y="443"/>
                  </a:lnTo>
                  <a:lnTo>
                    <a:pt x="333" y="436"/>
                  </a:lnTo>
                  <a:lnTo>
                    <a:pt x="331" y="430"/>
                  </a:lnTo>
                  <a:lnTo>
                    <a:pt x="331" y="430"/>
                  </a:lnTo>
                  <a:close/>
                  <a:moveTo>
                    <a:pt x="781" y="375"/>
                  </a:moveTo>
                  <a:lnTo>
                    <a:pt x="781" y="375"/>
                  </a:lnTo>
                  <a:lnTo>
                    <a:pt x="778" y="372"/>
                  </a:lnTo>
                  <a:lnTo>
                    <a:pt x="776" y="371"/>
                  </a:lnTo>
                  <a:lnTo>
                    <a:pt x="775" y="371"/>
                  </a:lnTo>
                  <a:lnTo>
                    <a:pt x="775" y="371"/>
                  </a:lnTo>
                  <a:lnTo>
                    <a:pt x="778" y="375"/>
                  </a:lnTo>
                  <a:lnTo>
                    <a:pt x="779" y="375"/>
                  </a:lnTo>
                  <a:lnTo>
                    <a:pt x="781" y="375"/>
                  </a:lnTo>
                  <a:lnTo>
                    <a:pt x="781" y="375"/>
                  </a:lnTo>
                  <a:close/>
                  <a:moveTo>
                    <a:pt x="220" y="385"/>
                  </a:moveTo>
                  <a:lnTo>
                    <a:pt x="220" y="385"/>
                  </a:lnTo>
                  <a:lnTo>
                    <a:pt x="220" y="383"/>
                  </a:lnTo>
                  <a:lnTo>
                    <a:pt x="218" y="382"/>
                  </a:lnTo>
                  <a:lnTo>
                    <a:pt x="218" y="380"/>
                  </a:lnTo>
                  <a:lnTo>
                    <a:pt x="218" y="380"/>
                  </a:lnTo>
                  <a:lnTo>
                    <a:pt x="217" y="380"/>
                  </a:lnTo>
                  <a:lnTo>
                    <a:pt x="214" y="378"/>
                  </a:lnTo>
                  <a:lnTo>
                    <a:pt x="211" y="375"/>
                  </a:lnTo>
                  <a:lnTo>
                    <a:pt x="206" y="372"/>
                  </a:lnTo>
                  <a:lnTo>
                    <a:pt x="203" y="372"/>
                  </a:lnTo>
                  <a:lnTo>
                    <a:pt x="202" y="372"/>
                  </a:lnTo>
                  <a:lnTo>
                    <a:pt x="202" y="372"/>
                  </a:lnTo>
                  <a:lnTo>
                    <a:pt x="206" y="378"/>
                  </a:lnTo>
                  <a:lnTo>
                    <a:pt x="211" y="383"/>
                  </a:lnTo>
                  <a:lnTo>
                    <a:pt x="223" y="392"/>
                  </a:lnTo>
                  <a:lnTo>
                    <a:pt x="223" y="392"/>
                  </a:lnTo>
                  <a:lnTo>
                    <a:pt x="234" y="398"/>
                  </a:lnTo>
                  <a:lnTo>
                    <a:pt x="243" y="401"/>
                  </a:lnTo>
                  <a:lnTo>
                    <a:pt x="243" y="401"/>
                  </a:lnTo>
                  <a:lnTo>
                    <a:pt x="231" y="392"/>
                  </a:lnTo>
                  <a:lnTo>
                    <a:pt x="225" y="386"/>
                  </a:lnTo>
                  <a:lnTo>
                    <a:pt x="221" y="383"/>
                  </a:lnTo>
                  <a:lnTo>
                    <a:pt x="221" y="383"/>
                  </a:lnTo>
                  <a:lnTo>
                    <a:pt x="220" y="385"/>
                  </a:lnTo>
                  <a:lnTo>
                    <a:pt x="220" y="385"/>
                  </a:lnTo>
                  <a:close/>
                  <a:moveTo>
                    <a:pt x="289" y="375"/>
                  </a:moveTo>
                  <a:lnTo>
                    <a:pt x="289" y="375"/>
                  </a:lnTo>
                  <a:lnTo>
                    <a:pt x="285" y="372"/>
                  </a:lnTo>
                  <a:lnTo>
                    <a:pt x="284" y="372"/>
                  </a:lnTo>
                  <a:lnTo>
                    <a:pt x="282" y="372"/>
                  </a:lnTo>
                  <a:lnTo>
                    <a:pt x="282" y="372"/>
                  </a:lnTo>
                  <a:lnTo>
                    <a:pt x="289" y="375"/>
                  </a:lnTo>
                  <a:lnTo>
                    <a:pt x="289" y="375"/>
                  </a:lnTo>
                  <a:close/>
                  <a:moveTo>
                    <a:pt x="532" y="383"/>
                  </a:moveTo>
                  <a:lnTo>
                    <a:pt x="532" y="383"/>
                  </a:lnTo>
                  <a:lnTo>
                    <a:pt x="531" y="382"/>
                  </a:lnTo>
                  <a:lnTo>
                    <a:pt x="528" y="380"/>
                  </a:lnTo>
                  <a:lnTo>
                    <a:pt x="526" y="378"/>
                  </a:lnTo>
                  <a:lnTo>
                    <a:pt x="525" y="375"/>
                  </a:lnTo>
                  <a:lnTo>
                    <a:pt x="525" y="375"/>
                  </a:lnTo>
                  <a:lnTo>
                    <a:pt x="522" y="375"/>
                  </a:lnTo>
                  <a:lnTo>
                    <a:pt x="520" y="374"/>
                  </a:lnTo>
                  <a:lnTo>
                    <a:pt x="520" y="374"/>
                  </a:lnTo>
                  <a:lnTo>
                    <a:pt x="519" y="374"/>
                  </a:lnTo>
                  <a:lnTo>
                    <a:pt x="519" y="374"/>
                  </a:lnTo>
                  <a:lnTo>
                    <a:pt x="522" y="377"/>
                  </a:lnTo>
                  <a:lnTo>
                    <a:pt x="525" y="380"/>
                  </a:lnTo>
                  <a:lnTo>
                    <a:pt x="529" y="383"/>
                  </a:lnTo>
                  <a:lnTo>
                    <a:pt x="531" y="383"/>
                  </a:lnTo>
                  <a:lnTo>
                    <a:pt x="532" y="383"/>
                  </a:lnTo>
                  <a:lnTo>
                    <a:pt x="532" y="383"/>
                  </a:lnTo>
                  <a:close/>
                  <a:moveTo>
                    <a:pt x="807" y="378"/>
                  </a:moveTo>
                  <a:lnTo>
                    <a:pt x="807" y="378"/>
                  </a:lnTo>
                  <a:lnTo>
                    <a:pt x="807" y="375"/>
                  </a:lnTo>
                  <a:lnTo>
                    <a:pt x="804" y="372"/>
                  </a:lnTo>
                  <a:lnTo>
                    <a:pt x="804" y="372"/>
                  </a:lnTo>
                  <a:lnTo>
                    <a:pt x="805" y="377"/>
                  </a:lnTo>
                  <a:lnTo>
                    <a:pt x="805" y="377"/>
                  </a:lnTo>
                  <a:lnTo>
                    <a:pt x="807" y="378"/>
                  </a:lnTo>
                  <a:lnTo>
                    <a:pt x="807" y="378"/>
                  </a:lnTo>
                  <a:close/>
                  <a:moveTo>
                    <a:pt x="723" y="385"/>
                  </a:moveTo>
                  <a:lnTo>
                    <a:pt x="723" y="385"/>
                  </a:lnTo>
                  <a:lnTo>
                    <a:pt x="734" y="392"/>
                  </a:lnTo>
                  <a:lnTo>
                    <a:pt x="746" y="401"/>
                  </a:lnTo>
                  <a:lnTo>
                    <a:pt x="764" y="417"/>
                  </a:lnTo>
                  <a:lnTo>
                    <a:pt x="764" y="417"/>
                  </a:lnTo>
                  <a:lnTo>
                    <a:pt x="763" y="414"/>
                  </a:lnTo>
                  <a:lnTo>
                    <a:pt x="761" y="414"/>
                  </a:lnTo>
                  <a:lnTo>
                    <a:pt x="761" y="411"/>
                  </a:lnTo>
                  <a:lnTo>
                    <a:pt x="761" y="411"/>
                  </a:lnTo>
                  <a:lnTo>
                    <a:pt x="755" y="406"/>
                  </a:lnTo>
                  <a:lnTo>
                    <a:pt x="749" y="400"/>
                  </a:lnTo>
                  <a:lnTo>
                    <a:pt x="743" y="395"/>
                  </a:lnTo>
                  <a:lnTo>
                    <a:pt x="737" y="391"/>
                  </a:lnTo>
                  <a:lnTo>
                    <a:pt x="737" y="391"/>
                  </a:lnTo>
                  <a:lnTo>
                    <a:pt x="728" y="380"/>
                  </a:lnTo>
                  <a:lnTo>
                    <a:pt x="722" y="377"/>
                  </a:lnTo>
                  <a:lnTo>
                    <a:pt x="715" y="375"/>
                  </a:lnTo>
                  <a:lnTo>
                    <a:pt x="715" y="375"/>
                  </a:lnTo>
                  <a:lnTo>
                    <a:pt x="720" y="380"/>
                  </a:lnTo>
                  <a:lnTo>
                    <a:pt x="722" y="382"/>
                  </a:lnTo>
                  <a:lnTo>
                    <a:pt x="723" y="385"/>
                  </a:lnTo>
                  <a:lnTo>
                    <a:pt x="723" y="385"/>
                  </a:lnTo>
                  <a:close/>
                  <a:moveTo>
                    <a:pt x="411" y="382"/>
                  </a:moveTo>
                  <a:lnTo>
                    <a:pt x="411" y="382"/>
                  </a:lnTo>
                  <a:lnTo>
                    <a:pt x="407" y="378"/>
                  </a:lnTo>
                  <a:lnTo>
                    <a:pt x="404" y="377"/>
                  </a:lnTo>
                  <a:lnTo>
                    <a:pt x="404" y="377"/>
                  </a:lnTo>
                  <a:lnTo>
                    <a:pt x="407" y="380"/>
                  </a:lnTo>
                  <a:lnTo>
                    <a:pt x="411" y="382"/>
                  </a:lnTo>
                  <a:lnTo>
                    <a:pt x="411" y="382"/>
                  </a:lnTo>
                  <a:close/>
                  <a:moveTo>
                    <a:pt x="188" y="391"/>
                  </a:moveTo>
                  <a:lnTo>
                    <a:pt x="188" y="391"/>
                  </a:lnTo>
                  <a:lnTo>
                    <a:pt x="200" y="398"/>
                  </a:lnTo>
                  <a:lnTo>
                    <a:pt x="211" y="404"/>
                  </a:lnTo>
                  <a:lnTo>
                    <a:pt x="223" y="412"/>
                  </a:lnTo>
                  <a:lnTo>
                    <a:pt x="235" y="420"/>
                  </a:lnTo>
                  <a:lnTo>
                    <a:pt x="235" y="420"/>
                  </a:lnTo>
                  <a:lnTo>
                    <a:pt x="225" y="407"/>
                  </a:lnTo>
                  <a:lnTo>
                    <a:pt x="214" y="397"/>
                  </a:lnTo>
                  <a:lnTo>
                    <a:pt x="202" y="388"/>
                  </a:lnTo>
                  <a:lnTo>
                    <a:pt x="186" y="378"/>
                  </a:lnTo>
                  <a:lnTo>
                    <a:pt x="186" y="378"/>
                  </a:lnTo>
                  <a:lnTo>
                    <a:pt x="188" y="385"/>
                  </a:lnTo>
                  <a:lnTo>
                    <a:pt x="188" y="391"/>
                  </a:lnTo>
                  <a:lnTo>
                    <a:pt x="188" y="391"/>
                  </a:lnTo>
                  <a:close/>
                  <a:moveTo>
                    <a:pt x="778" y="392"/>
                  </a:moveTo>
                  <a:lnTo>
                    <a:pt x="778" y="392"/>
                  </a:lnTo>
                  <a:lnTo>
                    <a:pt x="775" y="391"/>
                  </a:lnTo>
                  <a:lnTo>
                    <a:pt x="775" y="388"/>
                  </a:lnTo>
                  <a:lnTo>
                    <a:pt x="773" y="386"/>
                  </a:lnTo>
                  <a:lnTo>
                    <a:pt x="775" y="383"/>
                  </a:lnTo>
                  <a:lnTo>
                    <a:pt x="775" y="383"/>
                  </a:lnTo>
                  <a:lnTo>
                    <a:pt x="773" y="383"/>
                  </a:lnTo>
                  <a:lnTo>
                    <a:pt x="772" y="382"/>
                  </a:lnTo>
                  <a:lnTo>
                    <a:pt x="772" y="380"/>
                  </a:lnTo>
                  <a:lnTo>
                    <a:pt x="769" y="378"/>
                  </a:lnTo>
                  <a:lnTo>
                    <a:pt x="769" y="378"/>
                  </a:lnTo>
                  <a:lnTo>
                    <a:pt x="769" y="385"/>
                  </a:lnTo>
                  <a:lnTo>
                    <a:pt x="770" y="389"/>
                  </a:lnTo>
                  <a:lnTo>
                    <a:pt x="773" y="391"/>
                  </a:lnTo>
                  <a:lnTo>
                    <a:pt x="778" y="392"/>
                  </a:lnTo>
                  <a:lnTo>
                    <a:pt x="778" y="392"/>
                  </a:lnTo>
                  <a:close/>
                  <a:moveTo>
                    <a:pt x="728" y="397"/>
                  </a:moveTo>
                  <a:lnTo>
                    <a:pt x="728" y="397"/>
                  </a:lnTo>
                  <a:lnTo>
                    <a:pt x="731" y="401"/>
                  </a:lnTo>
                  <a:lnTo>
                    <a:pt x="732" y="401"/>
                  </a:lnTo>
                  <a:lnTo>
                    <a:pt x="735" y="401"/>
                  </a:lnTo>
                  <a:lnTo>
                    <a:pt x="735" y="401"/>
                  </a:lnTo>
                  <a:lnTo>
                    <a:pt x="723" y="389"/>
                  </a:lnTo>
                  <a:lnTo>
                    <a:pt x="711" y="380"/>
                  </a:lnTo>
                  <a:lnTo>
                    <a:pt x="711" y="380"/>
                  </a:lnTo>
                  <a:lnTo>
                    <a:pt x="719" y="389"/>
                  </a:lnTo>
                  <a:lnTo>
                    <a:pt x="728" y="397"/>
                  </a:lnTo>
                  <a:lnTo>
                    <a:pt x="728" y="397"/>
                  </a:lnTo>
                  <a:close/>
                  <a:moveTo>
                    <a:pt x="322" y="406"/>
                  </a:moveTo>
                  <a:lnTo>
                    <a:pt x="322" y="406"/>
                  </a:lnTo>
                  <a:lnTo>
                    <a:pt x="314" y="398"/>
                  </a:lnTo>
                  <a:lnTo>
                    <a:pt x="305" y="391"/>
                  </a:lnTo>
                  <a:lnTo>
                    <a:pt x="295" y="386"/>
                  </a:lnTo>
                  <a:lnTo>
                    <a:pt x="285" y="382"/>
                  </a:lnTo>
                  <a:lnTo>
                    <a:pt x="285" y="382"/>
                  </a:lnTo>
                  <a:lnTo>
                    <a:pt x="302" y="395"/>
                  </a:lnTo>
                  <a:lnTo>
                    <a:pt x="322" y="406"/>
                  </a:lnTo>
                  <a:lnTo>
                    <a:pt x="322" y="406"/>
                  </a:lnTo>
                  <a:close/>
                  <a:moveTo>
                    <a:pt x="715" y="411"/>
                  </a:moveTo>
                  <a:lnTo>
                    <a:pt x="715" y="411"/>
                  </a:lnTo>
                  <a:lnTo>
                    <a:pt x="711" y="406"/>
                  </a:lnTo>
                  <a:lnTo>
                    <a:pt x="705" y="401"/>
                  </a:lnTo>
                  <a:lnTo>
                    <a:pt x="700" y="397"/>
                  </a:lnTo>
                  <a:lnTo>
                    <a:pt x="696" y="391"/>
                  </a:lnTo>
                  <a:lnTo>
                    <a:pt x="696" y="391"/>
                  </a:lnTo>
                  <a:lnTo>
                    <a:pt x="693" y="391"/>
                  </a:lnTo>
                  <a:lnTo>
                    <a:pt x="688" y="388"/>
                  </a:lnTo>
                  <a:lnTo>
                    <a:pt x="685" y="385"/>
                  </a:lnTo>
                  <a:lnTo>
                    <a:pt x="682" y="383"/>
                  </a:lnTo>
                  <a:lnTo>
                    <a:pt x="682" y="383"/>
                  </a:lnTo>
                  <a:lnTo>
                    <a:pt x="697" y="400"/>
                  </a:lnTo>
                  <a:lnTo>
                    <a:pt x="706" y="406"/>
                  </a:lnTo>
                  <a:lnTo>
                    <a:pt x="711" y="409"/>
                  </a:lnTo>
                  <a:lnTo>
                    <a:pt x="715" y="411"/>
                  </a:lnTo>
                  <a:lnTo>
                    <a:pt x="715" y="411"/>
                  </a:lnTo>
                  <a:close/>
                  <a:moveTo>
                    <a:pt x="561" y="401"/>
                  </a:moveTo>
                  <a:lnTo>
                    <a:pt x="561" y="401"/>
                  </a:lnTo>
                  <a:lnTo>
                    <a:pt x="563" y="400"/>
                  </a:lnTo>
                  <a:lnTo>
                    <a:pt x="565" y="398"/>
                  </a:lnTo>
                  <a:lnTo>
                    <a:pt x="565" y="398"/>
                  </a:lnTo>
                  <a:lnTo>
                    <a:pt x="552" y="389"/>
                  </a:lnTo>
                  <a:lnTo>
                    <a:pt x="539" y="383"/>
                  </a:lnTo>
                  <a:lnTo>
                    <a:pt x="539" y="383"/>
                  </a:lnTo>
                  <a:lnTo>
                    <a:pt x="545" y="388"/>
                  </a:lnTo>
                  <a:lnTo>
                    <a:pt x="551" y="392"/>
                  </a:lnTo>
                  <a:lnTo>
                    <a:pt x="555" y="397"/>
                  </a:lnTo>
                  <a:lnTo>
                    <a:pt x="561" y="401"/>
                  </a:lnTo>
                  <a:lnTo>
                    <a:pt x="561" y="401"/>
                  </a:lnTo>
                  <a:close/>
                  <a:moveTo>
                    <a:pt x="439" y="401"/>
                  </a:moveTo>
                  <a:lnTo>
                    <a:pt x="439" y="401"/>
                  </a:lnTo>
                  <a:lnTo>
                    <a:pt x="441" y="401"/>
                  </a:lnTo>
                  <a:lnTo>
                    <a:pt x="443" y="401"/>
                  </a:lnTo>
                  <a:lnTo>
                    <a:pt x="443" y="403"/>
                  </a:lnTo>
                  <a:lnTo>
                    <a:pt x="444" y="401"/>
                  </a:lnTo>
                  <a:lnTo>
                    <a:pt x="444" y="401"/>
                  </a:lnTo>
                  <a:lnTo>
                    <a:pt x="429" y="392"/>
                  </a:lnTo>
                  <a:lnTo>
                    <a:pt x="421" y="388"/>
                  </a:lnTo>
                  <a:lnTo>
                    <a:pt x="415" y="385"/>
                  </a:lnTo>
                  <a:lnTo>
                    <a:pt x="415" y="385"/>
                  </a:lnTo>
                  <a:lnTo>
                    <a:pt x="427" y="392"/>
                  </a:lnTo>
                  <a:lnTo>
                    <a:pt x="433" y="397"/>
                  </a:lnTo>
                  <a:lnTo>
                    <a:pt x="439" y="401"/>
                  </a:lnTo>
                  <a:lnTo>
                    <a:pt x="439" y="401"/>
                  </a:lnTo>
                  <a:close/>
                  <a:moveTo>
                    <a:pt x="613" y="388"/>
                  </a:moveTo>
                  <a:lnTo>
                    <a:pt x="613" y="388"/>
                  </a:lnTo>
                  <a:lnTo>
                    <a:pt x="612" y="386"/>
                  </a:lnTo>
                  <a:lnTo>
                    <a:pt x="610" y="386"/>
                  </a:lnTo>
                  <a:lnTo>
                    <a:pt x="609" y="386"/>
                  </a:lnTo>
                  <a:lnTo>
                    <a:pt x="609" y="386"/>
                  </a:lnTo>
                  <a:lnTo>
                    <a:pt x="609" y="388"/>
                  </a:lnTo>
                  <a:lnTo>
                    <a:pt x="610" y="388"/>
                  </a:lnTo>
                  <a:lnTo>
                    <a:pt x="612" y="389"/>
                  </a:lnTo>
                  <a:lnTo>
                    <a:pt x="613" y="388"/>
                  </a:lnTo>
                  <a:lnTo>
                    <a:pt x="613" y="388"/>
                  </a:lnTo>
                  <a:close/>
                  <a:moveTo>
                    <a:pt x="779" y="389"/>
                  </a:moveTo>
                  <a:lnTo>
                    <a:pt x="779" y="389"/>
                  </a:lnTo>
                  <a:lnTo>
                    <a:pt x="783" y="394"/>
                  </a:lnTo>
                  <a:lnTo>
                    <a:pt x="784" y="400"/>
                  </a:lnTo>
                  <a:lnTo>
                    <a:pt x="784" y="400"/>
                  </a:lnTo>
                  <a:lnTo>
                    <a:pt x="787" y="401"/>
                  </a:lnTo>
                  <a:lnTo>
                    <a:pt x="789" y="400"/>
                  </a:lnTo>
                  <a:lnTo>
                    <a:pt x="789" y="400"/>
                  </a:lnTo>
                  <a:lnTo>
                    <a:pt x="789" y="401"/>
                  </a:lnTo>
                  <a:lnTo>
                    <a:pt x="789" y="403"/>
                  </a:lnTo>
                  <a:lnTo>
                    <a:pt x="792" y="403"/>
                  </a:lnTo>
                  <a:lnTo>
                    <a:pt x="792" y="403"/>
                  </a:lnTo>
                  <a:lnTo>
                    <a:pt x="790" y="398"/>
                  </a:lnTo>
                  <a:lnTo>
                    <a:pt x="787" y="395"/>
                  </a:lnTo>
                  <a:lnTo>
                    <a:pt x="779" y="389"/>
                  </a:lnTo>
                  <a:lnTo>
                    <a:pt x="779" y="389"/>
                  </a:lnTo>
                  <a:close/>
                  <a:moveTo>
                    <a:pt x="633" y="403"/>
                  </a:moveTo>
                  <a:lnTo>
                    <a:pt x="633" y="403"/>
                  </a:lnTo>
                  <a:lnTo>
                    <a:pt x="638" y="409"/>
                  </a:lnTo>
                  <a:lnTo>
                    <a:pt x="644" y="414"/>
                  </a:lnTo>
                  <a:lnTo>
                    <a:pt x="644" y="414"/>
                  </a:lnTo>
                  <a:lnTo>
                    <a:pt x="650" y="418"/>
                  </a:lnTo>
                  <a:lnTo>
                    <a:pt x="656" y="423"/>
                  </a:lnTo>
                  <a:lnTo>
                    <a:pt x="656" y="423"/>
                  </a:lnTo>
                  <a:lnTo>
                    <a:pt x="665" y="430"/>
                  </a:lnTo>
                  <a:lnTo>
                    <a:pt x="671" y="433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58" y="420"/>
                  </a:lnTo>
                  <a:lnTo>
                    <a:pt x="647" y="412"/>
                  </a:lnTo>
                  <a:lnTo>
                    <a:pt x="635" y="404"/>
                  </a:lnTo>
                  <a:lnTo>
                    <a:pt x="635" y="404"/>
                  </a:lnTo>
                  <a:lnTo>
                    <a:pt x="635" y="403"/>
                  </a:lnTo>
                  <a:lnTo>
                    <a:pt x="635" y="401"/>
                  </a:lnTo>
                  <a:lnTo>
                    <a:pt x="635" y="401"/>
                  </a:lnTo>
                  <a:lnTo>
                    <a:pt x="629" y="400"/>
                  </a:lnTo>
                  <a:lnTo>
                    <a:pt x="624" y="395"/>
                  </a:lnTo>
                  <a:lnTo>
                    <a:pt x="619" y="392"/>
                  </a:lnTo>
                  <a:lnTo>
                    <a:pt x="613" y="391"/>
                  </a:lnTo>
                  <a:lnTo>
                    <a:pt x="613" y="391"/>
                  </a:lnTo>
                  <a:lnTo>
                    <a:pt x="633" y="403"/>
                  </a:lnTo>
                  <a:lnTo>
                    <a:pt x="633" y="403"/>
                  </a:lnTo>
                  <a:close/>
                  <a:moveTo>
                    <a:pt x="694" y="407"/>
                  </a:moveTo>
                  <a:lnTo>
                    <a:pt x="694" y="407"/>
                  </a:lnTo>
                  <a:lnTo>
                    <a:pt x="690" y="403"/>
                  </a:lnTo>
                  <a:lnTo>
                    <a:pt x="685" y="397"/>
                  </a:lnTo>
                  <a:lnTo>
                    <a:pt x="677" y="394"/>
                  </a:lnTo>
                  <a:lnTo>
                    <a:pt x="671" y="392"/>
                  </a:lnTo>
                  <a:lnTo>
                    <a:pt x="671" y="392"/>
                  </a:lnTo>
                  <a:lnTo>
                    <a:pt x="676" y="397"/>
                  </a:lnTo>
                  <a:lnTo>
                    <a:pt x="682" y="401"/>
                  </a:lnTo>
                  <a:lnTo>
                    <a:pt x="686" y="406"/>
                  </a:lnTo>
                  <a:lnTo>
                    <a:pt x="694" y="407"/>
                  </a:lnTo>
                  <a:lnTo>
                    <a:pt x="694" y="407"/>
                  </a:lnTo>
                  <a:close/>
                  <a:moveTo>
                    <a:pt x="755" y="400"/>
                  </a:moveTo>
                  <a:lnTo>
                    <a:pt x="755" y="400"/>
                  </a:lnTo>
                  <a:lnTo>
                    <a:pt x="763" y="409"/>
                  </a:lnTo>
                  <a:lnTo>
                    <a:pt x="770" y="415"/>
                  </a:lnTo>
                  <a:lnTo>
                    <a:pt x="770" y="415"/>
                  </a:lnTo>
                  <a:lnTo>
                    <a:pt x="769" y="407"/>
                  </a:lnTo>
                  <a:lnTo>
                    <a:pt x="767" y="400"/>
                  </a:lnTo>
                  <a:lnTo>
                    <a:pt x="767" y="400"/>
                  </a:lnTo>
                  <a:lnTo>
                    <a:pt x="763" y="397"/>
                  </a:lnTo>
                  <a:lnTo>
                    <a:pt x="758" y="394"/>
                  </a:lnTo>
                  <a:lnTo>
                    <a:pt x="758" y="394"/>
                  </a:lnTo>
                  <a:lnTo>
                    <a:pt x="758" y="398"/>
                  </a:lnTo>
                  <a:lnTo>
                    <a:pt x="757" y="400"/>
                  </a:lnTo>
                  <a:lnTo>
                    <a:pt x="755" y="400"/>
                  </a:lnTo>
                  <a:lnTo>
                    <a:pt x="755" y="400"/>
                  </a:lnTo>
                  <a:close/>
                  <a:moveTo>
                    <a:pt x="590" y="406"/>
                  </a:moveTo>
                  <a:lnTo>
                    <a:pt x="590" y="406"/>
                  </a:lnTo>
                  <a:lnTo>
                    <a:pt x="575" y="395"/>
                  </a:lnTo>
                  <a:lnTo>
                    <a:pt x="575" y="395"/>
                  </a:lnTo>
                  <a:lnTo>
                    <a:pt x="578" y="398"/>
                  </a:lnTo>
                  <a:lnTo>
                    <a:pt x="581" y="403"/>
                  </a:lnTo>
                  <a:lnTo>
                    <a:pt x="590" y="406"/>
                  </a:lnTo>
                  <a:lnTo>
                    <a:pt x="590" y="406"/>
                  </a:lnTo>
                  <a:close/>
                  <a:moveTo>
                    <a:pt x="798" y="401"/>
                  </a:moveTo>
                  <a:lnTo>
                    <a:pt x="798" y="401"/>
                  </a:lnTo>
                  <a:lnTo>
                    <a:pt x="799" y="400"/>
                  </a:lnTo>
                  <a:lnTo>
                    <a:pt x="798" y="397"/>
                  </a:lnTo>
                  <a:lnTo>
                    <a:pt x="796" y="395"/>
                  </a:lnTo>
                  <a:lnTo>
                    <a:pt x="795" y="395"/>
                  </a:lnTo>
                  <a:lnTo>
                    <a:pt x="795" y="395"/>
                  </a:lnTo>
                  <a:lnTo>
                    <a:pt x="796" y="397"/>
                  </a:lnTo>
                  <a:lnTo>
                    <a:pt x="796" y="398"/>
                  </a:lnTo>
                  <a:lnTo>
                    <a:pt x="796" y="400"/>
                  </a:lnTo>
                  <a:lnTo>
                    <a:pt x="798" y="401"/>
                  </a:lnTo>
                  <a:lnTo>
                    <a:pt x="798" y="401"/>
                  </a:lnTo>
                  <a:close/>
                  <a:moveTo>
                    <a:pt x="255" y="403"/>
                  </a:moveTo>
                  <a:lnTo>
                    <a:pt x="255" y="403"/>
                  </a:lnTo>
                  <a:lnTo>
                    <a:pt x="252" y="400"/>
                  </a:lnTo>
                  <a:lnTo>
                    <a:pt x="250" y="398"/>
                  </a:lnTo>
                  <a:lnTo>
                    <a:pt x="247" y="398"/>
                  </a:lnTo>
                  <a:lnTo>
                    <a:pt x="247" y="398"/>
                  </a:lnTo>
                  <a:lnTo>
                    <a:pt x="252" y="401"/>
                  </a:lnTo>
                  <a:lnTo>
                    <a:pt x="255" y="403"/>
                  </a:lnTo>
                  <a:lnTo>
                    <a:pt x="255" y="403"/>
                  </a:lnTo>
                  <a:close/>
                  <a:moveTo>
                    <a:pt x="561" y="433"/>
                  </a:moveTo>
                  <a:lnTo>
                    <a:pt x="561" y="433"/>
                  </a:lnTo>
                  <a:lnTo>
                    <a:pt x="561" y="430"/>
                  </a:lnTo>
                  <a:lnTo>
                    <a:pt x="558" y="429"/>
                  </a:lnTo>
                  <a:lnTo>
                    <a:pt x="557" y="429"/>
                  </a:lnTo>
                  <a:lnTo>
                    <a:pt x="557" y="426"/>
                  </a:lnTo>
                  <a:lnTo>
                    <a:pt x="557" y="426"/>
                  </a:lnTo>
                  <a:lnTo>
                    <a:pt x="555" y="426"/>
                  </a:lnTo>
                  <a:lnTo>
                    <a:pt x="554" y="426"/>
                  </a:lnTo>
                  <a:lnTo>
                    <a:pt x="554" y="426"/>
                  </a:lnTo>
                  <a:lnTo>
                    <a:pt x="554" y="426"/>
                  </a:lnTo>
                  <a:lnTo>
                    <a:pt x="554" y="424"/>
                  </a:lnTo>
                  <a:lnTo>
                    <a:pt x="554" y="423"/>
                  </a:lnTo>
                  <a:lnTo>
                    <a:pt x="554" y="423"/>
                  </a:lnTo>
                  <a:lnTo>
                    <a:pt x="545" y="417"/>
                  </a:lnTo>
                  <a:lnTo>
                    <a:pt x="537" y="411"/>
                  </a:lnTo>
                  <a:lnTo>
                    <a:pt x="529" y="404"/>
                  </a:lnTo>
                  <a:lnTo>
                    <a:pt x="525" y="401"/>
                  </a:lnTo>
                  <a:lnTo>
                    <a:pt x="522" y="400"/>
                  </a:lnTo>
                  <a:lnTo>
                    <a:pt x="522" y="400"/>
                  </a:lnTo>
                  <a:lnTo>
                    <a:pt x="540" y="418"/>
                  </a:lnTo>
                  <a:lnTo>
                    <a:pt x="549" y="426"/>
                  </a:lnTo>
                  <a:lnTo>
                    <a:pt x="561" y="433"/>
                  </a:lnTo>
                  <a:lnTo>
                    <a:pt x="561" y="433"/>
                  </a:lnTo>
                  <a:close/>
                  <a:moveTo>
                    <a:pt x="566" y="406"/>
                  </a:moveTo>
                  <a:lnTo>
                    <a:pt x="566" y="406"/>
                  </a:lnTo>
                  <a:lnTo>
                    <a:pt x="578" y="417"/>
                  </a:lnTo>
                  <a:lnTo>
                    <a:pt x="593" y="426"/>
                  </a:lnTo>
                  <a:lnTo>
                    <a:pt x="621" y="444"/>
                  </a:lnTo>
                  <a:lnTo>
                    <a:pt x="621" y="444"/>
                  </a:lnTo>
                  <a:lnTo>
                    <a:pt x="619" y="447"/>
                  </a:lnTo>
                  <a:lnTo>
                    <a:pt x="619" y="447"/>
                  </a:lnTo>
                  <a:lnTo>
                    <a:pt x="622" y="447"/>
                  </a:lnTo>
                  <a:lnTo>
                    <a:pt x="624" y="447"/>
                  </a:lnTo>
                  <a:lnTo>
                    <a:pt x="627" y="449"/>
                  </a:lnTo>
                  <a:lnTo>
                    <a:pt x="627" y="449"/>
                  </a:lnTo>
                  <a:lnTo>
                    <a:pt x="615" y="436"/>
                  </a:lnTo>
                  <a:lnTo>
                    <a:pt x="601" y="423"/>
                  </a:lnTo>
                  <a:lnTo>
                    <a:pt x="586" y="411"/>
                  </a:lnTo>
                  <a:lnTo>
                    <a:pt x="569" y="400"/>
                  </a:lnTo>
                  <a:lnTo>
                    <a:pt x="569" y="400"/>
                  </a:lnTo>
                  <a:lnTo>
                    <a:pt x="569" y="404"/>
                  </a:lnTo>
                  <a:lnTo>
                    <a:pt x="566" y="406"/>
                  </a:lnTo>
                  <a:lnTo>
                    <a:pt x="566" y="406"/>
                  </a:lnTo>
                  <a:close/>
                  <a:moveTo>
                    <a:pt x="173" y="417"/>
                  </a:moveTo>
                  <a:lnTo>
                    <a:pt x="173" y="417"/>
                  </a:lnTo>
                  <a:lnTo>
                    <a:pt x="177" y="417"/>
                  </a:lnTo>
                  <a:lnTo>
                    <a:pt x="183" y="418"/>
                  </a:lnTo>
                  <a:lnTo>
                    <a:pt x="183" y="418"/>
                  </a:lnTo>
                  <a:lnTo>
                    <a:pt x="183" y="407"/>
                  </a:lnTo>
                  <a:lnTo>
                    <a:pt x="182" y="404"/>
                  </a:lnTo>
                  <a:lnTo>
                    <a:pt x="177" y="401"/>
                  </a:lnTo>
                  <a:lnTo>
                    <a:pt x="177" y="401"/>
                  </a:lnTo>
                  <a:lnTo>
                    <a:pt x="173" y="417"/>
                  </a:lnTo>
                  <a:lnTo>
                    <a:pt x="173" y="417"/>
                  </a:lnTo>
                  <a:close/>
                  <a:moveTo>
                    <a:pt x="725" y="404"/>
                  </a:moveTo>
                  <a:lnTo>
                    <a:pt x="725" y="404"/>
                  </a:lnTo>
                  <a:lnTo>
                    <a:pt x="729" y="409"/>
                  </a:lnTo>
                  <a:lnTo>
                    <a:pt x="735" y="414"/>
                  </a:lnTo>
                  <a:lnTo>
                    <a:pt x="749" y="426"/>
                  </a:lnTo>
                  <a:lnTo>
                    <a:pt x="749" y="426"/>
                  </a:lnTo>
                  <a:lnTo>
                    <a:pt x="764" y="439"/>
                  </a:lnTo>
                  <a:lnTo>
                    <a:pt x="772" y="447"/>
                  </a:lnTo>
                  <a:lnTo>
                    <a:pt x="781" y="452"/>
                  </a:lnTo>
                  <a:lnTo>
                    <a:pt x="781" y="452"/>
                  </a:lnTo>
                  <a:lnTo>
                    <a:pt x="779" y="449"/>
                  </a:lnTo>
                  <a:lnTo>
                    <a:pt x="775" y="446"/>
                  </a:lnTo>
                  <a:lnTo>
                    <a:pt x="769" y="439"/>
                  </a:lnTo>
                  <a:lnTo>
                    <a:pt x="769" y="439"/>
                  </a:lnTo>
                  <a:lnTo>
                    <a:pt x="758" y="430"/>
                  </a:lnTo>
                  <a:lnTo>
                    <a:pt x="747" y="420"/>
                  </a:lnTo>
                  <a:lnTo>
                    <a:pt x="747" y="420"/>
                  </a:lnTo>
                  <a:lnTo>
                    <a:pt x="743" y="418"/>
                  </a:lnTo>
                  <a:lnTo>
                    <a:pt x="740" y="415"/>
                  </a:lnTo>
                  <a:lnTo>
                    <a:pt x="732" y="407"/>
                  </a:lnTo>
                  <a:lnTo>
                    <a:pt x="732" y="407"/>
                  </a:lnTo>
                  <a:lnTo>
                    <a:pt x="731" y="407"/>
                  </a:lnTo>
                  <a:lnTo>
                    <a:pt x="728" y="404"/>
                  </a:lnTo>
                  <a:lnTo>
                    <a:pt x="725" y="403"/>
                  </a:lnTo>
                  <a:lnTo>
                    <a:pt x="725" y="404"/>
                  </a:lnTo>
                  <a:lnTo>
                    <a:pt x="725" y="404"/>
                  </a:lnTo>
                  <a:close/>
                  <a:moveTo>
                    <a:pt x="465" y="468"/>
                  </a:moveTo>
                  <a:lnTo>
                    <a:pt x="465" y="468"/>
                  </a:lnTo>
                  <a:lnTo>
                    <a:pt x="465" y="467"/>
                  </a:lnTo>
                  <a:lnTo>
                    <a:pt x="465" y="465"/>
                  </a:lnTo>
                  <a:lnTo>
                    <a:pt x="462" y="464"/>
                  </a:lnTo>
                  <a:lnTo>
                    <a:pt x="459" y="461"/>
                  </a:lnTo>
                  <a:lnTo>
                    <a:pt x="458" y="458"/>
                  </a:lnTo>
                  <a:lnTo>
                    <a:pt x="458" y="458"/>
                  </a:lnTo>
                  <a:lnTo>
                    <a:pt x="452" y="455"/>
                  </a:lnTo>
                  <a:lnTo>
                    <a:pt x="446" y="450"/>
                  </a:lnTo>
                  <a:lnTo>
                    <a:pt x="435" y="441"/>
                  </a:lnTo>
                  <a:lnTo>
                    <a:pt x="435" y="441"/>
                  </a:lnTo>
                  <a:lnTo>
                    <a:pt x="432" y="439"/>
                  </a:lnTo>
                  <a:lnTo>
                    <a:pt x="429" y="438"/>
                  </a:lnTo>
                  <a:lnTo>
                    <a:pt x="424" y="433"/>
                  </a:lnTo>
                  <a:lnTo>
                    <a:pt x="424" y="433"/>
                  </a:lnTo>
                  <a:lnTo>
                    <a:pt x="417" y="430"/>
                  </a:lnTo>
                  <a:lnTo>
                    <a:pt x="411" y="426"/>
                  </a:lnTo>
                  <a:lnTo>
                    <a:pt x="404" y="421"/>
                  </a:lnTo>
                  <a:lnTo>
                    <a:pt x="397" y="418"/>
                  </a:lnTo>
                  <a:lnTo>
                    <a:pt x="397" y="418"/>
                  </a:lnTo>
                  <a:lnTo>
                    <a:pt x="397" y="415"/>
                  </a:lnTo>
                  <a:lnTo>
                    <a:pt x="397" y="415"/>
                  </a:lnTo>
                  <a:lnTo>
                    <a:pt x="391" y="414"/>
                  </a:lnTo>
                  <a:lnTo>
                    <a:pt x="386" y="409"/>
                  </a:lnTo>
                  <a:lnTo>
                    <a:pt x="382" y="406"/>
                  </a:lnTo>
                  <a:lnTo>
                    <a:pt x="377" y="404"/>
                  </a:lnTo>
                  <a:lnTo>
                    <a:pt x="377" y="404"/>
                  </a:lnTo>
                  <a:lnTo>
                    <a:pt x="397" y="423"/>
                  </a:lnTo>
                  <a:lnTo>
                    <a:pt x="418" y="439"/>
                  </a:lnTo>
                  <a:lnTo>
                    <a:pt x="441" y="453"/>
                  </a:lnTo>
                  <a:lnTo>
                    <a:pt x="465" y="468"/>
                  </a:lnTo>
                  <a:lnTo>
                    <a:pt x="465" y="468"/>
                  </a:lnTo>
                  <a:close/>
                  <a:moveTo>
                    <a:pt x="743" y="411"/>
                  </a:moveTo>
                  <a:lnTo>
                    <a:pt x="743" y="411"/>
                  </a:lnTo>
                  <a:lnTo>
                    <a:pt x="744" y="414"/>
                  </a:lnTo>
                  <a:lnTo>
                    <a:pt x="746" y="417"/>
                  </a:lnTo>
                  <a:lnTo>
                    <a:pt x="746" y="417"/>
                  </a:lnTo>
                  <a:lnTo>
                    <a:pt x="757" y="423"/>
                  </a:lnTo>
                  <a:lnTo>
                    <a:pt x="764" y="429"/>
                  </a:lnTo>
                  <a:lnTo>
                    <a:pt x="772" y="438"/>
                  </a:lnTo>
                  <a:lnTo>
                    <a:pt x="781" y="444"/>
                  </a:lnTo>
                  <a:lnTo>
                    <a:pt x="781" y="444"/>
                  </a:lnTo>
                  <a:lnTo>
                    <a:pt x="781" y="441"/>
                  </a:lnTo>
                  <a:lnTo>
                    <a:pt x="781" y="438"/>
                  </a:lnTo>
                  <a:lnTo>
                    <a:pt x="781" y="438"/>
                  </a:lnTo>
                  <a:lnTo>
                    <a:pt x="763" y="421"/>
                  </a:lnTo>
                  <a:lnTo>
                    <a:pt x="744" y="404"/>
                  </a:lnTo>
                  <a:lnTo>
                    <a:pt x="744" y="404"/>
                  </a:lnTo>
                  <a:lnTo>
                    <a:pt x="744" y="407"/>
                  </a:lnTo>
                  <a:lnTo>
                    <a:pt x="743" y="407"/>
                  </a:lnTo>
                  <a:lnTo>
                    <a:pt x="743" y="411"/>
                  </a:lnTo>
                  <a:lnTo>
                    <a:pt x="743" y="411"/>
                  </a:lnTo>
                  <a:close/>
                  <a:moveTo>
                    <a:pt x="700" y="439"/>
                  </a:moveTo>
                  <a:lnTo>
                    <a:pt x="700" y="439"/>
                  </a:lnTo>
                  <a:lnTo>
                    <a:pt x="700" y="438"/>
                  </a:lnTo>
                  <a:lnTo>
                    <a:pt x="700" y="436"/>
                  </a:lnTo>
                  <a:lnTo>
                    <a:pt x="696" y="433"/>
                  </a:lnTo>
                  <a:lnTo>
                    <a:pt x="696" y="433"/>
                  </a:lnTo>
                  <a:lnTo>
                    <a:pt x="682" y="420"/>
                  </a:lnTo>
                  <a:lnTo>
                    <a:pt x="676" y="414"/>
                  </a:lnTo>
                  <a:lnTo>
                    <a:pt x="670" y="409"/>
                  </a:lnTo>
                  <a:lnTo>
                    <a:pt x="670" y="409"/>
                  </a:lnTo>
                  <a:lnTo>
                    <a:pt x="700" y="439"/>
                  </a:lnTo>
                  <a:lnTo>
                    <a:pt x="700" y="439"/>
                  </a:lnTo>
                  <a:close/>
                  <a:moveTo>
                    <a:pt x="683" y="414"/>
                  </a:moveTo>
                  <a:lnTo>
                    <a:pt x="683" y="414"/>
                  </a:lnTo>
                  <a:lnTo>
                    <a:pt x="680" y="411"/>
                  </a:lnTo>
                  <a:lnTo>
                    <a:pt x="679" y="409"/>
                  </a:lnTo>
                  <a:lnTo>
                    <a:pt x="676" y="409"/>
                  </a:lnTo>
                  <a:lnTo>
                    <a:pt x="676" y="409"/>
                  </a:lnTo>
                  <a:lnTo>
                    <a:pt x="680" y="412"/>
                  </a:lnTo>
                  <a:lnTo>
                    <a:pt x="683" y="414"/>
                  </a:lnTo>
                  <a:lnTo>
                    <a:pt x="683" y="414"/>
                  </a:lnTo>
                  <a:close/>
                  <a:moveTo>
                    <a:pt x="723" y="412"/>
                  </a:moveTo>
                  <a:lnTo>
                    <a:pt x="723" y="412"/>
                  </a:lnTo>
                  <a:lnTo>
                    <a:pt x="747" y="435"/>
                  </a:lnTo>
                  <a:lnTo>
                    <a:pt x="772" y="456"/>
                  </a:lnTo>
                  <a:lnTo>
                    <a:pt x="772" y="456"/>
                  </a:lnTo>
                  <a:lnTo>
                    <a:pt x="776" y="461"/>
                  </a:lnTo>
                  <a:lnTo>
                    <a:pt x="779" y="462"/>
                  </a:lnTo>
                  <a:lnTo>
                    <a:pt x="781" y="464"/>
                  </a:lnTo>
                  <a:lnTo>
                    <a:pt x="781" y="464"/>
                  </a:lnTo>
                  <a:lnTo>
                    <a:pt x="779" y="459"/>
                  </a:lnTo>
                  <a:lnTo>
                    <a:pt x="776" y="455"/>
                  </a:lnTo>
                  <a:lnTo>
                    <a:pt x="767" y="449"/>
                  </a:lnTo>
                  <a:lnTo>
                    <a:pt x="767" y="449"/>
                  </a:lnTo>
                  <a:lnTo>
                    <a:pt x="722" y="407"/>
                  </a:lnTo>
                  <a:lnTo>
                    <a:pt x="722" y="407"/>
                  </a:lnTo>
                  <a:lnTo>
                    <a:pt x="722" y="409"/>
                  </a:lnTo>
                  <a:lnTo>
                    <a:pt x="722" y="411"/>
                  </a:lnTo>
                  <a:lnTo>
                    <a:pt x="723" y="411"/>
                  </a:lnTo>
                  <a:lnTo>
                    <a:pt x="723" y="412"/>
                  </a:lnTo>
                  <a:lnTo>
                    <a:pt x="723" y="412"/>
                  </a:lnTo>
                  <a:close/>
                  <a:moveTo>
                    <a:pt x="792" y="441"/>
                  </a:moveTo>
                  <a:lnTo>
                    <a:pt x="792" y="441"/>
                  </a:lnTo>
                  <a:lnTo>
                    <a:pt x="787" y="423"/>
                  </a:lnTo>
                  <a:lnTo>
                    <a:pt x="784" y="415"/>
                  </a:lnTo>
                  <a:lnTo>
                    <a:pt x="779" y="407"/>
                  </a:lnTo>
                  <a:lnTo>
                    <a:pt x="779" y="407"/>
                  </a:lnTo>
                  <a:lnTo>
                    <a:pt x="775" y="407"/>
                  </a:lnTo>
                  <a:lnTo>
                    <a:pt x="775" y="407"/>
                  </a:lnTo>
                  <a:lnTo>
                    <a:pt x="776" y="418"/>
                  </a:lnTo>
                  <a:lnTo>
                    <a:pt x="781" y="427"/>
                  </a:lnTo>
                  <a:lnTo>
                    <a:pt x="786" y="435"/>
                  </a:lnTo>
                  <a:lnTo>
                    <a:pt x="792" y="441"/>
                  </a:lnTo>
                  <a:lnTo>
                    <a:pt x="792" y="441"/>
                  </a:lnTo>
                  <a:close/>
                  <a:moveTo>
                    <a:pt x="255" y="432"/>
                  </a:moveTo>
                  <a:lnTo>
                    <a:pt x="253" y="430"/>
                  </a:lnTo>
                  <a:lnTo>
                    <a:pt x="253" y="430"/>
                  </a:lnTo>
                  <a:lnTo>
                    <a:pt x="253" y="433"/>
                  </a:lnTo>
                  <a:lnTo>
                    <a:pt x="257" y="433"/>
                  </a:lnTo>
                  <a:lnTo>
                    <a:pt x="258" y="433"/>
                  </a:lnTo>
                  <a:lnTo>
                    <a:pt x="261" y="433"/>
                  </a:lnTo>
                  <a:lnTo>
                    <a:pt x="261" y="433"/>
                  </a:lnTo>
                  <a:lnTo>
                    <a:pt x="298" y="455"/>
                  </a:lnTo>
                  <a:lnTo>
                    <a:pt x="298" y="455"/>
                  </a:lnTo>
                  <a:lnTo>
                    <a:pt x="287" y="444"/>
                  </a:lnTo>
                  <a:lnTo>
                    <a:pt x="276" y="435"/>
                  </a:lnTo>
                  <a:lnTo>
                    <a:pt x="276" y="435"/>
                  </a:lnTo>
                  <a:lnTo>
                    <a:pt x="266" y="429"/>
                  </a:lnTo>
                  <a:lnTo>
                    <a:pt x="255" y="423"/>
                  </a:lnTo>
                  <a:lnTo>
                    <a:pt x="246" y="417"/>
                  </a:lnTo>
                  <a:lnTo>
                    <a:pt x="235" y="411"/>
                  </a:lnTo>
                  <a:lnTo>
                    <a:pt x="235" y="411"/>
                  </a:lnTo>
                  <a:lnTo>
                    <a:pt x="240" y="415"/>
                  </a:lnTo>
                  <a:lnTo>
                    <a:pt x="246" y="423"/>
                  </a:lnTo>
                  <a:lnTo>
                    <a:pt x="252" y="429"/>
                  </a:lnTo>
                  <a:lnTo>
                    <a:pt x="253" y="430"/>
                  </a:lnTo>
                  <a:lnTo>
                    <a:pt x="255" y="432"/>
                  </a:lnTo>
                  <a:lnTo>
                    <a:pt x="255" y="432"/>
                  </a:lnTo>
                  <a:close/>
                  <a:moveTo>
                    <a:pt x="322" y="453"/>
                  </a:moveTo>
                  <a:lnTo>
                    <a:pt x="322" y="453"/>
                  </a:lnTo>
                  <a:lnTo>
                    <a:pt x="308" y="439"/>
                  </a:lnTo>
                  <a:lnTo>
                    <a:pt x="295" y="429"/>
                  </a:lnTo>
                  <a:lnTo>
                    <a:pt x="278" y="420"/>
                  </a:lnTo>
                  <a:lnTo>
                    <a:pt x="261" y="411"/>
                  </a:lnTo>
                  <a:lnTo>
                    <a:pt x="261" y="411"/>
                  </a:lnTo>
                  <a:lnTo>
                    <a:pt x="275" y="423"/>
                  </a:lnTo>
                  <a:lnTo>
                    <a:pt x="289" y="435"/>
                  </a:lnTo>
                  <a:lnTo>
                    <a:pt x="304" y="446"/>
                  </a:lnTo>
                  <a:lnTo>
                    <a:pt x="311" y="450"/>
                  </a:lnTo>
                  <a:lnTo>
                    <a:pt x="322" y="453"/>
                  </a:lnTo>
                  <a:lnTo>
                    <a:pt x="322" y="453"/>
                  </a:lnTo>
                  <a:close/>
                  <a:moveTo>
                    <a:pt x="351" y="424"/>
                  </a:moveTo>
                  <a:lnTo>
                    <a:pt x="351" y="424"/>
                  </a:lnTo>
                  <a:lnTo>
                    <a:pt x="360" y="430"/>
                  </a:lnTo>
                  <a:lnTo>
                    <a:pt x="365" y="433"/>
                  </a:lnTo>
                  <a:lnTo>
                    <a:pt x="368" y="433"/>
                  </a:lnTo>
                  <a:lnTo>
                    <a:pt x="368" y="433"/>
                  </a:lnTo>
                  <a:lnTo>
                    <a:pt x="360" y="427"/>
                  </a:lnTo>
                  <a:lnTo>
                    <a:pt x="351" y="421"/>
                  </a:lnTo>
                  <a:lnTo>
                    <a:pt x="342" y="415"/>
                  </a:lnTo>
                  <a:lnTo>
                    <a:pt x="333" y="411"/>
                  </a:lnTo>
                  <a:lnTo>
                    <a:pt x="333" y="411"/>
                  </a:lnTo>
                  <a:lnTo>
                    <a:pt x="334" y="412"/>
                  </a:lnTo>
                  <a:lnTo>
                    <a:pt x="334" y="414"/>
                  </a:lnTo>
                  <a:lnTo>
                    <a:pt x="334" y="414"/>
                  </a:lnTo>
                  <a:lnTo>
                    <a:pt x="351" y="424"/>
                  </a:lnTo>
                  <a:lnTo>
                    <a:pt x="351" y="424"/>
                  </a:lnTo>
                  <a:close/>
                  <a:moveTo>
                    <a:pt x="700" y="412"/>
                  </a:moveTo>
                  <a:lnTo>
                    <a:pt x="700" y="412"/>
                  </a:lnTo>
                  <a:lnTo>
                    <a:pt x="699" y="412"/>
                  </a:lnTo>
                  <a:lnTo>
                    <a:pt x="696" y="414"/>
                  </a:lnTo>
                  <a:lnTo>
                    <a:pt x="696" y="414"/>
                  </a:lnTo>
                  <a:lnTo>
                    <a:pt x="712" y="430"/>
                  </a:lnTo>
                  <a:lnTo>
                    <a:pt x="731" y="444"/>
                  </a:lnTo>
                  <a:lnTo>
                    <a:pt x="731" y="444"/>
                  </a:lnTo>
                  <a:lnTo>
                    <a:pt x="715" y="427"/>
                  </a:lnTo>
                  <a:lnTo>
                    <a:pt x="700" y="412"/>
                  </a:lnTo>
                  <a:lnTo>
                    <a:pt x="700" y="412"/>
                  </a:lnTo>
                  <a:close/>
                  <a:moveTo>
                    <a:pt x="279" y="470"/>
                  </a:moveTo>
                  <a:lnTo>
                    <a:pt x="279" y="470"/>
                  </a:lnTo>
                  <a:lnTo>
                    <a:pt x="269" y="462"/>
                  </a:lnTo>
                  <a:lnTo>
                    <a:pt x="260" y="453"/>
                  </a:lnTo>
                  <a:lnTo>
                    <a:pt x="249" y="446"/>
                  </a:lnTo>
                  <a:lnTo>
                    <a:pt x="240" y="436"/>
                  </a:lnTo>
                  <a:lnTo>
                    <a:pt x="240" y="436"/>
                  </a:lnTo>
                  <a:lnTo>
                    <a:pt x="200" y="414"/>
                  </a:lnTo>
                  <a:lnTo>
                    <a:pt x="200" y="414"/>
                  </a:lnTo>
                  <a:lnTo>
                    <a:pt x="200" y="412"/>
                  </a:lnTo>
                  <a:lnTo>
                    <a:pt x="200" y="412"/>
                  </a:lnTo>
                  <a:lnTo>
                    <a:pt x="199" y="414"/>
                  </a:lnTo>
                  <a:lnTo>
                    <a:pt x="199" y="414"/>
                  </a:lnTo>
                  <a:lnTo>
                    <a:pt x="197" y="415"/>
                  </a:lnTo>
                  <a:lnTo>
                    <a:pt x="197" y="415"/>
                  </a:lnTo>
                  <a:lnTo>
                    <a:pt x="220" y="438"/>
                  </a:lnTo>
                  <a:lnTo>
                    <a:pt x="232" y="449"/>
                  </a:lnTo>
                  <a:lnTo>
                    <a:pt x="244" y="459"/>
                  </a:lnTo>
                  <a:lnTo>
                    <a:pt x="244" y="459"/>
                  </a:lnTo>
                  <a:lnTo>
                    <a:pt x="252" y="459"/>
                  </a:lnTo>
                  <a:lnTo>
                    <a:pt x="257" y="461"/>
                  </a:lnTo>
                  <a:lnTo>
                    <a:pt x="267" y="467"/>
                  </a:lnTo>
                  <a:lnTo>
                    <a:pt x="278" y="473"/>
                  </a:lnTo>
                  <a:lnTo>
                    <a:pt x="289" y="479"/>
                  </a:lnTo>
                  <a:lnTo>
                    <a:pt x="289" y="479"/>
                  </a:lnTo>
                  <a:lnTo>
                    <a:pt x="287" y="476"/>
                  </a:lnTo>
                  <a:lnTo>
                    <a:pt x="284" y="473"/>
                  </a:lnTo>
                  <a:lnTo>
                    <a:pt x="279" y="470"/>
                  </a:lnTo>
                  <a:lnTo>
                    <a:pt x="279" y="470"/>
                  </a:lnTo>
                  <a:close/>
                  <a:moveTo>
                    <a:pt x="590" y="435"/>
                  </a:moveTo>
                  <a:lnTo>
                    <a:pt x="590" y="435"/>
                  </a:lnTo>
                  <a:lnTo>
                    <a:pt x="584" y="429"/>
                  </a:lnTo>
                  <a:lnTo>
                    <a:pt x="577" y="423"/>
                  </a:lnTo>
                  <a:lnTo>
                    <a:pt x="561" y="412"/>
                  </a:lnTo>
                  <a:lnTo>
                    <a:pt x="561" y="412"/>
                  </a:lnTo>
                  <a:lnTo>
                    <a:pt x="568" y="420"/>
                  </a:lnTo>
                  <a:lnTo>
                    <a:pt x="575" y="426"/>
                  </a:lnTo>
                  <a:lnTo>
                    <a:pt x="583" y="430"/>
                  </a:lnTo>
                  <a:lnTo>
                    <a:pt x="590" y="435"/>
                  </a:lnTo>
                  <a:lnTo>
                    <a:pt x="590" y="435"/>
                  </a:lnTo>
                  <a:close/>
                  <a:moveTo>
                    <a:pt x="799" y="418"/>
                  </a:moveTo>
                  <a:lnTo>
                    <a:pt x="799" y="418"/>
                  </a:lnTo>
                  <a:lnTo>
                    <a:pt x="801" y="418"/>
                  </a:lnTo>
                  <a:lnTo>
                    <a:pt x="802" y="417"/>
                  </a:lnTo>
                  <a:lnTo>
                    <a:pt x="802" y="417"/>
                  </a:lnTo>
                  <a:lnTo>
                    <a:pt x="802" y="415"/>
                  </a:lnTo>
                  <a:lnTo>
                    <a:pt x="801" y="414"/>
                  </a:lnTo>
                  <a:lnTo>
                    <a:pt x="801" y="414"/>
                  </a:lnTo>
                  <a:lnTo>
                    <a:pt x="801" y="414"/>
                  </a:lnTo>
                  <a:lnTo>
                    <a:pt x="799" y="415"/>
                  </a:lnTo>
                  <a:lnTo>
                    <a:pt x="799" y="418"/>
                  </a:lnTo>
                  <a:lnTo>
                    <a:pt x="799" y="418"/>
                  </a:lnTo>
                  <a:close/>
                  <a:moveTo>
                    <a:pt x="456" y="421"/>
                  </a:moveTo>
                  <a:lnTo>
                    <a:pt x="456" y="421"/>
                  </a:lnTo>
                  <a:lnTo>
                    <a:pt x="452" y="418"/>
                  </a:lnTo>
                  <a:lnTo>
                    <a:pt x="449" y="417"/>
                  </a:lnTo>
                  <a:lnTo>
                    <a:pt x="449" y="417"/>
                  </a:lnTo>
                  <a:lnTo>
                    <a:pt x="452" y="420"/>
                  </a:lnTo>
                  <a:lnTo>
                    <a:pt x="456" y="421"/>
                  </a:lnTo>
                  <a:lnTo>
                    <a:pt x="456" y="421"/>
                  </a:lnTo>
                  <a:close/>
                  <a:moveTo>
                    <a:pt x="340" y="423"/>
                  </a:moveTo>
                  <a:lnTo>
                    <a:pt x="340" y="423"/>
                  </a:lnTo>
                  <a:lnTo>
                    <a:pt x="336" y="420"/>
                  </a:lnTo>
                  <a:lnTo>
                    <a:pt x="333" y="418"/>
                  </a:lnTo>
                  <a:lnTo>
                    <a:pt x="330" y="418"/>
                  </a:lnTo>
                  <a:lnTo>
                    <a:pt x="330" y="418"/>
                  </a:lnTo>
                  <a:lnTo>
                    <a:pt x="333" y="420"/>
                  </a:lnTo>
                  <a:lnTo>
                    <a:pt x="336" y="421"/>
                  </a:lnTo>
                  <a:lnTo>
                    <a:pt x="339" y="423"/>
                  </a:lnTo>
                  <a:lnTo>
                    <a:pt x="340" y="423"/>
                  </a:lnTo>
                  <a:lnTo>
                    <a:pt x="340" y="423"/>
                  </a:lnTo>
                  <a:close/>
                  <a:moveTo>
                    <a:pt x="188" y="421"/>
                  </a:moveTo>
                  <a:lnTo>
                    <a:pt x="188" y="421"/>
                  </a:lnTo>
                  <a:lnTo>
                    <a:pt x="194" y="426"/>
                  </a:lnTo>
                  <a:lnTo>
                    <a:pt x="203" y="430"/>
                  </a:lnTo>
                  <a:lnTo>
                    <a:pt x="203" y="430"/>
                  </a:lnTo>
                  <a:lnTo>
                    <a:pt x="202" y="427"/>
                  </a:lnTo>
                  <a:lnTo>
                    <a:pt x="200" y="426"/>
                  </a:lnTo>
                  <a:lnTo>
                    <a:pt x="197" y="424"/>
                  </a:lnTo>
                  <a:lnTo>
                    <a:pt x="197" y="421"/>
                  </a:lnTo>
                  <a:lnTo>
                    <a:pt x="197" y="421"/>
                  </a:lnTo>
                  <a:lnTo>
                    <a:pt x="192" y="420"/>
                  </a:lnTo>
                  <a:lnTo>
                    <a:pt x="188" y="421"/>
                  </a:lnTo>
                  <a:lnTo>
                    <a:pt x="188" y="421"/>
                  </a:lnTo>
                  <a:close/>
                  <a:moveTo>
                    <a:pt x="690" y="420"/>
                  </a:moveTo>
                  <a:lnTo>
                    <a:pt x="690" y="420"/>
                  </a:lnTo>
                  <a:lnTo>
                    <a:pt x="690" y="421"/>
                  </a:lnTo>
                  <a:lnTo>
                    <a:pt x="690" y="421"/>
                  </a:lnTo>
                  <a:lnTo>
                    <a:pt x="694" y="426"/>
                  </a:lnTo>
                  <a:lnTo>
                    <a:pt x="696" y="427"/>
                  </a:lnTo>
                  <a:lnTo>
                    <a:pt x="699" y="429"/>
                  </a:lnTo>
                  <a:lnTo>
                    <a:pt x="699" y="429"/>
                  </a:lnTo>
                  <a:lnTo>
                    <a:pt x="712" y="444"/>
                  </a:lnTo>
                  <a:lnTo>
                    <a:pt x="720" y="452"/>
                  </a:lnTo>
                  <a:lnTo>
                    <a:pt x="728" y="458"/>
                  </a:lnTo>
                  <a:lnTo>
                    <a:pt x="728" y="458"/>
                  </a:lnTo>
                  <a:lnTo>
                    <a:pt x="709" y="436"/>
                  </a:lnTo>
                  <a:lnTo>
                    <a:pt x="699" y="427"/>
                  </a:lnTo>
                  <a:lnTo>
                    <a:pt x="690" y="420"/>
                  </a:lnTo>
                  <a:lnTo>
                    <a:pt x="690" y="420"/>
                  </a:lnTo>
                  <a:close/>
                  <a:moveTo>
                    <a:pt x="795" y="426"/>
                  </a:moveTo>
                  <a:lnTo>
                    <a:pt x="795" y="426"/>
                  </a:lnTo>
                  <a:lnTo>
                    <a:pt x="795" y="423"/>
                  </a:lnTo>
                  <a:lnTo>
                    <a:pt x="793" y="421"/>
                  </a:lnTo>
                  <a:lnTo>
                    <a:pt x="792" y="420"/>
                  </a:lnTo>
                  <a:lnTo>
                    <a:pt x="792" y="420"/>
                  </a:lnTo>
                  <a:lnTo>
                    <a:pt x="793" y="424"/>
                  </a:lnTo>
                  <a:lnTo>
                    <a:pt x="793" y="426"/>
                  </a:lnTo>
                  <a:lnTo>
                    <a:pt x="795" y="426"/>
                  </a:lnTo>
                  <a:lnTo>
                    <a:pt x="795" y="426"/>
                  </a:lnTo>
                  <a:close/>
                  <a:moveTo>
                    <a:pt x="561" y="475"/>
                  </a:moveTo>
                  <a:lnTo>
                    <a:pt x="561" y="475"/>
                  </a:lnTo>
                  <a:lnTo>
                    <a:pt x="551" y="464"/>
                  </a:lnTo>
                  <a:lnTo>
                    <a:pt x="539" y="455"/>
                  </a:lnTo>
                  <a:lnTo>
                    <a:pt x="528" y="446"/>
                  </a:lnTo>
                  <a:lnTo>
                    <a:pt x="517" y="435"/>
                  </a:lnTo>
                  <a:lnTo>
                    <a:pt x="517" y="435"/>
                  </a:lnTo>
                  <a:lnTo>
                    <a:pt x="513" y="432"/>
                  </a:lnTo>
                  <a:lnTo>
                    <a:pt x="508" y="427"/>
                  </a:lnTo>
                  <a:lnTo>
                    <a:pt x="504" y="424"/>
                  </a:lnTo>
                  <a:lnTo>
                    <a:pt x="500" y="423"/>
                  </a:lnTo>
                  <a:lnTo>
                    <a:pt x="500" y="423"/>
                  </a:lnTo>
                  <a:lnTo>
                    <a:pt x="516" y="436"/>
                  </a:lnTo>
                  <a:lnTo>
                    <a:pt x="529" y="450"/>
                  </a:lnTo>
                  <a:lnTo>
                    <a:pt x="545" y="464"/>
                  </a:lnTo>
                  <a:lnTo>
                    <a:pt x="561" y="475"/>
                  </a:lnTo>
                  <a:lnTo>
                    <a:pt x="561" y="475"/>
                  </a:lnTo>
                  <a:close/>
                  <a:moveTo>
                    <a:pt x="561" y="423"/>
                  </a:moveTo>
                  <a:lnTo>
                    <a:pt x="561" y="423"/>
                  </a:lnTo>
                  <a:lnTo>
                    <a:pt x="560" y="423"/>
                  </a:lnTo>
                  <a:lnTo>
                    <a:pt x="560" y="424"/>
                  </a:lnTo>
                  <a:lnTo>
                    <a:pt x="560" y="424"/>
                  </a:lnTo>
                  <a:lnTo>
                    <a:pt x="590" y="452"/>
                  </a:lnTo>
                  <a:lnTo>
                    <a:pt x="606" y="465"/>
                  </a:lnTo>
                  <a:lnTo>
                    <a:pt x="621" y="478"/>
                  </a:lnTo>
                  <a:lnTo>
                    <a:pt x="621" y="478"/>
                  </a:lnTo>
                  <a:lnTo>
                    <a:pt x="607" y="462"/>
                  </a:lnTo>
                  <a:lnTo>
                    <a:pt x="592" y="449"/>
                  </a:lnTo>
                  <a:lnTo>
                    <a:pt x="561" y="423"/>
                  </a:lnTo>
                  <a:lnTo>
                    <a:pt x="561" y="423"/>
                  </a:lnTo>
                  <a:close/>
                  <a:moveTo>
                    <a:pt x="360" y="438"/>
                  </a:moveTo>
                  <a:lnTo>
                    <a:pt x="360" y="438"/>
                  </a:lnTo>
                  <a:lnTo>
                    <a:pt x="365" y="439"/>
                  </a:lnTo>
                  <a:lnTo>
                    <a:pt x="369" y="443"/>
                  </a:lnTo>
                  <a:lnTo>
                    <a:pt x="372" y="446"/>
                  </a:lnTo>
                  <a:lnTo>
                    <a:pt x="375" y="447"/>
                  </a:lnTo>
                  <a:lnTo>
                    <a:pt x="375" y="447"/>
                  </a:lnTo>
                  <a:lnTo>
                    <a:pt x="368" y="441"/>
                  </a:lnTo>
                  <a:lnTo>
                    <a:pt x="360" y="435"/>
                  </a:lnTo>
                  <a:lnTo>
                    <a:pt x="342" y="424"/>
                  </a:lnTo>
                  <a:lnTo>
                    <a:pt x="342" y="424"/>
                  </a:lnTo>
                  <a:lnTo>
                    <a:pt x="346" y="427"/>
                  </a:lnTo>
                  <a:lnTo>
                    <a:pt x="351" y="430"/>
                  </a:lnTo>
                  <a:lnTo>
                    <a:pt x="357" y="435"/>
                  </a:lnTo>
                  <a:lnTo>
                    <a:pt x="360" y="438"/>
                  </a:lnTo>
                  <a:lnTo>
                    <a:pt x="360" y="438"/>
                  </a:lnTo>
                  <a:close/>
                  <a:moveTo>
                    <a:pt x="763" y="455"/>
                  </a:moveTo>
                  <a:lnTo>
                    <a:pt x="763" y="455"/>
                  </a:lnTo>
                  <a:lnTo>
                    <a:pt x="763" y="453"/>
                  </a:lnTo>
                  <a:lnTo>
                    <a:pt x="763" y="453"/>
                  </a:lnTo>
                  <a:lnTo>
                    <a:pt x="761" y="453"/>
                  </a:lnTo>
                  <a:lnTo>
                    <a:pt x="760" y="455"/>
                  </a:lnTo>
                  <a:lnTo>
                    <a:pt x="760" y="455"/>
                  </a:lnTo>
                  <a:lnTo>
                    <a:pt x="743" y="438"/>
                  </a:lnTo>
                  <a:lnTo>
                    <a:pt x="725" y="424"/>
                  </a:lnTo>
                  <a:lnTo>
                    <a:pt x="725" y="424"/>
                  </a:lnTo>
                  <a:lnTo>
                    <a:pt x="746" y="446"/>
                  </a:lnTo>
                  <a:lnTo>
                    <a:pt x="757" y="456"/>
                  </a:lnTo>
                  <a:lnTo>
                    <a:pt x="769" y="465"/>
                  </a:lnTo>
                  <a:lnTo>
                    <a:pt x="769" y="465"/>
                  </a:lnTo>
                  <a:lnTo>
                    <a:pt x="766" y="462"/>
                  </a:lnTo>
                  <a:lnTo>
                    <a:pt x="764" y="459"/>
                  </a:lnTo>
                  <a:lnTo>
                    <a:pt x="761" y="456"/>
                  </a:lnTo>
                  <a:lnTo>
                    <a:pt x="761" y="455"/>
                  </a:lnTo>
                  <a:lnTo>
                    <a:pt x="763" y="455"/>
                  </a:lnTo>
                  <a:lnTo>
                    <a:pt x="763" y="455"/>
                  </a:lnTo>
                  <a:close/>
                  <a:moveTo>
                    <a:pt x="648" y="458"/>
                  </a:moveTo>
                  <a:lnTo>
                    <a:pt x="648" y="458"/>
                  </a:lnTo>
                  <a:lnTo>
                    <a:pt x="630" y="441"/>
                  </a:lnTo>
                  <a:lnTo>
                    <a:pt x="621" y="432"/>
                  </a:lnTo>
                  <a:lnTo>
                    <a:pt x="610" y="426"/>
                  </a:lnTo>
                  <a:lnTo>
                    <a:pt x="610" y="426"/>
                  </a:lnTo>
                  <a:lnTo>
                    <a:pt x="619" y="435"/>
                  </a:lnTo>
                  <a:lnTo>
                    <a:pt x="629" y="444"/>
                  </a:lnTo>
                  <a:lnTo>
                    <a:pt x="638" y="452"/>
                  </a:lnTo>
                  <a:lnTo>
                    <a:pt x="644" y="456"/>
                  </a:lnTo>
                  <a:lnTo>
                    <a:pt x="648" y="458"/>
                  </a:lnTo>
                  <a:lnTo>
                    <a:pt x="648" y="458"/>
                  </a:lnTo>
                  <a:close/>
                  <a:moveTo>
                    <a:pt x="346" y="438"/>
                  </a:moveTo>
                  <a:lnTo>
                    <a:pt x="346" y="438"/>
                  </a:lnTo>
                  <a:lnTo>
                    <a:pt x="365" y="449"/>
                  </a:lnTo>
                  <a:lnTo>
                    <a:pt x="382" y="459"/>
                  </a:lnTo>
                  <a:lnTo>
                    <a:pt x="414" y="485"/>
                  </a:lnTo>
                  <a:lnTo>
                    <a:pt x="443" y="511"/>
                  </a:lnTo>
                  <a:lnTo>
                    <a:pt x="475" y="537"/>
                  </a:lnTo>
                  <a:lnTo>
                    <a:pt x="475" y="537"/>
                  </a:lnTo>
                  <a:lnTo>
                    <a:pt x="450" y="513"/>
                  </a:lnTo>
                  <a:lnTo>
                    <a:pt x="424" y="488"/>
                  </a:lnTo>
                  <a:lnTo>
                    <a:pt x="411" y="478"/>
                  </a:lnTo>
                  <a:lnTo>
                    <a:pt x="397" y="467"/>
                  </a:lnTo>
                  <a:lnTo>
                    <a:pt x="382" y="456"/>
                  </a:lnTo>
                  <a:lnTo>
                    <a:pt x="366" y="449"/>
                  </a:lnTo>
                  <a:lnTo>
                    <a:pt x="366" y="449"/>
                  </a:lnTo>
                  <a:lnTo>
                    <a:pt x="366" y="447"/>
                  </a:lnTo>
                  <a:lnTo>
                    <a:pt x="365" y="446"/>
                  </a:lnTo>
                  <a:lnTo>
                    <a:pt x="363" y="444"/>
                  </a:lnTo>
                  <a:lnTo>
                    <a:pt x="362" y="441"/>
                  </a:lnTo>
                  <a:lnTo>
                    <a:pt x="362" y="441"/>
                  </a:lnTo>
                  <a:lnTo>
                    <a:pt x="359" y="443"/>
                  </a:lnTo>
                  <a:lnTo>
                    <a:pt x="359" y="443"/>
                  </a:lnTo>
                  <a:lnTo>
                    <a:pt x="357" y="439"/>
                  </a:lnTo>
                  <a:lnTo>
                    <a:pt x="354" y="438"/>
                  </a:lnTo>
                  <a:lnTo>
                    <a:pt x="353" y="436"/>
                  </a:lnTo>
                  <a:lnTo>
                    <a:pt x="351" y="435"/>
                  </a:lnTo>
                  <a:lnTo>
                    <a:pt x="351" y="435"/>
                  </a:lnTo>
                  <a:lnTo>
                    <a:pt x="346" y="435"/>
                  </a:lnTo>
                  <a:lnTo>
                    <a:pt x="343" y="432"/>
                  </a:lnTo>
                  <a:lnTo>
                    <a:pt x="342" y="430"/>
                  </a:lnTo>
                  <a:lnTo>
                    <a:pt x="339" y="430"/>
                  </a:lnTo>
                  <a:lnTo>
                    <a:pt x="339" y="430"/>
                  </a:lnTo>
                  <a:lnTo>
                    <a:pt x="342" y="433"/>
                  </a:lnTo>
                  <a:lnTo>
                    <a:pt x="346" y="438"/>
                  </a:lnTo>
                  <a:lnTo>
                    <a:pt x="346" y="438"/>
                  </a:lnTo>
                  <a:close/>
                  <a:moveTo>
                    <a:pt x="192" y="435"/>
                  </a:moveTo>
                  <a:lnTo>
                    <a:pt x="192" y="435"/>
                  </a:lnTo>
                  <a:lnTo>
                    <a:pt x="192" y="435"/>
                  </a:lnTo>
                  <a:lnTo>
                    <a:pt x="192" y="433"/>
                  </a:lnTo>
                  <a:lnTo>
                    <a:pt x="192" y="433"/>
                  </a:lnTo>
                  <a:lnTo>
                    <a:pt x="191" y="432"/>
                  </a:lnTo>
                  <a:lnTo>
                    <a:pt x="188" y="433"/>
                  </a:lnTo>
                  <a:lnTo>
                    <a:pt x="188" y="433"/>
                  </a:lnTo>
                  <a:lnTo>
                    <a:pt x="191" y="435"/>
                  </a:lnTo>
                  <a:lnTo>
                    <a:pt x="192" y="435"/>
                  </a:lnTo>
                  <a:lnTo>
                    <a:pt x="192" y="435"/>
                  </a:lnTo>
                  <a:lnTo>
                    <a:pt x="192" y="435"/>
                  </a:lnTo>
                  <a:close/>
                  <a:moveTo>
                    <a:pt x="691" y="470"/>
                  </a:moveTo>
                  <a:lnTo>
                    <a:pt x="691" y="470"/>
                  </a:lnTo>
                  <a:lnTo>
                    <a:pt x="670" y="450"/>
                  </a:lnTo>
                  <a:lnTo>
                    <a:pt x="661" y="441"/>
                  </a:lnTo>
                  <a:lnTo>
                    <a:pt x="648" y="432"/>
                  </a:lnTo>
                  <a:lnTo>
                    <a:pt x="648" y="432"/>
                  </a:lnTo>
                  <a:lnTo>
                    <a:pt x="668" y="453"/>
                  </a:lnTo>
                  <a:lnTo>
                    <a:pt x="679" y="464"/>
                  </a:lnTo>
                  <a:lnTo>
                    <a:pt x="685" y="467"/>
                  </a:lnTo>
                  <a:lnTo>
                    <a:pt x="691" y="470"/>
                  </a:lnTo>
                  <a:lnTo>
                    <a:pt x="691" y="470"/>
                  </a:lnTo>
                  <a:close/>
                  <a:moveTo>
                    <a:pt x="485" y="456"/>
                  </a:moveTo>
                  <a:lnTo>
                    <a:pt x="485" y="456"/>
                  </a:lnTo>
                  <a:lnTo>
                    <a:pt x="478" y="449"/>
                  </a:lnTo>
                  <a:lnTo>
                    <a:pt x="470" y="443"/>
                  </a:lnTo>
                  <a:lnTo>
                    <a:pt x="461" y="438"/>
                  </a:lnTo>
                  <a:lnTo>
                    <a:pt x="450" y="435"/>
                  </a:lnTo>
                  <a:lnTo>
                    <a:pt x="450" y="435"/>
                  </a:lnTo>
                  <a:lnTo>
                    <a:pt x="467" y="446"/>
                  </a:lnTo>
                  <a:lnTo>
                    <a:pt x="485" y="456"/>
                  </a:lnTo>
                  <a:lnTo>
                    <a:pt x="485" y="456"/>
                  </a:lnTo>
                  <a:close/>
                  <a:moveTo>
                    <a:pt x="600" y="484"/>
                  </a:moveTo>
                  <a:lnTo>
                    <a:pt x="600" y="484"/>
                  </a:lnTo>
                  <a:lnTo>
                    <a:pt x="597" y="484"/>
                  </a:lnTo>
                  <a:lnTo>
                    <a:pt x="597" y="484"/>
                  </a:lnTo>
                  <a:lnTo>
                    <a:pt x="592" y="479"/>
                  </a:lnTo>
                  <a:lnTo>
                    <a:pt x="586" y="476"/>
                  </a:lnTo>
                  <a:lnTo>
                    <a:pt x="580" y="472"/>
                  </a:lnTo>
                  <a:lnTo>
                    <a:pt x="575" y="467"/>
                  </a:lnTo>
                  <a:lnTo>
                    <a:pt x="575" y="467"/>
                  </a:lnTo>
                  <a:lnTo>
                    <a:pt x="557" y="456"/>
                  </a:lnTo>
                  <a:lnTo>
                    <a:pt x="540" y="444"/>
                  </a:lnTo>
                  <a:lnTo>
                    <a:pt x="540" y="444"/>
                  </a:lnTo>
                  <a:lnTo>
                    <a:pt x="531" y="438"/>
                  </a:lnTo>
                  <a:lnTo>
                    <a:pt x="526" y="436"/>
                  </a:lnTo>
                  <a:lnTo>
                    <a:pt x="523" y="435"/>
                  </a:lnTo>
                  <a:lnTo>
                    <a:pt x="523" y="435"/>
                  </a:lnTo>
                  <a:lnTo>
                    <a:pt x="554" y="461"/>
                  </a:lnTo>
                  <a:lnTo>
                    <a:pt x="584" y="488"/>
                  </a:lnTo>
                  <a:lnTo>
                    <a:pt x="584" y="488"/>
                  </a:lnTo>
                  <a:lnTo>
                    <a:pt x="595" y="497"/>
                  </a:lnTo>
                  <a:lnTo>
                    <a:pt x="600" y="502"/>
                  </a:lnTo>
                  <a:lnTo>
                    <a:pt x="606" y="505"/>
                  </a:lnTo>
                  <a:lnTo>
                    <a:pt x="606" y="505"/>
                  </a:lnTo>
                  <a:lnTo>
                    <a:pt x="612" y="505"/>
                  </a:lnTo>
                  <a:lnTo>
                    <a:pt x="618" y="505"/>
                  </a:lnTo>
                  <a:lnTo>
                    <a:pt x="618" y="505"/>
                  </a:lnTo>
                  <a:lnTo>
                    <a:pt x="624" y="508"/>
                  </a:lnTo>
                  <a:lnTo>
                    <a:pt x="625" y="510"/>
                  </a:lnTo>
                  <a:lnTo>
                    <a:pt x="629" y="510"/>
                  </a:lnTo>
                  <a:lnTo>
                    <a:pt x="629" y="510"/>
                  </a:lnTo>
                  <a:lnTo>
                    <a:pt x="622" y="502"/>
                  </a:lnTo>
                  <a:lnTo>
                    <a:pt x="615" y="496"/>
                  </a:lnTo>
                  <a:lnTo>
                    <a:pt x="600" y="484"/>
                  </a:lnTo>
                  <a:lnTo>
                    <a:pt x="600" y="484"/>
                  </a:lnTo>
                  <a:close/>
                  <a:moveTo>
                    <a:pt x="609" y="537"/>
                  </a:moveTo>
                  <a:lnTo>
                    <a:pt x="609" y="537"/>
                  </a:lnTo>
                  <a:lnTo>
                    <a:pt x="593" y="519"/>
                  </a:lnTo>
                  <a:lnTo>
                    <a:pt x="575" y="504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540" y="472"/>
                  </a:lnTo>
                  <a:lnTo>
                    <a:pt x="540" y="470"/>
                  </a:lnTo>
                  <a:lnTo>
                    <a:pt x="540" y="470"/>
                  </a:lnTo>
                  <a:lnTo>
                    <a:pt x="539" y="470"/>
                  </a:lnTo>
                  <a:lnTo>
                    <a:pt x="537" y="470"/>
                  </a:lnTo>
                  <a:lnTo>
                    <a:pt x="537" y="470"/>
                  </a:lnTo>
                  <a:lnTo>
                    <a:pt x="536" y="468"/>
                  </a:lnTo>
                  <a:lnTo>
                    <a:pt x="534" y="465"/>
                  </a:lnTo>
                  <a:lnTo>
                    <a:pt x="534" y="465"/>
                  </a:lnTo>
                  <a:lnTo>
                    <a:pt x="511" y="452"/>
                  </a:lnTo>
                  <a:lnTo>
                    <a:pt x="488" y="436"/>
                  </a:lnTo>
                  <a:lnTo>
                    <a:pt x="488" y="436"/>
                  </a:lnTo>
                  <a:lnTo>
                    <a:pt x="519" y="462"/>
                  </a:lnTo>
                  <a:lnTo>
                    <a:pt x="549" y="487"/>
                  </a:lnTo>
                  <a:lnTo>
                    <a:pt x="580" y="511"/>
                  </a:lnTo>
                  <a:lnTo>
                    <a:pt x="609" y="537"/>
                  </a:lnTo>
                  <a:lnTo>
                    <a:pt x="609" y="537"/>
                  </a:lnTo>
                  <a:close/>
                  <a:moveTo>
                    <a:pt x="670" y="441"/>
                  </a:moveTo>
                  <a:lnTo>
                    <a:pt x="670" y="441"/>
                  </a:lnTo>
                  <a:lnTo>
                    <a:pt x="668" y="438"/>
                  </a:lnTo>
                  <a:lnTo>
                    <a:pt x="667" y="438"/>
                  </a:lnTo>
                  <a:lnTo>
                    <a:pt x="665" y="438"/>
                  </a:lnTo>
                  <a:lnTo>
                    <a:pt x="665" y="438"/>
                  </a:lnTo>
                  <a:lnTo>
                    <a:pt x="667" y="438"/>
                  </a:lnTo>
                  <a:lnTo>
                    <a:pt x="667" y="439"/>
                  </a:lnTo>
                  <a:lnTo>
                    <a:pt x="668" y="441"/>
                  </a:lnTo>
                  <a:lnTo>
                    <a:pt x="670" y="441"/>
                  </a:lnTo>
                  <a:lnTo>
                    <a:pt x="670" y="441"/>
                  </a:lnTo>
                  <a:close/>
                  <a:moveTo>
                    <a:pt x="558" y="504"/>
                  </a:moveTo>
                  <a:lnTo>
                    <a:pt x="558" y="504"/>
                  </a:lnTo>
                  <a:lnTo>
                    <a:pt x="534" y="482"/>
                  </a:lnTo>
                  <a:lnTo>
                    <a:pt x="534" y="482"/>
                  </a:lnTo>
                  <a:lnTo>
                    <a:pt x="536" y="481"/>
                  </a:lnTo>
                  <a:lnTo>
                    <a:pt x="536" y="481"/>
                  </a:lnTo>
                  <a:lnTo>
                    <a:pt x="528" y="476"/>
                  </a:lnTo>
                  <a:lnTo>
                    <a:pt x="520" y="470"/>
                  </a:lnTo>
                  <a:lnTo>
                    <a:pt x="507" y="459"/>
                  </a:lnTo>
                  <a:lnTo>
                    <a:pt x="507" y="459"/>
                  </a:lnTo>
                  <a:lnTo>
                    <a:pt x="491" y="449"/>
                  </a:lnTo>
                  <a:lnTo>
                    <a:pt x="476" y="439"/>
                  </a:lnTo>
                  <a:lnTo>
                    <a:pt x="476" y="439"/>
                  </a:lnTo>
                  <a:lnTo>
                    <a:pt x="484" y="449"/>
                  </a:lnTo>
                  <a:lnTo>
                    <a:pt x="493" y="458"/>
                  </a:lnTo>
                  <a:lnTo>
                    <a:pt x="514" y="475"/>
                  </a:lnTo>
                  <a:lnTo>
                    <a:pt x="536" y="490"/>
                  </a:lnTo>
                  <a:lnTo>
                    <a:pt x="558" y="504"/>
                  </a:lnTo>
                  <a:lnTo>
                    <a:pt x="558" y="504"/>
                  </a:lnTo>
                  <a:close/>
                  <a:moveTo>
                    <a:pt x="670" y="441"/>
                  </a:moveTo>
                  <a:lnTo>
                    <a:pt x="670" y="441"/>
                  </a:lnTo>
                  <a:lnTo>
                    <a:pt x="671" y="444"/>
                  </a:lnTo>
                  <a:lnTo>
                    <a:pt x="674" y="447"/>
                  </a:lnTo>
                  <a:lnTo>
                    <a:pt x="677" y="449"/>
                  </a:lnTo>
                  <a:lnTo>
                    <a:pt x="677" y="452"/>
                  </a:lnTo>
                  <a:lnTo>
                    <a:pt x="677" y="452"/>
                  </a:lnTo>
                  <a:lnTo>
                    <a:pt x="685" y="456"/>
                  </a:lnTo>
                  <a:lnTo>
                    <a:pt x="691" y="462"/>
                  </a:lnTo>
                  <a:lnTo>
                    <a:pt x="702" y="475"/>
                  </a:lnTo>
                  <a:lnTo>
                    <a:pt x="714" y="487"/>
                  </a:lnTo>
                  <a:lnTo>
                    <a:pt x="720" y="491"/>
                  </a:lnTo>
                  <a:lnTo>
                    <a:pt x="728" y="494"/>
                  </a:lnTo>
                  <a:lnTo>
                    <a:pt x="728" y="494"/>
                  </a:lnTo>
                  <a:lnTo>
                    <a:pt x="706" y="475"/>
                  </a:lnTo>
                  <a:lnTo>
                    <a:pt x="685" y="453"/>
                  </a:lnTo>
                  <a:lnTo>
                    <a:pt x="685" y="453"/>
                  </a:lnTo>
                  <a:lnTo>
                    <a:pt x="685" y="453"/>
                  </a:lnTo>
                  <a:lnTo>
                    <a:pt x="685" y="452"/>
                  </a:lnTo>
                  <a:lnTo>
                    <a:pt x="685" y="452"/>
                  </a:lnTo>
                  <a:lnTo>
                    <a:pt x="682" y="450"/>
                  </a:lnTo>
                  <a:lnTo>
                    <a:pt x="677" y="447"/>
                  </a:lnTo>
                  <a:lnTo>
                    <a:pt x="674" y="444"/>
                  </a:lnTo>
                  <a:lnTo>
                    <a:pt x="670" y="441"/>
                  </a:lnTo>
                  <a:lnTo>
                    <a:pt x="670" y="441"/>
                  </a:lnTo>
                  <a:close/>
                  <a:moveTo>
                    <a:pt x="226" y="458"/>
                  </a:moveTo>
                  <a:lnTo>
                    <a:pt x="226" y="458"/>
                  </a:lnTo>
                  <a:lnTo>
                    <a:pt x="225" y="456"/>
                  </a:lnTo>
                  <a:lnTo>
                    <a:pt x="225" y="455"/>
                  </a:lnTo>
                  <a:lnTo>
                    <a:pt x="225" y="455"/>
                  </a:lnTo>
                  <a:lnTo>
                    <a:pt x="221" y="453"/>
                  </a:lnTo>
                  <a:lnTo>
                    <a:pt x="218" y="452"/>
                  </a:lnTo>
                  <a:lnTo>
                    <a:pt x="214" y="449"/>
                  </a:lnTo>
                  <a:lnTo>
                    <a:pt x="209" y="444"/>
                  </a:lnTo>
                  <a:lnTo>
                    <a:pt x="206" y="444"/>
                  </a:lnTo>
                  <a:lnTo>
                    <a:pt x="203" y="444"/>
                  </a:lnTo>
                  <a:lnTo>
                    <a:pt x="203" y="444"/>
                  </a:lnTo>
                  <a:lnTo>
                    <a:pt x="209" y="449"/>
                  </a:lnTo>
                  <a:lnTo>
                    <a:pt x="215" y="453"/>
                  </a:lnTo>
                  <a:lnTo>
                    <a:pt x="221" y="456"/>
                  </a:lnTo>
                  <a:lnTo>
                    <a:pt x="225" y="458"/>
                  </a:lnTo>
                  <a:lnTo>
                    <a:pt x="229" y="458"/>
                  </a:lnTo>
                  <a:lnTo>
                    <a:pt x="229" y="458"/>
                  </a:lnTo>
                  <a:lnTo>
                    <a:pt x="228" y="456"/>
                  </a:lnTo>
                  <a:lnTo>
                    <a:pt x="228" y="456"/>
                  </a:lnTo>
                  <a:lnTo>
                    <a:pt x="226" y="458"/>
                  </a:lnTo>
                  <a:lnTo>
                    <a:pt x="226" y="458"/>
                  </a:lnTo>
                  <a:lnTo>
                    <a:pt x="226" y="458"/>
                  </a:lnTo>
                  <a:close/>
                  <a:moveTo>
                    <a:pt x="264" y="447"/>
                  </a:moveTo>
                  <a:lnTo>
                    <a:pt x="264" y="447"/>
                  </a:lnTo>
                  <a:lnTo>
                    <a:pt x="263" y="447"/>
                  </a:lnTo>
                  <a:lnTo>
                    <a:pt x="261" y="446"/>
                  </a:lnTo>
                  <a:lnTo>
                    <a:pt x="260" y="444"/>
                  </a:lnTo>
                  <a:lnTo>
                    <a:pt x="258" y="443"/>
                  </a:lnTo>
                  <a:lnTo>
                    <a:pt x="258" y="443"/>
                  </a:lnTo>
                  <a:lnTo>
                    <a:pt x="258" y="444"/>
                  </a:lnTo>
                  <a:lnTo>
                    <a:pt x="260" y="447"/>
                  </a:lnTo>
                  <a:lnTo>
                    <a:pt x="263" y="449"/>
                  </a:lnTo>
                  <a:lnTo>
                    <a:pt x="264" y="447"/>
                  </a:lnTo>
                  <a:lnTo>
                    <a:pt x="264" y="447"/>
                  </a:lnTo>
                  <a:close/>
                  <a:moveTo>
                    <a:pt x="789" y="452"/>
                  </a:moveTo>
                  <a:lnTo>
                    <a:pt x="789" y="452"/>
                  </a:lnTo>
                  <a:lnTo>
                    <a:pt x="790" y="452"/>
                  </a:lnTo>
                  <a:lnTo>
                    <a:pt x="792" y="452"/>
                  </a:lnTo>
                  <a:lnTo>
                    <a:pt x="792" y="452"/>
                  </a:lnTo>
                  <a:lnTo>
                    <a:pt x="793" y="452"/>
                  </a:lnTo>
                  <a:lnTo>
                    <a:pt x="793" y="452"/>
                  </a:lnTo>
                  <a:lnTo>
                    <a:pt x="792" y="449"/>
                  </a:lnTo>
                  <a:lnTo>
                    <a:pt x="790" y="449"/>
                  </a:lnTo>
                  <a:lnTo>
                    <a:pt x="789" y="449"/>
                  </a:lnTo>
                  <a:lnTo>
                    <a:pt x="789" y="449"/>
                  </a:lnTo>
                  <a:lnTo>
                    <a:pt x="789" y="452"/>
                  </a:lnTo>
                  <a:lnTo>
                    <a:pt x="789" y="452"/>
                  </a:lnTo>
                  <a:close/>
                  <a:moveTo>
                    <a:pt x="740" y="470"/>
                  </a:moveTo>
                  <a:lnTo>
                    <a:pt x="740" y="470"/>
                  </a:lnTo>
                  <a:lnTo>
                    <a:pt x="740" y="470"/>
                  </a:lnTo>
                  <a:lnTo>
                    <a:pt x="738" y="470"/>
                  </a:lnTo>
                  <a:lnTo>
                    <a:pt x="737" y="472"/>
                  </a:lnTo>
                  <a:lnTo>
                    <a:pt x="737" y="472"/>
                  </a:lnTo>
                  <a:lnTo>
                    <a:pt x="737" y="472"/>
                  </a:lnTo>
                  <a:lnTo>
                    <a:pt x="749" y="487"/>
                  </a:lnTo>
                  <a:lnTo>
                    <a:pt x="757" y="493"/>
                  </a:lnTo>
                  <a:lnTo>
                    <a:pt x="763" y="497"/>
                  </a:lnTo>
                  <a:lnTo>
                    <a:pt x="763" y="497"/>
                  </a:lnTo>
                  <a:lnTo>
                    <a:pt x="757" y="482"/>
                  </a:lnTo>
                  <a:lnTo>
                    <a:pt x="751" y="468"/>
                  </a:lnTo>
                  <a:lnTo>
                    <a:pt x="746" y="464"/>
                  </a:lnTo>
                  <a:lnTo>
                    <a:pt x="740" y="458"/>
                  </a:lnTo>
                  <a:lnTo>
                    <a:pt x="735" y="455"/>
                  </a:lnTo>
                  <a:lnTo>
                    <a:pt x="728" y="452"/>
                  </a:lnTo>
                  <a:lnTo>
                    <a:pt x="728" y="452"/>
                  </a:lnTo>
                  <a:lnTo>
                    <a:pt x="735" y="459"/>
                  </a:lnTo>
                  <a:lnTo>
                    <a:pt x="738" y="464"/>
                  </a:lnTo>
                  <a:lnTo>
                    <a:pt x="740" y="470"/>
                  </a:lnTo>
                  <a:lnTo>
                    <a:pt x="740" y="470"/>
                  </a:lnTo>
                  <a:close/>
                  <a:moveTo>
                    <a:pt x="702" y="462"/>
                  </a:moveTo>
                  <a:lnTo>
                    <a:pt x="702" y="462"/>
                  </a:lnTo>
                  <a:lnTo>
                    <a:pt x="700" y="459"/>
                  </a:lnTo>
                  <a:lnTo>
                    <a:pt x="697" y="456"/>
                  </a:lnTo>
                  <a:lnTo>
                    <a:pt x="694" y="453"/>
                  </a:lnTo>
                  <a:lnTo>
                    <a:pt x="694" y="453"/>
                  </a:lnTo>
                  <a:lnTo>
                    <a:pt x="699" y="458"/>
                  </a:lnTo>
                  <a:lnTo>
                    <a:pt x="702" y="462"/>
                  </a:lnTo>
                  <a:lnTo>
                    <a:pt x="702" y="462"/>
                  </a:lnTo>
                  <a:close/>
                  <a:moveTo>
                    <a:pt x="377" y="467"/>
                  </a:moveTo>
                  <a:lnTo>
                    <a:pt x="377" y="467"/>
                  </a:lnTo>
                  <a:lnTo>
                    <a:pt x="374" y="468"/>
                  </a:lnTo>
                  <a:lnTo>
                    <a:pt x="372" y="468"/>
                  </a:lnTo>
                  <a:lnTo>
                    <a:pt x="371" y="468"/>
                  </a:lnTo>
                  <a:lnTo>
                    <a:pt x="371" y="468"/>
                  </a:lnTo>
                  <a:lnTo>
                    <a:pt x="374" y="472"/>
                  </a:lnTo>
                  <a:lnTo>
                    <a:pt x="377" y="475"/>
                  </a:lnTo>
                  <a:lnTo>
                    <a:pt x="386" y="481"/>
                  </a:lnTo>
                  <a:lnTo>
                    <a:pt x="386" y="481"/>
                  </a:lnTo>
                  <a:lnTo>
                    <a:pt x="391" y="479"/>
                  </a:lnTo>
                  <a:lnTo>
                    <a:pt x="394" y="478"/>
                  </a:lnTo>
                  <a:lnTo>
                    <a:pt x="394" y="478"/>
                  </a:lnTo>
                  <a:lnTo>
                    <a:pt x="398" y="482"/>
                  </a:lnTo>
                  <a:lnTo>
                    <a:pt x="403" y="487"/>
                  </a:lnTo>
                  <a:lnTo>
                    <a:pt x="409" y="490"/>
                  </a:lnTo>
                  <a:lnTo>
                    <a:pt x="415" y="493"/>
                  </a:lnTo>
                  <a:lnTo>
                    <a:pt x="415" y="493"/>
                  </a:lnTo>
                  <a:lnTo>
                    <a:pt x="407" y="487"/>
                  </a:lnTo>
                  <a:lnTo>
                    <a:pt x="403" y="484"/>
                  </a:lnTo>
                  <a:lnTo>
                    <a:pt x="400" y="481"/>
                  </a:lnTo>
                  <a:lnTo>
                    <a:pt x="400" y="481"/>
                  </a:lnTo>
                  <a:lnTo>
                    <a:pt x="395" y="476"/>
                  </a:lnTo>
                  <a:lnTo>
                    <a:pt x="391" y="473"/>
                  </a:lnTo>
                  <a:lnTo>
                    <a:pt x="386" y="468"/>
                  </a:lnTo>
                  <a:lnTo>
                    <a:pt x="383" y="465"/>
                  </a:lnTo>
                  <a:lnTo>
                    <a:pt x="383" y="465"/>
                  </a:lnTo>
                  <a:lnTo>
                    <a:pt x="377" y="462"/>
                  </a:lnTo>
                  <a:lnTo>
                    <a:pt x="374" y="461"/>
                  </a:lnTo>
                  <a:lnTo>
                    <a:pt x="372" y="458"/>
                  </a:lnTo>
                  <a:lnTo>
                    <a:pt x="372" y="458"/>
                  </a:lnTo>
                  <a:lnTo>
                    <a:pt x="371" y="458"/>
                  </a:lnTo>
                  <a:lnTo>
                    <a:pt x="369" y="456"/>
                  </a:lnTo>
                  <a:lnTo>
                    <a:pt x="368" y="455"/>
                  </a:lnTo>
                  <a:lnTo>
                    <a:pt x="366" y="453"/>
                  </a:lnTo>
                  <a:lnTo>
                    <a:pt x="365" y="453"/>
                  </a:lnTo>
                  <a:lnTo>
                    <a:pt x="365" y="453"/>
                  </a:lnTo>
                  <a:lnTo>
                    <a:pt x="368" y="456"/>
                  </a:lnTo>
                  <a:lnTo>
                    <a:pt x="371" y="459"/>
                  </a:lnTo>
                  <a:lnTo>
                    <a:pt x="374" y="462"/>
                  </a:lnTo>
                  <a:lnTo>
                    <a:pt x="377" y="467"/>
                  </a:lnTo>
                  <a:lnTo>
                    <a:pt x="377" y="467"/>
                  </a:lnTo>
                  <a:close/>
                  <a:moveTo>
                    <a:pt x="769" y="500"/>
                  </a:moveTo>
                  <a:lnTo>
                    <a:pt x="769" y="500"/>
                  </a:lnTo>
                  <a:lnTo>
                    <a:pt x="767" y="502"/>
                  </a:lnTo>
                  <a:lnTo>
                    <a:pt x="766" y="504"/>
                  </a:lnTo>
                  <a:lnTo>
                    <a:pt x="766" y="504"/>
                  </a:lnTo>
                  <a:lnTo>
                    <a:pt x="770" y="508"/>
                  </a:lnTo>
                  <a:lnTo>
                    <a:pt x="775" y="513"/>
                  </a:lnTo>
                  <a:lnTo>
                    <a:pt x="775" y="513"/>
                  </a:lnTo>
                  <a:lnTo>
                    <a:pt x="776" y="508"/>
                  </a:lnTo>
                  <a:lnTo>
                    <a:pt x="779" y="505"/>
                  </a:lnTo>
                  <a:lnTo>
                    <a:pt x="779" y="505"/>
                  </a:lnTo>
                  <a:lnTo>
                    <a:pt x="781" y="505"/>
                  </a:lnTo>
                  <a:lnTo>
                    <a:pt x="783" y="507"/>
                  </a:lnTo>
                  <a:lnTo>
                    <a:pt x="786" y="510"/>
                  </a:lnTo>
                  <a:lnTo>
                    <a:pt x="786" y="510"/>
                  </a:lnTo>
                  <a:lnTo>
                    <a:pt x="784" y="499"/>
                  </a:lnTo>
                  <a:lnTo>
                    <a:pt x="784" y="487"/>
                  </a:lnTo>
                  <a:lnTo>
                    <a:pt x="783" y="478"/>
                  </a:lnTo>
                  <a:lnTo>
                    <a:pt x="779" y="473"/>
                  </a:lnTo>
                  <a:lnTo>
                    <a:pt x="776" y="470"/>
                  </a:lnTo>
                  <a:lnTo>
                    <a:pt x="776" y="470"/>
                  </a:lnTo>
                  <a:lnTo>
                    <a:pt x="775" y="473"/>
                  </a:lnTo>
                  <a:lnTo>
                    <a:pt x="772" y="473"/>
                  </a:lnTo>
                  <a:lnTo>
                    <a:pt x="772" y="473"/>
                  </a:lnTo>
                  <a:lnTo>
                    <a:pt x="764" y="470"/>
                  </a:lnTo>
                  <a:lnTo>
                    <a:pt x="758" y="464"/>
                  </a:lnTo>
                  <a:lnTo>
                    <a:pt x="744" y="453"/>
                  </a:lnTo>
                  <a:lnTo>
                    <a:pt x="744" y="453"/>
                  </a:lnTo>
                  <a:lnTo>
                    <a:pt x="758" y="475"/>
                  </a:lnTo>
                  <a:lnTo>
                    <a:pt x="764" y="487"/>
                  </a:lnTo>
                  <a:lnTo>
                    <a:pt x="769" y="500"/>
                  </a:lnTo>
                  <a:lnTo>
                    <a:pt x="769" y="500"/>
                  </a:lnTo>
                  <a:close/>
                  <a:moveTo>
                    <a:pt x="497" y="514"/>
                  </a:moveTo>
                  <a:lnTo>
                    <a:pt x="497" y="514"/>
                  </a:lnTo>
                  <a:lnTo>
                    <a:pt x="528" y="536"/>
                  </a:lnTo>
                  <a:lnTo>
                    <a:pt x="558" y="560"/>
                  </a:lnTo>
                  <a:lnTo>
                    <a:pt x="587" y="583"/>
                  </a:lnTo>
                  <a:lnTo>
                    <a:pt x="618" y="606"/>
                  </a:lnTo>
                  <a:lnTo>
                    <a:pt x="618" y="606"/>
                  </a:lnTo>
                  <a:lnTo>
                    <a:pt x="583" y="571"/>
                  </a:lnTo>
                  <a:lnTo>
                    <a:pt x="546" y="537"/>
                  </a:lnTo>
                  <a:lnTo>
                    <a:pt x="508" y="507"/>
                  </a:lnTo>
                  <a:lnTo>
                    <a:pt x="467" y="478"/>
                  </a:lnTo>
                  <a:lnTo>
                    <a:pt x="467" y="478"/>
                  </a:lnTo>
                  <a:lnTo>
                    <a:pt x="467" y="476"/>
                  </a:lnTo>
                  <a:lnTo>
                    <a:pt x="468" y="475"/>
                  </a:lnTo>
                  <a:lnTo>
                    <a:pt x="468" y="475"/>
                  </a:lnTo>
                  <a:lnTo>
                    <a:pt x="458" y="470"/>
                  </a:lnTo>
                  <a:lnTo>
                    <a:pt x="449" y="464"/>
                  </a:lnTo>
                  <a:lnTo>
                    <a:pt x="439" y="459"/>
                  </a:lnTo>
                  <a:lnTo>
                    <a:pt x="430" y="455"/>
                  </a:lnTo>
                  <a:lnTo>
                    <a:pt x="430" y="455"/>
                  </a:lnTo>
                  <a:lnTo>
                    <a:pt x="447" y="470"/>
                  </a:lnTo>
                  <a:lnTo>
                    <a:pt x="462" y="485"/>
                  </a:lnTo>
                  <a:lnTo>
                    <a:pt x="479" y="500"/>
                  </a:lnTo>
                  <a:lnTo>
                    <a:pt x="497" y="514"/>
                  </a:lnTo>
                  <a:lnTo>
                    <a:pt x="497" y="514"/>
                  </a:lnTo>
                  <a:close/>
                  <a:moveTo>
                    <a:pt x="601" y="468"/>
                  </a:moveTo>
                  <a:lnTo>
                    <a:pt x="601" y="468"/>
                  </a:lnTo>
                  <a:lnTo>
                    <a:pt x="592" y="461"/>
                  </a:lnTo>
                  <a:lnTo>
                    <a:pt x="587" y="458"/>
                  </a:lnTo>
                  <a:lnTo>
                    <a:pt x="584" y="456"/>
                  </a:lnTo>
                  <a:lnTo>
                    <a:pt x="584" y="456"/>
                  </a:lnTo>
                  <a:lnTo>
                    <a:pt x="592" y="464"/>
                  </a:lnTo>
                  <a:lnTo>
                    <a:pt x="597" y="467"/>
                  </a:lnTo>
                  <a:lnTo>
                    <a:pt x="601" y="468"/>
                  </a:lnTo>
                  <a:lnTo>
                    <a:pt x="601" y="468"/>
                  </a:lnTo>
                  <a:close/>
                  <a:moveTo>
                    <a:pt x="327" y="456"/>
                  </a:moveTo>
                  <a:lnTo>
                    <a:pt x="327" y="456"/>
                  </a:lnTo>
                  <a:lnTo>
                    <a:pt x="325" y="458"/>
                  </a:lnTo>
                  <a:lnTo>
                    <a:pt x="322" y="458"/>
                  </a:lnTo>
                  <a:lnTo>
                    <a:pt x="321" y="458"/>
                  </a:lnTo>
                  <a:lnTo>
                    <a:pt x="318" y="458"/>
                  </a:lnTo>
                  <a:lnTo>
                    <a:pt x="318" y="458"/>
                  </a:lnTo>
                  <a:lnTo>
                    <a:pt x="324" y="464"/>
                  </a:lnTo>
                  <a:lnTo>
                    <a:pt x="331" y="470"/>
                  </a:lnTo>
                  <a:lnTo>
                    <a:pt x="331" y="470"/>
                  </a:lnTo>
                  <a:lnTo>
                    <a:pt x="337" y="478"/>
                  </a:lnTo>
                  <a:lnTo>
                    <a:pt x="345" y="484"/>
                  </a:lnTo>
                  <a:lnTo>
                    <a:pt x="345" y="484"/>
                  </a:lnTo>
                  <a:lnTo>
                    <a:pt x="343" y="481"/>
                  </a:lnTo>
                  <a:lnTo>
                    <a:pt x="343" y="478"/>
                  </a:lnTo>
                  <a:lnTo>
                    <a:pt x="343" y="478"/>
                  </a:lnTo>
                  <a:lnTo>
                    <a:pt x="348" y="479"/>
                  </a:lnTo>
                  <a:lnTo>
                    <a:pt x="353" y="481"/>
                  </a:lnTo>
                  <a:lnTo>
                    <a:pt x="356" y="484"/>
                  </a:lnTo>
                  <a:lnTo>
                    <a:pt x="360" y="485"/>
                  </a:lnTo>
                  <a:lnTo>
                    <a:pt x="360" y="485"/>
                  </a:lnTo>
                  <a:lnTo>
                    <a:pt x="353" y="478"/>
                  </a:lnTo>
                  <a:lnTo>
                    <a:pt x="345" y="470"/>
                  </a:lnTo>
                  <a:lnTo>
                    <a:pt x="327" y="456"/>
                  </a:lnTo>
                  <a:lnTo>
                    <a:pt x="327" y="456"/>
                  </a:lnTo>
                  <a:close/>
                  <a:moveTo>
                    <a:pt x="196" y="476"/>
                  </a:moveTo>
                  <a:lnTo>
                    <a:pt x="196" y="476"/>
                  </a:lnTo>
                  <a:lnTo>
                    <a:pt x="192" y="470"/>
                  </a:lnTo>
                  <a:lnTo>
                    <a:pt x="191" y="462"/>
                  </a:lnTo>
                  <a:lnTo>
                    <a:pt x="191" y="462"/>
                  </a:lnTo>
                  <a:lnTo>
                    <a:pt x="185" y="461"/>
                  </a:lnTo>
                  <a:lnTo>
                    <a:pt x="180" y="461"/>
                  </a:lnTo>
                  <a:lnTo>
                    <a:pt x="180" y="461"/>
                  </a:lnTo>
                  <a:lnTo>
                    <a:pt x="182" y="465"/>
                  </a:lnTo>
                  <a:lnTo>
                    <a:pt x="186" y="470"/>
                  </a:lnTo>
                  <a:lnTo>
                    <a:pt x="191" y="473"/>
                  </a:lnTo>
                  <a:lnTo>
                    <a:pt x="196" y="476"/>
                  </a:lnTo>
                  <a:lnTo>
                    <a:pt x="196" y="476"/>
                  </a:lnTo>
                  <a:close/>
                  <a:moveTo>
                    <a:pt x="241" y="490"/>
                  </a:moveTo>
                  <a:lnTo>
                    <a:pt x="241" y="490"/>
                  </a:lnTo>
                  <a:lnTo>
                    <a:pt x="247" y="494"/>
                  </a:lnTo>
                  <a:lnTo>
                    <a:pt x="253" y="499"/>
                  </a:lnTo>
                  <a:lnTo>
                    <a:pt x="267" y="505"/>
                  </a:lnTo>
                  <a:lnTo>
                    <a:pt x="267" y="505"/>
                  </a:lnTo>
                  <a:lnTo>
                    <a:pt x="278" y="513"/>
                  </a:lnTo>
                  <a:lnTo>
                    <a:pt x="282" y="517"/>
                  </a:lnTo>
                  <a:lnTo>
                    <a:pt x="289" y="519"/>
                  </a:lnTo>
                  <a:lnTo>
                    <a:pt x="289" y="519"/>
                  </a:lnTo>
                  <a:lnTo>
                    <a:pt x="285" y="513"/>
                  </a:lnTo>
                  <a:lnTo>
                    <a:pt x="279" y="508"/>
                  </a:lnTo>
                  <a:lnTo>
                    <a:pt x="279" y="508"/>
                  </a:lnTo>
                  <a:lnTo>
                    <a:pt x="247" y="485"/>
                  </a:lnTo>
                  <a:lnTo>
                    <a:pt x="231" y="473"/>
                  </a:lnTo>
                  <a:lnTo>
                    <a:pt x="215" y="461"/>
                  </a:lnTo>
                  <a:lnTo>
                    <a:pt x="215" y="461"/>
                  </a:lnTo>
                  <a:lnTo>
                    <a:pt x="228" y="476"/>
                  </a:lnTo>
                  <a:lnTo>
                    <a:pt x="241" y="490"/>
                  </a:lnTo>
                  <a:lnTo>
                    <a:pt x="241" y="490"/>
                  </a:lnTo>
                  <a:close/>
                  <a:moveTo>
                    <a:pt x="215" y="472"/>
                  </a:moveTo>
                  <a:lnTo>
                    <a:pt x="215" y="472"/>
                  </a:lnTo>
                  <a:lnTo>
                    <a:pt x="208" y="465"/>
                  </a:lnTo>
                  <a:lnTo>
                    <a:pt x="203" y="462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203" y="464"/>
                  </a:lnTo>
                  <a:lnTo>
                    <a:pt x="208" y="468"/>
                  </a:lnTo>
                  <a:lnTo>
                    <a:pt x="211" y="472"/>
                  </a:lnTo>
                  <a:lnTo>
                    <a:pt x="215" y="472"/>
                  </a:lnTo>
                  <a:lnTo>
                    <a:pt x="215" y="472"/>
                  </a:lnTo>
                  <a:close/>
                  <a:moveTo>
                    <a:pt x="464" y="491"/>
                  </a:moveTo>
                  <a:lnTo>
                    <a:pt x="464" y="491"/>
                  </a:lnTo>
                  <a:lnTo>
                    <a:pt x="449" y="476"/>
                  </a:lnTo>
                  <a:lnTo>
                    <a:pt x="432" y="462"/>
                  </a:lnTo>
                  <a:lnTo>
                    <a:pt x="432" y="462"/>
                  </a:lnTo>
                  <a:lnTo>
                    <a:pt x="430" y="464"/>
                  </a:lnTo>
                  <a:lnTo>
                    <a:pt x="429" y="464"/>
                  </a:lnTo>
                  <a:lnTo>
                    <a:pt x="427" y="467"/>
                  </a:lnTo>
                  <a:lnTo>
                    <a:pt x="427" y="467"/>
                  </a:lnTo>
                  <a:lnTo>
                    <a:pt x="446" y="479"/>
                  </a:lnTo>
                  <a:lnTo>
                    <a:pt x="455" y="487"/>
                  </a:lnTo>
                  <a:lnTo>
                    <a:pt x="464" y="491"/>
                  </a:lnTo>
                  <a:lnTo>
                    <a:pt x="464" y="491"/>
                  </a:lnTo>
                  <a:close/>
                  <a:moveTo>
                    <a:pt x="420" y="473"/>
                  </a:moveTo>
                  <a:lnTo>
                    <a:pt x="420" y="473"/>
                  </a:lnTo>
                  <a:lnTo>
                    <a:pt x="412" y="468"/>
                  </a:lnTo>
                  <a:lnTo>
                    <a:pt x="404" y="464"/>
                  </a:lnTo>
                  <a:lnTo>
                    <a:pt x="404" y="464"/>
                  </a:lnTo>
                  <a:lnTo>
                    <a:pt x="412" y="470"/>
                  </a:lnTo>
                  <a:lnTo>
                    <a:pt x="415" y="473"/>
                  </a:lnTo>
                  <a:lnTo>
                    <a:pt x="420" y="473"/>
                  </a:lnTo>
                  <a:lnTo>
                    <a:pt x="420" y="473"/>
                  </a:lnTo>
                  <a:close/>
                  <a:moveTo>
                    <a:pt x="793" y="465"/>
                  </a:moveTo>
                  <a:lnTo>
                    <a:pt x="793" y="465"/>
                  </a:lnTo>
                  <a:lnTo>
                    <a:pt x="795" y="475"/>
                  </a:lnTo>
                  <a:lnTo>
                    <a:pt x="796" y="479"/>
                  </a:lnTo>
                  <a:lnTo>
                    <a:pt x="799" y="482"/>
                  </a:lnTo>
                  <a:lnTo>
                    <a:pt x="799" y="482"/>
                  </a:lnTo>
                  <a:lnTo>
                    <a:pt x="796" y="464"/>
                  </a:lnTo>
                  <a:lnTo>
                    <a:pt x="796" y="464"/>
                  </a:lnTo>
                  <a:lnTo>
                    <a:pt x="795" y="464"/>
                  </a:lnTo>
                  <a:lnTo>
                    <a:pt x="793" y="465"/>
                  </a:lnTo>
                  <a:lnTo>
                    <a:pt x="793" y="465"/>
                  </a:lnTo>
                  <a:close/>
                  <a:moveTo>
                    <a:pt x="673" y="473"/>
                  </a:moveTo>
                  <a:lnTo>
                    <a:pt x="673" y="473"/>
                  </a:lnTo>
                  <a:lnTo>
                    <a:pt x="671" y="470"/>
                  </a:lnTo>
                  <a:lnTo>
                    <a:pt x="667" y="467"/>
                  </a:lnTo>
                  <a:lnTo>
                    <a:pt x="667" y="467"/>
                  </a:lnTo>
                  <a:lnTo>
                    <a:pt x="668" y="470"/>
                  </a:lnTo>
                  <a:lnTo>
                    <a:pt x="671" y="472"/>
                  </a:lnTo>
                  <a:lnTo>
                    <a:pt x="673" y="473"/>
                  </a:lnTo>
                  <a:lnTo>
                    <a:pt x="673" y="473"/>
                  </a:lnTo>
                  <a:close/>
                  <a:moveTo>
                    <a:pt x="214" y="499"/>
                  </a:moveTo>
                  <a:lnTo>
                    <a:pt x="214" y="499"/>
                  </a:lnTo>
                  <a:lnTo>
                    <a:pt x="220" y="500"/>
                  </a:lnTo>
                  <a:lnTo>
                    <a:pt x="226" y="504"/>
                  </a:lnTo>
                  <a:lnTo>
                    <a:pt x="231" y="507"/>
                  </a:lnTo>
                  <a:lnTo>
                    <a:pt x="235" y="510"/>
                  </a:lnTo>
                  <a:lnTo>
                    <a:pt x="235" y="510"/>
                  </a:lnTo>
                  <a:lnTo>
                    <a:pt x="234" y="505"/>
                  </a:lnTo>
                  <a:lnTo>
                    <a:pt x="232" y="502"/>
                  </a:lnTo>
                  <a:lnTo>
                    <a:pt x="229" y="500"/>
                  </a:lnTo>
                  <a:lnTo>
                    <a:pt x="228" y="497"/>
                  </a:lnTo>
                  <a:lnTo>
                    <a:pt x="228" y="497"/>
                  </a:lnTo>
                  <a:lnTo>
                    <a:pt x="221" y="494"/>
                  </a:lnTo>
                  <a:lnTo>
                    <a:pt x="215" y="490"/>
                  </a:lnTo>
                  <a:lnTo>
                    <a:pt x="214" y="487"/>
                  </a:lnTo>
                  <a:lnTo>
                    <a:pt x="212" y="484"/>
                  </a:lnTo>
                  <a:lnTo>
                    <a:pt x="212" y="481"/>
                  </a:lnTo>
                  <a:lnTo>
                    <a:pt x="214" y="476"/>
                  </a:lnTo>
                  <a:lnTo>
                    <a:pt x="214" y="476"/>
                  </a:lnTo>
                  <a:lnTo>
                    <a:pt x="209" y="475"/>
                  </a:lnTo>
                  <a:lnTo>
                    <a:pt x="206" y="472"/>
                  </a:lnTo>
                  <a:lnTo>
                    <a:pt x="202" y="470"/>
                  </a:lnTo>
                  <a:lnTo>
                    <a:pt x="199" y="468"/>
                  </a:lnTo>
                  <a:lnTo>
                    <a:pt x="199" y="468"/>
                  </a:lnTo>
                  <a:lnTo>
                    <a:pt x="214" y="499"/>
                  </a:lnTo>
                  <a:lnTo>
                    <a:pt x="214" y="499"/>
                  </a:lnTo>
                  <a:close/>
                  <a:moveTo>
                    <a:pt x="331" y="496"/>
                  </a:moveTo>
                  <a:lnTo>
                    <a:pt x="331" y="496"/>
                  </a:lnTo>
                  <a:lnTo>
                    <a:pt x="322" y="490"/>
                  </a:lnTo>
                  <a:lnTo>
                    <a:pt x="311" y="481"/>
                  </a:lnTo>
                  <a:lnTo>
                    <a:pt x="302" y="475"/>
                  </a:lnTo>
                  <a:lnTo>
                    <a:pt x="293" y="468"/>
                  </a:lnTo>
                  <a:lnTo>
                    <a:pt x="293" y="468"/>
                  </a:lnTo>
                  <a:lnTo>
                    <a:pt x="301" y="478"/>
                  </a:lnTo>
                  <a:lnTo>
                    <a:pt x="310" y="485"/>
                  </a:lnTo>
                  <a:lnTo>
                    <a:pt x="321" y="491"/>
                  </a:lnTo>
                  <a:lnTo>
                    <a:pt x="331" y="496"/>
                  </a:lnTo>
                  <a:lnTo>
                    <a:pt x="331" y="496"/>
                  </a:lnTo>
                  <a:close/>
                  <a:moveTo>
                    <a:pt x="690" y="499"/>
                  </a:moveTo>
                  <a:lnTo>
                    <a:pt x="690" y="499"/>
                  </a:lnTo>
                  <a:lnTo>
                    <a:pt x="682" y="490"/>
                  </a:lnTo>
                  <a:lnTo>
                    <a:pt x="674" y="482"/>
                  </a:lnTo>
                  <a:lnTo>
                    <a:pt x="656" y="468"/>
                  </a:lnTo>
                  <a:lnTo>
                    <a:pt x="656" y="468"/>
                  </a:lnTo>
                  <a:lnTo>
                    <a:pt x="662" y="476"/>
                  </a:lnTo>
                  <a:lnTo>
                    <a:pt x="671" y="484"/>
                  </a:lnTo>
                  <a:lnTo>
                    <a:pt x="690" y="499"/>
                  </a:lnTo>
                  <a:lnTo>
                    <a:pt x="690" y="499"/>
                  </a:lnTo>
                  <a:close/>
                  <a:moveTo>
                    <a:pt x="520" y="494"/>
                  </a:moveTo>
                  <a:lnTo>
                    <a:pt x="520" y="494"/>
                  </a:lnTo>
                  <a:lnTo>
                    <a:pt x="528" y="499"/>
                  </a:lnTo>
                  <a:lnTo>
                    <a:pt x="532" y="504"/>
                  </a:lnTo>
                  <a:lnTo>
                    <a:pt x="545" y="516"/>
                  </a:lnTo>
                  <a:lnTo>
                    <a:pt x="545" y="516"/>
                  </a:lnTo>
                  <a:lnTo>
                    <a:pt x="554" y="523"/>
                  </a:lnTo>
                  <a:lnTo>
                    <a:pt x="563" y="529"/>
                  </a:lnTo>
                  <a:lnTo>
                    <a:pt x="563" y="529"/>
                  </a:lnTo>
                  <a:lnTo>
                    <a:pt x="571" y="534"/>
                  </a:lnTo>
                  <a:lnTo>
                    <a:pt x="572" y="536"/>
                  </a:lnTo>
                  <a:lnTo>
                    <a:pt x="575" y="536"/>
                  </a:lnTo>
                  <a:lnTo>
                    <a:pt x="575" y="536"/>
                  </a:lnTo>
                  <a:lnTo>
                    <a:pt x="555" y="517"/>
                  </a:lnTo>
                  <a:lnTo>
                    <a:pt x="536" y="500"/>
                  </a:lnTo>
                  <a:lnTo>
                    <a:pt x="516" y="484"/>
                  </a:lnTo>
                  <a:lnTo>
                    <a:pt x="505" y="476"/>
                  </a:lnTo>
                  <a:lnTo>
                    <a:pt x="494" y="470"/>
                  </a:lnTo>
                  <a:lnTo>
                    <a:pt x="494" y="470"/>
                  </a:lnTo>
                  <a:lnTo>
                    <a:pt x="508" y="482"/>
                  </a:lnTo>
                  <a:lnTo>
                    <a:pt x="514" y="488"/>
                  </a:lnTo>
                  <a:lnTo>
                    <a:pt x="520" y="494"/>
                  </a:lnTo>
                  <a:lnTo>
                    <a:pt x="520" y="494"/>
                  </a:lnTo>
                  <a:close/>
                  <a:moveTo>
                    <a:pt x="749" y="499"/>
                  </a:moveTo>
                  <a:lnTo>
                    <a:pt x="749" y="499"/>
                  </a:lnTo>
                  <a:lnTo>
                    <a:pt x="737" y="485"/>
                  </a:lnTo>
                  <a:lnTo>
                    <a:pt x="729" y="479"/>
                  </a:lnTo>
                  <a:lnTo>
                    <a:pt x="723" y="473"/>
                  </a:lnTo>
                  <a:lnTo>
                    <a:pt x="723" y="473"/>
                  </a:lnTo>
                  <a:lnTo>
                    <a:pt x="720" y="472"/>
                  </a:lnTo>
                  <a:lnTo>
                    <a:pt x="719" y="470"/>
                  </a:lnTo>
                  <a:lnTo>
                    <a:pt x="717" y="470"/>
                  </a:lnTo>
                  <a:lnTo>
                    <a:pt x="717" y="470"/>
                  </a:lnTo>
                  <a:lnTo>
                    <a:pt x="723" y="476"/>
                  </a:lnTo>
                  <a:lnTo>
                    <a:pt x="726" y="481"/>
                  </a:lnTo>
                  <a:lnTo>
                    <a:pt x="735" y="493"/>
                  </a:lnTo>
                  <a:lnTo>
                    <a:pt x="740" y="499"/>
                  </a:lnTo>
                  <a:lnTo>
                    <a:pt x="744" y="504"/>
                  </a:lnTo>
                  <a:lnTo>
                    <a:pt x="751" y="507"/>
                  </a:lnTo>
                  <a:lnTo>
                    <a:pt x="760" y="508"/>
                  </a:lnTo>
                  <a:lnTo>
                    <a:pt x="760" y="508"/>
                  </a:lnTo>
                  <a:lnTo>
                    <a:pt x="755" y="504"/>
                  </a:lnTo>
                  <a:lnTo>
                    <a:pt x="749" y="499"/>
                  </a:lnTo>
                  <a:lnTo>
                    <a:pt x="749" y="499"/>
                  </a:lnTo>
                  <a:close/>
                  <a:moveTo>
                    <a:pt x="206" y="510"/>
                  </a:moveTo>
                  <a:lnTo>
                    <a:pt x="206" y="510"/>
                  </a:lnTo>
                  <a:lnTo>
                    <a:pt x="192" y="490"/>
                  </a:lnTo>
                  <a:lnTo>
                    <a:pt x="179" y="472"/>
                  </a:lnTo>
                  <a:lnTo>
                    <a:pt x="179" y="472"/>
                  </a:lnTo>
                  <a:lnTo>
                    <a:pt x="182" y="484"/>
                  </a:lnTo>
                  <a:lnTo>
                    <a:pt x="189" y="494"/>
                  </a:lnTo>
                  <a:lnTo>
                    <a:pt x="197" y="502"/>
                  </a:lnTo>
                  <a:lnTo>
                    <a:pt x="206" y="510"/>
                  </a:lnTo>
                  <a:lnTo>
                    <a:pt x="206" y="510"/>
                  </a:lnTo>
                  <a:close/>
                  <a:moveTo>
                    <a:pt x="674" y="519"/>
                  </a:moveTo>
                  <a:lnTo>
                    <a:pt x="674" y="519"/>
                  </a:lnTo>
                  <a:lnTo>
                    <a:pt x="650" y="494"/>
                  </a:lnTo>
                  <a:lnTo>
                    <a:pt x="638" y="482"/>
                  </a:lnTo>
                  <a:lnTo>
                    <a:pt x="624" y="473"/>
                  </a:lnTo>
                  <a:lnTo>
                    <a:pt x="624" y="473"/>
                  </a:lnTo>
                  <a:lnTo>
                    <a:pt x="648" y="499"/>
                  </a:lnTo>
                  <a:lnTo>
                    <a:pt x="661" y="510"/>
                  </a:lnTo>
                  <a:lnTo>
                    <a:pt x="674" y="519"/>
                  </a:lnTo>
                  <a:lnTo>
                    <a:pt x="674" y="519"/>
                  </a:lnTo>
                  <a:close/>
                  <a:moveTo>
                    <a:pt x="683" y="481"/>
                  </a:moveTo>
                  <a:lnTo>
                    <a:pt x="683" y="481"/>
                  </a:lnTo>
                  <a:lnTo>
                    <a:pt x="680" y="479"/>
                  </a:lnTo>
                  <a:lnTo>
                    <a:pt x="679" y="478"/>
                  </a:lnTo>
                  <a:lnTo>
                    <a:pt x="676" y="476"/>
                  </a:lnTo>
                  <a:lnTo>
                    <a:pt x="674" y="475"/>
                  </a:lnTo>
                  <a:lnTo>
                    <a:pt x="674" y="475"/>
                  </a:lnTo>
                  <a:lnTo>
                    <a:pt x="679" y="479"/>
                  </a:lnTo>
                  <a:lnTo>
                    <a:pt x="680" y="481"/>
                  </a:lnTo>
                  <a:lnTo>
                    <a:pt x="683" y="481"/>
                  </a:lnTo>
                  <a:lnTo>
                    <a:pt x="683" y="481"/>
                  </a:lnTo>
                  <a:close/>
                  <a:moveTo>
                    <a:pt x="415" y="519"/>
                  </a:moveTo>
                  <a:lnTo>
                    <a:pt x="415" y="519"/>
                  </a:lnTo>
                  <a:lnTo>
                    <a:pt x="403" y="507"/>
                  </a:lnTo>
                  <a:lnTo>
                    <a:pt x="391" y="494"/>
                  </a:lnTo>
                  <a:lnTo>
                    <a:pt x="377" y="484"/>
                  </a:lnTo>
                  <a:lnTo>
                    <a:pt x="371" y="479"/>
                  </a:lnTo>
                  <a:lnTo>
                    <a:pt x="363" y="476"/>
                  </a:lnTo>
                  <a:lnTo>
                    <a:pt x="363" y="476"/>
                  </a:lnTo>
                  <a:lnTo>
                    <a:pt x="389" y="497"/>
                  </a:lnTo>
                  <a:lnTo>
                    <a:pt x="415" y="519"/>
                  </a:lnTo>
                  <a:lnTo>
                    <a:pt x="415" y="519"/>
                  </a:lnTo>
                  <a:close/>
                  <a:moveTo>
                    <a:pt x="613" y="487"/>
                  </a:moveTo>
                  <a:lnTo>
                    <a:pt x="613" y="487"/>
                  </a:lnTo>
                  <a:lnTo>
                    <a:pt x="607" y="481"/>
                  </a:lnTo>
                  <a:lnTo>
                    <a:pt x="604" y="479"/>
                  </a:lnTo>
                  <a:lnTo>
                    <a:pt x="603" y="479"/>
                  </a:lnTo>
                  <a:lnTo>
                    <a:pt x="603" y="479"/>
                  </a:lnTo>
                  <a:lnTo>
                    <a:pt x="606" y="481"/>
                  </a:lnTo>
                  <a:lnTo>
                    <a:pt x="607" y="484"/>
                  </a:lnTo>
                  <a:lnTo>
                    <a:pt x="610" y="485"/>
                  </a:lnTo>
                  <a:lnTo>
                    <a:pt x="613" y="487"/>
                  </a:lnTo>
                  <a:lnTo>
                    <a:pt x="613" y="487"/>
                  </a:lnTo>
                  <a:close/>
                  <a:moveTo>
                    <a:pt x="273" y="479"/>
                  </a:moveTo>
                  <a:lnTo>
                    <a:pt x="273" y="479"/>
                  </a:lnTo>
                  <a:lnTo>
                    <a:pt x="284" y="487"/>
                  </a:lnTo>
                  <a:lnTo>
                    <a:pt x="290" y="490"/>
                  </a:lnTo>
                  <a:lnTo>
                    <a:pt x="296" y="491"/>
                  </a:lnTo>
                  <a:lnTo>
                    <a:pt x="296" y="491"/>
                  </a:lnTo>
                  <a:lnTo>
                    <a:pt x="292" y="487"/>
                  </a:lnTo>
                  <a:lnTo>
                    <a:pt x="285" y="482"/>
                  </a:lnTo>
                  <a:lnTo>
                    <a:pt x="279" y="481"/>
                  </a:lnTo>
                  <a:lnTo>
                    <a:pt x="273" y="479"/>
                  </a:lnTo>
                  <a:lnTo>
                    <a:pt x="273" y="479"/>
                  </a:lnTo>
                  <a:close/>
                  <a:moveTo>
                    <a:pt x="676" y="508"/>
                  </a:moveTo>
                  <a:lnTo>
                    <a:pt x="676" y="508"/>
                  </a:lnTo>
                  <a:lnTo>
                    <a:pt x="682" y="516"/>
                  </a:lnTo>
                  <a:lnTo>
                    <a:pt x="690" y="525"/>
                  </a:lnTo>
                  <a:lnTo>
                    <a:pt x="697" y="532"/>
                  </a:lnTo>
                  <a:lnTo>
                    <a:pt x="700" y="534"/>
                  </a:lnTo>
                  <a:lnTo>
                    <a:pt x="705" y="536"/>
                  </a:lnTo>
                  <a:lnTo>
                    <a:pt x="705" y="536"/>
                  </a:lnTo>
                  <a:lnTo>
                    <a:pt x="699" y="525"/>
                  </a:lnTo>
                  <a:lnTo>
                    <a:pt x="691" y="516"/>
                  </a:lnTo>
                  <a:lnTo>
                    <a:pt x="674" y="497"/>
                  </a:lnTo>
                  <a:lnTo>
                    <a:pt x="674" y="497"/>
                  </a:lnTo>
                  <a:lnTo>
                    <a:pt x="674" y="499"/>
                  </a:lnTo>
                  <a:lnTo>
                    <a:pt x="674" y="499"/>
                  </a:lnTo>
                  <a:lnTo>
                    <a:pt x="674" y="499"/>
                  </a:lnTo>
                  <a:lnTo>
                    <a:pt x="668" y="493"/>
                  </a:lnTo>
                  <a:lnTo>
                    <a:pt x="661" y="488"/>
                  </a:lnTo>
                  <a:lnTo>
                    <a:pt x="645" y="478"/>
                  </a:lnTo>
                  <a:lnTo>
                    <a:pt x="645" y="478"/>
                  </a:lnTo>
                  <a:lnTo>
                    <a:pt x="661" y="494"/>
                  </a:lnTo>
                  <a:lnTo>
                    <a:pt x="676" y="508"/>
                  </a:lnTo>
                  <a:lnTo>
                    <a:pt x="676" y="508"/>
                  </a:lnTo>
                  <a:close/>
                  <a:moveTo>
                    <a:pt x="325" y="485"/>
                  </a:moveTo>
                  <a:lnTo>
                    <a:pt x="325" y="485"/>
                  </a:lnTo>
                  <a:lnTo>
                    <a:pt x="325" y="484"/>
                  </a:lnTo>
                  <a:lnTo>
                    <a:pt x="324" y="482"/>
                  </a:lnTo>
                  <a:lnTo>
                    <a:pt x="322" y="482"/>
                  </a:lnTo>
                  <a:lnTo>
                    <a:pt x="321" y="482"/>
                  </a:lnTo>
                  <a:lnTo>
                    <a:pt x="321" y="482"/>
                  </a:lnTo>
                  <a:lnTo>
                    <a:pt x="324" y="484"/>
                  </a:lnTo>
                  <a:lnTo>
                    <a:pt x="325" y="485"/>
                  </a:lnTo>
                  <a:lnTo>
                    <a:pt x="325" y="485"/>
                  </a:lnTo>
                  <a:close/>
                  <a:moveTo>
                    <a:pt x="726" y="514"/>
                  </a:moveTo>
                  <a:lnTo>
                    <a:pt x="726" y="514"/>
                  </a:lnTo>
                  <a:lnTo>
                    <a:pt x="728" y="517"/>
                  </a:lnTo>
                  <a:lnTo>
                    <a:pt x="729" y="519"/>
                  </a:lnTo>
                  <a:lnTo>
                    <a:pt x="729" y="517"/>
                  </a:lnTo>
                  <a:lnTo>
                    <a:pt x="729" y="517"/>
                  </a:lnTo>
                  <a:lnTo>
                    <a:pt x="722" y="508"/>
                  </a:lnTo>
                  <a:lnTo>
                    <a:pt x="715" y="497"/>
                  </a:lnTo>
                  <a:lnTo>
                    <a:pt x="706" y="488"/>
                  </a:lnTo>
                  <a:lnTo>
                    <a:pt x="702" y="485"/>
                  </a:lnTo>
                  <a:lnTo>
                    <a:pt x="696" y="482"/>
                  </a:lnTo>
                  <a:lnTo>
                    <a:pt x="696" y="482"/>
                  </a:lnTo>
                  <a:lnTo>
                    <a:pt x="711" y="499"/>
                  </a:lnTo>
                  <a:lnTo>
                    <a:pt x="726" y="514"/>
                  </a:lnTo>
                  <a:lnTo>
                    <a:pt x="726" y="514"/>
                  </a:lnTo>
                  <a:close/>
                  <a:moveTo>
                    <a:pt x="447" y="485"/>
                  </a:moveTo>
                  <a:lnTo>
                    <a:pt x="447" y="485"/>
                  </a:lnTo>
                  <a:lnTo>
                    <a:pt x="446" y="484"/>
                  </a:lnTo>
                  <a:lnTo>
                    <a:pt x="444" y="484"/>
                  </a:lnTo>
                  <a:lnTo>
                    <a:pt x="444" y="485"/>
                  </a:lnTo>
                  <a:lnTo>
                    <a:pt x="444" y="485"/>
                  </a:lnTo>
                  <a:lnTo>
                    <a:pt x="446" y="487"/>
                  </a:lnTo>
                  <a:lnTo>
                    <a:pt x="447" y="487"/>
                  </a:lnTo>
                  <a:lnTo>
                    <a:pt x="447" y="485"/>
                  </a:lnTo>
                  <a:lnTo>
                    <a:pt x="447" y="485"/>
                  </a:lnTo>
                  <a:close/>
                  <a:moveTo>
                    <a:pt x="577" y="493"/>
                  </a:moveTo>
                  <a:lnTo>
                    <a:pt x="577" y="493"/>
                  </a:lnTo>
                  <a:lnTo>
                    <a:pt x="572" y="488"/>
                  </a:lnTo>
                  <a:lnTo>
                    <a:pt x="566" y="485"/>
                  </a:lnTo>
                  <a:lnTo>
                    <a:pt x="566" y="485"/>
                  </a:lnTo>
                  <a:lnTo>
                    <a:pt x="571" y="490"/>
                  </a:lnTo>
                  <a:lnTo>
                    <a:pt x="574" y="491"/>
                  </a:lnTo>
                  <a:lnTo>
                    <a:pt x="577" y="493"/>
                  </a:lnTo>
                  <a:lnTo>
                    <a:pt x="577" y="493"/>
                  </a:lnTo>
                  <a:close/>
                  <a:moveTo>
                    <a:pt x="281" y="496"/>
                  </a:moveTo>
                  <a:lnTo>
                    <a:pt x="281" y="496"/>
                  </a:lnTo>
                  <a:lnTo>
                    <a:pt x="264" y="485"/>
                  </a:lnTo>
                  <a:lnTo>
                    <a:pt x="264" y="485"/>
                  </a:lnTo>
                  <a:lnTo>
                    <a:pt x="272" y="494"/>
                  </a:lnTo>
                  <a:lnTo>
                    <a:pt x="276" y="497"/>
                  </a:lnTo>
                  <a:lnTo>
                    <a:pt x="279" y="497"/>
                  </a:lnTo>
                  <a:lnTo>
                    <a:pt x="281" y="496"/>
                  </a:lnTo>
                  <a:lnTo>
                    <a:pt x="281" y="496"/>
                  </a:lnTo>
                  <a:close/>
                  <a:moveTo>
                    <a:pt x="357" y="505"/>
                  </a:moveTo>
                  <a:lnTo>
                    <a:pt x="357" y="505"/>
                  </a:lnTo>
                  <a:lnTo>
                    <a:pt x="343" y="496"/>
                  </a:lnTo>
                  <a:lnTo>
                    <a:pt x="328" y="487"/>
                  </a:lnTo>
                  <a:lnTo>
                    <a:pt x="328" y="487"/>
                  </a:lnTo>
                  <a:lnTo>
                    <a:pt x="334" y="493"/>
                  </a:lnTo>
                  <a:lnTo>
                    <a:pt x="340" y="497"/>
                  </a:lnTo>
                  <a:lnTo>
                    <a:pt x="348" y="502"/>
                  </a:lnTo>
                  <a:lnTo>
                    <a:pt x="357" y="505"/>
                  </a:lnTo>
                  <a:lnTo>
                    <a:pt x="357" y="505"/>
                  </a:lnTo>
                  <a:close/>
                  <a:moveTo>
                    <a:pt x="805" y="537"/>
                  </a:moveTo>
                  <a:lnTo>
                    <a:pt x="805" y="537"/>
                  </a:lnTo>
                  <a:lnTo>
                    <a:pt x="804" y="513"/>
                  </a:lnTo>
                  <a:lnTo>
                    <a:pt x="801" y="487"/>
                  </a:lnTo>
                  <a:lnTo>
                    <a:pt x="801" y="487"/>
                  </a:lnTo>
                  <a:lnTo>
                    <a:pt x="798" y="487"/>
                  </a:lnTo>
                  <a:lnTo>
                    <a:pt x="798" y="487"/>
                  </a:lnTo>
                  <a:lnTo>
                    <a:pt x="801" y="511"/>
                  </a:lnTo>
                  <a:lnTo>
                    <a:pt x="805" y="537"/>
                  </a:lnTo>
                  <a:lnTo>
                    <a:pt x="805" y="537"/>
                  </a:lnTo>
                  <a:close/>
                  <a:moveTo>
                    <a:pt x="203" y="580"/>
                  </a:moveTo>
                  <a:lnTo>
                    <a:pt x="203" y="580"/>
                  </a:lnTo>
                  <a:lnTo>
                    <a:pt x="206" y="589"/>
                  </a:lnTo>
                  <a:lnTo>
                    <a:pt x="209" y="597"/>
                  </a:lnTo>
                  <a:lnTo>
                    <a:pt x="212" y="601"/>
                  </a:lnTo>
                  <a:lnTo>
                    <a:pt x="215" y="603"/>
                  </a:lnTo>
                  <a:lnTo>
                    <a:pt x="220" y="604"/>
                  </a:lnTo>
                  <a:lnTo>
                    <a:pt x="225" y="606"/>
                  </a:lnTo>
                  <a:lnTo>
                    <a:pt x="225" y="606"/>
                  </a:lnTo>
                  <a:lnTo>
                    <a:pt x="221" y="601"/>
                  </a:lnTo>
                  <a:lnTo>
                    <a:pt x="218" y="598"/>
                  </a:lnTo>
                  <a:lnTo>
                    <a:pt x="214" y="595"/>
                  </a:lnTo>
                  <a:lnTo>
                    <a:pt x="212" y="592"/>
                  </a:lnTo>
                  <a:lnTo>
                    <a:pt x="212" y="589"/>
                  </a:lnTo>
                  <a:lnTo>
                    <a:pt x="212" y="589"/>
                  </a:lnTo>
                  <a:lnTo>
                    <a:pt x="221" y="592"/>
                  </a:lnTo>
                  <a:lnTo>
                    <a:pt x="229" y="595"/>
                  </a:lnTo>
                  <a:lnTo>
                    <a:pt x="241" y="606"/>
                  </a:lnTo>
                  <a:lnTo>
                    <a:pt x="241" y="606"/>
                  </a:lnTo>
                  <a:lnTo>
                    <a:pt x="269" y="626"/>
                  </a:lnTo>
                  <a:lnTo>
                    <a:pt x="269" y="626"/>
                  </a:lnTo>
                  <a:lnTo>
                    <a:pt x="264" y="619"/>
                  </a:lnTo>
                  <a:lnTo>
                    <a:pt x="260" y="613"/>
                  </a:lnTo>
                  <a:lnTo>
                    <a:pt x="247" y="604"/>
                  </a:lnTo>
                  <a:lnTo>
                    <a:pt x="235" y="595"/>
                  </a:lnTo>
                  <a:lnTo>
                    <a:pt x="223" y="584"/>
                  </a:lnTo>
                  <a:lnTo>
                    <a:pt x="223" y="584"/>
                  </a:lnTo>
                  <a:lnTo>
                    <a:pt x="221" y="575"/>
                  </a:lnTo>
                  <a:lnTo>
                    <a:pt x="218" y="568"/>
                  </a:lnTo>
                  <a:lnTo>
                    <a:pt x="214" y="560"/>
                  </a:lnTo>
                  <a:lnTo>
                    <a:pt x="208" y="552"/>
                  </a:lnTo>
                  <a:lnTo>
                    <a:pt x="196" y="540"/>
                  </a:lnTo>
                  <a:lnTo>
                    <a:pt x="189" y="534"/>
                  </a:lnTo>
                  <a:lnTo>
                    <a:pt x="185" y="526"/>
                  </a:lnTo>
                  <a:lnTo>
                    <a:pt x="185" y="526"/>
                  </a:lnTo>
                  <a:lnTo>
                    <a:pt x="188" y="525"/>
                  </a:lnTo>
                  <a:lnTo>
                    <a:pt x="188" y="523"/>
                  </a:lnTo>
                  <a:lnTo>
                    <a:pt x="188" y="522"/>
                  </a:lnTo>
                  <a:lnTo>
                    <a:pt x="188" y="522"/>
                  </a:lnTo>
                  <a:lnTo>
                    <a:pt x="176" y="507"/>
                  </a:lnTo>
                  <a:lnTo>
                    <a:pt x="170" y="499"/>
                  </a:lnTo>
                  <a:lnTo>
                    <a:pt x="164" y="490"/>
                  </a:lnTo>
                  <a:lnTo>
                    <a:pt x="164" y="490"/>
                  </a:lnTo>
                  <a:lnTo>
                    <a:pt x="173" y="511"/>
                  </a:lnTo>
                  <a:lnTo>
                    <a:pt x="182" y="534"/>
                  </a:lnTo>
                  <a:lnTo>
                    <a:pt x="203" y="580"/>
                  </a:lnTo>
                  <a:lnTo>
                    <a:pt x="203" y="580"/>
                  </a:lnTo>
                  <a:close/>
                  <a:moveTo>
                    <a:pt x="470" y="525"/>
                  </a:moveTo>
                  <a:lnTo>
                    <a:pt x="470" y="525"/>
                  </a:lnTo>
                  <a:lnTo>
                    <a:pt x="491" y="548"/>
                  </a:lnTo>
                  <a:lnTo>
                    <a:pt x="504" y="560"/>
                  </a:lnTo>
                  <a:lnTo>
                    <a:pt x="514" y="571"/>
                  </a:lnTo>
                  <a:lnTo>
                    <a:pt x="514" y="571"/>
                  </a:lnTo>
                  <a:lnTo>
                    <a:pt x="534" y="583"/>
                  </a:lnTo>
                  <a:lnTo>
                    <a:pt x="552" y="593"/>
                  </a:lnTo>
                  <a:lnTo>
                    <a:pt x="552" y="593"/>
                  </a:lnTo>
                  <a:lnTo>
                    <a:pt x="496" y="539"/>
                  </a:lnTo>
                  <a:lnTo>
                    <a:pt x="465" y="513"/>
                  </a:lnTo>
                  <a:lnTo>
                    <a:pt x="450" y="500"/>
                  </a:lnTo>
                  <a:lnTo>
                    <a:pt x="433" y="490"/>
                  </a:lnTo>
                  <a:lnTo>
                    <a:pt x="433" y="490"/>
                  </a:lnTo>
                  <a:lnTo>
                    <a:pt x="450" y="508"/>
                  </a:lnTo>
                  <a:lnTo>
                    <a:pt x="470" y="525"/>
                  </a:lnTo>
                  <a:lnTo>
                    <a:pt x="470" y="525"/>
                  </a:lnTo>
                  <a:close/>
                  <a:moveTo>
                    <a:pt x="507" y="531"/>
                  </a:moveTo>
                  <a:lnTo>
                    <a:pt x="507" y="531"/>
                  </a:lnTo>
                  <a:lnTo>
                    <a:pt x="505" y="528"/>
                  </a:lnTo>
                  <a:lnTo>
                    <a:pt x="504" y="526"/>
                  </a:lnTo>
                  <a:lnTo>
                    <a:pt x="500" y="525"/>
                  </a:lnTo>
                  <a:lnTo>
                    <a:pt x="500" y="522"/>
                  </a:lnTo>
                  <a:lnTo>
                    <a:pt x="500" y="522"/>
                  </a:lnTo>
                  <a:lnTo>
                    <a:pt x="494" y="517"/>
                  </a:lnTo>
                  <a:lnTo>
                    <a:pt x="488" y="514"/>
                  </a:lnTo>
                  <a:lnTo>
                    <a:pt x="484" y="510"/>
                  </a:lnTo>
                  <a:lnTo>
                    <a:pt x="476" y="507"/>
                  </a:lnTo>
                  <a:lnTo>
                    <a:pt x="476" y="507"/>
                  </a:lnTo>
                  <a:lnTo>
                    <a:pt x="476" y="505"/>
                  </a:lnTo>
                  <a:lnTo>
                    <a:pt x="475" y="504"/>
                  </a:lnTo>
                  <a:lnTo>
                    <a:pt x="475" y="504"/>
                  </a:lnTo>
                  <a:lnTo>
                    <a:pt x="468" y="502"/>
                  </a:lnTo>
                  <a:lnTo>
                    <a:pt x="467" y="499"/>
                  </a:lnTo>
                  <a:lnTo>
                    <a:pt x="467" y="497"/>
                  </a:lnTo>
                  <a:lnTo>
                    <a:pt x="467" y="497"/>
                  </a:lnTo>
                  <a:lnTo>
                    <a:pt x="462" y="496"/>
                  </a:lnTo>
                  <a:lnTo>
                    <a:pt x="459" y="494"/>
                  </a:lnTo>
                  <a:lnTo>
                    <a:pt x="456" y="491"/>
                  </a:lnTo>
                  <a:lnTo>
                    <a:pt x="453" y="490"/>
                  </a:lnTo>
                  <a:lnTo>
                    <a:pt x="453" y="490"/>
                  </a:lnTo>
                  <a:lnTo>
                    <a:pt x="479" y="511"/>
                  </a:lnTo>
                  <a:lnTo>
                    <a:pt x="491" y="522"/>
                  </a:lnTo>
                  <a:lnTo>
                    <a:pt x="507" y="531"/>
                  </a:lnTo>
                  <a:lnTo>
                    <a:pt x="507" y="531"/>
                  </a:lnTo>
                  <a:close/>
                  <a:moveTo>
                    <a:pt x="502" y="494"/>
                  </a:moveTo>
                  <a:lnTo>
                    <a:pt x="502" y="494"/>
                  </a:lnTo>
                  <a:lnTo>
                    <a:pt x="500" y="494"/>
                  </a:lnTo>
                  <a:lnTo>
                    <a:pt x="499" y="494"/>
                  </a:lnTo>
                  <a:lnTo>
                    <a:pt x="497" y="493"/>
                  </a:lnTo>
                  <a:lnTo>
                    <a:pt x="496" y="494"/>
                  </a:lnTo>
                  <a:lnTo>
                    <a:pt x="496" y="494"/>
                  </a:lnTo>
                  <a:lnTo>
                    <a:pt x="500" y="496"/>
                  </a:lnTo>
                  <a:lnTo>
                    <a:pt x="502" y="496"/>
                  </a:lnTo>
                  <a:lnTo>
                    <a:pt x="502" y="494"/>
                  </a:lnTo>
                  <a:lnTo>
                    <a:pt x="502" y="494"/>
                  </a:lnTo>
                  <a:close/>
                  <a:moveTo>
                    <a:pt x="307" y="496"/>
                  </a:moveTo>
                  <a:lnTo>
                    <a:pt x="307" y="496"/>
                  </a:lnTo>
                  <a:lnTo>
                    <a:pt x="304" y="497"/>
                  </a:lnTo>
                  <a:lnTo>
                    <a:pt x="299" y="497"/>
                  </a:lnTo>
                  <a:lnTo>
                    <a:pt x="299" y="497"/>
                  </a:lnTo>
                  <a:lnTo>
                    <a:pt x="314" y="511"/>
                  </a:lnTo>
                  <a:lnTo>
                    <a:pt x="324" y="516"/>
                  </a:lnTo>
                  <a:lnTo>
                    <a:pt x="333" y="520"/>
                  </a:lnTo>
                  <a:lnTo>
                    <a:pt x="333" y="520"/>
                  </a:lnTo>
                  <a:lnTo>
                    <a:pt x="325" y="514"/>
                  </a:lnTo>
                  <a:lnTo>
                    <a:pt x="319" y="508"/>
                  </a:lnTo>
                  <a:lnTo>
                    <a:pt x="313" y="502"/>
                  </a:lnTo>
                  <a:lnTo>
                    <a:pt x="307" y="496"/>
                  </a:lnTo>
                  <a:lnTo>
                    <a:pt x="307" y="496"/>
                  </a:lnTo>
                  <a:close/>
                  <a:moveTo>
                    <a:pt x="343" y="513"/>
                  </a:moveTo>
                  <a:lnTo>
                    <a:pt x="343" y="513"/>
                  </a:lnTo>
                  <a:lnTo>
                    <a:pt x="333" y="504"/>
                  </a:lnTo>
                  <a:lnTo>
                    <a:pt x="327" y="500"/>
                  </a:lnTo>
                  <a:lnTo>
                    <a:pt x="321" y="499"/>
                  </a:lnTo>
                  <a:lnTo>
                    <a:pt x="321" y="499"/>
                  </a:lnTo>
                  <a:lnTo>
                    <a:pt x="331" y="507"/>
                  </a:lnTo>
                  <a:lnTo>
                    <a:pt x="343" y="513"/>
                  </a:lnTo>
                  <a:lnTo>
                    <a:pt x="343" y="513"/>
                  </a:lnTo>
                  <a:close/>
                  <a:moveTo>
                    <a:pt x="372" y="505"/>
                  </a:moveTo>
                  <a:lnTo>
                    <a:pt x="372" y="505"/>
                  </a:lnTo>
                  <a:lnTo>
                    <a:pt x="380" y="510"/>
                  </a:lnTo>
                  <a:lnTo>
                    <a:pt x="388" y="514"/>
                  </a:lnTo>
                  <a:lnTo>
                    <a:pt x="394" y="519"/>
                  </a:lnTo>
                  <a:lnTo>
                    <a:pt x="398" y="522"/>
                  </a:lnTo>
                  <a:lnTo>
                    <a:pt x="398" y="522"/>
                  </a:lnTo>
                  <a:lnTo>
                    <a:pt x="385" y="510"/>
                  </a:lnTo>
                  <a:lnTo>
                    <a:pt x="368" y="500"/>
                  </a:lnTo>
                  <a:lnTo>
                    <a:pt x="368" y="500"/>
                  </a:lnTo>
                  <a:lnTo>
                    <a:pt x="371" y="502"/>
                  </a:lnTo>
                  <a:lnTo>
                    <a:pt x="372" y="505"/>
                  </a:lnTo>
                  <a:lnTo>
                    <a:pt x="372" y="505"/>
                  </a:lnTo>
                  <a:close/>
                  <a:moveTo>
                    <a:pt x="345" y="505"/>
                  </a:moveTo>
                  <a:lnTo>
                    <a:pt x="345" y="505"/>
                  </a:lnTo>
                  <a:lnTo>
                    <a:pt x="342" y="504"/>
                  </a:lnTo>
                  <a:lnTo>
                    <a:pt x="340" y="502"/>
                  </a:lnTo>
                  <a:lnTo>
                    <a:pt x="339" y="504"/>
                  </a:lnTo>
                  <a:lnTo>
                    <a:pt x="339" y="504"/>
                  </a:lnTo>
                  <a:lnTo>
                    <a:pt x="342" y="505"/>
                  </a:lnTo>
                  <a:lnTo>
                    <a:pt x="343" y="507"/>
                  </a:lnTo>
                  <a:lnTo>
                    <a:pt x="345" y="505"/>
                  </a:lnTo>
                  <a:lnTo>
                    <a:pt x="345" y="505"/>
                  </a:lnTo>
                  <a:close/>
                  <a:moveTo>
                    <a:pt x="447" y="542"/>
                  </a:moveTo>
                  <a:lnTo>
                    <a:pt x="447" y="542"/>
                  </a:lnTo>
                  <a:lnTo>
                    <a:pt x="455" y="548"/>
                  </a:lnTo>
                  <a:lnTo>
                    <a:pt x="458" y="551"/>
                  </a:lnTo>
                  <a:lnTo>
                    <a:pt x="461" y="551"/>
                  </a:lnTo>
                  <a:lnTo>
                    <a:pt x="461" y="551"/>
                  </a:lnTo>
                  <a:lnTo>
                    <a:pt x="449" y="539"/>
                  </a:lnTo>
                  <a:lnTo>
                    <a:pt x="435" y="526"/>
                  </a:lnTo>
                  <a:lnTo>
                    <a:pt x="423" y="514"/>
                  </a:lnTo>
                  <a:lnTo>
                    <a:pt x="407" y="504"/>
                  </a:lnTo>
                  <a:lnTo>
                    <a:pt x="407" y="504"/>
                  </a:lnTo>
                  <a:lnTo>
                    <a:pt x="426" y="523"/>
                  </a:lnTo>
                  <a:lnTo>
                    <a:pt x="436" y="534"/>
                  </a:lnTo>
                  <a:lnTo>
                    <a:pt x="447" y="542"/>
                  </a:lnTo>
                  <a:lnTo>
                    <a:pt x="447" y="542"/>
                  </a:lnTo>
                  <a:close/>
                  <a:moveTo>
                    <a:pt x="848" y="513"/>
                  </a:moveTo>
                  <a:lnTo>
                    <a:pt x="848" y="513"/>
                  </a:lnTo>
                  <a:lnTo>
                    <a:pt x="847" y="508"/>
                  </a:lnTo>
                  <a:lnTo>
                    <a:pt x="845" y="505"/>
                  </a:lnTo>
                  <a:lnTo>
                    <a:pt x="845" y="505"/>
                  </a:lnTo>
                  <a:lnTo>
                    <a:pt x="845" y="510"/>
                  </a:lnTo>
                  <a:lnTo>
                    <a:pt x="848" y="513"/>
                  </a:lnTo>
                  <a:lnTo>
                    <a:pt x="848" y="513"/>
                  </a:lnTo>
                  <a:close/>
                  <a:moveTo>
                    <a:pt x="401" y="517"/>
                  </a:moveTo>
                  <a:lnTo>
                    <a:pt x="401" y="517"/>
                  </a:lnTo>
                  <a:lnTo>
                    <a:pt x="403" y="517"/>
                  </a:lnTo>
                  <a:lnTo>
                    <a:pt x="404" y="517"/>
                  </a:lnTo>
                  <a:lnTo>
                    <a:pt x="404" y="517"/>
                  </a:lnTo>
                  <a:lnTo>
                    <a:pt x="404" y="517"/>
                  </a:lnTo>
                  <a:lnTo>
                    <a:pt x="397" y="511"/>
                  </a:lnTo>
                  <a:lnTo>
                    <a:pt x="394" y="508"/>
                  </a:lnTo>
                  <a:lnTo>
                    <a:pt x="389" y="505"/>
                  </a:lnTo>
                  <a:lnTo>
                    <a:pt x="389" y="505"/>
                  </a:lnTo>
                  <a:lnTo>
                    <a:pt x="391" y="508"/>
                  </a:lnTo>
                  <a:lnTo>
                    <a:pt x="395" y="511"/>
                  </a:lnTo>
                  <a:lnTo>
                    <a:pt x="398" y="514"/>
                  </a:lnTo>
                  <a:lnTo>
                    <a:pt x="401" y="517"/>
                  </a:lnTo>
                  <a:lnTo>
                    <a:pt x="401" y="517"/>
                  </a:lnTo>
                  <a:close/>
                  <a:moveTo>
                    <a:pt x="670" y="526"/>
                  </a:moveTo>
                  <a:lnTo>
                    <a:pt x="670" y="526"/>
                  </a:lnTo>
                  <a:lnTo>
                    <a:pt x="664" y="522"/>
                  </a:lnTo>
                  <a:lnTo>
                    <a:pt x="658" y="516"/>
                  </a:lnTo>
                  <a:lnTo>
                    <a:pt x="651" y="510"/>
                  </a:lnTo>
                  <a:lnTo>
                    <a:pt x="644" y="505"/>
                  </a:lnTo>
                  <a:lnTo>
                    <a:pt x="644" y="505"/>
                  </a:lnTo>
                  <a:lnTo>
                    <a:pt x="656" y="519"/>
                  </a:lnTo>
                  <a:lnTo>
                    <a:pt x="662" y="523"/>
                  </a:lnTo>
                  <a:lnTo>
                    <a:pt x="665" y="526"/>
                  </a:lnTo>
                  <a:lnTo>
                    <a:pt x="670" y="526"/>
                  </a:lnTo>
                  <a:lnTo>
                    <a:pt x="670" y="526"/>
                  </a:lnTo>
                  <a:close/>
                  <a:moveTo>
                    <a:pt x="363" y="510"/>
                  </a:moveTo>
                  <a:lnTo>
                    <a:pt x="363" y="510"/>
                  </a:lnTo>
                  <a:lnTo>
                    <a:pt x="363" y="511"/>
                  </a:lnTo>
                  <a:lnTo>
                    <a:pt x="363" y="511"/>
                  </a:lnTo>
                  <a:lnTo>
                    <a:pt x="362" y="513"/>
                  </a:lnTo>
                  <a:lnTo>
                    <a:pt x="362" y="513"/>
                  </a:lnTo>
                  <a:lnTo>
                    <a:pt x="357" y="511"/>
                  </a:lnTo>
                  <a:lnTo>
                    <a:pt x="354" y="511"/>
                  </a:lnTo>
                  <a:lnTo>
                    <a:pt x="346" y="507"/>
                  </a:lnTo>
                  <a:lnTo>
                    <a:pt x="346" y="507"/>
                  </a:lnTo>
                  <a:lnTo>
                    <a:pt x="365" y="525"/>
                  </a:lnTo>
                  <a:lnTo>
                    <a:pt x="385" y="540"/>
                  </a:lnTo>
                  <a:lnTo>
                    <a:pt x="406" y="554"/>
                  </a:lnTo>
                  <a:lnTo>
                    <a:pt x="427" y="568"/>
                  </a:lnTo>
                  <a:lnTo>
                    <a:pt x="427" y="568"/>
                  </a:lnTo>
                  <a:lnTo>
                    <a:pt x="420" y="557"/>
                  </a:lnTo>
                  <a:lnTo>
                    <a:pt x="411" y="548"/>
                  </a:lnTo>
                  <a:lnTo>
                    <a:pt x="401" y="540"/>
                  </a:lnTo>
                  <a:lnTo>
                    <a:pt x="394" y="529"/>
                  </a:lnTo>
                  <a:lnTo>
                    <a:pt x="394" y="529"/>
                  </a:lnTo>
                  <a:lnTo>
                    <a:pt x="394" y="531"/>
                  </a:lnTo>
                  <a:lnTo>
                    <a:pt x="392" y="529"/>
                  </a:lnTo>
                  <a:lnTo>
                    <a:pt x="392" y="529"/>
                  </a:lnTo>
                  <a:lnTo>
                    <a:pt x="392" y="529"/>
                  </a:lnTo>
                  <a:lnTo>
                    <a:pt x="392" y="528"/>
                  </a:lnTo>
                  <a:lnTo>
                    <a:pt x="394" y="526"/>
                  </a:lnTo>
                  <a:lnTo>
                    <a:pt x="394" y="526"/>
                  </a:lnTo>
                  <a:lnTo>
                    <a:pt x="386" y="522"/>
                  </a:lnTo>
                  <a:lnTo>
                    <a:pt x="378" y="517"/>
                  </a:lnTo>
                  <a:lnTo>
                    <a:pt x="371" y="513"/>
                  </a:lnTo>
                  <a:lnTo>
                    <a:pt x="363" y="510"/>
                  </a:lnTo>
                  <a:lnTo>
                    <a:pt x="363" y="510"/>
                  </a:lnTo>
                  <a:close/>
                  <a:moveTo>
                    <a:pt x="728" y="526"/>
                  </a:moveTo>
                  <a:lnTo>
                    <a:pt x="728" y="526"/>
                  </a:lnTo>
                  <a:lnTo>
                    <a:pt x="719" y="516"/>
                  </a:lnTo>
                  <a:lnTo>
                    <a:pt x="708" y="507"/>
                  </a:lnTo>
                  <a:lnTo>
                    <a:pt x="708" y="507"/>
                  </a:lnTo>
                  <a:lnTo>
                    <a:pt x="717" y="517"/>
                  </a:lnTo>
                  <a:lnTo>
                    <a:pt x="728" y="526"/>
                  </a:lnTo>
                  <a:lnTo>
                    <a:pt x="728" y="526"/>
                  </a:lnTo>
                  <a:close/>
                  <a:moveTo>
                    <a:pt x="728" y="508"/>
                  </a:moveTo>
                  <a:lnTo>
                    <a:pt x="728" y="508"/>
                  </a:lnTo>
                  <a:lnTo>
                    <a:pt x="737" y="522"/>
                  </a:lnTo>
                  <a:lnTo>
                    <a:pt x="747" y="534"/>
                  </a:lnTo>
                  <a:lnTo>
                    <a:pt x="758" y="546"/>
                  </a:lnTo>
                  <a:lnTo>
                    <a:pt x="770" y="555"/>
                  </a:lnTo>
                  <a:lnTo>
                    <a:pt x="770" y="555"/>
                  </a:lnTo>
                  <a:lnTo>
                    <a:pt x="769" y="548"/>
                  </a:lnTo>
                  <a:lnTo>
                    <a:pt x="767" y="542"/>
                  </a:lnTo>
                  <a:lnTo>
                    <a:pt x="764" y="536"/>
                  </a:lnTo>
                  <a:lnTo>
                    <a:pt x="760" y="531"/>
                  </a:lnTo>
                  <a:lnTo>
                    <a:pt x="752" y="522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3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28" y="508"/>
                  </a:lnTo>
                  <a:lnTo>
                    <a:pt x="728" y="508"/>
                  </a:lnTo>
                  <a:close/>
                  <a:moveTo>
                    <a:pt x="241" y="558"/>
                  </a:moveTo>
                  <a:lnTo>
                    <a:pt x="241" y="558"/>
                  </a:lnTo>
                  <a:lnTo>
                    <a:pt x="234" y="549"/>
                  </a:lnTo>
                  <a:lnTo>
                    <a:pt x="225" y="542"/>
                  </a:lnTo>
                  <a:lnTo>
                    <a:pt x="217" y="534"/>
                  </a:lnTo>
                  <a:lnTo>
                    <a:pt x="209" y="525"/>
                  </a:lnTo>
                  <a:lnTo>
                    <a:pt x="209" y="525"/>
                  </a:lnTo>
                  <a:lnTo>
                    <a:pt x="211" y="525"/>
                  </a:lnTo>
                  <a:lnTo>
                    <a:pt x="211" y="523"/>
                  </a:lnTo>
                  <a:lnTo>
                    <a:pt x="214" y="522"/>
                  </a:lnTo>
                  <a:lnTo>
                    <a:pt x="214" y="522"/>
                  </a:lnTo>
                  <a:lnTo>
                    <a:pt x="206" y="516"/>
                  </a:lnTo>
                  <a:lnTo>
                    <a:pt x="197" y="508"/>
                  </a:lnTo>
                  <a:lnTo>
                    <a:pt x="197" y="508"/>
                  </a:lnTo>
                  <a:lnTo>
                    <a:pt x="209" y="536"/>
                  </a:lnTo>
                  <a:lnTo>
                    <a:pt x="217" y="546"/>
                  </a:lnTo>
                  <a:lnTo>
                    <a:pt x="221" y="551"/>
                  </a:lnTo>
                  <a:lnTo>
                    <a:pt x="228" y="555"/>
                  </a:lnTo>
                  <a:lnTo>
                    <a:pt x="228" y="555"/>
                  </a:lnTo>
                  <a:lnTo>
                    <a:pt x="226" y="552"/>
                  </a:lnTo>
                  <a:lnTo>
                    <a:pt x="228" y="551"/>
                  </a:lnTo>
                  <a:lnTo>
                    <a:pt x="229" y="551"/>
                  </a:lnTo>
                  <a:lnTo>
                    <a:pt x="229" y="551"/>
                  </a:lnTo>
                  <a:lnTo>
                    <a:pt x="235" y="554"/>
                  </a:lnTo>
                  <a:lnTo>
                    <a:pt x="241" y="558"/>
                  </a:lnTo>
                  <a:lnTo>
                    <a:pt x="241" y="558"/>
                  </a:lnTo>
                  <a:close/>
                  <a:moveTo>
                    <a:pt x="273" y="520"/>
                  </a:moveTo>
                  <a:lnTo>
                    <a:pt x="273" y="520"/>
                  </a:lnTo>
                  <a:lnTo>
                    <a:pt x="278" y="522"/>
                  </a:lnTo>
                  <a:lnTo>
                    <a:pt x="282" y="523"/>
                  </a:lnTo>
                  <a:lnTo>
                    <a:pt x="292" y="529"/>
                  </a:lnTo>
                  <a:lnTo>
                    <a:pt x="301" y="537"/>
                  </a:lnTo>
                  <a:lnTo>
                    <a:pt x="305" y="539"/>
                  </a:lnTo>
                  <a:lnTo>
                    <a:pt x="310" y="540"/>
                  </a:lnTo>
                  <a:lnTo>
                    <a:pt x="310" y="540"/>
                  </a:lnTo>
                  <a:lnTo>
                    <a:pt x="287" y="525"/>
                  </a:lnTo>
                  <a:lnTo>
                    <a:pt x="275" y="517"/>
                  </a:lnTo>
                  <a:lnTo>
                    <a:pt x="263" y="510"/>
                  </a:lnTo>
                  <a:lnTo>
                    <a:pt x="263" y="510"/>
                  </a:lnTo>
                  <a:lnTo>
                    <a:pt x="269" y="514"/>
                  </a:lnTo>
                  <a:lnTo>
                    <a:pt x="272" y="517"/>
                  </a:lnTo>
                  <a:lnTo>
                    <a:pt x="273" y="520"/>
                  </a:lnTo>
                  <a:lnTo>
                    <a:pt x="273" y="520"/>
                  </a:lnTo>
                  <a:close/>
                  <a:moveTo>
                    <a:pt x="238" y="511"/>
                  </a:moveTo>
                  <a:lnTo>
                    <a:pt x="238" y="511"/>
                  </a:lnTo>
                  <a:lnTo>
                    <a:pt x="243" y="514"/>
                  </a:lnTo>
                  <a:lnTo>
                    <a:pt x="247" y="519"/>
                  </a:lnTo>
                  <a:lnTo>
                    <a:pt x="252" y="522"/>
                  </a:lnTo>
                  <a:lnTo>
                    <a:pt x="257" y="522"/>
                  </a:lnTo>
                  <a:lnTo>
                    <a:pt x="257" y="522"/>
                  </a:lnTo>
                  <a:lnTo>
                    <a:pt x="252" y="519"/>
                  </a:lnTo>
                  <a:lnTo>
                    <a:pt x="247" y="516"/>
                  </a:lnTo>
                  <a:lnTo>
                    <a:pt x="243" y="511"/>
                  </a:lnTo>
                  <a:lnTo>
                    <a:pt x="241" y="511"/>
                  </a:lnTo>
                  <a:lnTo>
                    <a:pt x="238" y="511"/>
                  </a:lnTo>
                  <a:lnTo>
                    <a:pt x="238" y="511"/>
                  </a:lnTo>
                  <a:close/>
                  <a:moveTo>
                    <a:pt x="314" y="517"/>
                  </a:moveTo>
                  <a:lnTo>
                    <a:pt x="314" y="517"/>
                  </a:lnTo>
                  <a:lnTo>
                    <a:pt x="311" y="514"/>
                  </a:lnTo>
                  <a:lnTo>
                    <a:pt x="307" y="513"/>
                  </a:lnTo>
                  <a:lnTo>
                    <a:pt x="307" y="513"/>
                  </a:lnTo>
                  <a:lnTo>
                    <a:pt x="310" y="517"/>
                  </a:lnTo>
                  <a:lnTo>
                    <a:pt x="311" y="517"/>
                  </a:lnTo>
                  <a:lnTo>
                    <a:pt x="314" y="517"/>
                  </a:lnTo>
                  <a:lnTo>
                    <a:pt x="314" y="517"/>
                  </a:lnTo>
                  <a:close/>
                  <a:moveTo>
                    <a:pt x="775" y="536"/>
                  </a:moveTo>
                  <a:lnTo>
                    <a:pt x="775" y="536"/>
                  </a:lnTo>
                  <a:lnTo>
                    <a:pt x="775" y="528"/>
                  </a:lnTo>
                  <a:lnTo>
                    <a:pt x="773" y="523"/>
                  </a:lnTo>
                  <a:lnTo>
                    <a:pt x="770" y="519"/>
                  </a:lnTo>
                  <a:lnTo>
                    <a:pt x="766" y="514"/>
                  </a:lnTo>
                  <a:lnTo>
                    <a:pt x="766" y="514"/>
                  </a:lnTo>
                  <a:lnTo>
                    <a:pt x="760" y="514"/>
                  </a:lnTo>
                  <a:lnTo>
                    <a:pt x="752" y="513"/>
                  </a:lnTo>
                  <a:lnTo>
                    <a:pt x="752" y="513"/>
                  </a:lnTo>
                  <a:lnTo>
                    <a:pt x="763" y="525"/>
                  </a:lnTo>
                  <a:lnTo>
                    <a:pt x="769" y="531"/>
                  </a:lnTo>
                  <a:lnTo>
                    <a:pt x="775" y="536"/>
                  </a:lnTo>
                  <a:lnTo>
                    <a:pt x="775" y="536"/>
                  </a:lnTo>
                  <a:close/>
                  <a:moveTo>
                    <a:pt x="565" y="546"/>
                  </a:moveTo>
                  <a:lnTo>
                    <a:pt x="565" y="546"/>
                  </a:lnTo>
                  <a:lnTo>
                    <a:pt x="563" y="545"/>
                  </a:lnTo>
                  <a:lnTo>
                    <a:pt x="563" y="543"/>
                  </a:lnTo>
                  <a:lnTo>
                    <a:pt x="563" y="543"/>
                  </a:lnTo>
                  <a:lnTo>
                    <a:pt x="565" y="542"/>
                  </a:lnTo>
                  <a:lnTo>
                    <a:pt x="568" y="540"/>
                  </a:lnTo>
                  <a:lnTo>
                    <a:pt x="568" y="540"/>
                  </a:lnTo>
                  <a:lnTo>
                    <a:pt x="565" y="537"/>
                  </a:lnTo>
                  <a:lnTo>
                    <a:pt x="560" y="534"/>
                  </a:lnTo>
                  <a:lnTo>
                    <a:pt x="555" y="529"/>
                  </a:lnTo>
                  <a:lnTo>
                    <a:pt x="551" y="526"/>
                  </a:lnTo>
                  <a:lnTo>
                    <a:pt x="551" y="526"/>
                  </a:lnTo>
                  <a:lnTo>
                    <a:pt x="545" y="523"/>
                  </a:lnTo>
                  <a:lnTo>
                    <a:pt x="540" y="520"/>
                  </a:lnTo>
                  <a:lnTo>
                    <a:pt x="536" y="516"/>
                  </a:lnTo>
                  <a:lnTo>
                    <a:pt x="531" y="514"/>
                  </a:lnTo>
                  <a:lnTo>
                    <a:pt x="531" y="514"/>
                  </a:lnTo>
                  <a:lnTo>
                    <a:pt x="548" y="531"/>
                  </a:lnTo>
                  <a:lnTo>
                    <a:pt x="565" y="546"/>
                  </a:lnTo>
                  <a:lnTo>
                    <a:pt x="565" y="546"/>
                  </a:lnTo>
                  <a:close/>
                  <a:moveTo>
                    <a:pt x="401" y="565"/>
                  </a:moveTo>
                  <a:lnTo>
                    <a:pt x="401" y="565"/>
                  </a:lnTo>
                  <a:lnTo>
                    <a:pt x="372" y="539"/>
                  </a:lnTo>
                  <a:lnTo>
                    <a:pt x="357" y="526"/>
                  </a:lnTo>
                  <a:lnTo>
                    <a:pt x="348" y="522"/>
                  </a:lnTo>
                  <a:lnTo>
                    <a:pt x="340" y="517"/>
                  </a:lnTo>
                  <a:lnTo>
                    <a:pt x="340" y="517"/>
                  </a:lnTo>
                  <a:lnTo>
                    <a:pt x="353" y="532"/>
                  </a:lnTo>
                  <a:lnTo>
                    <a:pt x="368" y="545"/>
                  </a:lnTo>
                  <a:lnTo>
                    <a:pt x="385" y="555"/>
                  </a:lnTo>
                  <a:lnTo>
                    <a:pt x="392" y="560"/>
                  </a:lnTo>
                  <a:lnTo>
                    <a:pt x="401" y="565"/>
                  </a:lnTo>
                  <a:lnTo>
                    <a:pt x="401" y="565"/>
                  </a:lnTo>
                  <a:close/>
                  <a:moveTo>
                    <a:pt x="648" y="532"/>
                  </a:moveTo>
                  <a:lnTo>
                    <a:pt x="648" y="532"/>
                  </a:lnTo>
                  <a:lnTo>
                    <a:pt x="644" y="526"/>
                  </a:lnTo>
                  <a:lnTo>
                    <a:pt x="638" y="523"/>
                  </a:lnTo>
                  <a:lnTo>
                    <a:pt x="632" y="519"/>
                  </a:lnTo>
                  <a:lnTo>
                    <a:pt x="624" y="517"/>
                  </a:lnTo>
                  <a:lnTo>
                    <a:pt x="624" y="517"/>
                  </a:lnTo>
                  <a:lnTo>
                    <a:pt x="636" y="526"/>
                  </a:lnTo>
                  <a:lnTo>
                    <a:pt x="642" y="529"/>
                  </a:lnTo>
                  <a:lnTo>
                    <a:pt x="648" y="532"/>
                  </a:lnTo>
                  <a:lnTo>
                    <a:pt x="648" y="532"/>
                  </a:lnTo>
                  <a:close/>
                  <a:moveTo>
                    <a:pt x="856" y="526"/>
                  </a:moveTo>
                  <a:lnTo>
                    <a:pt x="856" y="526"/>
                  </a:lnTo>
                  <a:lnTo>
                    <a:pt x="856" y="520"/>
                  </a:lnTo>
                  <a:lnTo>
                    <a:pt x="856" y="519"/>
                  </a:lnTo>
                  <a:lnTo>
                    <a:pt x="854" y="517"/>
                  </a:lnTo>
                  <a:lnTo>
                    <a:pt x="854" y="517"/>
                  </a:lnTo>
                  <a:lnTo>
                    <a:pt x="854" y="522"/>
                  </a:lnTo>
                  <a:lnTo>
                    <a:pt x="854" y="525"/>
                  </a:lnTo>
                  <a:lnTo>
                    <a:pt x="856" y="526"/>
                  </a:lnTo>
                  <a:lnTo>
                    <a:pt x="856" y="526"/>
                  </a:lnTo>
                  <a:close/>
                  <a:moveTo>
                    <a:pt x="618" y="529"/>
                  </a:moveTo>
                  <a:lnTo>
                    <a:pt x="618" y="529"/>
                  </a:lnTo>
                  <a:lnTo>
                    <a:pt x="616" y="526"/>
                  </a:lnTo>
                  <a:lnTo>
                    <a:pt x="613" y="523"/>
                  </a:lnTo>
                  <a:lnTo>
                    <a:pt x="607" y="519"/>
                  </a:lnTo>
                  <a:lnTo>
                    <a:pt x="607" y="519"/>
                  </a:lnTo>
                  <a:lnTo>
                    <a:pt x="609" y="522"/>
                  </a:lnTo>
                  <a:lnTo>
                    <a:pt x="612" y="525"/>
                  </a:lnTo>
                  <a:lnTo>
                    <a:pt x="618" y="529"/>
                  </a:lnTo>
                  <a:lnTo>
                    <a:pt x="618" y="529"/>
                  </a:lnTo>
                  <a:close/>
                  <a:moveTo>
                    <a:pt x="565" y="522"/>
                  </a:moveTo>
                  <a:lnTo>
                    <a:pt x="565" y="522"/>
                  </a:lnTo>
                  <a:lnTo>
                    <a:pt x="566" y="523"/>
                  </a:lnTo>
                  <a:lnTo>
                    <a:pt x="569" y="523"/>
                  </a:lnTo>
                  <a:lnTo>
                    <a:pt x="571" y="523"/>
                  </a:lnTo>
                  <a:lnTo>
                    <a:pt x="571" y="522"/>
                  </a:lnTo>
                  <a:lnTo>
                    <a:pt x="571" y="522"/>
                  </a:lnTo>
                  <a:lnTo>
                    <a:pt x="571" y="522"/>
                  </a:lnTo>
                  <a:lnTo>
                    <a:pt x="568" y="522"/>
                  </a:lnTo>
                  <a:lnTo>
                    <a:pt x="566" y="520"/>
                  </a:lnTo>
                  <a:lnTo>
                    <a:pt x="565" y="522"/>
                  </a:lnTo>
                  <a:lnTo>
                    <a:pt x="565" y="522"/>
                  </a:lnTo>
                  <a:close/>
                  <a:moveTo>
                    <a:pt x="377" y="565"/>
                  </a:moveTo>
                  <a:lnTo>
                    <a:pt x="377" y="565"/>
                  </a:lnTo>
                  <a:lnTo>
                    <a:pt x="351" y="543"/>
                  </a:lnTo>
                  <a:lnTo>
                    <a:pt x="324" y="523"/>
                  </a:lnTo>
                  <a:lnTo>
                    <a:pt x="324" y="523"/>
                  </a:lnTo>
                  <a:lnTo>
                    <a:pt x="321" y="525"/>
                  </a:lnTo>
                  <a:lnTo>
                    <a:pt x="316" y="523"/>
                  </a:lnTo>
                  <a:lnTo>
                    <a:pt x="316" y="523"/>
                  </a:lnTo>
                  <a:lnTo>
                    <a:pt x="330" y="536"/>
                  </a:lnTo>
                  <a:lnTo>
                    <a:pt x="345" y="546"/>
                  </a:lnTo>
                  <a:lnTo>
                    <a:pt x="362" y="555"/>
                  </a:lnTo>
                  <a:lnTo>
                    <a:pt x="377" y="565"/>
                  </a:lnTo>
                  <a:lnTo>
                    <a:pt x="377" y="565"/>
                  </a:lnTo>
                  <a:close/>
                  <a:moveTo>
                    <a:pt x="683" y="532"/>
                  </a:moveTo>
                  <a:lnTo>
                    <a:pt x="683" y="532"/>
                  </a:lnTo>
                  <a:lnTo>
                    <a:pt x="682" y="529"/>
                  </a:lnTo>
                  <a:lnTo>
                    <a:pt x="679" y="528"/>
                  </a:lnTo>
                  <a:lnTo>
                    <a:pt x="674" y="525"/>
                  </a:lnTo>
                  <a:lnTo>
                    <a:pt x="674" y="525"/>
                  </a:lnTo>
                  <a:lnTo>
                    <a:pt x="676" y="526"/>
                  </a:lnTo>
                  <a:lnTo>
                    <a:pt x="677" y="529"/>
                  </a:lnTo>
                  <a:lnTo>
                    <a:pt x="680" y="531"/>
                  </a:lnTo>
                  <a:lnTo>
                    <a:pt x="683" y="532"/>
                  </a:lnTo>
                  <a:lnTo>
                    <a:pt x="683" y="532"/>
                  </a:lnTo>
                  <a:close/>
                  <a:moveTo>
                    <a:pt x="513" y="583"/>
                  </a:moveTo>
                  <a:lnTo>
                    <a:pt x="513" y="583"/>
                  </a:lnTo>
                  <a:lnTo>
                    <a:pt x="504" y="575"/>
                  </a:lnTo>
                  <a:lnTo>
                    <a:pt x="493" y="568"/>
                  </a:lnTo>
                  <a:lnTo>
                    <a:pt x="482" y="558"/>
                  </a:lnTo>
                  <a:lnTo>
                    <a:pt x="473" y="551"/>
                  </a:lnTo>
                  <a:lnTo>
                    <a:pt x="473" y="551"/>
                  </a:lnTo>
                  <a:lnTo>
                    <a:pt x="473" y="548"/>
                  </a:lnTo>
                  <a:lnTo>
                    <a:pt x="473" y="548"/>
                  </a:lnTo>
                  <a:lnTo>
                    <a:pt x="459" y="536"/>
                  </a:lnTo>
                  <a:lnTo>
                    <a:pt x="452" y="531"/>
                  </a:lnTo>
                  <a:lnTo>
                    <a:pt x="444" y="526"/>
                  </a:lnTo>
                  <a:lnTo>
                    <a:pt x="444" y="526"/>
                  </a:lnTo>
                  <a:lnTo>
                    <a:pt x="459" y="543"/>
                  </a:lnTo>
                  <a:lnTo>
                    <a:pt x="476" y="560"/>
                  </a:lnTo>
                  <a:lnTo>
                    <a:pt x="496" y="575"/>
                  </a:lnTo>
                  <a:lnTo>
                    <a:pt x="505" y="581"/>
                  </a:lnTo>
                  <a:lnTo>
                    <a:pt x="516" y="587"/>
                  </a:lnTo>
                  <a:lnTo>
                    <a:pt x="516" y="587"/>
                  </a:lnTo>
                  <a:lnTo>
                    <a:pt x="514" y="586"/>
                  </a:lnTo>
                  <a:lnTo>
                    <a:pt x="513" y="583"/>
                  </a:lnTo>
                  <a:lnTo>
                    <a:pt x="513" y="583"/>
                  </a:lnTo>
                  <a:close/>
                  <a:moveTo>
                    <a:pt x="504" y="537"/>
                  </a:moveTo>
                  <a:lnTo>
                    <a:pt x="504" y="537"/>
                  </a:lnTo>
                  <a:lnTo>
                    <a:pt x="499" y="532"/>
                  </a:lnTo>
                  <a:lnTo>
                    <a:pt x="494" y="529"/>
                  </a:lnTo>
                  <a:lnTo>
                    <a:pt x="493" y="529"/>
                  </a:lnTo>
                  <a:lnTo>
                    <a:pt x="493" y="529"/>
                  </a:lnTo>
                  <a:lnTo>
                    <a:pt x="494" y="531"/>
                  </a:lnTo>
                  <a:lnTo>
                    <a:pt x="497" y="534"/>
                  </a:lnTo>
                  <a:lnTo>
                    <a:pt x="500" y="537"/>
                  </a:lnTo>
                  <a:lnTo>
                    <a:pt x="502" y="537"/>
                  </a:lnTo>
                  <a:lnTo>
                    <a:pt x="504" y="537"/>
                  </a:lnTo>
                  <a:lnTo>
                    <a:pt x="504" y="537"/>
                  </a:lnTo>
                  <a:close/>
                  <a:moveTo>
                    <a:pt x="603" y="537"/>
                  </a:moveTo>
                  <a:lnTo>
                    <a:pt x="603" y="537"/>
                  </a:lnTo>
                  <a:lnTo>
                    <a:pt x="598" y="532"/>
                  </a:lnTo>
                  <a:lnTo>
                    <a:pt x="592" y="529"/>
                  </a:lnTo>
                  <a:lnTo>
                    <a:pt x="592" y="529"/>
                  </a:lnTo>
                  <a:lnTo>
                    <a:pt x="595" y="532"/>
                  </a:lnTo>
                  <a:lnTo>
                    <a:pt x="597" y="534"/>
                  </a:lnTo>
                  <a:lnTo>
                    <a:pt x="603" y="537"/>
                  </a:lnTo>
                  <a:lnTo>
                    <a:pt x="603" y="537"/>
                  </a:lnTo>
                  <a:close/>
                  <a:moveTo>
                    <a:pt x="658" y="543"/>
                  </a:moveTo>
                  <a:lnTo>
                    <a:pt x="658" y="543"/>
                  </a:lnTo>
                  <a:lnTo>
                    <a:pt x="651" y="540"/>
                  </a:lnTo>
                  <a:lnTo>
                    <a:pt x="645" y="537"/>
                  </a:lnTo>
                  <a:lnTo>
                    <a:pt x="639" y="534"/>
                  </a:lnTo>
                  <a:lnTo>
                    <a:pt x="635" y="531"/>
                  </a:lnTo>
                  <a:lnTo>
                    <a:pt x="635" y="531"/>
                  </a:lnTo>
                  <a:lnTo>
                    <a:pt x="642" y="540"/>
                  </a:lnTo>
                  <a:lnTo>
                    <a:pt x="651" y="549"/>
                  </a:lnTo>
                  <a:lnTo>
                    <a:pt x="661" y="558"/>
                  </a:lnTo>
                  <a:lnTo>
                    <a:pt x="667" y="561"/>
                  </a:lnTo>
                  <a:lnTo>
                    <a:pt x="673" y="565"/>
                  </a:lnTo>
                  <a:lnTo>
                    <a:pt x="673" y="565"/>
                  </a:lnTo>
                  <a:lnTo>
                    <a:pt x="670" y="560"/>
                  </a:lnTo>
                  <a:lnTo>
                    <a:pt x="665" y="554"/>
                  </a:lnTo>
                  <a:lnTo>
                    <a:pt x="662" y="548"/>
                  </a:lnTo>
                  <a:lnTo>
                    <a:pt x="658" y="543"/>
                  </a:lnTo>
                  <a:lnTo>
                    <a:pt x="658" y="543"/>
                  </a:lnTo>
                  <a:close/>
                  <a:moveTo>
                    <a:pt x="334" y="545"/>
                  </a:moveTo>
                  <a:lnTo>
                    <a:pt x="334" y="545"/>
                  </a:lnTo>
                  <a:lnTo>
                    <a:pt x="334" y="543"/>
                  </a:lnTo>
                  <a:lnTo>
                    <a:pt x="333" y="543"/>
                  </a:lnTo>
                  <a:lnTo>
                    <a:pt x="330" y="543"/>
                  </a:lnTo>
                  <a:lnTo>
                    <a:pt x="330" y="543"/>
                  </a:lnTo>
                  <a:lnTo>
                    <a:pt x="327" y="540"/>
                  </a:lnTo>
                  <a:lnTo>
                    <a:pt x="322" y="536"/>
                  </a:lnTo>
                  <a:lnTo>
                    <a:pt x="319" y="534"/>
                  </a:lnTo>
                  <a:lnTo>
                    <a:pt x="314" y="534"/>
                  </a:lnTo>
                  <a:lnTo>
                    <a:pt x="314" y="534"/>
                  </a:lnTo>
                  <a:lnTo>
                    <a:pt x="321" y="539"/>
                  </a:lnTo>
                  <a:lnTo>
                    <a:pt x="327" y="545"/>
                  </a:lnTo>
                  <a:lnTo>
                    <a:pt x="333" y="549"/>
                  </a:lnTo>
                  <a:lnTo>
                    <a:pt x="339" y="552"/>
                  </a:lnTo>
                  <a:lnTo>
                    <a:pt x="339" y="552"/>
                  </a:lnTo>
                  <a:lnTo>
                    <a:pt x="336" y="549"/>
                  </a:lnTo>
                  <a:lnTo>
                    <a:pt x="336" y="548"/>
                  </a:lnTo>
                  <a:lnTo>
                    <a:pt x="337" y="546"/>
                  </a:lnTo>
                  <a:lnTo>
                    <a:pt x="337" y="546"/>
                  </a:lnTo>
                  <a:lnTo>
                    <a:pt x="334" y="546"/>
                  </a:lnTo>
                  <a:lnTo>
                    <a:pt x="333" y="546"/>
                  </a:lnTo>
                  <a:lnTo>
                    <a:pt x="333" y="546"/>
                  </a:lnTo>
                  <a:lnTo>
                    <a:pt x="333" y="546"/>
                  </a:lnTo>
                  <a:lnTo>
                    <a:pt x="333" y="545"/>
                  </a:lnTo>
                  <a:lnTo>
                    <a:pt x="331" y="545"/>
                  </a:lnTo>
                  <a:lnTo>
                    <a:pt x="331" y="543"/>
                  </a:lnTo>
                  <a:lnTo>
                    <a:pt x="331" y="543"/>
                  </a:lnTo>
                  <a:lnTo>
                    <a:pt x="333" y="545"/>
                  </a:lnTo>
                  <a:lnTo>
                    <a:pt x="334" y="545"/>
                  </a:lnTo>
                  <a:lnTo>
                    <a:pt x="334" y="545"/>
                  </a:lnTo>
                  <a:close/>
                  <a:moveTo>
                    <a:pt x="625" y="537"/>
                  </a:moveTo>
                  <a:lnTo>
                    <a:pt x="625" y="537"/>
                  </a:lnTo>
                  <a:lnTo>
                    <a:pt x="625" y="536"/>
                  </a:lnTo>
                  <a:lnTo>
                    <a:pt x="624" y="534"/>
                  </a:lnTo>
                  <a:lnTo>
                    <a:pt x="624" y="534"/>
                  </a:lnTo>
                  <a:lnTo>
                    <a:pt x="624" y="532"/>
                  </a:lnTo>
                  <a:lnTo>
                    <a:pt x="624" y="532"/>
                  </a:lnTo>
                  <a:lnTo>
                    <a:pt x="622" y="532"/>
                  </a:lnTo>
                  <a:lnTo>
                    <a:pt x="621" y="532"/>
                  </a:lnTo>
                  <a:lnTo>
                    <a:pt x="621" y="532"/>
                  </a:lnTo>
                  <a:lnTo>
                    <a:pt x="622" y="534"/>
                  </a:lnTo>
                  <a:lnTo>
                    <a:pt x="625" y="537"/>
                  </a:lnTo>
                  <a:lnTo>
                    <a:pt x="625" y="537"/>
                  </a:lnTo>
                  <a:close/>
                  <a:moveTo>
                    <a:pt x="781" y="545"/>
                  </a:moveTo>
                  <a:lnTo>
                    <a:pt x="781" y="545"/>
                  </a:lnTo>
                  <a:lnTo>
                    <a:pt x="781" y="537"/>
                  </a:lnTo>
                  <a:lnTo>
                    <a:pt x="781" y="536"/>
                  </a:lnTo>
                  <a:lnTo>
                    <a:pt x="779" y="532"/>
                  </a:lnTo>
                  <a:lnTo>
                    <a:pt x="779" y="532"/>
                  </a:lnTo>
                  <a:lnTo>
                    <a:pt x="778" y="536"/>
                  </a:lnTo>
                  <a:lnTo>
                    <a:pt x="778" y="540"/>
                  </a:lnTo>
                  <a:lnTo>
                    <a:pt x="779" y="542"/>
                  </a:lnTo>
                  <a:lnTo>
                    <a:pt x="781" y="545"/>
                  </a:lnTo>
                  <a:lnTo>
                    <a:pt x="781" y="545"/>
                  </a:lnTo>
                  <a:close/>
                  <a:moveTo>
                    <a:pt x="247" y="543"/>
                  </a:moveTo>
                  <a:lnTo>
                    <a:pt x="247" y="543"/>
                  </a:lnTo>
                  <a:lnTo>
                    <a:pt x="241" y="537"/>
                  </a:lnTo>
                  <a:lnTo>
                    <a:pt x="237" y="534"/>
                  </a:lnTo>
                  <a:lnTo>
                    <a:pt x="237" y="534"/>
                  </a:lnTo>
                  <a:lnTo>
                    <a:pt x="241" y="539"/>
                  </a:lnTo>
                  <a:lnTo>
                    <a:pt x="244" y="542"/>
                  </a:lnTo>
                  <a:lnTo>
                    <a:pt x="247" y="543"/>
                  </a:lnTo>
                  <a:lnTo>
                    <a:pt x="247" y="543"/>
                  </a:lnTo>
                  <a:close/>
                  <a:moveTo>
                    <a:pt x="686" y="549"/>
                  </a:moveTo>
                  <a:lnTo>
                    <a:pt x="686" y="549"/>
                  </a:lnTo>
                  <a:lnTo>
                    <a:pt x="683" y="545"/>
                  </a:lnTo>
                  <a:lnTo>
                    <a:pt x="680" y="540"/>
                  </a:lnTo>
                  <a:lnTo>
                    <a:pt x="677" y="537"/>
                  </a:lnTo>
                  <a:lnTo>
                    <a:pt x="671" y="536"/>
                  </a:lnTo>
                  <a:lnTo>
                    <a:pt x="671" y="536"/>
                  </a:lnTo>
                  <a:lnTo>
                    <a:pt x="676" y="539"/>
                  </a:lnTo>
                  <a:lnTo>
                    <a:pt x="679" y="543"/>
                  </a:lnTo>
                  <a:lnTo>
                    <a:pt x="682" y="546"/>
                  </a:lnTo>
                  <a:lnTo>
                    <a:pt x="686" y="549"/>
                  </a:lnTo>
                  <a:lnTo>
                    <a:pt x="686" y="549"/>
                  </a:lnTo>
                  <a:close/>
                  <a:moveTo>
                    <a:pt x="719" y="572"/>
                  </a:moveTo>
                  <a:lnTo>
                    <a:pt x="719" y="572"/>
                  </a:lnTo>
                  <a:lnTo>
                    <a:pt x="723" y="574"/>
                  </a:lnTo>
                  <a:lnTo>
                    <a:pt x="729" y="577"/>
                  </a:lnTo>
                  <a:lnTo>
                    <a:pt x="732" y="580"/>
                  </a:lnTo>
                  <a:lnTo>
                    <a:pt x="737" y="581"/>
                  </a:lnTo>
                  <a:lnTo>
                    <a:pt x="737" y="581"/>
                  </a:lnTo>
                  <a:lnTo>
                    <a:pt x="732" y="577"/>
                  </a:lnTo>
                  <a:lnTo>
                    <a:pt x="728" y="572"/>
                  </a:lnTo>
                  <a:lnTo>
                    <a:pt x="725" y="568"/>
                  </a:lnTo>
                  <a:lnTo>
                    <a:pt x="720" y="563"/>
                  </a:lnTo>
                  <a:lnTo>
                    <a:pt x="720" y="563"/>
                  </a:lnTo>
                  <a:lnTo>
                    <a:pt x="720" y="560"/>
                  </a:lnTo>
                  <a:lnTo>
                    <a:pt x="720" y="560"/>
                  </a:lnTo>
                  <a:lnTo>
                    <a:pt x="711" y="554"/>
                  </a:lnTo>
                  <a:lnTo>
                    <a:pt x="703" y="548"/>
                  </a:lnTo>
                  <a:lnTo>
                    <a:pt x="696" y="542"/>
                  </a:lnTo>
                  <a:lnTo>
                    <a:pt x="686" y="536"/>
                  </a:lnTo>
                  <a:lnTo>
                    <a:pt x="686" y="536"/>
                  </a:lnTo>
                  <a:lnTo>
                    <a:pt x="693" y="545"/>
                  </a:lnTo>
                  <a:lnTo>
                    <a:pt x="702" y="554"/>
                  </a:lnTo>
                  <a:lnTo>
                    <a:pt x="709" y="563"/>
                  </a:lnTo>
                  <a:lnTo>
                    <a:pt x="719" y="572"/>
                  </a:lnTo>
                  <a:lnTo>
                    <a:pt x="719" y="572"/>
                  </a:lnTo>
                  <a:close/>
                  <a:moveTo>
                    <a:pt x="709" y="545"/>
                  </a:moveTo>
                  <a:lnTo>
                    <a:pt x="709" y="545"/>
                  </a:lnTo>
                  <a:lnTo>
                    <a:pt x="723" y="558"/>
                  </a:lnTo>
                  <a:lnTo>
                    <a:pt x="737" y="571"/>
                  </a:lnTo>
                  <a:lnTo>
                    <a:pt x="737" y="571"/>
                  </a:lnTo>
                  <a:lnTo>
                    <a:pt x="725" y="552"/>
                  </a:lnTo>
                  <a:lnTo>
                    <a:pt x="719" y="545"/>
                  </a:lnTo>
                  <a:lnTo>
                    <a:pt x="711" y="539"/>
                  </a:lnTo>
                  <a:lnTo>
                    <a:pt x="711" y="539"/>
                  </a:lnTo>
                  <a:lnTo>
                    <a:pt x="712" y="540"/>
                  </a:lnTo>
                  <a:lnTo>
                    <a:pt x="711" y="542"/>
                  </a:lnTo>
                  <a:lnTo>
                    <a:pt x="709" y="545"/>
                  </a:lnTo>
                  <a:lnTo>
                    <a:pt x="709" y="545"/>
                  </a:lnTo>
                  <a:close/>
                  <a:moveTo>
                    <a:pt x="525" y="543"/>
                  </a:moveTo>
                  <a:lnTo>
                    <a:pt x="525" y="543"/>
                  </a:lnTo>
                  <a:lnTo>
                    <a:pt x="528" y="545"/>
                  </a:lnTo>
                  <a:lnTo>
                    <a:pt x="529" y="545"/>
                  </a:lnTo>
                  <a:lnTo>
                    <a:pt x="529" y="543"/>
                  </a:lnTo>
                  <a:lnTo>
                    <a:pt x="529" y="543"/>
                  </a:lnTo>
                  <a:lnTo>
                    <a:pt x="528" y="542"/>
                  </a:lnTo>
                  <a:lnTo>
                    <a:pt x="526" y="540"/>
                  </a:lnTo>
                  <a:lnTo>
                    <a:pt x="522" y="539"/>
                  </a:lnTo>
                  <a:lnTo>
                    <a:pt x="522" y="539"/>
                  </a:lnTo>
                  <a:lnTo>
                    <a:pt x="523" y="540"/>
                  </a:lnTo>
                  <a:lnTo>
                    <a:pt x="525" y="543"/>
                  </a:lnTo>
                  <a:lnTo>
                    <a:pt x="525" y="543"/>
                  </a:lnTo>
                  <a:close/>
                  <a:moveTo>
                    <a:pt x="619" y="568"/>
                  </a:moveTo>
                  <a:lnTo>
                    <a:pt x="619" y="568"/>
                  </a:lnTo>
                  <a:lnTo>
                    <a:pt x="604" y="552"/>
                  </a:lnTo>
                  <a:lnTo>
                    <a:pt x="595" y="546"/>
                  </a:lnTo>
                  <a:lnTo>
                    <a:pt x="587" y="540"/>
                  </a:lnTo>
                  <a:lnTo>
                    <a:pt x="587" y="540"/>
                  </a:lnTo>
                  <a:lnTo>
                    <a:pt x="603" y="555"/>
                  </a:lnTo>
                  <a:lnTo>
                    <a:pt x="610" y="561"/>
                  </a:lnTo>
                  <a:lnTo>
                    <a:pt x="619" y="568"/>
                  </a:lnTo>
                  <a:lnTo>
                    <a:pt x="619" y="568"/>
                  </a:lnTo>
                  <a:close/>
                  <a:moveTo>
                    <a:pt x="746" y="546"/>
                  </a:moveTo>
                  <a:lnTo>
                    <a:pt x="746" y="546"/>
                  </a:lnTo>
                  <a:lnTo>
                    <a:pt x="743" y="542"/>
                  </a:lnTo>
                  <a:lnTo>
                    <a:pt x="740" y="540"/>
                  </a:lnTo>
                  <a:lnTo>
                    <a:pt x="738" y="540"/>
                  </a:lnTo>
                  <a:lnTo>
                    <a:pt x="738" y="540"/>
                  </a:lnTo>
                  <a:lnTo>
                    <a:pt x="741" y="543"/>
                  </a:lnTo>
                  <a:lnTo>
                    <a:pt x="746" y="546"/>
                  </a:lnTo>
                  <a:lnTo>
                    <a:pt x="746" y="546"/>
                  </a:lnTo>
                  <a:close/>
                  <a:moveTo>
                    <a:pt x="316" y="552"/>
                  </a:moveTo>
                  <a:lnTo>
                    <a:pt x="316" y="552"/>
                  </a:lnTo>
                  <a:lnTo>
                    <a:pt x="316" y="551"/>
                  </a:lnTo>
                  <a:lnTo>
                    <a:pt x="314" y="551"/>
                  </a:lnTo>
                  <a:lnTo>
                    <a:pt x="311" y="549"/>
                  </a:lnTo>
                  <a:lnTo>
                    <a:pt x="311" y="549"/>
                  </a:lnTo>
                  <a:lnTo>
                    <a:pt x="305" y="545"/>
                  </a:lnTo>
                  <a:lnTo>
                    <a:pt x="301" y="543"/>
                  </a:lnTo>
                  <a:lnTo>
                    <a:pt x="298" y="543"/>
                  </a:lnTo>
                  <a:lnTo>
                    <a:pt x="298" y="543"/>
                  </a:lnTo>
                  <a:lnTo>
                    <a:pt x="307" y="548"/>
                  </a:lnTo>
                  <a:lnTo>
                    <a:pt x="316" y="552"/>
                  </a:lnTo>
                  <a:lnTo>
                    <a:pt x="316" y="552"/>
                  </a:lnTo>
                  <a:close/>
                  <a:moveTo>
                    <a:pt x="346" y="603"/>
                  </a:moveTo>
                  <a:lnTo>
                    <a:pt x="346" y="603"/>
                  </a:lnTo>
                  <a:lnTo>
                    <a:pt x="348" y="603"/>
                  </a:lnTo>
                  <a:lnTo>
                    <a:pt x="348" y="601"/>
                  </a:lnTo>
                  <a:lnTo>
                    <a:pt x="348" y="601"/>
                  </a:lnTo>
                  <a:lnTo>
                    <a:pt x="345" y="600"/>
                  </a:lnTo>
                  <a:lnTo>
                    <a:pt x="345" y="600"/>
                  </a:lnTo>
                  <a:lnTo>
                    <a:pt x="345" y="601"/>
                  </a:lnTo>
                  <a:lnTo>
                    <a:pt x="345" y="601"/>
                  </a:lnTo>
                  <a:lnTo>
                    <a:pt x="328" y="587"/>
                  </a:lnTo>
                  <a:lnTo>
                    <a:pt x="311" y="575"/>
                  </a:lnTo>
                  <a:lnTo>
                    <a:pt x="293" y="561"/>
                  </a:lnTo>
                  <a:lnTo>
                    <a:pt x="276" y="549"/>
                  </a:lnTo>
                  <a:lnTo>
                    <a:pt x="276" y="549"/>
                  </a:lnTo>
                  <a:lnTo>
                    <a:pt x="273" y="548"/>
                  </a:lnTo>
                  <a:lnTo>
                    <a:pt x="272" y="546"/>
                  </a:lnTo>
                  <a:lnTo>
                    <a:pt x="269" y="545"/>
                  </a:lnTo>
                  <a:lnTo>
                    <a:pt x="266" y="543"/>
                  </a:lnTo>
                  <a:lnTo>
                    <a:pt x="266" y="543"/>
                  </a:lnTo>
                  <a:lnTo>
                    <a:pt x="276" y="555"/>
                  </a:lnTo>
                  <a:lnTo>
                    <a:pt x="289" y="565"/>
                  </a:lnTo>
                  <a:lnTo>
                    <a:pt x="301" y="575"/>
                  </a:lnTo>
                  <a:lnTo>
                    <a:pt x="313" y="586"/>
                  </a:lnTo>
                  <a:lnTo>
                    <a:pt x="313" y="586"/>
                  </a:lnTo>
                  <a:lnTo>
                    <a:pt x="325" y="595"/>
                  </a:lnTo>
                  <a:lnTo>
                    <a:pt x="337" y="606"/>
                  </a:lnTo>
                  <a:lnTo>
                    <a:pt x="348" y="618"/>
                  </a:lnTo>
                  <a:lnTo>
                    <a:pt x="362" y="627"/>
                  </a:lnTo>
                  <a:lnTo>
                    <a:pt x="362" y="627"/>
                  </a:lnTo>
                  <a:lnTo>
                    <a:pt x="359" y="621"/>
                  </a:lnTo>
                  <a:lnTo>
                    <a:pt x="354" y="613"/>
                  </a:lnTo>
                  <a:lnTo>
                    <a:pt x="350" y="607"/>
                  </a:lnTo>
                  <a:lnTo>
                    <a:pt x="346" y="603"/>
                  </a:lnTo>
                  <a:lnTo>
                    <a:pt x="346" y="603"/>
                  </a:lnTo>
                  <a:close/>
                  <a:moveTo>
                    <a:pt x="443" y="565"/>
                  </a:moveTo>
                  <a:lnTo>
                    <a:pt x="443" y="565"/>
                  </a:lnTo>
                  <a:lnTo>
                    <a:pt x="432" y="552"/>
                  </a:lnTo>
                  <a:lnTo>
                    <a:pt x="426" y="548"/>
                  </a:lnTo>
                  <a:lnTo>
                    <a:pt x="420" y="545"/>
                  </a:lnTo>
                  <a:lnTo>
                    <a:pt x="420" y="545"/>
                  </a:lnTo>
                  <a:lnTo>
                    <a:pt x="430" y="555"/>
                  </a:lnTo>
                  <a:lnTo>
                    <a:pt x="436" y="560"/>
                  </a:lnTo>
                  <a:lnTo>
                    <a:pt x="443" y="565"/>
                  </a:lnTo>
                  <a:lnTo>
                    <a:pt x="443" y="565"/>
                  </a:lnTo>
                  <a:close/>
                  <a:moveTo>
                    <a:pt x="536" y="558"/>
                  </a:moveTo>
                  <a:lnTo>
                    <a:pt x="536" y="558"/>
                  </a:lnTo>
                  <a:lnTo>
                    <a:pt x="532" y="554"/>
                  </a:lnTo>
                  <a:lnTo>
                    <a:pt x="528" y="551"/>
                  </a:lnTo>
                  <a:lnTo>
                    <a:pt x="528" y="551"/>
                  </a:lnTo>
                  <a:lnTo>
                    <a:pt x="531" y="555"/>
                  </a:lnTo>
                  <a:lnTo>
                    <a:pt x="534" y="557"/>
                  </a:lnTo>
                  <a:lnTo>
                    <a:pt x="536" y="558"/>
                  </a:lnTo>
                  <a:lnTo>
                    <a:pt x="536" y="558"/>
                  </a:lnTo>
                  <a:close/>
                  <a:moveTo>
                    <a:pt x="644" y="568"/>
                  </a:moveTo>
                  <a:lnTo>
                    <a:pt x="644" y="568"/>
                  </a:lnTo>
                  <a:lnTo>
                    <a:pt x="636" y="558"/>
                  </a:lnTo>
                  <a:lnTo>
                    <a:pt x="632" y="555"/>
                  </a:lnTo>
                  <a:lnTo>
                    <a:pt x="629" y="552"/>
                  </a:lnTo>
                  <a:lnTo>
                    <a:pt x="629" y="552"/>
                  </a:lnTo>
                  <a:lnTo>
                    <a:pt x="632" y="557"/>
                  </a:lnTo>
                  <a:lnTo>
                    <a:pt x="636" y="561"/>
                  </a:lnTo>
                  <a:lnTo>
                    <a:pt x="639" y="566"/>
                  </a:lnTo>
                  <a:lnTo>
                    <a:pt x="644" y="568"/>
                  </a:lnTo>
                  <a:lnTo>
                    <a:pt x="644" y="568"/>
                  </a:lnTo>
                  <a:close/>
                  <a:moveTo>
                    <a:pt x="700" y="580"/>
                  </a:moveTo>
                  <a:lnTo>
                    <a:pt x="700" y="580"/>
                  </a:lnTo>
                  <a:lnTo>
                    <a:pt x="686" y="565"/>
                  </a:lnTo>
                  <a:lnTo>
                    <a:pt x="679" y="558"/>
                  </a:lnTo>
                  <a:lnTo>
                    <a:pt x="670" y="552"/>
                  </a:lnTo>
                  <a:lnTo>
                    <a:pt x="670" y="552"/>
                  </a:lnTo>
                  <a:lnTo>
                    <a:pt x="676" y="561"/>
                  </a:lnTo>
                  <a:lnTo>
                    <a:pt x="683" y="569"/>
                  </a:lnTo>
                  <a:lnTo>
                    <a:pt x="691" y="575"/>
                  </a:lnTo>
                  <a:lnTo>
                    <a:pt x="700" y="580"/>
                  </a:lnTo>
                  <a:lnTo>
                    <a:pt x="700" y="580"/>
                  </a:lnTo>
                  <a:close/>
                  <a:moveTo>
                    <a:pt x="453" y="595"/>
                  </a:moveTo>
                  <a:lnTo>
                    <a:pt x="453" y="595"/>
                  </a:lnTo>
                  <a:lnTo>
                    <a:pt x="452" y="593"/>
                  </a:lnTo>
                  <a:lnTo>
                    <a:pt x="453" y="592"/>
                  </a:lnTo>
                  <a:lnTo>
                    <a:pt x="453" y="592"/>
                  </a:lnTo>
                  <a:lnTo>
                    <a:pt x="452" y="592"/>
                  </a:lnTo>
                  <a:lnTo>
                    <a:pt x="452" y="592"/>
                  </a:lnTo>
                  <a:lnTo>
                    <a:pt x="452" y="589"/>
                  </a:lnTo>
                  <a:lnTo>
                    <a:pt x="452" y="589"/>
                  </a:lnTo>
                  <a:lnTo>
                    <a:pt x="426" y="571"/>
                  </a:lnTo>
                  <a:lnTo>
                    <a:pt x="412" y="561"/>
                  </a:lnTo>
                  <a:lnTo>
                    <a:pt x="398" y="554"/>
                  </a:lnTo>
                  <a:lnTo>
                    <a:pt x="398" y="554"/>
                  </a:lnTo>
                  <a:lnTo>
                    <a:pt x="409" y="566"/>
                  </a:lnTo>
                  <a:lnTo>
                    <a:pt x="423" y="577"/>
                  </a:lnTo>
                  <a:lnTo>
                    <a:pt x="436" y="587"/>
                  </a:lnTo>
                  <a:lnTo>
                    <a:pt x="453" y="595"/>
                  </a:lnTo>
                  <a:lnTo>
                    <a:pt x="453" y="595"/>
                  </a:lnTo>
                  <a:close/>
                  <a:moveTo>
                    <a:pt x="354" y="568"/>
                  </a:moveTo>
                  <a:lnTo>
                    <a:pt x="354" y="568"/>
                  </a:lnTo>
                  <a:lnTo>
                    <a:pt x="366" y="577"/>
                  </a:lnTo>
                  <a:lnTo>
                    <a:pt x="380" y="586"/>
                  </a:lnTo>
                  <a:lnTo>
                    <a:pt x="392" y="597"/>
                  </a:lnTo>
                  <a:lnTo>
                    <a:pt x="403" y="606"/>
                  </a:lnTo>
                  <a:lnTo>
                    <a:pt x="403" y="606"/>
                  </a:lnTo>
                  <a:lnTo>
                    <a:pt x="375" y="578"/>
                  </a:lnTo>
                  <a:lnTo>
                    <a:pt x="346" y="554"/>
                  </a:lnTo>
                  <a:lnTo>
                    <a:pt x="346" y="554"/>
                  </a:lnTo>
                  <a:lnTo>
                    <a:pt x="350" y="560"/>
                  </a:lnTo>
                  <a:lnTo>
                    <a:pt x="354" y="568"/>
                  </a:lnTo>
                  <a:lnTo>
                    <a:pt x="354" y="568"/>
                  </a:lnTo>
                  <a:close/>
                  <a:moveTo>
                    <a:pt x="528" y="560"/>
                  </a:moveTo>
                  <a:lnTo>
                    <a:pt x="528" y="560"/>
                  </a:lnTo>
                  <a:lnTo>
                    <a:pt x="522" y="555"/>
                  </a:lnTo>
                  <a:lnTo>
                    <a:pt x="522" y="555"/>
                  </a:lnTo>
                  <a:lnTo>
                    <a:pt x="525" y="558"/>
                  </a:lnTo>
                  <a:lnTo>
                    <a:pt x="526" y="560"/>
                  </a:lnTo>
                  <a:lnTo>
                    <a:pt x="528" y="560"/>
                  </a:lnTo>
                  <a:lnTo>
                    <a:pt x="528" y="560"/>
                  </a:lnTo>
                  <a:close/>
                  <a:moveTo>
                    <a:pt x="423" y="593"/>
                  </a:moveTo>
                  <a:lnTo>
                    <a:pt x="423" y="593"/>
                  </a:lnTo>
                  <a:lnTo>
                    <a:pt x="423" y="592"/>
                  </a:lnTo>
                  <a:lnTo>
                    <a:pt x="421" y="590"/>
                  </a:lnTo>
                  <a:lnTo>
                    <a:pt x="421" y="589"/>
                  </a:lnTo>
                  <a:lnTo>
                    <a:pt x="421" y="589"/>
                  </a:lnTo>
                  <a:lnTo>
                    <a:pt x="423" y="587"/>
                  </a:lnTo>
                  <a:lnTo>
                    <a:pt x="424" y="587"/>
                  </a:lnTo>
                  <a:lnTo>
                    <a:pt x="424" y="587"/>
                  </a:lnTo>
                  <a:lnTo>
                    <a:pt x="415" y="580"/>
                  </a:lnTo>
                  <a:lnTo>
                    <a:pt x="406" y="572"/>
                  </a:lnTo>
                  <a:lnTo>
                    <a:pt x="395" y="566"/>
                  </a:lnTo>
                  <a:lnTo>
                    <a:pt x="385" y="560"/>
                  </a:lnTo>
                  <a:lnTo>
                    <a:pt x="385" y="560"/>
                  </a:lnTo>
                  <a:lnTo>
                    <a:pt x="383" y="561"/>
                  </a:lnTo>
                  <a:lnTo>
                    <a:pt x="382" y="560"/>
                  </a:lnTo>
                  <a:lnTo>
                    <a:pt x="382" y="560"/>
                  </a:lnTo>
                  <a:lnTo>
                    <a:pt x="382" y="558"/>
                  </a:lnTo>
                  <a:lnTo>
                    <a:pt x="380" y="557"/>
                  </a:lnTo>
                  <a:lnTo>
                    <a:pt x="375" y="557"/>
                  </a:lnTo>
                  <a:lnTo>
                    <a:pt x="375" y="557"/>
                  </a:lnTo>
                  <a:lnTo>
                    <a:pt x="388" y="566"/>
                  </a:lnTo>
                  <a:lnTo>
                    <a:pt x="398" y="577"/>
                  </a:lnTo>
                  <a:lnTo>
                    <a:pt x="409" y="586"/>
                  </a:lnTo>
                  <a:lnTo>
                    <a:pt x="423" y="593"/>
                  </a:lnTo>
                  <a:lnTo>
                    <a:pt x="423" y="593"/>
                  </a:lnTo>
                  <a:close/>
                  <a:moveTo>
                    <a:pt x="493" y="583"/>
                  </a:moveTo>
                  <a:lnTo>
                    <a:pt x="493" y="583"/>
                  </a:lnTo>
                  <a:lnTo>
                    <a:pt x="485" y="575"/>
                  </a:lnTo>
                  <a:lnTo>
                    <a:pt x="478" y="568"/>
                  </a:lnTo>
                  <a:lnTo>
                    <a:pt x="459" y="557"/>
                  </a:lnTo>
                  <a:lnTo>
                    <a:pt x="459" y="557"/>
                  </a:lnTo>
                  <a:lnTo>
                    <a:pt x="465" y="565"/>
                  </a:lnTo>
                  <a:lnTo>
                    <a:pt x="475" y="572"/>
                  </a:lnTo>
                  <a:lnTo>
                    <a:pt x="493" y="583"/>
                  </a:lnTo>
                  <a:lnTo>
                    <a:pt x="493" y="583"/>
                  </a:lnTo>
                  <a:close/>
                  <a:moveTo>
                    <a:pt x="322" y="561"/>
                  </a:moveTo>
                  <a:lnTo>
                    <a:pt x="322" y="561"/>
                  </a:lnTo>
                  <a:lnTo>
                    <a:pt x="334" y="569"/>
                  </a:lnTo>
                  <a:lnTo>
                    <a:pt x="346" y="577"/>
                  </a:lnTo>
                  <a:lnTo>
                    <a:pt x="346" y="577"/>
                  </a:lnTo>
                  <a:lnTo>
                    <a:pt x="362" y="589"/>
                  </a:lnTo>
                  <a:lnTo>
                    <a:pt x="362" y="589"/>
                  </a:lnTo>
                  <a:lnTo>
                    <a:pt x="369" y="593"/>
                  </a:lnTo>
                  <a:lnTo>
                    <a:pt x="375" y="597"/>
                  </a:lnTo>
                  <a:lnTo>
                    <a:pt x="375" y="597"/>
                  </a:lnTo>
                  <a:lnTo>
                    <a:pt x="369" y="590"/>
                  </a:lnTo>
                  <a:lnTo>
                    <a:pt x="368" y="587"/>
                  </a:lnTo>
                  <a:lnTo>
                    <a:pt x="368" y="584"/>
                  </a:lnTo>
                  <a:lnTo>
                    <a:pt x="368" y="584"/>
                  </a:lnTo>
                  <a:lnTo>
                    <a:pt x="363" y="584"/>
                  </a:lnTo>
                  <a:lnTo>
                    <a:pt x="360" y="581"/>
                  </a:lnTo>
                  <a:lnTo>
                    <a:pt x="357" y="577"/>
                  </a:lnTo>
                  <a:lnTo>
                    <a:pt x="353" y="575"/>
                  </a:lnTo>
                  <a:lnTo>
                    <a:pt x="353" y="575"/>
                  </a:lnTo>
                  <a:lnTo>
                    <a:pt x="354" y="574"/>
                  </a:lnTo>
                  <a:lnTo>
                    <a:pt x="354" y="574"/>
                  </a:lnTo>
                  <a:lnTo>
                    <a:pt x="350" y="572"/>
                  </a:lnTo>
                  <a:lnTo>
                    <a:pt x="345" y="571"/>
                  </a:lnTo>
                  <a:lnTo>
                    <a:pt x="337" y="566"/>
                  </a:lnTo>
                  <a:lnTo>
                    <a:pt x="334" y="563"/>
                  </a:lnTo>
                  <a:lnTo>
                    <a:pt x="331" y="560"/>
                  </a:lnTo>
                  <a:lnTo>
                    <a:pt x="327" y="560"/>
                  </a:lnTo>
                  <a:lnTo>
                    <a:pt x="322" y="561"/>
                  </a:lnTo>
                  <a:lnTo>
                    <a:pt x="322" y="561"/>
                  </a:lnTo>
                  <a:close/>
                  <a:moveTo>
                    <a:pt x="278" y="598"/>
                  </a:moveTo>
                  <a:lnTo>
                    <a:pt x="278" y="598"/>
                  </a:lnTo>
                  <a:lnTo>
                    <a:pt x="255" y="578"/>
                  </a:lnTo>
                  <a:lnTo>
                    <a:pt x="232" y="561"/>
                  </a:lnTo>
                  <a:lnTo>
                    <a:pt x="232" y="561"/>
                  </a:lnTo>
                  <a:lnTo>
                    <a:pt x="241" y="572"/>
                  </a:lnTo>
                  <a:lnTo>
                    <a:pt x="253" y="581"/>
                  </a:lnTo>
                  <a:lnTo>
                    <a:pt x="266" y="590"/>
                  </a:lnTo>
                  <a:lnTo>
                    <a:pt x="278" y="598"/>
                  </a:lnTo>
                  <a:lnTo>
                    <a:pt x="278" y="598"/>
                  </a:lnTo>
                  <a:close/>
                  <a:moveTo>
                    <a:pt x="565" y="598"/>
                  </a:moveTo>
                  <a:lnTo>
                    <a:pt x="565" y="598"/>
                  </a:lnTo>
                  <a:lnTo>
                    <a:pt x="566" y="600"/>
                  </a:lnTo>
                  <a:lnTo>
                    <a:pt x="569" y="601"/>
                  </a:lnTo>
                  <a:lnTo>
                    <a:pt x="571" y="603"/>
                  </a:lnTo>
                  <a:lnTo>
                    <a:pt x="575" y="604"/>
                  </a:lnTo>
                  <a:lnTo>
                    <a:pt x="575" y="604"/>
                  </a:lnTo>
                  <a:lnTo>
                    <a:pt x="565" y="592"/>
                  </a:lnTo>
                  <a:lnTo>
                    <a:pt x="552" y="581"/>
                  </a:lnTo>
                  <a:lnTo>
                    <a:pt x="529" y="563"/>
                  </a:lnTo>
                  <a:lnTo>
                    <a:pt x="529" y="563"/>
                  </a:lnTo>
                  <a:lnTo>
                    <a:pt x="548" y="580"/>
                  </a:lnTo>
                  <a:lnTo>
                    <a:pt x="557" y="589"/>
                  </a:lnTo>
                  <a:lnTo>
                    <a:pt x="565" y="598"/>
                  </a:lnTo>
                  <a:lnTo>
                    <a:pt x="565" y="598"/>
                  </a:lnTo>
                  <a:close/>
                  <a:moveTo>
                    <a:pt x="609" y="578"/>
                  </a:moveTo>
                  <a:lnTo>
                    <a:pt x="609" y="578"/>
                  </a:lnTo>
                  <a:lnTo>
                    <a:pt x="600" y="569"/>
                  </a:lnTo>
                  <a:lnTo>
                    <a:pt x="595" y="565"/>
                  </a:lnTo>
                  <a:lnTo>
                    <a:pt x="592" y="563"/>
                  </a:lnTo>
                  <a:lnTo>
                    <a:pt x="589" y="563"/>
                  </a:lnTo>
                  <a:lnTo>
                    <a:pt x="589" y="563"/>
                  </a:lnTo>
                  <a:lnTo>
                    <a:pt x="600" y="572"/>
                  </a:lnTo>
                  <a:lnTo>
                    <a:pt x="604" y="577"/>
                  </a:lnTo>
                  <a:lnTo>
                    <a:pt x="609" y="578"/>
                  </a:lnTo>
                  <a:lnTo>
                    <a:pt x="609" y="578"/>
                  </a:lnTo>
                  <a:close/>
                  <a:moveTo>
                    <a:pt x="658" y="577"/>
                  </a:moveTo>
                  <a:lnTo>
                    <a:pt x="658" y="577"/>
                  </a:lnTo>
                  <a:lnTo>
                    <a:pt x="664" y="583"/>
                  </a:lnTo>
                  <a:lnTo>
                    <a:pt x="671" y="587"/>
                  </a:lnTo>
                  <a:lnTo>
                    <a:pt x="686" y="595"/>
                  </a:lnTo>
                  <a:lnTo>
                    <a:pt x="686" y="595"/>
                  </a:lnTo>
                  <a:lnTo>
                    <a:pt x="683" y="589"/>
                  </a:lnTo>
                  <a:lnTo>
                    <a:pt x="679" y="586"/>
                  </a:lnTo>
                  <a:lnTo>
                    <a:pt x="674" y="583"/>
                  </a:lnTo>
                  <a:lnTo>
                    <a:pt x="670" y="580"/>
                  </a:lnTo>
                  <a:lnTo>
                    <a:pt x="670" y="580"/>
                  </a:lnTo>
                  <a:lnTo>
                    <a:pt x="661" y="571"/>
                  </a:lnTo>
                  <a:lnTo>
                    <a:pt x="656" y="568"/>
                  </a:lnTo>
                  <a:lnTo>
                    <a:pt x="651" y="566"/>
                  </a:lnTo>
                  <a:lnTo>
                    <a:pt x="651" y="566"/>
                  </a:lnTo>
                  <a:lnTo>
                    <a:pt x="656" y="571"/>
                  </a:lnTo>
                  <a:lnTo>
                    <a:pt x="658" y="574"/>
                  </a:lnTo>
                  <a:lnTo>
                    <a:pt x="658" y="577"/>
                  </a:lnTo>
                  <a:lnTo>
                    <a:pt x="658" y="577"/>
                  </a:lnTo>
                  <a:close/>
                  <a:moveTo>
                    <a:pt x="423" y="615"/>
                  </a:moveTo>
                  <a:lnTo>
                    <a:pt x="423" y="615"/>
                  </a:lnTo>
                  <a:lnTo>
                    <a:pt x="417" y="609"/>
                  </a:lnTo>
                  <a:lnTo>
                    <a:pt x="411" y="601"/>
                  </a:lnTo>
                  <a:lnTo>
                    <a:pt x="404" y="595"/>
                  </a:lnTo>
                  <a:lnTo>
                    <a:pt x="401" y="590"/>
                  </a:lnTo>
                  <a:lnTo>
                    <a:pt x="401" y="586"/>
                  </a:lnTo>
                  <a:lnTo>
                    <a:pt x="401" y="586"/>
                  </a:lnTo>
                  <a:lnTo>
                    <a:pt x="385" y="577"/>
                  </a:lnTo>
                  <a:lnTo>
                    <a:pt x="377" y="571"/>
                  </a:lnTo>
                  <a:lnTo>
                    <a:pt x="368" y="566"/>
                  </a:lnTo>
                  <a:lnTo>
                    <a:pt x="368" y="566"/>
                  </a:lnTo>
                  <a:lnTo>
                    <a:pt x="423" y="615"/>
                  </a:lnTo>
                  <a:lnTo>
                    <a:pt x="423" y="615"/>
                  </a:lnTo>
                  <a:close/>
                  <a:moveTo>
                    <a:pt x="481" y="609"/>
                  </a:moveTo>
                  <a:lnTo>
                    <a:pt x="481" y="609"/>
                  </a:lnTo>
                  <a:lnTo>
                    <a:pt x="494" y="619"/>
                  </a:lnTo>
                  <a:lnTo>
                    <a:pt x="500" y="624"/>
                  </a:lnTo>
                  <a:lnTo>
                    <a:pt x="508" y="627"/>
                  </a:lnTo>
                  <a:lnTo>
                    <a:pt x="508" y="627"/>
                  </a:lnTo>
                  <a:lnTo>
                    <a:pt x="507" y="622"/>
                  </a:lnTo>
                  <a:lnTo>
                    <a:pt x="504" y="619"/>
                  </a:lnTo>
                  <a:lnTo>
                    <a:pt x="500" y="616"/>
                  </a:lnTo>
                  <a:lnTo>
                    <a:pt x="500" y="613"/>
                  </a:lnTo>
                  <a:lnTo>
                    <a:pt x="500" y="613"/>
                  </a:lnTo>
                  <a:lnTo>
                    <a:pt x="496" y="612"/>
                  </a:lnTo>
                  <a:lnTo>
                    <a:pt x="491" y="609"/>
                  </a:lnTo>
                  <a:lnTo>
                    <a:pt x="488" y="604"/>
                  </a:lnTo>
                  <a:lnTo>
                    <a:pt x="487" y="601"/>
                  </a:lnTo>
                  <a:lnTo>
                    <a:pt x="487" y="601"/>
                  </a:lnTo>
                  <a:lnTo>
                    <a:pt x="482" y="598"/>
                  </a:lnTo>
                  <a:lnTo>
                    <a:pt x="478" y="595"/>
                  </a:lnTo>
                  <a:lnTo>
                    <a:pt x="472" y="587"/>
                  </a:lnTo>
                  <a:lnTo>
                    <a:pt x="472" y="587"/>
                  </a:lnTo>
                  <a:lnTo>
                    <a:pt x="468" y="589"/>
                  </a:lnTo>
                  <a:lnTo>
                    <a:pt x="467" y="590"/>
                  </a:lnTo>
                  <a:lnTo>
                    <a:pt x="467" y="590"/>
                  </a:lnTo>
                  <a:lnTo>
                    <a:pt x="458" y="586"/>
                  </a:lnTo>
                  <a:lnTo>
                    <a:pt x="450" y="580"/>
                  </a:lnTo>
                  <a:lnTo>
                    <a:pt x="435" y="568"/>
                  </a:lnTo>
                  <a:lnTo>
                    <a:pt x="435" y="568"/>
                  </a:lnTo>
                  <a:lnTo>
                    <a:pt x="439" y="574"/>
                  </a:lnTo>
                  <a:lnTo>
                    <a:pt x="446" y="580"/>
                  </a:lnTo>
                  <a:lnTo>
                    <a:pt x="456" y="590"/>
                  </a:lnTo>
                  <a:lnTo>
                    <a:pt x="470" y="600"/>
                  </a:lnTo>
                  <a:lnTo>
                    <a:pt x="481" y="609"/>
                  </a:lnTo>
                  <a:lnTo>
                    <a:pt x="481" y="609"/>
                  </a:lnTo>
                  <a:close/>
                  <a:moveTo>
                    <a:pt x="714" y="575"/>
                  </a:moveTo>
                  <a:lnTo>
                    <a:pt x="714" y="575"/>
                  </a:lnTo>
                  <a:lnTo>
                    <a:pt x="712" y="574"/>
                  </a:lnTo>
                  <a:lnTo>
                    <a:pt x="711" y="572"/>
                  </a:lnTo>
                  <a:lnTo>
                    <a:pt x="708" y="571"/>
                  </a:lnTo>
                  <a:lnTo>
                    <a:pt x="708" y="569"/>
                  </a:lnTo>
                  <a:lnTo>
                    <a:pt x="708" y="569"/>
                  </a:lnTo>
                  <a:lnTo>
                    <a:pt x="706" y="569"/>
                  </a:lnTo>
                  <a:lnTo>
                    <a:pt x="705" y="569"/>
                  </a:lnTo>
                  <a:lnTo>
                    <a:pt x="705" y="568"/>
                  </a:lnTo>
                  <a:lnTo>
                    <a:pt x="703" y="569"/>
                  </a:lnTo>
                  <a:lnTo>
                    <a:pt x="703" y="569"/>
                  </a:lnTo>
                  <a:lnTo>
                    <a:pt x="709" y="572"/>
                  </a:lnTo>
                  <a:lnTo>
                    <a:pt x="714" y="575"/>
                  </a:lnTo>
                  <a:lnTo>
                    <a:pt x="714" y="575"/>
                  </a:lnTo>
                  <a:close/>
                  <a:moveTo>
                    <a:pt x="624" y="580"/>
                  </a:moveTo>
                  <a:lnTo>
                    <a:pt x="624" y="580"/>
                  </a:lnTo>
                  <a:lnTo>
                    <a:pt x="619" y="578"/>
                  </a:lnTo>
                  <a:lnTo>
                    <a:pt x="616" y="574"/>
                  </a:lnTo>
                  <a:lnTo>
                    <a:pt x="613" y="571"/>
                  </a:lnTo>
                  <a:lnTo>
                    <a:pt x="609" y="569"/>
                  </a:lnTo>
                  <a:lnTo>
                    <a:pt x="609" y="569"/>
                  </a:lnTo>
                  <a:lnTo>
                    <a:pt x="616" y="577"/>
                  </a:lnTo>
                  <a:lnTo>
                    <a:pt x="621" y="580"/>
                  </a:lnTo>
                  <a:lnTo>
                    <a:pt x="624" y="580"/>
                  </a:lnTo>
                  <a:lnTo>
                    <a:pt x="624" y="580"/>
                  </a:lnTo>
                  <a:close/>
                  <a:moveTo>
                    <a:pt x="683" y="580"/>
                  </a:moveTo>
                  <a:lnTo>
                    <a:pt x="683" y="580"/>
                  </a:lnTo>
                  <a:lnTo>
                    <a:pt x="682" y="577"/>
                  </a:lnTo>
                  <a:lnTo>
                    <a:pt x="679" y="574"/>
                  </a:lnTo>
                  <a:lnTo>
                    <a:pt x="676" y="572"/>
                  </a:lnTo>
                  <a:lnTo>
                    <a:pt x="673" y="572"/>
                  </a:lnTo>
                  <a:lnTo>
                    <a:pt x="673" y="572"/>
                  </a:lnTo>
                  <a:lnTo>
                    <a:pt x="679" y="577"/>
                  </a:lnTo>
                  <a:lnTo>
                    <a:pt x="683" y="580"/>
                  </a:lnTo>
                  <a:lnTo>
                    <a:pt x="683" y="580"/>
                  </a:lnTo>
                  <a:close/>
                  <a:moveTo>
                    <a:pt x="725" y="595"/>
                  </a:moveTo>
                  <a:lnTo>
                    <a:pt x="725" y="595"/>
                  </a:lnTo>
                  <a:lnTo>
                    <a:pt x="720" y="589"/>
                  </a:lnTo>
                  <a:lnTo>
                    <a:pt x="714" y="583"/>
                  </a:lnTo>
                  <a:lnTo>
                    <a:pt x="702" y="574"/>
                  </a:lnTo>
                  <a:lnTo>
                    <a:pt x="702" y="574"/>
                  </a:lnTo>
                  <a:lnTo>
                    <a:pt x="712" y="586"/>
                  </a:lnTo>
                  <a:lnTo>
                    <a:pt x="719" y="590"/>
                  </a:lnTo>
                  <a:lnTo>
                    <a:pt x="725" y="595"/>
                  </a:lnTo>
                  <a:lnTo>
                    <a:pt x="725" y="595"/>
                  </a:lnTo>
                  <a:close/>
                  <a:moveTo>
                    <a:pt x="235" y="581"/>
                  </a:moveTo>
                  <a:lnTo>
                    <a:pt x="235" y="581"/>
                  </a:lnTo>
                  <a:lnTo>
                    <a:pt x="234" y="581"/>
                  </a:lnTo>
                  <a:lnTo>
                    <a:pt x="232" y="580"/>
                  </a:lnTo>
                  <a:lnTo>
                    <a:pt x="231" y="580"/>
                  </a:lnTo>
                  <a:lnTo>
                    <a:pt x="231" y="580"/>
                  </a:lnTo>
                  <a:lnTo>
                    <a:pt x="231" y="581"/>
                  </a:lnTo>
                  <a:lnTo>
                    <a:pt x="232" y="583"/>
                  </a:lnTo>
                  <a:lnTo>
                    <a:pt x="234" y="583"/>
                  </a:lnTo>
                  <a:lnTo>
                    <a:pt x="235" y="581"/>
                  </a:lnTo>
                  <a:lnTo>
                    <a:pt x="235" y="581"/>
                  </a:lnTo>
                  <a:close/>
                  <a:moveTo>
                    <a:pt x="691" y="587"/>
                  </a:moveTo>
                  <a:lnTo>
                    <a:pt x="691" y="587"/>
                  </a:lnTo>
                  <a:lnTo>
                    <a:pt x="699" y="592"/>
                  </a:lnTo>
                  <a:lnTo>
                    <a:pt x="706" y="598"/>
                  </a:lnTo>
                  <a:lnTo>
                    <a:pt x="714" y="604"/>
                  </a:lnTo>
                  <a:lnTo>
                    <a:pt x="722" y="609"/>
                  </a:lnTo>
                  <a:lnTo>
                    <a:pt x="722" y="609"/>
                  </a:lnTo>
                  <a:lnTo>
                    <a:pt x="720" y="604"/>
                  </a:lnTo>
                  <a:lnTo>
                    <a:pt x="717" y="600"/>
                  </a:lnTo>
                  <a:lnTo>
                    <a:pt x="709" y="592"/>
                  </a:lnTo>
                  <a:lnTo>
                    <a:pt x="700" y="586"/>
                  </a:lnTo>
                  <a:lnTo>
                    <a:pt x="691" y="580"/>
                  </a:lnTo>
                  <a:lnTo>
                    <a:pt x="691" y="580"/>
                  </a:lnTo>
                  <a:lnTo>
                    <a:pt x="691" y="584"/>
                  </a:lnTo>
                  <a:lnTo>
                    <a:pt x="693" y="586"/>
                  </a:lnTo>
                  <a:lnTo>
                    <a:pt x="691" y="587"/>
                  </a:lnTo>
                  <a:lnTo>
                    <a:pt x="691" y="587"/>
                  </a:lnTo>
                  <a:close/>
                  <a:moveTo>
                    <a:pt x="644" y="593"/>
                  </a:moveTo>
                  <a:lnTo>
                    <a:pt x="644" y="593"/>
                  </a:lnTo>
                  <a:lnTo>
                    <a:pt x="638" y="586"/>
                  </a:lnTo>
                  <a:lnTo>
                    <a:pt x="635" y="583"/>
                  </a:lnTo>
                  <a:lnTo>
                    <a:pt x="632" y="581"/>
                  </a:lnTo>
                  <a:lnTo>
                    <a:pt x="632" y="581"/>
                  </a:lnTo>
                  <a:lnTo>
                    <a:pt x="638" y="587"/>
                  </a:lnTo>
                  <a:lnTo>
                    <a:pt x="644" y="593"/>
                  </a:lnTo>
                  <a:lnTo>
                    <a:pt x="644" y="593"/>
                  </a:lnTo>
                  <a:close/>
                  <a:moveTo>
                    <a:pt x="746" y="592"/>
                  </a:moveTo>
                  <a:lnTo>
                    <a:pt x="746" y="592"/>
                  </a:lnTo>
                  <a:lnTo>
                    <a:pt x="740" y="590"/>
                  </a:lnTo>
                  <a:lnTo>
                    <a:pt x="738" y="589"/>
                  </a:lnTo>
                  <a:lnTo>
                    <a:pt x="738" y="586"/>
                  </a:lnTo>
                  <a:lnTo>
                    <a:pt x="738" y="586"/>
                  </a:lnTo>
                  <a:lnTo>
                    <a:pt x="735" y="584"/>
                  </a:lnTo>
                  <a:lnTo>
                    <a:pt x="732" y="584"/>
                  </a:lnTo>
                  <a:lnTo>
                    <a:pt x="732" y="584"/>
                  </a:lnTo>
                  <a:lnTo>
                    <a:pt x="735" y="587"/>
                  </a:lnTo>
                  <a:lnTo>
                    <a:pt x="738" y="590"/>
                  </a:lnTo>
                  <a:lnTo>
                    <a:pt x="741" y="593"/>
                  </a:lnTo>
                  <a:lnTo>
                    <a:pt x="746" y="592"/>
                  </a:lnTo>
                  <a:lnTo>
                    <a:pt x="746" y="592"/>
                  </a:lnTo>
                  <a:close/>
                  <a:moveTo>
                    <a:pt x="691" y="621"/>
                  </a:moveTo>
                  <a:lnTo>
                    <a:pt x="691" y="621"/>
                  </a:lnTo>
                  <a:lnTo>
                    <a:pt x="686" y="615"/>
                  </a:lnTo>
                  <a:lnTo>
                    <a:pt x="682" y="610"/>
                  </a:lnTo>
                  <a:lnTo>
                    <a:pt x="671" y="601"/>
                  </a:lnTo>
                  <a:lnTo>
                    <a:pt x="645" y="586"/>
                  </a:lnTo>
                  <a:lnTo>
                    <a:pt x="645" y="586"/>
                  </a:lnTo>
                  <a:lnTo>
                    <a:pt x="654" y="597"/>
                  </a:lnTo>
                  <a:lnTo>
                    <a:pt x="665" y="607"/>
                  </a:lnTo>
                  <a:lnTo>
                    <a:pt x="677" y="616"/>
                  </a:lnTo>
                  <a:lnTo>
                    <a:pt x="683" y="619"/>
                  </a:lnTo>
                  <a:lnTo>
                    <a:pt x="691" y="621"/>
                  </a:lnTo>
                  <a:lnTo>
                    <a:pt x="691" y="621"/>
                  </a:lnTo>
                  <a:close/>
                  <a:moveTo>
                    <a:pt x="488" y="587"/>
                  </a:moveTo>
                  <a:lnTo>
                    <a:pt x="488" y="587"/>
                  </a:lnTo>
                  <a:lnTo>
                    <a:pt x="508" y="607"/>
                  </a:lnTo>
                  <a:lnTo>
                    <a:pt x="526" y="626"/>
                  </a:lnTo>
                  <a:lnTo>
                    <a:pt x="526" y="626"/>
                  </a:lnTo>
                  <a:lnTo>
                    <a:pt x="529" y="626"/>
                  </a:lnTo>
                  <a:lnTo>
                    <a:pt x="531" y="627"/>
                  </a:lnTo>
                  <a:lnTo>
                    <a:pt x="534" y="627"/>
                  </a:lnTo>
                  <a:lnTo>
                    <a:pt x="534" y="627"/>
                  </a:lnTo>
                  <a:lnTo>
                    <a:pt x="525" y="615"/>
                  </a:lnTo>
                  <a:lnTo>
                    <a:pt x="514" y="604"/>
                  </a:lnTo>
                  <a:lnTo>
                    <a:pt x="502" y="595"/>
                  </a:lnTo>
                  <a:lnTo>
                    <a:pt x="488" y="587"/>
                  </a:lnTo>
                  <a:lnTo>
                    <a:pt x="488" y="587"/>
                  </a:lnTo>
                  <a:close/>
                  <a:moveTo>
                    <a:pt x="505" y="587"/>
                  </a:moveTo>
                  <a:lnTo>
                    <a:pt x="505" y="587"/>
                  </a:lnTo>
                  <a:lnTo>
                    <a:pt x="511" y="595"/>
                  </a:lnTo>
                  <a:lnTo>
                    <a:pt x="519" y="601"/>
                  </a:lnTo>
                  <a:lnTo>
                    <a:pt x="536" y="610"/>
                  </a:lnTo>
                  <a:lnTo>
                    <a:pt x="536" y="610"/>
                  </a:lnTo>
                  <a:lnTo>
                    <a:pt x="520" y="597"/>
                  </a:lnTo>
                  <a:lnTo>
                    <a:pt x="513" y="592"/>
                  </a:lnTo>
                  <a:lnTo>
                    <a:pt x="505" y="587"/>
                  </a:lnTo>
                  <a:lnTo>
                    <a:pt x="505" y="587"/>
                  </a:lnTo>
                  <a:close/>
                  <a:moveTo>
                    <a:pt x="667" y="590"/>
                  </a:moveTo>
                  <a:lnTo>
                    <a:pt x="667" y="590"/>
                  </a:lnTo>
                  <a:lnTo>
                    <a:pt x="664" y="589"/>
                  </a:lnTo>
                  <a:lnTo>
                    <a:pt x="662" y="587"/>
                  </a:lnTo>
                  <a:lnTo>
                    <a:pt x="661" y="587"/>
                  </a:lnTo>
                  <a:lnTo>
                    <a:pt x="661" y="587"/>
                  </a:lnTo>
                  <a:lnTo>
                    <a:pt x="664" y="590"/>
                  </a:lnTo>
                  <a:lnTo>
                    <a:pt x="665" y="592"/>
                  </a:lnTo>
                  <a:lnTo>
                    <a:pt x="667" y="590"/>
                  </a:lnTo>
                  <a:lnTo>
                    <a:pt x="667" y="590"/>
                  </a:lnTo>
                  <a:close/>
                  <a:moveTo>
                    <a:pt x="635" y="598"/>
                  </a:moveTo>
                  <a:lnTo>
                    <a:pt x="635" y="598"/>
                  </a:lnTo>
                  <a:lnTo>
                    <a:pt x="630" y="593"/>
                  </a:lnTo>
                  <a:lnTo>
                    <a:pt x="624" y="589"/>
                  </a:lnTo>
                  <a:lnTo>
                    <a:pt x="624" y="589"/>
                  </a:lnTo>
                  <a:lnTo>
                    <a:pt x="629" y="593"/>
                  </a:lnTo>
                  <a:lnTo>
                    <a:pt x="632" y="597"/>
                  </a:lnTo>
                  <a:lnTo>
                    <a:pt x="635" y="598"/>
                  </a:lnTo>
                  <a:lnTo>
                    <a:pt x="635" y="598"/>
                  </a:lnTo>
                  <a:close/>
                  <a:moveTo>
                    <a:pt x="363" y="597"/>
                  </a:moveTo>
                  <a:lnTo>
                    <a:pt x="363" y="597"/>
                  </a:lnTo>
                  <a:lnTo>
                    <a:pt x="360" y="592"/>
                  </a:lnTo>
                  <a:lnTo>
                    <a:pt x="357" y="590"/>
                  </a:lnTo>
                  <a:lnTo>
                    <a:pt x="354" y="589"/>
                  </a:lnTo>
                  <a:lnTo>
                    <a:pt x="354" y="589"/>
                  </a:lnTo>
                  <a:lnTo>
                    <a:pt x="356" y="592"/>
                  </a:lnTo>
                  <a:lnTo>
                    <a:pt x="357" y="593"/>
                  </a:lnTo>
                  <a:lnTo>
                    <a:pt x="363" y="597"/>
                  </a:lnTo>
                  <a:lnTo>
                    <a:pt x="363" y="597"/>
                  </a:lnTo>
                  <a:close/>
                  <a:moveTo>
                    <a:pt x="257" y="598"/>
                  </a:moveTo>
                  <a:lnTo>
                    <a:pt x="257" y="598"/>
                  </a:lnTo>
                  <a:lnTo>
                    <a:pt x="253" y="595"/>
                  </a:lnTo>
                  <a:lnTo>
                    <a:pt x="250" y="592"/>
                  </a:lnTo>
                  <a:lnTo>
                    <a:pt x="250" y="592"/>
                  </a:lnTo>
                  <a:lnTo>
                    <a:pt x="253" y="597"/>
                  </a:lnTo>
                  <a:lnTo>
                    <a:pt x="255" y="598"/>
                  </a:lnTo>
                  <a:lnTo>
                    <a:pt x="257" y="598"/>
                  </a:lnTo>
                  <a:lnTo>
                    <a:pt x="257" y="598"/>
                  </a:lnTo>
                  <a:close/>
                  <a:moveTo>
                    <a:pt x="761" y="601"/>
                  </a:moveTo>
                  <a:lnTo>
                    <a:pt x="761" y="601"/>
                  </a:lnTo>
                  <a:lnTo>
                    <a:pt x="758" y="597"/>
                  </a:lnTo>
                  <a:lnTo>
                    <a:pt x="754" y="592"/>
                  </a:lnTo>
                  <a:lnTo>
                    <a:pt x="754" y="592"/>
                  </a:lnTo>
                  <a:lnTo>
                    <a:pt x="757" y="597"/>
                  </a:lnTo>
                  <a:lnTo>
                    <a:pt x="761" y="601"/>
                  </a:lnTo>
                  <a:lnTo>
                    <a:pt x="761" y="601"/>
                  </a:lnTo>
                  <a:close/>
                  <a:moveTo>
                    <a:pt x="630" y="600"/>
                  </a:moveTo>
                  <a:lnTo>
                    <a:pt x="630" y="600"/>
                  </a:lnTo>
                  <a:lnTo>
                    <a:pt x="627" y="597"/>
                  </a:lnTo>
                  <a:lnTo>
                    <a:pt x="624" y="595"/>
                  </a:lnTo>
                  <a:lnTo>
                    <a:pt x="624" y="595"/>
                  </a:lnTo>
                  <a:lnTo>
                    <a:pt x="627" y="598"/>
                  </a:lnTo>
                  <a:lnTo>
                    <a:pt x="629" y="600"/>
                  </a:lnTo>
                  <a:lnTo>
                    <a:pt x="630" y="600"/>
                  </a:lnTo>
                  <a:lnTo>
                    <a:pt x="630" y="600"/>
                  </a:lnTo>
                  <a:close/>
                  <a:moveTo>
                    <a:pt x="472" y="606"/>
                  </a:moveTo>
                  <a:lnTo>
                    <a:pt x="472" y="606"/>
                  </a:lnTo>
                  <a:lnTo>
                    <a:pt x="467" y="601"/>
                  </a:lnTo>
                  <a:lnTo>
                    <a:pt x="464" y="600"/>
                  </a:lnTo>
                  <a:lnTo>
                    <a:pt x="461" y="598"/>
                  </a:lnTo>
                  <a:lnTo>
                    <a:pt x="461" y="598"/>
                  </a:lnTo>
                  <a:lnTo>
                    <a:pt x="465" y="603"/>
                  </a:lnTo>
                  <a:lnTo>
                    <a:pt x="468" y="606"/>
                  </a:lnTo>
                  <a:lnTo>
                    <a:pt x="472" y="606"/>
                  </a:lnTo>
                  <a:lnTo>
                    <a:pt x="472" y="606"/>
                  </a:lnTo>
                  <a:close/>
                  <a:moveTo>
                    <a:pt x="374" y="603"/>
                  </a:moveTo>
                  <a:lnTo>
                    <a:pt x="374" y="603"/>
                  </a:lnTo>
                  <a:lnTo>
                    <a:pt x="369" y="600"/>
                  </a:lnTo>
                  <a:lnTo>
                    <a:pt x="368" y="598"/>
                  </a:lnTo>
                  <a:lnTo>
                    <a:pt x="366" y="600"/>
                  </a:lnTo>
                  <a:lnTo>
                    <a:pt x="366" y="600"/>
                  </a:lnTo>
                  <a:lnTo>
                    <a:pt x="369" y="601"/>
                  </a:lnTo>
                  <a:lnTo>
                    <a:pt x="374" y="603"/>
                  </a:lnTo>
                  <a:lnTo>
                    <a:pt x="374" y="603"/>
                  </a:lnTo>
                  <a:close/>
                  <a:moveTo>
                    <a:pt x="749" y="610"/>
                  </a:moveTo>
                  <a:lnTo>
                    <a:pt x="749" y="610"/>
                  </a:lnTo>
                  <a:lnTo>
                    <a:pt x="749" y="609"/>
                  </a:lnTo>
                  <a:lnTo>
                    <a:pt x="747" y="607"/>
                  </a:lnTo>
                  <a:lnTo>
                    <a:pt x="746" y="606"/>
                  </a:lnTo>
                  <a:lnTo>
                    <a:pt x="744" y="603"/>
                  </a:lnTo>
                  <a:lnTo>
                    <a:pt x="744" y="603"/>
                  </a:lnTo>
                  <a:lnTo>
                    <a:pt x="743" y="603"/>
                  </a:lnTo>
                  <a:lnTo>
                    <a:pt x="741" y="601"/>
                  </a:lnTo>
                  <a:lnTo>
                    <a:pt x="740" y="600"/>
                  </a:lnTo>
                  <a:lnTo>
                    <a:pt x="738" y="600"/>
                  </a:lnTo>
                  <a:lnTo>
                    <a:pt x="738" y="600"/>
                  </a:lnTo>
                  <a:lnTo>
                    <a:pt x="740" y="603"/>
                  </a:lnTo>
                  <a:lnTo>
                    <a:pt x="741" y="607"/>
                  </a:lnTo>
                  <a:lnTo>
                    <a:pt x="746" y="609"/>
                  </a:lnTo>
                  <a:lnTo>
                    <a:pt x="749" y="610"/>
                  </a:lnTo>
                  <a:lnTo>
                    <a:pt x="749" y="610"/>
                  </a:lnTo>
                  <a:close/>
                  <a:moveTo>
                    <a:pt x="690" y="606"/>
                  </a:moveTo>
                  <a:lnTo>
                    <a:pt x="690" y="606"/>
                  </a:lnTo>
                  <a:lnTo>
                    <a:pt x="685" y="603"/>
                  </a:lnTo>
                  <a:lnTo>
                    <a:pt x="680" y="600"/>
                  </a:lnTo>
                  <a:lnTo>
                    <a:pt x="680" y="600"/>
                  </a:lnTo>
                  <a:lnTo>
                    <a:pt x="682" y="603"/>
                  </a:lnTo>
                  <a:lnTo>
                    <a:pt x="685" y="604"/>
                  </a:lnTo>
                  <a:lnTo>
                    <a:pt x="688" y="606"/>
                  </a:lnTo>
                  <a:lnTo>
                    <a:pt x="690" y="606"/>
                  </a:lnTo>
                  <a:lnTo>
                    <a:pt x="690" y="606"/>
                  </a:lnTo>
                  <a:close/>
                  <a:moveTo>
                    <a:pt x="479" y="626"/>
                  </a:moveTo>
                  <a:lnTo>
                    <a:pt x="479" y="626"/>
                  </a:lnTo>
                  <a:lnTo>
                    <a:pt x="464" y="613"/>
                  </a:lnTo>
                  <a:lnTo>
                    <a:pt x="447" y="601"/>
                  </a:lnTo>
                  <a:lnTo>
                    <a:pt x="447" y="601"/>
                  </a:lnTo>
                  <a:lnTo>
                    <a:pt x="453" y="609"/>
                  </a:lnTo>
                  <a:lnTo>
                    <a:pt x="462" y="615"/>
                  </a:lnTo>
                  <a:lnTo>
                    <a:pt x="470" y="621"/>
                  </a:lnTo>
                  <a:lnTo>
                    <a:pt x="479" y="626"/>
                  </a:lnTo>
                  <a:lnTo>
                    <a:pt x="479" y="626"/>
                  </a:lnTo>
                  <a:close/>
                  <a:moveTo>
                    <a:pt x="719" y="612"/>
                  </a:moveTo>
                  <a:lnTo>
                    <a:pt x="719" y="612"/>
                  </a:lnTo>
                  <a:lnTo>
                    <a:pt x="709" y="606"/>
                  </a:lnTo>
                  <a:lnTo>
                    <a:pt x="706" y="604"/>
                  </a:lnTo>
                  <a:lnTo>
                    <a:pt x="702" y="603"/>
                  </a:lnTo>
                  <a:lnTo>
                    <a:pt x="702" y="603"/>
                  </a:lnTo>
                  <a:lnTo>
                    <a:pt x="706" y="606"/>
                  </a:lnTo>
                  <a:lnTo>
                    <a:pt x="709" y="609"/>
                  </a:lnTo>
                  <a:lnTo>
                    <a:pt x="714" y="612"/>
                  </a:lnTo>
                  <a:lnTo>
                    <a:pt x="715" y="612"/>
                  </a:lnTo>
                  <a:lnTo>
                    <a:pt x="719" y="612"/>
                  </a:lnTo>
                  <a:lnTo>
                    <a:pt x="719" y="612"/>
                  </a:lnTo>
                  <a:close/>
                  <a:moveTo>
                    <a:pt x="427" y="609"/>
                  </a:moveTo>
                  <a:lnTo>
                    <a:pt x="427" y="609"/>
                  </a:lnTo>
                  <a:lnTo>
                    <a:pt x="424" y="607"/>
                  </a:lnTo>
                  <a:lnTo>
                    <a:pt x="423" y="604"/>
                  </a:lnTo>
                  <a:lnTo>
                    <a:pt x="420" y="603"/>
                  </a:lnTo>
                  <a:lnTo>
                    <a:pt x="418" y="603"/>
                  </a:lnTo>
                  <a:lnTo>
                    <a:pt x="418" y="603"/>
                  </a:lnTo>
                  <a:lnTo>
                    <a:pt x="420" y="604"/>
                  </a:lnTo>
                  <a:lnTo>
                    <a:pt x="421" y="607"/>
                  </a:lnTo>
                  <a:lnTo>
                    <a:pt x="424" y="609"/>
                  </a:lnTo>
                  <a:lnTo>
                    <a:pt x="427" y="609"/>
                  </a:lnTo>
                  <a:lnTo>
                    <a:pt x="427" y="609"/>
                  </a:lnTo>
                  <a:close/>
                  <a:moveTo>
                    <a:pt x="696" y="610"/>
                  </a:moveTo>
                  <a:lnTo>
                    <a:pt x="696" y="610"/>
                  </a:lnTo>
                  <a:lnTo>
                    <a:pt x="694" y="610"/>
                  </a:lnTo>
                  <a:lnTo>
                    <a:pt x="693" y="609"/>
                  </a:lnTo>
                  <a:lnTo>
                    <a:pt x="693" y="607"/>
                  </a:lnTo>
                  <a:lnTo>
                    <a:pt x="691" y="609"/>
                  </a:lnTo>
                  <a:lnTo>
                    <a:pt x="691" y="609"/>
                  </a:lnTo>
                  <a:lnTo>
                    <a:pt x="694" y="610"/>
                  </a:lnTo>
                  <a:lnTo>
                    <a:pt x="694" y="610"/>
                  </a:lnTo>
                  <a:lnTo>
                    <a:pt x="696" y="610"/>
                  </a:lnTo>
                  <a:lnTo>
                    <a:pt x="696" y="610"/>
                  </a:lnTo>
                  <a:close/>
                  <a:moveTo>
                    <a:pt x="743" y="622"/>
                  </a:moveTo>
                  <a:lnTo>
                    <a:pt x="743" y="622"/>
                  </a:lnTo>
                  <a:lnTo>
                    <a:pt x="744" y="619"/>
                  </a:lnTo>
                  <a:lnTo>
                    <a:pt x="746" y="616"/>
                  </a:lnTo>
                  <a:lnTo>
                    <a:pt x="746" y="616"/>
                  </a:lnTo>
                  <a:lnTo>
                    <a:pt x="740" y="616"/>
                  </a:lnTo>
                  <a:lnTo>
                    <a:pt x="735" y="613"/>
                  </a:lnTo>
                  <a:lnTo>
                    <a:pt x="732" y="610"/>
                  </a:lnTo>
                  <a:lnTo>
                    <a:pt x="728" y="609"/>
                  </a:lnTo>
                  <a:lnTo>
                    <a:pt x="728" y="609"/>
                  </a:lnTo>
                  <a:lnTo>
                    <a:pt x="729" y="613"/>
                  </a:lnTo>
                  <a:lnTo>
                    <a:pt x="734" y="618"/>
                  </a:lnTo>
                  <a:lnTo>
                    <a:pt x="743" y="622"/>
                  </a:lnTo>
                  <a:lnTo>
                    <a:pt x="743" y="622"/>
                  </a:lnTo>
                  <a:close/>
                  <a:moveTo>
                    <a:pt x="577" y="622"/>
                  </a:moveTo>
                  <a:lnTo>
                    <a:pt x="577" y="622"/>
                  </a:lnTo>
                  <a:lnTo>
                    <a:pt x="577" y="621"/>
                  </a:lnTo>
                  <a:lnTo>
                    <a:pt x="575" y="619"/>
                  </a:lnTo>
                  <a:lnTo>
                    <a:pt x="569" y="615"/>
                  </a:lnTo>
                  <a:lnTo>
                    <a:pt x="569" y="615"/>
                  </a:lnTo>
                  <a:lnTo>
                    <a:pt x="565" y="612"/>
                  </a:lnTo>
                  <a:lnTo>
                    <a:pt x="563" y="610"/>
                  </a:lnTo>
                  <a:lnTo>
                    <a:pt x="560" y="610"/>
                  </a:lnTo>
                  <a:lnTo>
                    <a:pt x="560" y="610"/>
                  </a:lnTo>
                  <a:lnTo>
                    <a:pt x="565" y="613"/>
                  </a:lnTo>
                  <a:lnTo>
                    <a:pt x="568" y="616"/>
                  </a:lnTo>
                  <a:lnTo>
                    <a:pt x="572" y="619"/>
                  </a:lnTo>
                  <a:lnTo>
                    <a:pt x="577" y="622"/>
                  </a:lnTo>
                  <a:lnTo>
                    <a:pt x="577" y="622"/>
                  </a:lnTo>
                  <a:close/>
                  <a:moveTo>
                    <a:pt x="578" y="610"/>
                  </a:moveTo>
                  <a:lnTo>
                    <a:pt x="578" y="610"/>
                  </a:lnTo>
                  <a:lnTo>
                    <a:pt x="578" y="612"/>
                  </a:lnTo>
                  <a:lnTo>
                    <a:pt x="581" y="615"/>
                  </a:lnTo>
                  <a:lnTo>
                    <a:pt x="584" y="615"/>
                  </a:lnTo>
                  <a:lnTo>
                    <a:pt x="587" y="613"/>
                  </a:lnTo>
                  <a:lnTo>
                    <a:pt x="587" y="613"/>
                  </a:lnTo>
                  <a:lnTo>
                    <a:pt x="584" y="613"/>
                  </a:lnTo>
                  <a:lnTo>
                    <a:pt x="583" y="612"/>
                  </a:lnTo>
                  <a:lnTo>
                    <a:pt x="581" y="610"/>
                  </a:lnTo>
                  <a:lnTo>
                    <a:pt x="580" y="609"/>
                  </a:lnTo>
                  <a:lnTo>
                    <a:pt x="580" y="609"/>
                  </a:lnTo>
                  <a:lnTo>
                    <a:pt x="578" y="610"/>
                  </a:lnTo>
                  <a:lnTo>
                    <a:pt x="578" y="610"/>
                  </a:lnTo>
                  <a:close/>
                  <a:moveTo>
                    <a:pt x="539" y="626"/>
                  </a:moveTo>
                  <a:lnTo>
                    <a:pt x="539" y="626"/>
                  </a:lnTo>
                  <a:lnTo>
                    <a:pt x="542" y="626"/>
                  </a:lnTo>
                  <a:lnTo>
                    <a:pt x="545" y="626"/>
                  </a:lnTo>
                  <a:lnTo>
                    <a:pt x="545" y="626"/>
                  </a:lnTo>
                  <a:lnTo>
                    <a:pt x="543" y="624"/>
                  </a:lnTo>
                  <a:lnTo>
                    <a:pt x="540" y="622"/>
                  </a:lnTo>
                  <a:lnTo>
                    <a:pt x="539" y="621"/>
                  </a:lnTo>
                  <a:lnTo>
                    <a:pt x="539" y="618"/>
                  </a:lnTo>
                  <a:lnTo>
                    <a:pt x="539" y="618"/>
                  </a:lnTo>
                  <a:lnTo>
                    <a:pt x="532" y="615"/>
                  </a:lnTo>
                  <a:lnTo>
                    <a:pt x="529" y="613"/>
                  </a:lnTo>
                  <a:lnTo>
                    <a:pt x="526" y="612"/>
                  </a:lnTo>
                  <a:lnTo>
                    <a:pt x="526" y="612"/>
                  </a:lnTo>
                  <a:lnTo>
                    <a:pt x="532" y="618"/>
                  </a:lnTo>
                  <a:lnTo>
                    <a:pt x="539" y="626"/>
                  </a:lnTo>
                  <a:lnTo>
                    <a:pt x="539" y="626"/>
                  </a:lnTo>
                  <a:close/>
                  <a:moveTo>
                    <a:pt x="671" y="630"/>
                  </a:moveTo>
                  <a:lnTo>
                    <a:pt x="671" y="630"/>
                  </a:lnTo>
                  <a:lnTo>
                    <a:pt x="668" y="626"/>
                  </a:lnTo>
                  <a:lnTo>
                    <a:pt x="661" y="619"/>
                  </a:lnTo>
                  <a:lnTo>
                    <a:pt x="645" y="612"/>
                  </a:lnTo>
                  <a:lnTo>
                    <a:pt x="645" y="612"/>
                  </a:lnTo>
                  <a:lnTo>
                    <a:pt x="651" y="618"/>
                  </a:lnTo>
                  <a:lnTo>
                    <a:pt x="658" y="622"/>
                  </a:lnTo>
                  <a:lnTo>
                    <a:pt x="664" y="627"/>
                  </a:lnTo>
                  <a:lnTo>
                    <a:pt x="671" y="630"/>
                  </a:lnTo>
                  <a:lnTo>
                    <a:pt x="671" y="630"/>
                  </a:lnTo>
                  <a:close/>
                  <a:moveTo>
                    <a:pt x="493" y="630"/>
                  </a:moveTo>
                  <a:lnTo>
                    <a:pt x="493" y="630"/>
                  </a:lnTo>
                  <a:lnTo>
                    <a:pt x="505" y="641"/>
                  </a:lnTo>
                  <a:lnTo>
                    <a:pt x="511" y="645"/>
                  </a:lnTo>
                  <a:lnTo>
                    <a:pt x="517" y="648"/>
                  </a:lnTo>
                  <a:lnTo>
                    <a:pt x="517" y="648"/>
                  </a:lnTo>
                  <a:lnTo>
                    <a:pt x="508" y="639"/>
                  </a:lnTo>
                  <a:lnTo>
                    <a:pt x="497" y="630"/>
                  </a:lnTo>
                  <a:lnTo>
                    <a:pt x="485" y="621"/>
                  </a:lnTo>
                  <a:lnTo>
                    <a:pt x="475" y="612"/>
                  </a:lnTo>
                  <a:lnTo>
                    <a:pt x="475" y="612"/>
                  </a:lnTo>
                  <a:lnTo>
                    <a:pt x="478" y="618"/>
                  </a:lnTo>
                  <a:lnTo>
                    <a:pt x="482" y="622"/>
                  </a:lnTo>
                  <a:lnTo>
                    <a:pt x="493" y="630"/>
                  </a:lnTo>
                  <a:lnTo>
                    <a:pt x="493" y="630"/>
                  </a:lnTo>
                  <a:close/>
                  <a:moveTo>
                    <a:pt x="366" y="635"/>
                  </a:moveTo>
                  <a:lnTo>
                    <a:pt x="366" y="635"/>
                  </a:lnTo>
                  <a:lnTo>
                    <a:pt x="375" y="639"/>
                  </a:lnTo>
                  <a:lnTo>
                    <a:pt x="388" y="642"/>
                  </a:lnTo>
                  <a:lnTo>
                    <a:pt x="388" y="642"/>
                  </a:lnTo>
                  <a:lnTo>
                    <a:pt x="382" y="635"/>
                  </a:lnTo>
                  <a:lnTo>
                    <a:pt x="375" y="627"/>
                  </a:lnTo>
                  <a:lnTo>
                    <a:pt x="362" y="613"/>
                  </a:lnTo>
                  <a:lnTo>
                    <a:pt x="362" y="613"/>
                  </a:lnTo>
                  <a:lnTo>
                    <a:pt x="362" y="613"/>
                  </a:lnTo>
                  <a:lnTo>
                    <a:pt x="360" y="613"/>
                  </a:lnTo>
                  <a:lnTo>
                    <a:pt x="360" y="613"/>
                  </a:lnTo>
                  <a:lnTo>
                    <a:pt x="363" y="618"/>
                  </a:lnTo>
                  <a:lnTo>
                    <a:pt x="366" y="622"/>
                  </a:lnTo>
                  <a:lnTo>
                    <a:pt x="368" y="629"/>
                  </a:lnTo>
                  <a:lnTo>
                    <a:pt x="366" y="635"/>
                  </a:lnTo>
                  <a:lnTo>
                    <a:pt x="366" y="635"/>
                  </a:lnTo>
                  <a:close/>
                  <a:moveTo>
                    <a:pt x="490" y="658"/>
                  </a:moveTo>
                  <a:lnTo>
                    <a:pt x="490" y="658"/>
                  </a:lnTo>
                  <a:lnTo>
                    <a:pt x="479" y="644"/>
                  </a:lnTo>
                  <a:lnTo>
                    <a:pt x="467" y="632"/>
                  </a:lnTo>
                  <a:lnTo>
                    <a:pt x="453" y="621"/>
                  </a:lnTo>
                  <a:lnTo>
                    <a:pt x="446" y="616"/>
                  </a:lnTo>
                  <a:lnTo>
                    <a:pt x="438" y="613"/>
                  </a:lnTo>
                  <a:lnTo>
                    <a:pt x="438" y="613"/>
                  </a:lnTo>
                  <a:lnTo>
                    <a:pt x="450" y="626"/>
                  </a:lnTo>
                  <a:lnTo>
                    <a:pt x="462" y="638"/>
                  </a:lnTo>
                  <a:lnTo>
                    <a:pt x="490" y="658"/>
                  </a:lnTo>
                  <a:lnTo>
                    <a:pt x="490" y="658"/>
                  </a:lnTo>
                  <a:close/>
                  <a:moveTo>
                    <a:pt x="622" y="616"/>
                  </a:moveTo>
                  <a:lnTo>
                    <a:pt x="622" y="616"/>
                  </a:lnTo>
                  <a:lnTo>
                    <a:pt x="629" y="622"/>
                  </a:lnTo>
                  <a:lnTo>
                    <a:pt x="635" y="630"/>
                  </a:lnTo>
                  <a:lnTo>
                    <a:pt x="642" y="635"/>
                  </a:lnTo>
                  <a:lnTo>
                    <a:pt x="647" y="638"/>
                  </a:lnTo>
                  <a:lnTo>
                    <a:pt x="650" y="639"/>
                  </a:lnTo>
                  <a:lnTo>
                    <a:pt x="650" y="639"/>
                  </a:lnTo>
                  <a:lnTo>
                    <a:pt x="647" y="633"/>
                  </a:lnTo>
                  <a:lnTo>
                    <a:pt x="641" y="629"/>
                  </a:lnTo>
                  <a:lnTo>
                    <a:pt x="635" y="624"/>
                  </a:lnTo>
                  <a:lnTo>
                    <a:pt x="630" y="618"/>
                  </a:lnTo>
                  <a:lnTo>
                    <a:pt x="630" y="618"/>
                  </a:lnTo>
                  <a:lnTo>
                    <a:pt x="633" y="616"/>
                  </a:lnTo>
                  <a:lnTo>
                    <a:pt x="633" y="616"/>
                  </a:lnTo>
                  <a:lnTo>
                    <a:pt x="635" y="618"/>
                  </a:lnTo>
                  <a:lnTo>
                    <a:pt x="636" y="618"/>
                  </a:lnTo>
                  <a:lnTo>
                    <a:pt x="638" y="618"/>
                  </a:lnTo>
                  <a:lnTo>
                    <a:pt x="638" y="618"/>
                  </a:lnTo>
                  <a:lnTo>
                    <a:pt x="636" y="616"/>
                  </a:lnTo>
                  <a:lnTo>
                    <a:pt x="635" y="615"/>
                  </a:lnTo>
                  <a:lnTo>
                    <a:pt x="632" y="613"/>
                  </a:lnTo>
                  <a:lnTo>
                    <a:pt x="632" y="613"/>
                  </a:lnTo>
                  <a:lnTo>
                    <a:pt x="630" y="616"/>
                  </a:lnTo>
                  <a:lnTo>
                    <a:pt x="629" y="616"/>
                  </a:lnTo>
                  <a:lnTo>
                    <a:pt x="625" y="616"/>
                  </a:lnTo>
                  <a:lnTo>
                    <a:pt x="622" y="616"/>
                  </a:lnTo>
                  <a:lnTo>
                    <a:pt x="622" y="616"/>
                  </a:lnTo>
                  <a:close/>
                  <a:moveTo>
                    <a:pt x="319" y="661"/>
                  </a:moveTo>
                  <a:lnTo>
                    <a:pt x="319" y="661"/>
                  </a:lnTo>
                  <a:lnTo>
                    <a:pt x="318" y="654"/>
                  </a:lnTo>
                  <a:lnTo>
                    <a:pt x="313" y="650"/>
                  </a:lnTo>
                  <a:lnTo>
                    <a:pt x="308" y="647"/>
                  </a:lnTo>
                  <a:lnTo>
                    <a:pt x="304" y="642"/>
                  </a:lnTo>
                  <a:lnTo>
                    <a:pt x="304" y="642"/>
                  </a:lnTo>
                  <a:lnTo>
                    <a:pt x="302" y="642"/>
                  </a:lnTo>
                  <a:lnTo>
                    <a:pt x="299" y="644"/>
                  </a:lnTo>
                  <a:lnTo>
                    <a:pt x="299" y="644"/>
                  </a:lnTo>
                  <a:lnTo>
                    <a:pt x="293" y="636"/>
                  </a:lnTo>
                  <a:lnTo>
                    <a:pt x="285" y="629"/>
                  </a:lnTo>
                  <a:lnTo>
                    <a:pt x="278" y="622"/>
                  </a:lnTo>
                  <a:lnTo>
                    <a:pt x="270" y="616"/>
                  </a:lnTo>
                  <a:lnTo>
                    <a:pt x="270" y="616"/>
                  </a:lnTo>
                  <a:lnTo>
                    <a:pt x="295" y="639"/>
                  </a:lnTo>
                  <a:lnTo>
                    <a:pt x="319" y="661"/>
                  </a:lnTo>
                  <a:lnTo>
                    <a:pt x="319" y="661"/>
                  </a:lnTo>
                  <a:close/>
                  <a:moveTo>
                    <a:pt x="330" y="624"/>
                  </a:moveTo>
                  <a:lnTo>
                    <a:pt x="330" y="624"/>
                  </a:lnTo>
                  <a:lnTo>
                    <a:pt x="328" y="622"/>
                  </a:lnTo>
                  <a:lnTo>
                    <a:pt x="325" y="619"/>
                  </a:lnTo>
                  <a:lnTo>
                    <a:pt x="324" y="618"/>
                  </a:lnTo>
                  <a:lnTo>
                    <a:pt x="321" y="618"/>
                  </a:lnTo>
                  <a:lnTo>
                    <a:pt x="321" y="618"/>
                  </a:lnTo>
                  <a:lnTo>
                    <a:pt x="324" y="619"/>
                  </a:lnTo>
                  <a:lnTo>
                    <a:pt x="325" y="622"/>
                  </a:lnTo>
                  <a:lnTo>
                    <a:pt x="328" y="624"/>
                  </a:lnTo>
                  <a:lnTo>
                    <a:pt x="330" y="624"/>
                  </a:lnTo>
                  <a:lnTo>
                    <a:pt x="330" y="624"/>
                  </a:lnTo>
                  <a:close/>
                  <a:moveTo>
                    <a:pt x="723" y="638"/>
                  </a:moveTo>
                  <a:lnTo>
                    <a:pt x="723" y="638"/>
                  </a:lnTo>
                  <a:lnTo>
                    <a:pt x="717" y="632"/>
                  </a:lnTo>
                  <a:lnTo>
                    <a:pt x="709" y="626"/>
                  </a:lnTo>
                  <a:lnTo>
                    <a:pt x="694" y="616"/>
                  </a:lnTo>
                  <a:lnTo>
                    <a:pt x="694" y="616"/>
                  </a:lnTo>
                  <a:lnTo>
                    <a:pt x="696" y="621"/>
                  </a:lnTo>
                  <a:lnTo>
                    <a:pt x="699" y="626"/>
                  </a:lnTo>
                  <a:lnTo>
                    <a:pt x="706" y="630"/>
                  </a:lnTo>
                  <a:lnTo>
                    <a:pt x="715" y="635"/>
                  </a:lnTo>
                  <a:lnTo>
                    <a:pt x="723" y="638"/>
                  </a:lnTo>
                  <a:lnTo>
                    <a:pt x="723" y="638"/>
                  </a:lnTo>
                  <a:close/>
                  <a:moveTo>
                    <a:pt x="449" y="633"/>
                  </a:moveTo>
                  <a:lnTo>
                    <a:pt x="449" y="633"/>
                  </a:lnTo>
                  <a:lnTo>
                    <a:pt x="446" y="629"/>
                  </a:lnTo>
                  <a:lnTo>
                    <a:pt x="441" y="624"/>
                  </a:lnTo>
                  <a:lnTo>
                    <a:pt x="436" y="621"/>
                  </a:lnTo>
                  <a:lnTo>
                    <a:pt x="430" y="618"/>
                  </a:lnTo>
                  <a:lnTo>
                    <a:pt x="430" y="618"/>
                  </a:lnTo>
                  <a:lnTo>
                    <a:pt x="433" y="622"/>
                  </a:lnTo>
                  <a:lnTo>
                    <a:pt x="438" y="627"/>
                  </a:lnTo>
                  <a:lnTo>
                    <a:pt x="449" y="633"/>
                  </a:lnTo>
                  <a:lnTo>
                    <a:pt x="449" y="633"/>
                  </a:lnTo>
                  <a:close/>
                  <a:moveTo>
                    <a:pt x="741" y="629"/>
                  </a:moveTo>
                  <a:lnTo>
                    <a:pt x="741" y="629"/>
                  </a:lnTo>
                  <a:lnTo>
                    <a:pt x="737" y="626"/>
                  </a:lnTo>
                  <a:lnTo>
                    <a:pt x="732" y="622"/>
                  </a:lnTo>
                  <a:lnTo>
                    <a:pt x="729" y="619"/>
                  </a:lnTo>
                  <a:lnTo>
                    <a:pt x="725" y="618"/>
                  </a:lnTo>
                  <a:lnTo>
                    <a:pt x="725" y="618"/>
                  </a:lnTo>
                  <a:lnTo>
                    <a:pt x="728" y="621"/>
                  </a:lnTo>
                  <a:lnTo>
                    <a:pt x="732" y="626"/>
                  </a:lnTo>
                  <a:lnTo>
                    <a:pt x="737" y="627"/>
                  </a:lnTo>
                  <a:lnTo>
                    <a:pt x="741" y="629"/>
                  </a:lnTo>
                  <a:lnTo>
                    <a:pt x="741" y="629"/>
                  </a:lnTo>
                  <a:close/>
                  <a:moveTo>
                    <a:pt x="293" y="656"/>
                  </a:moveTo>
                  <a:lnTo>
                    <a:pt x="293" y="656"/>
                  </a:lnTo>
                  <a:lnTo>
                    <a:pt x="284" y="647"/>
                  </a:lnTo>
                  <a:lnTo>
                    <a:pt x="275" y="638"/>
                  </a:lnTo>
                  <a:lnTo>
                    <a:pt x="253" y="621"/>
                  </a:lnTo>
                  <a:lnTo>
                    <a:pt x="253" y="621"/>
                  </a:lnTo>
                  <a:lnTo>
                    <a:pt x="272" y="641"/>
                  </a:lnTo>
                  <a:lnTo>
                    <a:pt x="282" y="648"/>
                  </a:lnTo>
                  <a:lnTo>
                    <a:pt x="293" y="656"/>
                  </a:lnTo>
                  <a:lnTo>
                    <a:pt x="293" y="656"/>
                  </a:lnTo>
                  <a:close/>
                  <a:moveTo>
                    <a:pt x="342" y="651"/>
                  </a:moveTo>
                  <a:lnTo>
                    <a:pt x="342" y="651"/>
                  </a:lnTo>
                  <a:lnTo>
                    <a:pt x="333" y="644"/>
                  </a:lnTo>
                  <a:lnTo>
                    <a:pt x="325" y="636"/>
                  </a:lnTo>
                  <a:lnTo>
                    <a:pt x="316" y="630"/>
                  </a:lnTo>
                  <a:lnTo>
                    <a:pt x="307" y="624"/>
                  </a:lnTo>
                  <a:lnTo>
                    <a:pt x="307" y="624"/>
                  </a:lnTo>
                  <a:lnTo>
                    <a:pt x="324" y="639"/>
                  </a:lnTo>
                  <a:lnTo>
                    <a:pt x="333" y="645"/>
                  </a:lnTo>
                  <a:lnTo>
                    <a:pt x="342" y="651"/>
                  </a:lnTo>
                  <a:lnTo>
                    <a:pt x="342" y="651"/>
                  </a:lnTo>
                  <a:close/>
                  <a:moveTo>
                    <a:pt x="737" y="638"/>
                  </a:moveTo>
                  <a:lnTo>
                    <a:pt x="737" y="638"/>
                  </a:lnTo>
                  <a:lnTo>
                    <a:pt x="737" y="636"/>
                  </a:lnTo>
                  <a:lnTo>
                    <a:pt x="737" y="635"/>
                  </a:lnTo>
                  <a:lnTo>
                    <a:pt x="735" y="633"/>
                  </a:lnTo>
                  <a:lnTo>
                    <a:pt x="732" y="630"/>
                  </a:lnTo>
                  <a:lnTo>
                    <a:pt x="731" y="630"/>
                  </a:lnTo>
                  <a:lnTo>
                    <a:pt x="731" y="629"/>
                  </a:lnTo>
                  <a:lnTo>
                    <a:pt x="731" y="629"/>
                  </a:lnTo>
                  <a:lnTo>
                    <a:pt x="728" y="627"/>
                  </a:lnTo>
                  <a:lnTo>
                    <a:pt x="726" y="627"/>
                  </a:lnTo>
                  <a:lnTo>
                    <a:pt x="725" y="626"/>
                  </a:lnTo>
                  <a:lnTo>
                    <a:pt x="722" y="624"/>
                  </a:lnTo>
                  <a:lnTo>
                    <a:pt x="722" y="624"/>
                  </a:lnTo>
                  <a:lnTo>
                    <a:pt x="725" y="629"/>
                  </a:lnTo>
                  <a:lnTo>
                    <a:pt x="728" y="632"/>
                  </a:lnTo>
                  <a:lnTo>
                    <a:pt x="737" y="638"/>
                  </a:lnTo>
                  <a:lnTo>
                    <a:pt x="737" y="638"/>
                  </a:lnTo>
                  <a:close/>
                  <a:moveTo>
                    <a:pt x="398" y="639"/>
                  </a:moveTo>
                  <a:lnTo>
                    <a:pt x="398" y="639"/>
                  </a:lnTo>
                  <a:lnTo>
                    <a:pt x="394" y="636"/>
                  </a:lnTo>
                  <a:lnTo>
                    <a:pt x="389" y="633"/>
                  </a:lnTo>
                  <a:lnTo>
                    <a:pt x="386" y="629"/>
                  </a:lnTo>
                  <a:lnTo>
                    <a:pt x="382" y="627"/>
                  </a:lnTo>
                  <a:lnTo>
                    <a:pt x="382" y="627"/>
                  </a:lnTo>
                  <a:lnTo>
                    <a:pt x="386" y="630"/>
                  </a:lnTo>
                  <a:lnTo>
                    <a:pt x="389" y="635"/>
                  </a:lnTo>
                  <a:lnTo>
                    <a:pt x="394" y="638"/>
                  </a:lnTo>
                  <a:lnTo>
                    <a:pt x="398" y="639"/>
                  </a:lnTo>
                  <a:lnTo>
                    <a:pt x="398" y="639"/>
                  </a:lnTo>
                  <a:close/>
                  <a:moveTo>
                    <a:pt x="696" y="632"/>
                  </a:moveTo>
                  <a:lnTo>
                    <a:pt x="696" y="632"/>
                  </a:lnTo>
                  <a:lnTo>
                    <a:pt x="694" y="630"/>
                  </a:lnTo>
                  <a:lnTo>
                    <a:pt x="693" y="629"/>
                  </a:lnTo>
                  <a:lnTo>
                    <a:pt x="686" y="626"/>
                  </a:lnTo>
                  <a:lnTo>
                    <a:pt x="686" y="626"/>
                  </a:lnTo>
                  <a:lnTo>
                    <a:pt x="690" y="630"/>
                  </a:lnTo>
                  <a:lnTo>
                    <a:pt x="693" y="632"/>
                  </a:lnTo>
                  <a:lnTo>
                    <a:pt x="696" y="632"/>
                  </a:lnTo>
                  <a:lnTo>
                    <a:pt x="696" y="632"/>
                  </a:lnTo>
                  <a:close/>
                  <a:moveTo>
                    <a:pt x="757" y="635"/>
                  </a:moveTo>
                  <a:lnTo>
                    <a:pt x="757" y="635"/>
                  </a:lnTo>
                  <a:lnTo>
                    <a:pt x="758" y="630"/>
                  </a:lnTo>
                  <a:lnTo>
                    <a:pt x="758" y="627"/>
                  </a:lnTo>
                  <a:lnTo>
                    <a:pt x="757" y="626"/>
                  </a:lnTo>
                  <a:lnTo>
                    <a:pt x="757" y="626"/>
                  </a:lnTo>
                  <a:lnTo>
                    <a:pt x="757" y="629"/>
                  </a:lnTo>
                  <a:lnTo>
                    <a:pt x="757" y="630"/>
                  </a:lnTo>
                  <a:lnTo>
                    <a:pt x="755" y="633"/>
                  </a:lnTo>
                  <a:lnTo>
                    <a:pt x="757" y="635"/>
                  </a:lnTo>
                  <a:lnTo>
                    <a:pt x="757" y="635"/>
                  </a:lnTo>
                  <a:close/>
                  <a:moveTo>
                    <a:pt x="310" y="641"/>
                  </a:moveTo>
                  <a:lnTo>
                    <a:pt x="310" y="641"/>
                  </a:lnTo>
                  <a:lnTo>
                    <a:pt x="308" y="636"/>
                  </a:lnTo>
                  <a:lnTo>
                    <a:pt x="304" y="633"/>
                  </a:lnTo>
                  <a:lnTo>
                    <a:pt x="299" y="630"/>
                  </a:lnTo>
                  <a:lnTo>
                    <a:pt x="296" y="629"/>
                  </a:lnTo>
                  <a:lnTo>
                    <a:pt x="296" y="629"/>
                  </a:lnTo>
                  <a:lnTo>
                    <a:pt x="302" y="635"/>
                  </a:lnTo>
                  <a:lnTo>
                    <a:pt x="310" y="641"/>
                  </a:lnTo>
                  <a:lnTo>
                    <a:pt x="310" y="641"/>
                  </a:lnTo>
                  <a:close/>
                  <a:moveTo>
                    <a:pt x="487" y="630"/>
                  </a:moveTo>
                  <a:lnTo>
                    <a:pt x="487" y="630"/>
                  </a:lnTo>
                  <a:lnTo>
                    <a:pt x="484" y="629"/>
                  </a:lnTo>
                  <a:lnTo>
                    <a:pt x="482" y="629"/>
                  </a:lnTo>
                  <a:lnTo>
                    <a:pt x="482" y="629"/>
                  </a:lnTo>
                  <a:lnTo>
                    <a:pt x="482" y="629"/>
                  </a:lnTo>
                  <a:lnTo>
                    <a:pt x="484" y="632"/>
                  </a:lnTo>
                  <a:lnTo>
                    <a:pt x="485" y="632"/>
                  </a:lnTo>
                  <a:lnTo>
                    <a:pt x="487" y="630"/>
                  </a:lnTo>
                  <a:lnTo>
                    <a:pt x="487" y="630"/>
                  </a:lnTo>
                  <a:close/>
                  <a:moveTo>
                    <a:pt x="528" y="647"/>
                  </a:moveTo>
                  <a:lnTo>
                    <a:pt x="528" y="647"/>
                  </a:lnTo>
                  <a:lnTo>
                    <a:pt x="523" y="641"/>
                  </a:lnTo>
                  <a:lnTo>
                    <a:pt x="517" y="636"/>
                  </a:lnTo>
                  <a:lnTo>
                    <a:pt x="511" y="632"/>
                  </a:lnTo>
                  <a:lnTo>
                    <a:pt x="504" y="630"/>
                  </a:lnTo>
                  <a:lnTo>
                    <a:pt x="504" y="630"/>
                  </a:lnTo>
                  <a:lnTo>
                    <a:pt x="508" y="635"/>
                  </a:lnTo>
                  <a:lnTo>
                    <a:pt x="514" y="641"/>
                  </a:lnTo>
                  <a:lnTo>
                    <a:pt x="519" y="645"/>
                  </a:lnTo>
                  <a:lnTo>
                    <a:pt x="523" y="647"/>
                  </a:lnTo>
                  <a:lnTo>
                    <a:pt x="528" y="647"/>
                  </a:lnTo>
                  <a:lnTo>
                    <a:pt x="528" y="647"/>
                  </a:lnTo>
                  <a:close/>
                  <a:moveTo>
                    <a:pt x="769" y="644"/>
                  </a:moveTo>
                  <a:lnTo>
                    <a:pt x="769" y="644"/>
                  </a:lnTo>
                  <a:lnTo>
                    <a:pt x="770" y="638"/>
                  </a:lnTo>
                  <a:lnTo>
                    <a:pt x="770" y="636"/>
                  </a:lnTo>
                  <a:lnTo>
                    <a:pt x="770" y="633"/>
                  </a:lnTo>
                  <a:lnTo>
                    <a:pt x="770" y="633"/>
                  </a:lnTo>
                  <a:lnTo>
                    <a:pt x="769" y="633"/>
                  </a:lnTo>
                  <a:lnTo>
                    <a:pt x="769" y="633"/>
                  </a:lnTo>
                  <a:lnTo>
                    <a:pt x="766" y="639"/>
                  </a:lnTo>
                  <a:lnTo>
                    <a:pt x="766" y="642"/>
                  </a:lnTo>
                  <a:lnTo>
                    <a:pt x="769" y="644"/>
                  </a:lnTo>
                  <a:lnTo>
                    <a:pt x="769" y="644"/>
                  </a:lnTo>
                  <a:close/>
                  <a:moveTo>
                    <a:pt x="699" y="639"/>
                  </a:moveTo>
                  <a:lnTo>
                    <a:pt x="699" y="639"/>
                  </a:lnTo>
                  <a:lnTo>
                    <a:pt x="709" y="645"/>
                  </a:lnTo>
                  <a:lnTo>
                    <a:pt x="720" y="650"/>
                  </a:lnTo>
                  <a:lnTo>
                    <a:pt x="720" y="650"/>
                  </a:lnTo>
                  <a:lnTo>
                    <a:pt x="722" y="650"/>
                  </a:lnTo>
                  <a:lnTo>
                    <a:pt x="722" y="650"/>
                  </a:lnTo>
                  <a:lnTo>
                    <a:pt x="723" y="648"/>
                  </a:lnTo>
                  <a:lnTo>
                    <a:pt x="725" y="648"/>
                  </a:lnTo>
                  <a:lnTo>
                    <a:pt x="725" y="648"/>
                  </a:lnTo>
                  <a:lnTo>
                    <a:pt x="728" y="650"/>
                  </a:lnTo>
                  <a:lnTo>
                    <a:pt x="728" y="651"/>
                  </a:lnTo>
                  <a:lnTo>
                    <a:pt x="729" y="656"/>
                  </a:lnTo>
                  <a:lnTo>
                    <a:pt x="729" y="656"/>
                  </a:lnTo>
                  <a:lnTo>
                    <a:pt x="732" y="653"/>
                  </a:lnTo>
                  <a:lnTo>
                    <a:pt x="732" y="648"/>
                  </a:lnTo>
                  <a:lnTo>
                    <a:pt x="732" y="648"/>
                  </a:lnTo>
                  <a:lnTo>
                    <a:pt x="702" y="633"/>
                  </a:lnTo>
                  <a:lnTo>
                    <a:pt x="702" y="633"/>
                  </a:lnTo>
                  <a:lnTo>
                    <a:pt x="702" y="636"/>
                  </a:lnTo>
                  <a:lnTo>
                    <a:pt x="702" y="636"/>
                  </a:lnTo>
                  <a:lnTo>
                    <a:pt x="700" y="638"/>
                  </a:lnTo>
                  <a:lnTo>
                    <a:pt x="699" y="639"/>
                  </a:lnTo>
                  <a:lnTo>
                    <a:pt x="699" y="639"/>
                  </a:lnTo>
                  <a:close/>
                  <a:moveTo>
                    <a:pt x="360" y="639"/>
                  </a:moveTo>
                  <a:lnTo>
                    <a:pt x="360" y="639"/>
                  </a:lnTo>
                  <a:lnTo>
                    <a:pt x="360" y="644"/>
                  </a:lnTo>
                  <a:lnTo>
                    <a:pt x="363" y="648"/>
                  </a:lnTo>
                  <a:lnTo>
                    <a:pt x="371" y="654"/>
                  </a:lnTo>
                  <a:lnTo>
                    <a:pt x="371" y="654"/>
                  </a:lnTo>
                  <a:lnTo>
                    <a:pt x="375" y="654"/>
                  </a:lnTo>
                  <a:lnTo>
                    <a:pt x="378" y="656"/>
                  </a:lnTo>
                  <a:lnTo>
                    <a:pt x="383" y="658"/>
                  </a:lnTo>
                  <a:lnTo>
                    <a:pt x="388" y="656"/>
                  </a:lnTo>
                  <a:lnTo>
                    <a:pt x="388" y="656"/>
                  </a:lnTo>
                  <a:lnTo>
                    <a:pt x="378" y="650"/>
                  </a:lnTo>
                  <a:lnTo>
                    <a:pt x="372" y="644"/>
                  </a:lnTo>
                  <a:lnTo>
                    <a:pt x="365" y="638"/>
                  </a:lnTo>
                  <a:lnTo>
                    <a:pt x="360" y="636"/>
                  </a:lnTo>
                  <a:lnTo>
                    <a:pt x="356" y="635"/>
                  </a:lnTo>
                  <a:lnTo>
                    <a:pt x="356" y="635"/>
                  </a:lnTo>
                  <a:lnTo>
                    <a:pt x="356" y="636"/>
                  </a:lnTo>
                  <a:lnTo>
                    <a:pt x="357" y="636"/>
                  </a:lnTo>
                  <a:lnTo>
                    <a:pt x="359" y="638"/>
                  </a:lnTo>
                  <a:lnTo>
                    <a:pt x="360" y="639"/>
                  </a:lnTo>
                  <a:lnTo>
                    <a:pt x="360" y="639"/>
                  </a:lnTo>
                  <a:close/>
                  <a:moveTo>
                    <a:pt x="511" y="650"/>
                  </a:moveTo>
                  <a:lnTo>
                    <a:pt x="511" y="650"/>
                  </a:lnTo>
                  <a:lnTo>
                    <a:pt x="502" y="642"/>
                  </a:lnTo>
                  <a:lnTo>
                    <a:pt x="493" y="636"/>
                  </a:lnTo>
                  <a:lnTo>
                    <a:pt x="493" y="636"/>
                  </a:lnTo>
                  <a:lnTo>
                    <a:pt x="496" y="641"/>
                  </a:lnTo>
                  <a:lnTo>
                    <a:pt x="500" y="645"/>
                  </a:lnTo>
                  <a:lnTo>
                    <a:pt x="505" y="648"/>
                  </a:lnTo>
                  <a:lnTo>
                    <a:pt x="511" y="650"/>
                  </a:lnTo>
                  <a:lnTo>
                    <a:pt x="511" y="650"/>
                  </a:lnTo>
                  <a:close/>
                  <a:moveTo>
                    <a:pt x="778" y="650"/>
                  </a:moveTo>
                  <a:lnTo>
                    <a:pt x="778" y="650"/>
                  </a:lnTo>
                  <a:lnTo>
                    <a:pt x="781" y="645"/>
                  </a:lnTo>
                  <a:lnTo>
                    <a:pt x="783" y="639"/>
                  </a:lnTo>
                  <a:lnTo>
                    <a:pt x="783" y="639"/>
                  </a:lnTo>
                  <a:lnTo>
                    <a:pt x="779" y="638"/>
                  </a:lnTo>
                  <a:lnTo>
                    <a:pt x="776" y="636"/>
                  </a:lnTo>
                  <a:lnTo>
                    <a:pt x="776" y="636"/>
                  </a:lnTo>
                  <a:lnTo>
                    <a:pt x="775" y="644"/>
                  </a:lnTo>
                  <a:lnTo>
                    <a:pt x="775" y="648"/>
                  </a:lnTo>
                  <a:lnTo>
                    <a:pt x="776" y="650"/>
                  </a:lnTo>
                  <a:lnTo>
                    <a:pt x="778" y="650"/>
                  </a:lnTo>
                  <a:lnTo>
                    <a:pt x="778" y="650"/>
                  </a:lnTo>
                  <a:close/>
                  <a:moveTo>
                    <a:pt x="542" y="656"/>
                  </a:moveTo>
                  <a:lnTo>
                    <a:pt x="542" y="656"/>
                  </a:lnTo>
                  <a:lnTo>
                    <a:pt x="575" y="674"/>
                  </a:lnTo>
                  <a:lnTo>
                    <a:pt x="593" y="682"/>
                  </a:lnTo>
                  <a:lnTo>
                    <a:pt x="610" y="690"/>
                  </a:lnTo>
                  <a:lnTo>
                    <a:pt x="610" y="690"/>
                  </a:lnTo>
                  <a:lnTo>
                    <a:pt x="586" y="674"/>
                  </a:lnTo>
                  <a:lnTo>
                    <a:pt x="572" y="667"/>
                  </a:lnTo>
                  <a:lnTo>
                    <a:pt x="566" y="664"/>
                  </a:lnTo>
                  <a:lnTo>
                    <a:pt x="558" y="662"/>
                  </a:lnTo>
                  <a:lnTo>
                    <a:pt x="558" y="662"/>
                  </a:lnTo>
                  <a:lnTo>
                    <a:pt x="549" y="658"/>
                  </a:lnTo>
                  <a:lnTo>
                    <a:pt x="542" y="650"/>
                  </a:lnTo>
                  <a:lnTo>
                    <a:pt x="528" y="638"/>
                  </a:lnTo>
                  <a:lnTo>
                    <a:pt x="528" y="638"/>
                  </a:lnTo>
                  <a:lnTo>
                    <a:pt x="531" y="642"/>
                  </a:lnTo>
                  <a:lnTo>
                    <a:pt x="534" y="647"/>
                  </a:lnTo>
                  <a:lnTo>
                    <a:pt x="542" y="656"/>
                  </a:lnTo>
                  <a:lnTo>
                    <a:pt x="542" y="656"/>
                  </a:lnTo>
                  <a:close/>
                  <a:moveTo>
                    <a:pt x="455" y="644"/>
                  </a:moveTo>
                  <a:lnTo>
                    <a:pt x="455" y="644"/>
                  </a:lnTo>
                  <a:lnTo>
                    <a:pt x="450" y="641"/>
                  </a:lnTo>
                  <a:lnTo>
                    <a:pt x="447" y="639"/>
                  </a:lnTo>
                  <a:lnTo>
                    <a:pt x="446" y="639"/>
                  </a:lnTo>
                  <a:lnTo>
                    <a:pt x="446" y="639"/>
                  </a:lnTo>
                  <a:lnTo>
                    <a:pt x="449" y="642"/>
                  </a:lnTo>
                  <a:lnTo>
                    <a:pt x="452" y="644"/>
                  </a:lnTo>
                  <a:lnTo>
                    <a:pt x="455" y="644"/>
                  </a:lnTo>
                  <a:lnTo>
                    <a:pt x="455" y="644"/>
                  </a:lnTo>
                  <a:close/>
                  <a:moveTo>
                    <a:pt x="418" y="645"/>
                  </a:moveTo>
                  <a:lnTo>
                    <a:pt x="418" y="645"/>
                  </a:lnTo>
                  <a:lnTo>
                    <a:pt x="417" y="642"/>
                  </a:lnTo>
                  <a:lnTo>
                    <a:pt x="415" y="641"/>
                  </a:lnTo>
                  <a:lnTo>
                    <a:pt x="414" y="642"/>
                  </a:lnTo>
                  <a:lnTo>
                    <a:pt x="414" y="642"/>
                  </a:lnTo>
                  <a:lnTo>
                    <a:pt x="415" y="644"/>
                  </a:lnTo>
                  <a:lnTo>
                    <a:pt x="417" y="645"/>
                  </a:lnTo>
                  <a:lnTo>
                    <a:pt x="418" y="645"/>
                  </a:lnTo>
                  <a:lnTo>
                    <a:pt x="418" y="645"/>
                  </a:lnTo>
                  <a:close/>
                  <a:moveTo>
                    <a:pt x="616" y="645"/>
                  </a:moveTo>
                  <a:lnTo>
                    <a:pt x="616" y="645"/>
                  </a:lnTo>
                  <a:lnTo>
                    <a:pt x="615" y="644"/>
                  </a:lnTo>
                  <a:lnTo>
                    <a:pt x="612" y="642"/>
                  </a:lnTo>
                  <a:lnTo>
                    <a:pt x="612" y="642"/>
                  </a:lnTo>
                  <a:lnTo>
                    <a:pt x="612" y="644"/>
                  </a:lnTo>
                  <a:lnTo>
                    <a:pt x="613" y="645"/>
                  </a:lnTo>
                  <a:lnTo>
                    <a:pt x="616" y="645"/>
                  </a:lnTo>
                  <a:lnTo>
                    <a:pt x="616" y="645"/>
                  </a:lnTo>
                  <a:close/>
                  <a:moveTo>
                    <a:pt x="571" y="656"/>
                  </a:moveTo>
                  <a:lnTo>
                    <a:pt x="571" y="656"/>
                  </a:lnTo>
                  <a:lnTo>
                    <a:pt x="578" y="659"/>
                  </a:lnTo>
                  <a:lnTo>
                    <a:pt x="584" y="664"/>
                  </a:lnTo>
                  <a:lnTo>
                    <a:pt x="590" y="667"/>
                  </a:lnTo>
                  <a:lnTo>
                    <a:pt x="597" y="668"/>
                  </a:lnTo>
                  <a:lnTo>
                    <a:pt x="597" y="668"/>
                  </a:lnTo>
                  <a:lnTo>
                    <a:pt x="577" y="654"/>
                  </a:lnTo>
                  <a:lnTo>
                    <a:pt x="555" y="644"/>
                  </a:lnTo>
                  <a:lnTo>
                    <a:pt x="555" y="644"/>
                  </a:lnTo>
                  <a:lnTo>
                    <a:pt x="555" y="644"/>
                  </a:lnTo>
                  <a:lnTo>
                    <a:pt x="554" y="644"/>
                  </a:lnTo>
                  <a:lnTo>
                    <a:pt x="554" y="644"/>
                  </a:lnTo>
                  <a:lnTo>
                    <a:pt x="557" y="648"/>
                  </a:lnTo>
                  <a:lnTo>
                    <a:pt x="560" y="651"/>
                  </a:lnTo>
                  <a:lnTo>
                    <a:pt x="571" y="656"/>
                  </a:lnTo>
                  <a:lnTo>
                    <a:pt x="571" y="656"/>
                  </a:lnTo>
                  <a:close/>
                  <a:moveTo>
                    <a:pt x="604" y="651"/>
                  </a:moveTo>
                  <a:lnTo>
                    <a:pt x="604" y="651"/>
                  </a:lnTo>
                  <a:lnTo>
                    <a:pt x="598" y="647"/>
                  </a:lnTo>
                  <a:lnTo>
                    <a:pt x="590" y="644"/>
                  </a:lnTo>
                  <a:lnTo>
                    <a:pt x="590" y="644"/>
                  </a:lnTo>
                  <a:lnTo>
                    <a:pt x="597" y="648"/>
                  </a:lnTo>
                  <a:lnTo>
                    <a:pt x="604" y="651"/>
                  </a:lnTo>
                  <a:lnTo>
                    <a:pt x="604" y="651"/>
                  </a:lnTo>
                  <a:close/>
                  <a:moveTo>
                    <a:pt x="728" y="691"/>
                  </a:moveTo>
                  <a:lnTo>
                    <a:pt x="728" y="691"/>
                  </a:lnTo>
                  <a:lnTo>
                    <a:pt x="729" y="683"/>
                  </a:lnTo>
                  <a:lnTo>
                    <a:pt x="731" y="677"/>
                  </a:lnTo>
                  <a:lnTo>
                    <a:pt x="731" y="677"/>
                  </a:lnTo>
                  <a:lnTo>
                    <a:pt x="728" y="680"/>
                  </a:lnTo>
                  <a:lnTo>
                    <a:pt x="726" y="680"/>
                  </a:lnTo>
                  <a:lnTo>
                    <a:pt x="723" y="680"/>
                  </a:lnTo>
                  <a:lnTo>
                    <a:pt x="723" y="680"/>
                  </a:lnTo>
                  <a:lnTo>
                    <a:pt x="722" y="676"/>
                  </a:lnTo>
                  <a:lnTo>
                    <a:pt x="722" y="673"/>
                  </a:lnTo>
                  <a:lnTo>
                    <a:pt x="722" y="673"/>
                  </a:lnTo>
                  <a:lnTo>
                    <a:pt x="697" y="658"/>
                  </a:lnTo>
                  <a:lnTo>
                    <a:pt x="685" y="650"/>
                  </a:lnTo>
                  <a:lnTo>
                    <a:pt x="673" y="645"/>
                  </a:lnTo>
                  <a:lnTo>
                    <a:pt x="673" y="645"/>
                  </a:lnTo>
                  <a:lnTo>
                    <a:pt x="679" y="651"/>
                  </a:lnTo>
                  <a:lnTo>
                    <a:pt x="685" y="658"/>
                  </a:lnTo>
                  <a:lnTo>
                    <a:pt x="699" y="670"/>
                  </a:lnTo>
                  <a:lnTo>
                    <a:pt x="714" y="680"/>
                  </a:lnTo>
                  <a:lnTo>
                    <a:pt x="728" y="691"/>
                  </a:lnTo>
                  <a:lnTo>
                    <a:pt x="728" y="691"/>
                  </a:lnTo>
                  <a:close/>
                  <a:moveTo>
                    <a:pt x="749" y="645"/>
                  </a:moveTo>
                  <a:lnTo>
                    <a:pt x="749" y="645"/>
                  </a:lnTo>
                  <a:lnTo>
                    <a:pt x="749" y="647"/>
                  </a:lnTo>
                  <a:lnTo>
                    <a:pt x="751" y="647"/>
                  </a:lnTo>
                  <a:lnTo>
                    <a:pt x="754" y="647"/>
                  </a:lnTo>
                  <a:lnTo>
                    <a:pt x="754" y="647"/>
                  </a:lnTo>
                  <a:lnTo>
                    <a:pt x="752" y="645"/>
                  </a:lnTo>
                  <a:lnTo>
                    <a:pt x="751" y="645"/>
                  </a:lnTo>
                  <a:lnTo>
                    <a:pt x="749" y="645"/>
                  </a:lnTo>
                  <a:lnTo>
                    <a:pt x="749" y="645"/>
                  </a:lnTo>
                  <a:close/>
                  <a:moveTo>
                    <a:pt x="555" y="653"/>
                  </a:moveTo>
                  <a:lnTo>
                    <a:pt x="555" y="653"/>
                  </a:lnTo>
                  <a:lnTo>
                    <a:pt x="551" y="650"/>
                  </a:lnTo>
                  <a:lnTo>
                    <a:pt x="549" y="648"/>
                  </a:lnTo>
                  <a:lnTo>
                    <a:pt x="546" y="647"/>
                  </a:lnTo>
                  <a:lnTo>
                    <a:pt x="546" y="647"/>
                  </a:lnTo>
                  <a:lnTo>
                    <a:pt x="551" y="651"/>
                  </a:lnTo>
                  <a:lnTo>
                    <a:pt x="554" y="653"/>
                  </a:lnTo>
                  <a:lnTo>
                    <a:pt x="555" y="653"/>
                  </a:lnTo>
                  <a:lnTo>
                    <a:pt x="555" y="653"/>
                  </a:lnTo>
                  <a:close/>
                  <a:moveTo>
                    <a:pt x="429" y="656"/>
                  </a:moveTo>
                  <a:lnTo>
                    <a:pt x="429" y="656"/>
                  </a:lnTo>
                  <a:lnTo>
                    <a:pt x="446" y="665"/>
                  </a:lnTo>
                  <a:lnTo>
                    <a:pt x="462" y="674"/>
                  </a:lnTo>
                  <a:lnTo>
                    <a:pt x="462" y="674"/>
                  </a:lnTo>
                  <a:lnTo>
                    <a:pt x="455" y="667"/>
                  </a:lnTo>
                  <a:lnTo>
                    <a:pt x="447" y="661"/>
                  </a:lnTo>
                  <a:lnTo>
                    <a:pt x="429" y="650"/>
                  </a:lnTo>
                  <a:lnTo>
                    <a:pt x="429" y="650"/>
                  </a:lnTo>
                  <a:lnTo>
                    <a:pt x="429" y="653"/>
                  </a:lnTo>
                  <a:lnTo>
                    <a:pt x="429" y="656"/>
                  </a:lnTo>
                  <a:lnTo>
                    <a:pt x="429" y="656"/>
                  </a:lnTo>
                  <a:close/>
                  <a:moveTo>
                    <a:pt x="485" y="667"/>
                  </a:moveTo>
                  <a:lnTo>
                    <a:pt x="485" y="667"/>
                  </a:lnTo>
                  <a:lnTo>
                    <a:pt x="475" y="658"/>
                  </a:lnTo>
                  <a:lnTo>
                    <a:pt x="468" y="654"/>
                  </a:lnTo>
                  <a:lnTo>
                    <a:pt x="461" y="650"/>
                  </a:lnTo>
                  <a:lnTo>
                    <a:pt x="461" y="650"/>
                  </a:lnTo>
                  <a:lnTo>
                    <a:pt x="473" y="659"/>
                  </a:lnTo>
                  <a:lnTo>
                    <a:pt x="479" y="664"/>
                  </a:lnTo>
                  <a:lnTo>
                    <a:pt x="485" y="667"/>
                  </a:lnTo>
                  <a:lnTo>
                    <a:pt x="485" y="667"/>
                  </a:lnTo>
                  <a:close/>
                  <a:moveTo>
                    <a:pt x="394" y="651"/>
                  </a:moveTo>
                  <a:lnTo>
                    <a:pt x="394" y="651"/>
                  </a:lnTo>
                  <a:lnTo>
                    <a:pt x="392" y="653"/>
                  </a:lnTo>
                  <a:lnTo>
                    <a:pt x="391" y="653"/>
                  </a:lnTo>
                  <a:lnTo>
                    <a:pt x="391" y="653"/>
                  </a:lnTo>
                  <a:lnTo>
                    <a:pt x="407" y="662"/>
                  </a:lnTo>
                  <a:lnTo>
                    <a:pt x="415" y="667"/>
                  </a:lnTo>
                  <a:lnTo>
                    <a:pt x="424" y="670"/>
                  </a:lnTo>
                  <a:lnTo>
                    <a:pt x="424" y="670"/>
                  </a:lnTo>
                  <a:lnTo>
                    <a:pt x="409" y="661"/>
                  </a:lnTo>
                  <a:lnTo>
                    <a:pt x="394" y="651"/>
                  </a:lnTo>
                  <a:lnTo>
                    <a:pt x="394" y="651"/>
                  </a:lnTo>
                  <a:close/>
                  <a:moveTo>
                    <a:pt x="767" y="654"/>
                  </a:moveTo>
                  <a:lnTo>
                    <a:pt x="767" y="654"/>
                  </a:lnTo>
                  <a:lnTo>
                    <a:pt x="761" y="651"/>
                  </a:lnTo>
                  <a:lnTo>
                    <a:pt x="761" y="651"/>
                  </a:lnTo>
                  <a:lnTo>
                    <a:pt x="761" y="654"/>
                  </a:lnTo>
                  <a:lnTo>
                    <a:pt x="763" y="654"/>
                  </a:lnTo>
                  <a:lnTo>
                    <a:pt x="766" y="656"/>
                  </a:lnTo>
                  <a:lnTo>
                    <a:pt x="767" y="654"/>
                  </a:lnTo>
                  <a:lnTo>
                    <a:pt x="767" y="654"/>
                  </a:lnTo>
                  <a:close/>
                  <a:moveTo>
                    <a:pt x="735" y="659"/>
                  </a:moveTo>
                  <a:lnTo>
                    <a:pt x="735" y="659"/>
                  </a:lnTo>
                  <a:lnTo>
                    <a:pt x="738" y="656"/>
                  </a:lnTo>
                  <a:lnTo>
                    <a:pt x="738" y="654"/>
                  </a:lnTo>
                  <a:lnTo>
                    <a:pt x="738" y="653"/>
                  </a:lnTo>
                  <a:lnTo>
                    <a:pt x="738" y="653"/>
                  </a:lnTo>
                  <a:lnTo>
                    <a:pt x="735" y="659"/>
                  </a:lnTo>
                  <a:lnTo>
                    <a:pt x="735" y="659"/>
                  </a:lnTo>
                  <a:close/>
                  <a:moveTo>
                    <a:pt x="715" y="659"/>
                  </a:moveTo>
                  <a:lnTo>
                    <a:pt x="715" y="659"/>
                  </a:lnTo>
                  <a:lnTo>
                    <a:pt x="712" y="658"/>
                  </a:lnTo>
                  <a:lnTo>
                    <a:pt x="711" y="654"/>
                  </a:lnTo>
                  <a:lnTo>
                    <a:pt x="703" y="654"/>
                  </a:lnTo>
                  <a:lnTo>
                    <a:pt x="703" y="654"/>
                  </a:lnTo>
                  <a:lnTo>
                    <a:pt x="709" y="658"/>
                  </a:lnTo>
                  <a:lnTo>
                    <a:pt x="712" y="659"/>
                  </a:lnTo>
                  <a:lnTo>
                    <a:pt x="715" y="659"/>
                  </a:lnTo>
                  <a:lnTo>
                    <a:pt x="715" y="659"/>
                  </a:lnTo>
                  <a:close/>
                  <a:moveTo>
                    <a:pt x="744" y="665"/>
                  </a:moveTo>
                  <a:lnTo>
                    <a:pt x="744" y="665"/>
                  </a:lnTo>
                  <a:lnTo>
                    <a:pt x="746" y="665"/>
                  </a:lnTo>
                  <a:lnTo>
                    <a:pt x="746" y="665"/>
                  </a:lnTo>
                  <a:lnTo>
                    <a:pt x="746" y="667"/>
                  </a:lnTo>
                  <a:lnTo>
                    <a:pt x="747" y="667"/>
                  </a:lnTo>
                  <a:lnTo>
                    <a:pt x="747" y="667"/>
                  </a:lnTo>
                  <a:lnTo>
                    <a:pt x="749" y="658"/>
                  </a:lnTo>
                  <a:lnTo>
                    <a:pt x="749" y="658"/>
                  </a:lnTo>
                  <a:lnTo>
                    <a:pt x="747" y="658"/>
                  </a:lnTo>
                  <a:lnTo>
                    <a:pt x="746" y="656"/>
                  </a:lnTo>
                  <a:lnTo>
                    <a:pt x="746" y="656"/>
                  </a:lnTo>
                  <a:lnTo>
                    <a:pt x="744" y="661"/>
                  </a:lnTo>
                  <a:lnTo>
                    <a:pt x="744" y="665"/>
                  </a:lnTo>
                  <a:lnTo>
                    <a:pt x="744" y="665"/>
                  </a:lnTo>
                  <a:close/>
                  <a:moveTo>
                    <a:pt x="532" y="693"/>
                  </a:moveTo>
                  <a:lnTo>
                    <a:pt x="532" y="693"/>
                  </a:lnTo>
                  <a:lnTo>
                    <a:pt x="548" y="699"/>
                  </a:lnTo>
                  <a:lnTo>
                    <a:pt x="561" y="705"/>
                  </a:lnTo>
                  <a:lnTo>
                    <a:pt x="575" y="711"/>
                  </a:lnTo>
                  <a:lnTo>
                    <a:pt x="589" y="715"/>
                  </a:lnTo>
                  <a:lnTo>
                    <a:pt x="589" y="715"/>
                  </a:lnTo>
                  <a:lnTo>
                    <a:pt x="581" y="709"/>
                  </a:lnTo>
                  <a:lnTo>
                    <a:pt x="569" y="703"/>
                  </a:lnTo>
                  <a:lnTo>
                    <a:pt x="543" y="690"/>
                  </a:lnTo>
                  <a:lnTo>
                    <a:pt x="543" y="690"/>
                  </a:lnTo>
                  <a:lnTo>
                    <a:pt x="545" y="688"/>
                  </a:lnTo>
                  <a:lnTo>
                    <a:pt x="543" y="688"/>
                  </a:lnTo>
                  <a:lnTo>
                    <a:pt x="542" y="686"/>
                  </a:lnTo>
                  <a:lnTo>
                    <a:pt x="542" y="686"/>
                  </a:lnTo>
                  <a:lnTo>
                    <a:pt x="543" y="683"/>
                  </a:lnTo>
                  <a:lnTo>
                    <a:pt x="542" y="682"/>
                  </a:lnTo>
                  <a:lnTo>
                    <a:pt x="540" y="679"/>
                  </a:lnTo>
                  <a:lnTo>
                    <a:pt x="540" y="676"/>
                  </a:lnTo>
                  <a:lnTo>
                    <a:pt x="540" y="676"/>
                  </a:lnTo>
                  <a:lnTo>
                    <a:pt x="529" y="665"/>
                  </a:lnTo>
                  <a:lnTo>
                    <a:pt x="523" y="662"/>
                  </a:lnTo>
                  <a:lnTo>
                    <a:pt x="519" y="662"/>
                  </a:lnTo>
                  <a:lnTo>
                    <a:pt x="516" y="662"/>
                  </a:lnTo>
                  <a:lnTo>
                    <a:pt x="516" y="662"/>
                  </a:lnTo>
                  <a:lnTo>
                    <a:pt x="520" y="665"/>
                  </a:lnTo>
                  <a:lnTo>
                    <a:pt x="525" y="670"/>
                  </a:lnTo>
                  <a:lnTo>
                    <a:pt x="525" y="670"/>
                  </a:lnTo>
                  <a:lnTo>
                    <a:pt x="523" y="671"/>
                  </a:lnTo>
                  <a:lnTo>
                    <a:pt x="520" y="673"/>
                  </a:lnTo>
                  <a:lnTo>
                    <a:pt x="520" y="673"/>
                  </a:lnTo>
                  <a:lnTo>
                    <a:pt x="511" y="668"/>
                  </a:lnTo>
                  <a:lnTo>
                    <a:pt x="504" y="662"/>
                  </a:lnTo>
                  <a:lnTo>
                    <a:pt x="504" y="662"/>
                  </a:lnTo>
                  <a:lnTo>
                    <a:pt x="500" y="662"/>
                  </a:lnTo>
                  <a:lnTo>
                    <a:pt x="497" y="661"/>
                  </a:lnTo>
                  <a:lnTo>
                    <a:pt x="491" y="658"/>
                  </a:lnTo>
                  <a:lnTo>
                    <a:pt x="491" y="658"/>
                  </a:lnTo>
                  <a:lnTo>
                    <a:pt x="502" y="667"/>
                  </a:lnTo>
                  <a:lnTo>
                    <a:pt x="513" y="676"/>
                  </a:lnTo>
                  <a:lnTo>
                    <a:pt x="523" y="683"/>
                  </a:lnTo>
                  <a:lnTo>
                    <a:pt x="532" y="693"/>
                  </a:lnTo>
                  <a:lnTo>
                    <a:pt x="532" y="693"/>
                  </a:lnTo>
                  <a:close/>
                  <a:moveTo>
                    <a:pt x="618" y="673"/>
                  </a:moveTo>
                  <a:lnTo>
                    <a:pt x="618" y="673"/>
                  </a:lnTo>
                  <a:lnTo>
                    <a:pt x="615" y="668"/>
                  </a:lnTo>
                  <a:lnTo>
                    <a:pt x="609" y="665"/>
                  </a:lnTo>
                  <a:lnTo>
                    <a:pt x="598" y="659"/>
                  </a:lnTo>
                  <a:lnTo>
                    <a:pt x="598" y="659"/>
                  </a:lnTo>
                  <a:lnTo>
                    <a:pt x="603" y="664"/>
                  </a:lnTo>
                  <a:lnTo>
                    <a:pt x="607" y="668"/>
                  </a:lnTo>
                  <a:lnTo>
                    <a:pt x="612" y="671"/>
                  </a:lnTo>
                  <a:lnTo>
                    <a:pt x="618" y="673"/>
                  </a:lnTo>
                  <a:lnTo>
                    <a:pt x="618" y="673"/>
                  </a:lnTo>
                  <a:close/>
                  <a:moveTo>
                    <a:pt x="632" y="671"/>
                  </a:moveTo>
                  <a:lnTo>
                    <a:pt x="632" y="671"/>
                  </a:lnTo>
                  <a:lnTo>
                    <a:pt x="624" y="665"/>
                  </a:lnTo>
                  <a:lnTo>
                    <a:pt x="621" y="662"/>
                  </a:lnTo>
                  <a:lnTo>
                    <a:pt x="616" y="661"/>
                  </a:lnTo>
                  <a:lnTo>
                    <a:pt x="616" y="661"/>
                  </a:lnTo>
                  <a:lnTo>
                    <a:pt x="619" y="664"/>
                  </a:lnTo>
                  <a:lnTo>
                    <a:pt x="622" y="667"/>
                  </a:lnTo>
                  <a:lnTo>
                    <a:pt x="632" y="671"/>
                  </a:lnTo>
                  <a:lnTo>
                    <a:pt x="632" y="671"/>
                  </a:lnTo>
                  <a:close/>
                  <a:moveTo>
                    <a:pt x="532" y="664"/>
                  </a:moveTo>
                  <a:lnTo>
                    <a:pt x="532" y="664"/>
                  </a:lnTo>
                  <a:lnTo>
                    <a:pt x="542" y="670"/>
                  </a:lnTo>
                  <a:lnTo>
                    <a:pt x="551" y="677"/>
                  </a:lnTo>
                  <a:lnTo>
                    <a:pt x="551" y="677"/>
                  </a:lnTo>
                  <a:lnTo>
                    <a:pt x="548" y="671"/>
                  </a:lnTo>
                  <a:lnTo>
                    <a:pt x="543" y="667"/>
                  </a:lnTo>
                  <a:lnTo>
                    <a:pt x="539" y="664"/>
                  </a:lnTo>
                  <a:lnTo>
                    <a:pt x="534" y="661"/>
                  </a:lnTo>
                  <a:lnTo>
                    <a:pt x="534" y="661"/>
                  </a:lnTo>
                  <a:lnTo>
                    <a:pt x="532" y="664"/>
                  </a:lnTo>
                  <a:lnTo>
                    <a:pt x="532" y="664"/>
                  </a:lnTo>
                  <a:close/>
                  <a:moveTo>
                    <a:pt x="719" y="662"/>
                  </a:moveTo>
                  <a:lnTo>
                    <a:pt x="719" y="662"/>
                  </a:lnTo>
                  <a:lnTo>
                    <a:pt x="719" y="664"/>
                  </a:lnTo>
                  <a:lnTo>
                    <a:pt x="720" y="665"/>
                  </a:lnTo>
                  <a:lnTo>
                    <a:pt x="723" y="665"/>
                  </a:lnTo>
                  <a:lnTo>
                    <a:pt x="723" y="665"/>
                  </a:lnTo>
                  <a:lnTo>
                    <a:pt x="723" y="662"/>
                  </a:lnTo>
                  <a:lnTo>
                    <a:pt x="722" y="662"/>
                  </a:lnTo>
                  <a:lnTo>
                    <a:pt x="720" y="661"/>
                  </a:lnTo>
                  <a:lnTo>
                    <a:pt x="719" y="662"/>
                  </a:lnTo>
                  <a:lnTo>
                    <a:pt x="719" y="662"/>
                  </a:lnTo>
                  <a:close/>
                  <a:moveTo>
                    <a:pt x="420" y="680"/>
                  </a:moveTo>
                  <a:lnTo>
                    <a:pt x="420" y="680"/>
                  </a:lnTo>
                  <a:lnTo>
                    <a:pt x="407" y="671"/>
                  </a:lnTo>
                  <a:lnTo>
                    <a:pt x="401" y="667"/>
                  </a:lnTo>
                  <a:lnTo>
                    <a:pt x="394" y="665"/>
                  </a:lnTo>
                  <a:lnTo>
                    <a:pt x="394" y="665"/>
                  </a:lnTo>
                  <a:lnTo>
                    <a:pt x="407" y="673"/>
                  </a:lnTo>
                  <a:lnTo>
                    <a:pt x="414" y="677"/>
                  </a:lnTo>
                  <a:lnTo>
                    <a:pt x="420" y="680"/>
                  </a:lnTo>
                  <a:lnTo>
                    <a:pt x="420" y="680"/>
                  </a:lnTo>
                  <a:close/>
                  <a:moveTo>
                    <a:pt x="767" y="679"/>
                  </a:moveTo>
                  <a:lnTo>
                    <a:pt x="767" y="679"/>
                  </a:lnTo>
                  <a:lnTo>
                    <a:pt x="772" y="671"/>
                  </a:lnTo>
                  <a:lnTo>
                    <a:pt x="773" y="668"/>
                  </a:lnTo>
                  <a:lnTo>
                    <a:pt x="772" y="665"/>
                  </a:lnTo>
                  <a:lnTo>
                    <a:pt x="772" y="665"/>
                  </a:lnTo>
                  <a:lnTo>
                    <a:pt x="770" y="668"/>
                  </a:lnTo>
                  <a:lnTo>
                    <a:pt x="770" y="671"/>
                  </a:lnTo>
                  <a:lnTo>
                    <a:pt x="769" y="676"/>
                  </a:lnTo>
                  <a:lnTo>
                    <a:pt x="767" y="679"/>
                  </a:lnTo>
                  <a:lnTo>
                    <a:pt x="767" y="679"/>
                  </a:lnTo>
                  <a:close/>
                  <a:moveTo>
                    <a:pt x="491" y="671"/>
                  </a:moveTo>
                  <a:lnTo>
                    <a:pt x="491" y="671"/>
                  </a:lnTo>
                  <a:lnTo>
                    <a:pt x="490" y="668"/>
                  </a:lnTo>
                  <a:lnTo>
                    <a:pt x="485" y="667"/>
                  </a:lnTo>
                  <a:lnTo>
                    <a:pt x="485" y="667"/>
                  </a:lnTo>
                  <a:lnTo>
                    <a:pt x="487" y="668"/>
                  </a:lnTo>
                  <a:lnTo>
                    <a:pt x="488" y="670"/>
                  </a:lnTo>
                  <a:lnTo>
                    <a:pt x="491" y="671"/>
                  </a:lnTo>
                  <a:lnTo>
                    <a:pt x="491" y="671"/>
                  </a:lnTo>
                  <a:close/>
                  <a:moveTo>
                    <a:pt x="734" y="671"/>
                  </a:moveTo>
                  <a:lnTo>
                    <a:pt x="734" y="671"/>
                  </a:lnTo>
                  <a:lnTo>
                    <a:pt x="734" y="668"/>
                  </a:lnTo>
                  <a:lnTo>
                    <a:pt x="732" y="667"/>
                  </a:lnTo>
                  <a:lnTo>
                    <a:pt x="732" y="667"/>
                  </a:lnTo>
                  <a:lnTo>
                    <a:pt x="732" y="670"/>
                  </a:lnTo>
                  <a:lnTo>
                    <a:pt x="732" y="670"/>
                  </a:lnTo>
                  <a:lnTo>
                    <a:pt x="734" y="671"/>
                  </a:lnTo>
                  <a:lnTo>
                    <a:pt x="734" y="671"/>
                  </a:lnTo>
                  <a:close/>
                  <a:moveTo>
                    <a:pt x="465" y="709"/>
                  </a:moveTo>
                  <a:lnTo>
                    <a:pt x="465" y="709"/>
                  </a:lnTo>
                  <a:lnTo>
                    <a:pt x="473" y="714"/>
                  </a:lnTo>
                  <a:lnTo>
                    <a:pt x="478" y="714"/>
                  </a:lnTo>
                  <a:lnTo>
                    <a:pt x="481" y="715"/>
                  </a:lnTo>
                  <a:lnTo>
                    <a:pt x="481" y="715"/>
                  </a:lnTo>
                  <a:lnTo>
                    <a:pt x="482" y="714"/>
                  </a:lnTo>
                  <a:lnTo>
                    <a:pt x="481" y="712"/>
                  </a:lnTo>
                  <a:lnTo>
                    <a:pt x="479" y="712"/>
                  </a:lnTo>
                  <a:lnTo>
                    <a:pt x="479" y="709"/>
                  </a:lnTo>
                  <a:lnTo>
                    <a:pt x="479" y="709"/>
                  </a:lnTo>
                  <a:lnTo>
                    <a:pt x="475" y="709"/>
                  </a:lnTo>
                  <a:lnTo>
                    <a:pt x="472" y="706"/>
                  </a:lnTo>
                  <a:lnTo>
                    <a:pt x="468" y="705"/>
                  </a:lnTo>
                  <a:lnTo>
                    <a:pt x="467" y="702"/>
                  </a:lnTo>
                  <a:lnTo>
                    <a:pt x="467" y="702"/>
                  </a:lnTo>
                  <a:lnTo>
                    <a:pt x="461" y="699"/>
                  </a:lnTo>
                  <a:lnTo>
                    <a:pt x="458" y="697"/>
                  </a:lnTo>
                  <a:lnTo>
                    <a:pt x="456" y="694"/>
                  </a:lnTo>
                  <a:lnTo>
                    <a:pt x="456" y="694"/>
                  </a:lnTo>
                  <a:lnTo>
                    <a:pt x="452" y="691"/>
                  </a:lnTo>
                  <a:lnTo>
                    <a:pt x="446" y="686"/>
                  </a:lnTo>
                  <a:lnTo>
                    <a:pt x="441" y="683"/>
                  </a:lnTo>
                  <a:lnTo>
                    <a:pt x="433" y="680"/>
                  </a:lnTo>
                  <a:lnTo>
                    <a:pt x="433" y="680"/>
                  </a:lnTo>
                  <a:lnTo>
                    <a:pt x="433" y="680"/>
                  </a:lnTo>
                  <a:lnTo>
                    <a:pt x="433" y="679"/>
                  </a:lnTo>
                  <a:lnTo>
                    <a:pt x="433" y="679"/>
                  </a:lnTo>
                  <a:lnTo>
                    <a:pt x="430" y="679"/>
                  </a:lnTo>
                  <a:lnTo>
                    <a:pt x="426" y="677"/>
                  </a:lnTo>
                  <a:lnTo>
                    <a:pt x="420" y="674"/>
                  </a:lnTo>
                  <a:lnTo>
                    <a:pt x="420" y="674"/>
                  </a:lnTo>
                  <a:lnTo>
                    <a:pt x="443" y="693"/>
                  </a:lnTo>
                  <a:lnTo>
                    <a:pt x="453" y="702"/>
                  </a:lnTo>
                  <a:lnTo>
                    <a:pt x="465" y="709"/>
                  </a:lnTo>
                  <a:lnTo>
                    <a:pt x="465" y="709"/>
                  </a:lnTo>
                  <a:close/>
                  <a:moveTo>
                    <a:pt x="565" y="690"/>
                  </a:moveTo>
                  <a:lnTo>
                    <a:pt x="565" y="690"/>
                  </a:lnTo>
                  <a:lnTo>
                    <a:pt x="589" y="702"/>
                  </a:lnTo>
                  <a:lnTo>
                    <a:pt x="601" y="706"/>
                  </a:lnTo>
                  <a:lnTo>
                    <a:pt x="613" y="709"/>
                  </a:lnTo>
                  <a:lnTo>
                    <a:pt x="613" y="709"/>
                  </a:lnTo>
                  <a:lnTo>
                    <a:pt x="587" y="693"/>
                  </a:lnTo>
                  <a:lnTo>
                    <a:pt x="574" y="685"/>
                  </a:lnTo>
                  <a:lnTo>
                    <a:pt x="560" y="677"/>
                  </a:lnTo>
                  <a:lnTo>
                    <a:pt x="560" y="677"/>
                  </a:lnTo>
                  <a:lnTo>
                    <a:pt x="563" y="683"/>
                  </a:lnTo>
                  <a:lnTo>
                    <a:pt x="565" y="686"/>
                  </a:lnTo>
                  <a:lnTo>
                    <a:pt x="565" y="690"/>
                  </a:lnTo>
                  <a:lnTo>
                    <a:pt x="565" y="690"/>
                  </a:lnTo>
                  <a:close/>
                  <a:moveTo>
                    <a:pt x="510" y="693"/>
                  </a:moveTo>
                  <a:lnTo>
                    <a:pt x="510" y="693"/>
                  </a:lnTo>
                  <a:lnTo>
                    <a:pt x="507" y="691"/>
                  </a:lnTo>
                  <a:lnTo>
                    <a:pt x="504" y="688"/>
                  </a:lnTo>
                  <a:lnTo>
                    <a:pt x="504" y="688"/>
                  </a:lnTo>
                  <a:lnTo>
                    <a:pt x="505" y="691"/>
                  </a:lnTo>
                  <a:lnTo>
                    <a:pt x="507" y="693"/>
                  </a:lnTo>
                  <a:lnTo>
                    <a:pt x="510" y="693"/>
                  </a:lnTo>
                  <a:lnTo>
                    <a:pt x="510" y="693"/>
                  </a:lnTo>
                  <a:close/>
                  <a:moveTo>
                    <a:pt x="656" y="719"/>
                  </a:moveTo>
                  <a:lnTo>
                    <a:pt x="656" y="719"/>
                  </a:lnTo>
                  <a:lnTo>
                    <a:pt x="644" y="711"/>
                  </a:lnTo>
                  <a:lnTo>
                    <a:pt x="632" y="705"/>
                  </a:lnTo>
                  <a:lnTo>
                    <a:pt x="618" y="699"/>
                  </a:lnTo>
                  <a:lnTo>
                    <a:pt x="606" y="694"/>
                  </a:lnTo>
                  <a:lnTo>
                    <a:pt x="606" y="694"/>
                  </a:lnTo>
                  <a:lnTo>
                    <a:pt x="618" y="700"/>
                  </a:lnTo>
                  <a:lnTo>
                    <a:pt x="629" y="708"/>
                  </a:lnTo>
                  <a:lnTo>
                    <a:pt x="641" y="715"/>
                  </a:lnTo>
                  <a:lnTo>
                    <a:pt x="648" y="717"/>
                  </a:lnTo>
                  <a:lnTo>
                    <a:pt x="656" y="719"/>
                  </a:lnTo>
                  <a:lnTo>
                    <a:pt x="656" y="719"/>
                  </a:lnTo>
                  <a:close/>
                  <a:moveTo>
                    <a:pt x="258" y="740"/>
                  </a:moveTo>
                  <a:lnTo>
                    <a:pt x="258" y="740"/>
                  </a:lnTo>
                  <a:lnTo>
                    <a:pt x="249" y="728"/>
                  </a:lnTo>
                  <a:lnTo>
                    <a:pt x="238" y="717"/>
                  </a:lnTo>
                  <a:lnTo>
                    <a:pt x="218" y="697"/>
                  </a:lnTo>
                  <a:lnTo>
                    <a:pt x="218" y="697"/>
                  </a:lnTo>
                  <a:lnTo>
                    <a:pt x="226" y="709"/>
                  </a:lnTo>
                  <a:lnTo>
                    <a:pt x="237" y="720"/>
                  </a:lnTo>
                  <a:lnTo>
                    <a:pt x="258" y="740"/>
                  </a:lnTo>
                  <a:lnTo>
                    <a:pt x="258" y="740"/>
                  </a:lnTo>
                  <a:close/>
                  <a:moveTo>
                    <a:pt x="438" y="702"/>
                  </a:moveTo>
                  <a:lnTo>
                    <a:pt x="438" y="702"/>
                  </a:lnTo>
                  <a:lnTo>
                    <a:pt x="435" y="700"/>
                  </a:lnTo>
                  <a:lnTo>
                    <a:pt x="432" y="699"/>
                  </a:lnTo>
                  <a:lnTo>
                    <a:pt x="432" y="699"/>
                  </a:lnTo>
                  <a:lnTo>
                    <a:pt x="435" y="700"/>
                  </a:lnTo>
                  <a:lnTo>
                    <a:pt x="436" y="702"/>
                  </a:lnTo>
                  <a:lnTo>
                    <a:pt x="438" y="702"/>
                  </a:lnTo>
                  <a:lnTo>
                    <a:pt x="438" y="702"/>
                  </a:lnTo>
                  <a:close/>
                  <a:moveTo>
                    <a:pt x="444" y="706"/>
                  </a:moveTo>
                  <a:lnTo>
                    <a:pt x="444" y="706"/>
                  </a:lnTo>
                  <a:lnTo>
                    <a:pt x="441" y="703"/>
                  </a:lnTo>
                  <a:lnTo>
                    <a:pt x="441" y="703"/>
                  </a:lnTo>
                  <a:lnTo>
                    <a:pt x="439" y="703"/>
                  </a:lnTo>
                  <a:lnTo>
                    <a:pt x="439" y="703"/>
                  </a:lnTo>
                  <a:lnTo>
                    <a:pt x="441" y="706"/>
                  </a:lnTo>
                  <a:lnTo>
                    <a:pt x="443" y="706"/>
                  </a:lnTo>
                  <a:lnTo>
                    <a:pt x="444" y="706"/>
                  </a:lnTo>
                  <a:lnTo>
                    <a:pt x="444" y="706"/>
                  </a:lnTo>
                  <a:close/>
                  <a:moveTo>
                    <a:pt x="276" y="735"/>
                  </a:moveTo>
                  <a:lnTo>
                    <a:pt x="276" y="735"/>
                  </a:lnTo>
                  <a:lnTo>
                    <a:pt x="273" y="731"/>
                  </a:lnTo>
                  <a:lnTo>
                    <a:pt x="269" y="725"/>
                  </a:lnTo>
                  <a:lnTo>
                    <a:pt x="269" y="725"/>
                  </a:lnTo>
                  <a:lnTo>
                    <a:pt x="264" y="720"/>
                  </a:lnTo>
                  <a:lnTo>
                    <a:pt x="260" y="715"/>
                  </a:lnTo>
                  <a:lnTo>
                    <a:pt x="260" y="715"/>
                  </a:lnTo>
                  <a:lnTo>
                    <a:pt x="257" y="709"/>
                  </a:lnTo>
                  <a:lnTo>
                    <a:pt x="253" y="706"/>
                  </a:lnTo>
                  <a:lnTo>
                    <a:pt x="252" y="706"/>
                  </a:lnTo>
                  <a:lnTo>
                    <a:pt x="252" y="706"/>
                  </a:lnTo>
                  <a:lnTo>
                    <a:pt x="258" y="714"/>
                  </a:lnTo>
                  <a:lnTo>
                    <a:pt x="264" y="723"/>
                  </a:lnTo>
                  <a:lnTo>
                    <a:pt x="269" y="731"/>
                  </a:lnTo>
                  <a:lnTo>
                    <a:pt x="273" y="734"/>
                  </a:lnTo>
                  <a:lnTo>
                    <a:pt x="276" y="735"/>
                  </a:lnTo>
                  <a:lnTo>
                    <a:pt x="276" y="735"/>
                  </a:lnTo>
                  <a:close/>
                  <a:moveTo>
                    <a:pt x="450" y="711"/>
                  </a:moveTo>
                  <a:lnTo>
                    <a:pt x="450" y="711"/>
                  </a:lnTo>
                  <a:lnTo>
                    <a:pt x="447" y="708"/>
                  </a:lnTo>
                  <a:lnTo>
                    <a:pt x="446" y="708"/>
                  </a:lnTo>
                  <a:lnTo>
                    <a:pt x="446" y="708"/>
                  </a:lnTo>
                  <a:lnTo>
                    <a:pt x="446" y="708"/>
                  </a:lnTo>
                  <a:lnTo>
                    <a:pt x="447" y="709"/>
                  </a:lnTo>
                  <a:lnTo>
                    <a:pt x="450" y="711"/>
                  </a:lnTo>
                  <a:lnTo>
                    <a:pt x="450" y="711"/>
                  </a:lnTo>
                  <a:close/>
                  <a:moveTo>
                    <a:pt x="606" y="714"/>
                  </a:moveTo>
                  <a:lnTo>
                    <a:pt x="606" y="714"/>
                  </a:lnTo>
                  <a:lnTo>
                    <a:pt x="613" y="720"/>
                  </a:lnTo>
                  <a:lnTo>
                    <a:pt x="624" y="726"/>
                  </a:lnTo>
                  <a:lnTo>
                    <a:pt x="633" y="731"/>
                  </a:lnTo>
                  <a:lnTo>
                    <a:pt x="642" y="735"/>
                  </a:lnTo>
                  <a:lnTo>
                    <a:pt x="642" y="735"/>
                  </a:lnTo>
                  <a:lnTo>
                    <a:pt x="648" y="740"/>
                  </a:lnTo>
                  <a:lnTo>
                    <a:pt x="651" y="741"/>
                  </a:lnTo>
                  <a:lnTo>
                    <a:pt x="654" y="743"/>
                  </a:lnTo>
                  <a:lnTo>
                    <a:pt x="654" y="743"/>
                  </a:lnTo>
                  <a:lnTo>
                    <a:pt x="650" y="737"/>
                  </a:lnTo>
                  <a:lnTo>
                    <a:pt x="644" y="731"/>
                  </a:lnTo>
                  <a:lnTo>
                    <a:pt x="630" y="723"/>
                  </a:lnTo>
                  <a:lnTo>
                    <a:pt x="615" y="715"/>
                  </a:lnTo>
                  <a:lnTo>
                    <a:pt x="598" y="711"/>
                  </a:lnTo>
                  <a:lnTo>
                    <a:pt x="598" y="711"/>
                  </a:lnTo>
                  <a:lnTo>
                    <a:pt x="603" y="712"/>
                  </a:lnTo>
                  <a:lnTo>
                    <a:pt x="604" y="714"/>
                  </a:lnTo>
                  <a:lnTo>
                    <a:pt x="606" y="714"/>
                  </a:lnTo>
                  <a:lnTo>
                    <a:pt x="606" y="714"/>
                  </a:lnTo>
                  <a:close/>
                  <a:moveTo>
                    <a:pt x="467" y="719"/>
                  </a:moveTo>
                  <a:lnTo>
                    <a:pt x="467" y="719"/>
                  </a:lnTo>
                  <a:lnTo>
                    <a:pt x="467" y="717"/>
                  </a:lnTo>
                  <a:lnTo>
                    <a:pt x="468" y="715"/>
                  </a:lnTo>
                  <a:lnTo>
                    <a:pt x="468" y="715"/>
                  </a:lnTo>
                  <a:lnTo>
                    <a:pt x="468" y="717"/>
                  </a:lnTo>
                  <a:lnTo>
                    <a:pt x="468" y="717"/>
                  </a:lnTo>
                  <a:lnTo>
                    <a:pt x="467" y="714"/>
                  </a:lnTo>
                  <a:lnTo>
                    <a:pt x="467" y="714"/>
                  </a:lnTo>
                  <a:lnTo>
                    <a:pt x="465" y="715"/>
                  </a:lnTo>
                  <a:lnTo>
                    <a:pt x="465" y="715"/>
                  </a:lnTo>
                  <a:lnTo>
                    <a:pt x="467" y="715"/>
                  </a:lnTo>
                  <a:lnTo>
                    <a:pt x="467" y="717"/>
                  </a:lnTo>
                  <a:lnTo>
                    <a:pt x="465" y="719"/>
                  </a:lnTo>
                  <a:lnTo>
                    <a:pt x="467" y="719"/>
                  </a:lnTo>
                  <a:lnTo>
                    <a:pt x="467" y="719"/>
                  </a:lnTo>
                  <a:close/>
                  <a:moveTo>
                    <a:pt x="479" y="772"/>
                  </a:moveTo>
                  <a:lnTo>
                    <a:pt x="479" y="772"/>
                  </a:lnTo>
                  <a:lnTo>
                    <a:pt x="478" y="770"/>
                  </a:lnTo>
                  <a:lnTo>
                    <a:pt x="478" y="770"/>
                  </a:lnTo>
                  <a:lnTo>
                    <a:pt x="461" y="755"/>
                  </a:lnTo>
                  <a:lnTo>
                    <a:pt x="441" y="741"/>
                  </a:lnTo>
                  <a:lnTo>
                    <a:pt x="421" y="728"/>
                  </a:lnTo>
                  <a:lnTo>
                    <a:pt x="401" y="715"/>
                  </a:lnTo>
                  <a:lnTo>
                    <a:pt x="401" y="715"/>
                  </a:lnTo>
                  <a:lnTo>
                    <a:pt x="420" y="732"/>
                  </a:lnTo>
                  <a:lnTo>
                    <a:pt x="436" y="747"/>
                  </a:lnTo>
                  <a:lnTo>
                    <a:pt x="446" y="755"/>
                  </a:lnTo>
                  <a:lnTo>
                    <a:pt x="456" y="761"/>
                  </a:lnTo>
                  <a:lnTo>
                    <a:pt x="467" y="767"/>
                  </a:lnTo>
                  <a:lnTo>
                    <a:pt x="479" y="772"/>
                  </a:lnTo>
                  <a:lnTo>
                    <a:pt x="479" y="772"/>
                  </a:lnTo>
                  <a:close/>
                  <a:moveTo>
                    <a:pt x="638" y="752"/>
                  </a:moveTo>
                  <a:lnTo>
                    <a:pt x="638" y="752"/>
                  </a:lnTo>
                  <a:lnTo>
                    <a:pt x="624" y="741"/>
                  </a:lnTo>
                  <a:lnTo>
                    <a:pt x="610" y="731"/>
                  </a:lnTo>
                  <a:lnTo>
                    <a:pt x="593" y="723"/>
                  </a:lnTo>
                  <a:lnTo>
                    <a:pt x="577" y="715"/>
                  </a:lnTo>
                  <a:lnTo>
                    <a:pt x="577" y="715"/>
                  </a:lnTo>
                  <a:lnTo>
                    <a:pt x="606" y="735"/>
                  </a:lnTo>
                  <a:lnTo>
                    <a:pt x="621" y="744"/>
                  </a:lnTo>
                  <a:lnTo>
                    <a:pt x="638" y="752"/>
                  </a:lnTo>
                  <a:lnTo>
                    <a:pt x="638" y="752"/>
                  </a:lnTo>
                  <a:close/>
                  <a:moveTo>
                    <a:pt x="604" y="747"/>
                  </a:moveTo>
                  <a:lnTo>
                    <a:pt x="604" y="747"/>
                  </a:lnTo>
                  <a:lnTo>
                    <a:pt x="613" y="751"/>
                  </a:lnTo>
                  <a:lnTo>
                    <a:pt x="619" y="752"/>
                  </a:lnTo>
                  <a:lnTo>
                    <a:pt x="622" y="752"/>
                  </a:lnTo>
                  <a:lnTo>
                    <a:pt x="622" y="752"/>
                  </a:lnTo>
                  <a:lnTo>
                    <a:pt x="597" y="737"/>
                  </a:lnTo>
                  <a:lnTo>
                    <a:pt x="571" y="723"/>
                  </a:lnTo>
                  <a:lnTo>
                    <a:pt x="571" y="723"/>
                  </a:lnTo>
                  <a:lnTo>
                    <a:pt x="577" y="731"/>
                  </a:lnTo>
                  <a:lnTo>
                    <a:pt x="584" y="737"/>
                  </a:lnTo>
                  <a:lnTo>
                    <a:pt x="593" y="743"/>
                  </a:lnTo>
                  <a:lnTo>
                    <a:pt x="604" y="747"/>
                  </a:lnTo>
                  <a:lnTo>
                    <a:pt x="604" y="747"/>
                  </a:lnTo>
                  <a:close/>
                  <a:moveTo>
                    <a:pt x="246" y="746"/>
                  </a:moveTo>
                  <a:lnTo>
                    <a:pt x="246" y="746"/>
                  </a:lnTo>
                  <a:lnTo>
                    <a:pt x="241" y="738"/>
                  </a:lnTo>
                  <a:lnTo>
                    <a:pt x="235" y="734"/>
                  </a:lnTo>
                  <a:lnTo>
                    <a:pt x="235" y="734"/>
                  </a:lnTo>
                  <a:lnTo>
                    <a:pt x="240" y="740"/>
                  </a:lnTo>
                  <a:lnTo>
                    <a:pt x="243" y="743"/>
                  </a:lnTo>
                  <a:lnTo>
                    <a:pt x="246" y="746"/>
                  </a:lnTo>
                  <a:lnTo>
                    <a:pt x="246" y="746"/>
                  </a:lnTo>
                  <a:close/>
                  <a:moveTo>
                    <a:pt x="481" y="744"/>
                  </a:moveTo>
                  <a:lnTo>
                    <a:pt x="481" y="744"/>
                  </a:lnTo>
                  <a:lnTo>
                    <a:pt x="476" y="738"/>
                  </a:lnTo>
                  <a:lnTo>
                    <a:pt x="473" y="737"/>
                  </a:lnTo>
                  <a:lnTo>
                    <a:pt x="470" y="735"/>
                  </a:lnTo>
                  <a:lnTo>
                    <a:pt x="470" y="735"/>
                  </a:lnTo>
                  <a:lnTo>
                    <a:pt x="475" y="740"/>
                  </a:lnTo>
                  <a:lnTo>
                    <a:pt x="481" y="744"/>
                  </a:lnTo>
                  <a:lnTo>
                    <a:pt x="481" y="744"/>
                  </a:lnTo>
                  <a:close/>
                  <a:moveTo>
                    <a:pt x="266" y="747"/>
                  </a:moveTo>
                  <a:lnTo>
                    <a:pt x="266" y="747"/>
                  </a:lnTo>
                  <a:lnTo>
                    <a:pt x="264" y="744"/>
                  </a:lnTo>
                  <a:lnTo>
                    <a:pt x="263" y="743"/>
                  </a:lnTo>
                  <a:lnTo>
                    <a:pt x="261" y="743"/>
                  </a:lnTo>
                  <a:lnTo>
                    <a:pt x="261" y="743"/>
                  </a:lnTo>
                  <a:lnTo>
                    <a:pt x="266" y="747"/>
                  </a:lnTo>
                  <a:lnTo>
                    <a:pt x="266" y="747"/>
                  </a:lnTo>
                  <a:close/>
                  <a:moveTo>
                    <a:pt x="421" y="766"/>
                  </a:moveTo>
                  <a:lnTo>
                    <a:pt x="421" y="766"/>
                  </a:lnTo>
                  <a:lnTo>
                    <a:pt x="429" y="775"/>
                  </a:lnTo>
                  <a:lnTo>
                    <a:pt x="436" y="783"/>
                  </a:lnTo>
                  <a:lnTo>
                    <a:pt x="436" y="783"/>
                  </a:lnTo>
                  <a:lnTo>
                    <a:pt x="447" y="789"/>
                  </a:lnTo>
                  <a:lnTo>
                    <a:pt x="458" y="793"/>
                  </a:lnTo>
                  <a:lnTo>
                    <a:pt x="458" y="793"/>
                  </a:lnTo>
                  <a:lnTo>
                    <a:pt x="467" y="799"/>
                  </a:lnTo>
                  <a:lnTo>
                    <a:pt x="472" y="801"/>
                  </a:lnTo>
                  <a:lnTo>
                    <a:pt x="478" y="802"/>
                  </a:lnTo>
                  <a:lnTo>
                    <a:pt x="478" y="802"/>
                  </a:lnTo>
                  <a:lnTo>
                    <a:pt x="461" y="787"/>
                  </a:lnTo>
                  <a:lnTo>
                    <a:pt x="443" y="773"/>
                  </a:lnTo>
                  <a:lnTo>
                    <a:pt x="423" y="760"/>
                  </a:lnTo>
                  <a:lnTo>
                    <a:pt x="403" y="747"/>
                  </a:lnTo>
                  <a:lnTo>
                    <a:pt x="403" y="747"/>
                  </a:lnTo>
                  <a:lnTo>
                    <a:pt x="411" y="757"/>
                  </a:lnTo>
                  <a:lnTo>
                    <a:pt x="421" y="766"/>
                  </a:lnTo>
                  <a:lnTo>
                    <a:pt x="421" y="766"/>
                  </a:lnTo>
                  <a:close/>
                  <a:moveTo>
                    <a:pt x="606" y="764"/>
                  </a:moveTo>
                  <a:lnTo>
                    <a:pt x="606" y="764"/>
                  </a:lnTo>
                  <a:lnTo>
                    <a:pt x="610" y="769"/>
                  </a:lnTo>
                  <a:lnTo>
                    <a:pt x="613" y="770"/>
                  </a:lnTo>
                  <a:lnTo>
                    <a:pt x="616" y="770"/>
                  </a:lnTo>
                  <a:lnTo>
                    <a:pt x="616" y="770"/>
                  </a:lnTo>
                  <a:lnTo>
                    <a:pt x="604" y="763"/>
                  </a:lnTo>
                  <a:lnTo>
                    <a:pt x="600" y="758"/>
                  </a:lnTo>
                  <a:lnTo>
                    <a:pt x="593" y="757"/>
                  </a:lnTo>
                  <a:lnTo>
                    <a:pt x="593" y="757"/>
                  </a:lnTo>
                  <a:lnTo>
                    <a:pt x="606" y="764"/>
                  </a:lnTo>
                  <a:lnTo>
                    <a:pt x="606" y="764"/>
                  </a:lnTo>
                  <a:close/>
                  <a:moveTo>
                    <a:pt x="383" y="766"/>
                  </a:moveTo>
                  <a:lnTo>
                    <a:pt x="383" y="766"/>
                  </a:lnTo>
                  <a:lnTo>
                    <a:pt x="385" y="764"/>
                  </a:lnTo>
                  <a:lnTo>
                    <a:pt x="386" y="764"/>
                  </a:lnTo>
                  <a:lnTo>
                    <a:pt x="388" y="764"/>
                  </a:lnTo>
                  <a:lnTo>
                    <a:pt x="389" y="763"/>
                  </a:lnTo>
                  <a:lnTo>
                    <a:pt x="389" y="763"/>
                  </a:lnTo>
                  <a:lnTo>
                    <a:pt x="386" y="763"/>
                  </a:lnTo>
                  <a:lnTo>
                    <a:pt x="383" y="761"/>
                  </a:lnTo>
                  <a:lnTo>
                    <a:pt x="383" y="761"/>
                  </a:lnTo>
                  <a:lnTo>
                    <a:pt x="383" y="764"/>
                  </a:lnTo>
                  <a:lnTo>
                    <a:pt x="383" y="764"/>
                  </a:lnTo>
                  <a:lnTo>
                    <a:pt x="383" y="766"/>
                  </a:lnTo>
                  <a:lnTo>
                    <a:pt x="383" y="766"/>
                  </a:lnTo>
                  <a:close/>
                  <a:moveTo>
                    <a:pt x="659" y="769"/>
                  </a:moveTo>
                  <a:lnTo>
                    <a:pt x="659" y="769"/>
                  </a:lnTo>
                  <a:lnTo>
                    <a:pt x="656" y="769"/>
                  </a:lnTo>
                  <a:lnTo>
                    <a:pt x="654" y="766"/>
                  </a:lnTo>
                  <a:lnTo>
                    <a:pt x="653" y="764"/>
                  </a:lnTo>
                  <a:lnTo>
                    <a:pt x="651" y="764"/>
                  </a:lnTo>
                  <a:lnTo>
                    <a:pt x="651" y="764"/>
                  </a:lnTo>
                  <a:lnTo>
                    <a:pt x="653" y="766"/>
                  </a:lnTo>
                  <a:lnTo>
                    <a:pt x="654" y="769"/>
                  </a:lnTo>
                  <a:lnTo>
                    <a:pt x="659" y="769"/>
                  </a:lnTo>
                  <a:lnTo>
                    <a:pt x="659" y="769"/>
                  </a:lnTo>
                  <a:close/>
                  <a:moveTo>
                    <a:pt x="641" y="796"/>
                  </a:moveTo>
                  <a:lnTo>
                    <a:pt x="641" y="796"/>
                  </a:lnTo>
                  <a:lnTo>
                    <a:pt x="621" y="783"/>
                  </a:lnTo>
                  <a:lnTo>
                    <a:pt x="610" y="775"/>
                  </a:lnTo>
                  <a:lnTo>
                    <a:pt x="598" y="770"/>
                  </a:lnTo>
                  <a:lnTo>
                    <a:pt x="598" y="770"/>
                  </a:lnTo>
                  <a:lnTo>
                    <a:pt x="619" y="784"/>
                  </a:lnTo>
                  <a:lnTo>
                    <a:pt x="641" y="796"/>
                  </a:lnTo>
                  <a:lnTo>
                    <a:pt x="641" y="796"/>
                  </a:lnTo>
                  <a:close/>
                  <a:moveTo>
                    <a:pt x="472" y="784"/>
                  </a:moveTo>
                  <a:lnTo>
                    <a:pt x="472" y="784"/>
                  </a:lnTo>
                  <a:lnTo>
                    <a:pt x="465" y="781"/>
                  </a:lnTo>
                  <a:lnTo>
                    <a:pt x="464" y="781"/>
                  </a:lnTo>
                  <a:lnTo>
                    <a:pt x="461" y="781"/>
                  </a:lnTo>
                  <a:lnTo>
                    <a:pt x="461" y="781"/>
                  </a:lnTo>
                  <a:lnTo>
                    <a:pt x="464" y="781"/>
                  </a:lnTo>
                  <a:lnTo>
                    <a:pt x="465" y="784"/>
                  </a:lnTo>
                  <a:lnTo>
                    <a:pt x="468" y="784"/>
                  </a:lnTo>
                  <a:lnTo>
                    <a:pt x="472" y="784"/>
                  </a:lnTo>
                  <a:lnTo>
                    <a:pt x="472" y="784"/>
                  </a:lnTo>
                  <a:close/>
                  <a:moveTo>
                    <a:pt x="446" y="813"/>
                  </a:moveTo>
                  <a:lnTo>
                    <a:pt x="446" y="813"/>
                  </a:lnTo>
                  <a:lnTo>
                    <a:pt x="429" y="798"/>
                  </a:lnTo>
                  <a:lnTo>
                    <a:pt x="411" y="786"/>
                  </a:lnTo>
                  <a:lnTo>
                    <a:pt x="411" y="786"/>
                  </a:lnTo>
                  <a:lnTo>
                    <a:pt x="427" y="801"/>
                  </a:lnTo>
                  <a:lnTo>
                    <a:pt x="436" y="807"/>
                  </a:lnTo>
                  <a:lnTo>
                    <a:pt x="446" y="813"/>
                  </a:lnTo>
                  <a:lnTo>
                    <a:pt x="446" y="813"/>
                  </a:lnTo>
                  <a:close/>
                  <a:moveTo>
                    <a:pt x="615" y="793"/>
                  </a:moveTo>
                  <a:lnTo>
                    <a:pt x="615" y="793"/>
                  </a:lnTo>
                  <a:lnTo>
                    <a:pt x="612" y="792"/>
                  </a:lnTo>
                  <a:lnTo>
                    <a:pt x="610" y="790"/>
                  </a:lnTo>
                  <a:lnTo>
                    <a:pt x="609" y="790"/>
                  </a:lnTo>
                  <a:lnTo>
                    <a:pt x="609" y="790"/>
                  </a:lnTo>
                  <a:lnTo>
                    <a:pt x="612" y="793"/>
                  </a:lnTo>
                  <a:lnTo>
                    <a:pt x="613" y="795"/>
                  </a:lnTo>
                  <a:lnTo>
                    <a:pt x="615" y="793"/>
                  </a:lnTo>
                  <a:lnTo>
                    <a:pt x="615" y="793"/>
                  </a:lnTo>
                  <a:close/>
                  <a:moveTo>
                    <a:pt x="472" y="822"/>
                  </a:moveTo>
                  <a:lnTo>
                    <a:pt x="472" y="822"/>
                  </a:lnTo>
                  <a:lnTo>
                    <a:pt x="470" y="819"/>
                  </a:lnTo>
                  <a:lnTo>
                    <a:pt x="468" y="818"/>
                  </a:lnTo>
                  <a:lnTo>
                    <a:pt x="464" y="813"/>
                  </a:lnTo>
                  <a:lnTo>
                    <a:pt x="464" y="813"/>
                  </a:lnTo>
                  <a:lnTo>
                    <a:pt x="467" y="819"/>
                  </a:lnTo>
                  <a:lnTo>
                    <a:pt x="472" y="822"/>
                  </a:lnTo>
                  <a:lnTo>
                    <a:pt x="472" y="822"/>
                  </a:lnTo>
                  <a:close/>
                  <a:moveTo>
                    <a:pt x="455" y="818"/>
                  </a:moveTo>
                  <a:lnTo>
                    <a:pt x="455" y="818"/>
                  </a:lnTo>
                  <a:lnTo>
                    <a:pt x="449" y="816"/>
                  </a:lnTo>
                  <a:lnTo>
                    <a:pt x="449" y="816"/>
                  </a:lnTo>
                  <a:lnTo>
                    <a:pt x="452" y="818"/>
                  </a:lnTo>
                  <a:lnTo>
                    <a:pt x="453" y="818"/>
                  </a:lnTo>
                  <a:lnTo>
                    <a:pt x="455" y="818"/>
                  </a:lnTo>
                  <a:lnTo>
                    <a:pt x="455" y="818"/>
                  </a:lnTo>
                  <a:close/>
                  <a:moveTo>
                    <a:pt x="429" y="865"/>
                  </a:moveTo>
                  <a:lnTo>
                    <a:pt x="429" y="865"/>
                  </a:lnTo>
                  <a:lnTo>
                    <a:pt x="426" y="863"/>
                  </a:lnTo>
                  <a:lnTo>
                    <a:pt x="424" y="860"/>
                  </a:lnTo>
                  <a:lnTo>
                    <a:pt x="423" y="859"/>
                  </a:lnTo>
                  <a:lnTo>
                    <a:pt x="420" y="857"/>
                  </a:lnTo>
                  <a:lnTo>
                    <a:pt x="420" y="857"/>
                  </a:lnTo>
                  <a:lnTo>
                    <a:pt x="423" y="860"/>
                  </a:lnTo>
                  <a:lnTo>
                    <a:pt x="424" y="863"/>
                  </a:lnTo>
                  <a:lnTo>
                    <a:pt x="426" y="865"/>
                  </a:lnTo>
                  <a:lnTo>
                    <a:pt x="427" y="865"/>
                  </a:lnTo>
                  <a:lnTo>
                    <a:pt x="429" y="865"/>
                  </a:lnTo>
                  <a:lnTo>
                    <a:pt x="429" y="8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10" name="Freeform 7086"/>
            <p:cNvSpPr>
              <a:spLocks noEditPoints="1"/>
            </p:cNvSpPr>
            <p:nvPr/>
          </p:nvSpPr>
          <p:spPr bwMode="auto">
            <a:xfrm>
              <a:off x="6567488" y="4695825"/>
              <a:ext cx="206375" cy="190500"/>
            </a:xfrm>
            <a:custGeom>
              <a:avLst/>
              <a:gdLst/>
              <a:ahLst/>
              <a:cxnLst>
                <a:cxn ang="0">
                  <a:pos x="87" y="5"/>
                </a:cxn>
                <a:cxn ang="0">
                  <a:pos x="118" y="17"/>
                </a:cxn>
                <a:cxn ang="0">
                  <a:pos x="124" y="69"/>
                </a:cxn>
                <a:cxn ang="0">
                  <a:pos x="72" y="119"/>
                </a:cxn>
                <a:cxn ang="0">
                  <a:pos x="31" y="113"/>
                </a:cxn>
                <a:cxn ang="0">
                  <a:pos x="3" y="76"/>
                </a:cxn>
                <a:cxn ang="0">
                  <a:pos x="8" y="26"/>
                </a:cxn>
                <a:cxn ang="0">
                  <a:pos x="55" y="0"/>
                </a:cxn>
                <a:cxn ang="0">
                  <a:pos x="124" y="46"/>
                </a:cxn>
                <a:cxn ang="0">
                  <a:pos x="119" y="58"/>
                </a:cxn>
                <a:cxn ang="0">
                  <a:pos x="122" y="59"/>
                </a:cxn>
                <a:cxn ang="0">
                  <a:pos x="53" y="8"/>
                </a:cxn>
                <a:cxn ang="0">
                  <a:pos x="93" y="20"/>
                </a:cxn>
                <a:cxn ang="0">
                  <a:pos x="60" y="14"/>
                </a:cxn>
                <a:cxn ang="0">
                  <a:pos x="95" y="23"/>
                </a:cxn>
                <a:cxn ang="0">
                  <a:pos x="101" y="15"/>
                </a:cxn>
                <a:cxn ang="0">
                  <a:pos x="99" y="18"/>
                </a:cxn>
                <a:cxn ang="0">
                  <a:pos x="113" y="26"/>
                </a:cxn>
                <a:cxn ang="0">
                  <a:pos x="101" y="50"/>
                </a:cxn>
                <a:cxn ang="0">
                  <a:pos x="64" y="23"/>
                </a:cxn>
                <a:cxn ang="0">
                  <a:pos x="21" y="35"/>
                </a:cxn>
                <a:cxn ang="0">
                  <a:pos x="29" y="33"/>
                </a:cxn>
                <a:cxn ang="0">
                  <a:pos x="58" y="26"/>
                </a:cxn>
                <a:cxn ang="0">
                  <a:pos x="99" y="55"/>
                </a:cxn>
                <a:cxn ang="0">
                  <a:pos x="79" y="46"/>
                </a:cxn>
                <a:cxn ang="0">
                  <a:pos x="79" y="46"/>
                </a:cxn>
                <a:cxn ang="0">
                  <a:pos x="76" y="69"/>
                </a:cxn>
                <a:cxn ang="0">
                  <a:pos x="57" y="46"/>
                </a:cxn>
                <a:cxn ang="0">
                  <a:pos x="70" y="75"/>
                </a:cxn>
                <a:cxn ang="0">
                  <a:pos x="28" y="55"/>
                </a:cxn>
                <a:cxn ang="0">
                  <a:pos x="32" y="53"/>
                </a:cxn>
                <a:cxn ang="0">
                  <a:pos x="50" y="65"/>
                </a:cxn>
                <a:cxn ang="0">
                  <a:pos x="49" y="49"/>
                </a:cxn>
                <a:cxn ang="0">
                  <a:pos x="50" y="65"/>
                </a:cxn>
                <a:cxn ang="0">
                  <a:pos x="105" y="49"/>
                </a:cxn>
                <a:cxn ang="0">
                  <a:pos x="63" y="76"/>
                </a:cxn>
                <a:cxn ang="0">
                  <a:pos x="58" y="59"/>
                </a:cxn>
                <a:cxn ang="0">
                  <a:pos x="89" y="55"/>
                </a:cxn>
                <a:cxn ang="0">
                  <a:pos x="89" y="76"/>
                </a:cxn>
                <a:cxn ang="0">
                  <a:pos x="15" y="76"/>
                </a:cxn>
                <a:cxn ang="0">
                  <a:pos x="44" y="105"/>
                </a:cxn>
                <a:cxn ang="0">
                  <a:pos x="44" y="99"/>
                </a:cxn>
                <a:cxn ang="0">
                  <a:pos x="14" y="62"/>
                </a:cxn>
                <a:cxn ang="0">
                  <a:pos x="15" y="76"/>
                </a:cxn>
                <a:cxn ang="0">
                  <a:pos x="72" y="108"/>
                </a:cxn>
                <a:cxn ang="0">
                  <a:pos x="107" y="76"/>
                </a:cxn>
                <a:cxn ang="0">
                  <a:pos x="108" y="73"/>
                </a:cxn>
                <a:cxn ang="0">
                  <a:pos x="87" y="96"/>
                </a:cxn>
                <a:cxn ang="0">
                  <a:pos x="44" y="85"/>
                </a:cxn>
                <a:cxn ang="0">
                  <a:pos x="41" y="85"/>
                </a:cxn>
                <a:cxn ang="0">
                  <a:pos x="53" y="98"/>
                </a:cxn>
                <a:cxn ang="0">
                  <a:pos x="66" y="107"/>
                </a:cxn>
                <a:cxn ang="0">
                  <a:pos x="66" y="105"/>
                </a:cxn>
                <a:cxn ang="0">
                  <a:pos x="66" y="107"/>
                </a:cxn>
                <a:cxn ang="0">
                  <a:pos x="49" y="114"/>
                </a:cxn>
                <a:cxn ang="0">
                  <a:pos x="49" y="113"/>
                </a:cxn>
              </a:cxnLst>
              <a:rect l="0" t="0" r="r" b="b"/>
              <a:pathLst>
                <a:path w="130" h="120">
                  <a:moveTo>
                    <a:pt x="64" y="0"/>
                  </a:moveTo>
                  <a:lnTo>
                    <a:pt x="64" y="0"/>
                  </a:lnTo>
                  <a:lnTo>
                    <a:pt x="70" y="0"/>
                  </a:lnTo>
                  <a:lnTo>
                    <a:pt x="75" y="1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3" y="5"/>
                  </a:lnTo>
                  <a:lnTo>
                    <a:pt x="99" y="5"/>
                  </a:lnTo>
                  <a:lnTo>
                    <a:pt x="99" y="5"/>
                  </a:lnTo>
                  <a:lnTo>
                    <a:pt x="110" y="9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25" y="24"/>
                  </a:lnTo>
                  <a:lnTo>
                    <a:pt x="128" y="33"/>
                  </a:lnTo>
                  <a:lnTo>
                    <a:pt x="130" y="46"/>
                  </a:lnTo>
                  <a:lnTo>
                    <a:pt x="128" y="58"/>
                  </a:lnTo>
                  <a:lnTo>
                    <a:pt x="128" y="58"/>
                  </a:lnTo>
                  <a:lnTo>
                    <a:pt x="124" y="69"/>
                  </a:lnTo>
                  <a:lnTo>
                    <a:pt x="119" y="78"/>
                  </a:lnTo>
                  <a:lnTo>
                    <a:pt x="111" y="88"/>
                  </a:lnTo>
                  <a:lnTo>
                    <a:pt x="104" y="98"/>
                  </a:lnTo>
                  <a:lnTo>
                    <a:pt x="93" y="107"/>
                  </a:lnTo>
                  <a:lnTo>
                    <a:pt x="84" y="114"/>
                  </a:lnTo>
                  <a:lnTo>
                    <a:pt x="72" y="119"/>
                  </a:lnTo>
                  <a:lnTo>
                    <a:pt x="61" y="120"/>
                  </a:lnTo>
                  <a:lnTo>
                    <a:pt x="61" y="120"/>
                  </a:lnTo>
                  <a:lnTo>
                    <a:pt x="52" y="120"/>
                  </a:lnTo>
                  <a:lnTo>
                    <a:pt x="44" y="119"/>
                  </a:lnTo>
                  <a:lnTo>
                    <a:pt x="37" y="116"/>
                  </a:lnTo>
                  <a:lnTo>
                    <a:pt x="31" y="113"/>
                  </a:lnTo>
                  <a:lnTo>
                    <a:pt x="25" y="108"/>
                  </a:lnTo>
                  <a:lnTo>
                    <a:pt x="20" y="104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6" y="84"/>
                  </a:lnTo>
                  <a:lnTo>
                    <a:pt x="3" y="76"/>
                  </a:lnTo>
                  <a:lnTo>
                    <a:pt x="2" y="69"/>
                  </a:lnTo>
                  <a:lnTo>
                    <a:pt x="0" y="59"/>
                  </a:lnTo>
                  <a:lnTo>
                    <a:pt x="2" y="52"/>
                  </a:lnTo>
                  <a:lnTo>
                    <a:pt x="2" y="43"/>
                  </a:lnTo>
                  <a:lnTo>
                    <a:pt x="5" y="35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8" y="17"/>
                  </a:lnTo>
                  <a:lnTo>
                    <a:pt x="32" y="8"/>
                  </a:lnTo>
                  <a:lnTo>
                    <a:pt x="38" y="5"/>
                  </a:lnTo>
                  <a:lnTo>
                    <a:pt x="46" y="3"/>
                  </a:lnTo>
                  <a:lnTo>
                    <a:pt x="55" y="0"/>
                  </a:lnTo>
                  <a:lnTo>
                    <a:pt x="64" y="0"/>
                  </a:lnTo>
                  <a:lnTo>
                    <a:pt x="64" y="0"/>
                  </a:lnTo>
                  <a:close/>
                  <a:moveTo>
                    <a:pt x="122" y="59"/>
                  </a:moveTo>
                  <a:lnTo>
                    <a:pt x="122" y="59"/>
                  </a:lnTo>
                  <a:lnTo>
                    <a:pt x="124" y="53"/>
                  </a:lnTo>
                  <a:lnTo>
                    <a:pt x="124" y="46"/>
                  </a:lnTo>
                  <a:lnTo>
                    <a:pt x="124" y="38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2" y="40"/>
                  </a:lnTo>
                  <a:lnTo>
                    <a:pt x="121" y="49"/>
                  </a:lnTo>
                  <a:lnTo>
                    <a:pt x="119" y="58"/>
                  </a:lnTo>
                  <a:lnTo>
                    <a:pt x="116" y="65"/>
                  </a:lnTo>
                  <a:lnTo>
                    <a:pt x="116" y="65"/>
                  </a:lnTo>
                  <a:lnTo>
                    <a:pt x="119" y="64"/>
                  </a:lnTo>
                  <a:lnTo>
                    <a:pt x="121" y="61"/>
                  </a:lnTo>
                  <a:lnTo>
                    <a:pt x="121" y="59"/>
                  </a:lnTo>
                  <a:lnTo>
                    <a:pt x="122" y="59"/>
                  </a:lnTo>
                  <a:lnTo>
                    <a:pt x="122" y="59"/>
                  </a:lnTo>
                  <a:close/>
                  <a:moveTo>
                    <a:pt x="43" y="12"/>
                  </a:moveTo>
                  <a:lnTo>
                    <a:pt x="43" y="12"/>
                  </a:lnTo>
                  <a:lnTo>
                    <a:pt x="49" y="11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47" y="9"/>
                  </a:lnTo>
                  <a:lnTo>
                    <a:pt x="44" y="11"/>
                  </a:lnTo>
                  <a:lnTo>
                    <a:pt x="43" y="12"/>
                  </a:lnTo>
                  <a:lnTo>
                    <a:pt x="43" y="12"/>
                  </a:lnTo>
                  <a:close/>
                  <a:moveTo>
                    <a:pt x="93" y="20"/>
                  </a:moveTo>
                  <a:lnTo>
                    <a:pt x="93" y="20"/>
                  </a:lnTo>
                  <a:lnTo>
                    <a:pt x="85" y="15"/>
                  </a:lnTo>
                  <a:lnTo>
                    <a:pt x="76" y="11"/>
                  </a:lnTo>
                  <a:lnTo>
                    <a:pt x="72" y="11"/>
                  </a:lnTo>
                  <a:lnTo>
                    <a:pt x="67" y="11"/>
                  </a:lnTo>
                  <a:lnTo>
                    <a:pt x="63" y="11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70" y="17"/>
                  </a:lnTo>
                  <a:lnTo>
                    <a:pt x="81" y="20"/>
                  </a:lnTo>
                  <a:lnTo>
                    <a:pt x="99" y="26"/>
                  </a:lnTo>
                  <a:lnTo>
                    <a:pt x="99" y="26"/>
                  </a:lnTo>
                  <a:lnTo>
                    <a:pt x="95" y="23"/>
                  </a:lnTo>
                  <a:lnTo>
                    <a:pt x="93" y="21"/>
                  </a:lnTo>
                  <a:lnTo>
                    <a:pt x="93" y="20"/>
                  </a:lnTo>
                  <a:lnTo>
                    <a:pt x="93" y="20"/>
                  </a:lnTo>
                  <a:close/>
                  <a:moveTo>
                    <a:pt x="99" y="14"/>
                  </a:moveTo>
                  <a:lnTo>
                    <a:pt x="99" y="14"/>
                  </a:lnTo>
                  <a:lnTo>
                    <a:pt x="101" y="15"/>
                  </a:lnTo>
                  <a:lnTo>
                    <a:pt x="101" y="15"/>
                  </a:lnTo>
                  <a:lnTo>
                    <a:pt x="96" y="12"/>
                  </a:lnTo>
                  <a:lnTo>
                    <a:pt x="95" y="11"/>
                  </a:lnTo>
                  <a:lnTo>
                    <a:pt x="92" y="11"/>
                  </a:lnTo>
                  <a:lnTo>
                    <a:pt x="92" y="11"/>
                  </a:lnTo>
                  <a:lnTo>
                    <a:pt x="99" y="18"/>
                  </a:lnTo>
                  <a:lnTo>
                    <a:pt x="107" y="27"/>
                  </a:lnTo>
                  <a:lnTo>
                    <a:pt x="113" y="37"/>
                  </a:lnTo>
                  <a:lnTo>
                    <a:pt x="118" y="47"/>
                  </a:lnTo>
                  <a:lnTo>
                    <a:pt x="118" y="47"/>
                  </a:lnTo>
                  <a:lnTo>
                    <a:pt x="116" y="37"/>
                  </a:lnTo>
                  <a:lnTo>
                    <a:pt x="113" y="26"/>
                  </a:lnTo>
                  <a:lnTo>
                    <a:pt x="107" y="18"/>
                  </a:lnTo>
                  <a:lnTo>
                    <a:pt x="104" y="15"/>
                  </a:lnTo>
                  <a:lnTo>
                    <a:pt x="99" y="14"/>
                  </a:lnTo>
                  <a:lnTo>
                    <a:pt x="99" y="14"/>
                  </a:lnTo>
                  <a:close/>
                  <a:moveTo>
                    <a:pt x="101" y="50"/>
                  </a:moveTo>
                  <a:lnTo>
                    <a:pt x="101" y="50"/>
                  </a:lnTo>
                  <a:lnTo>
                    <a:pt x="98" y="43"/>
                  </a:lnTo>
                  <a:lnTo>
                    <a:pt x="92" y="37"/>
                  </a:lnTo>
                  <a:lnTo>
                    <a:pt x="84" y="29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64" y="23"/>
                  </a:lnTo>
                  <a:lnTo>
                    <a:pt x="50" y="23"/>
                  </a:lnTo>
                  <a:lnTo>
                    <a:pt x="38" y="23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5" y="29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21" y="41"/>
                  </a:lnTo>
                  <a:lnTo>
                    <a:pt x="26" y="35"/>
                  </a:lnTo>
                  <a:lnTo>
                    <a:pt x="29" y="33"/>
                  </a:lnTo>
                  <a:lnTo>
                    <a:pt x="34" y="32"/>
                  </a:lnTo>
                  <a:lnTo>
                    <a:pt x="37" y="32"/>
                  </a:lnTo>
                  <a:lnTo>
                    <a:pt x="43" y="33"/>
                  </a:lnTo>
                  <a:lnTo>
                    <a:pt x="43" y="33"/>
                  </a:lnTo>
                  <a:lnTo>
                    <a:pt x="50" y="29"/>
                  </a:lnTo>
                  <a:lnTo>
                    <a:pt x="58" y="26"/>
                  </a:lnTo>
                  <a:lnTo>
                    <a:pt x="67" y="27"/>
                  </a:lnTo>
                  <a:lnTo>
                    <a:pt x="75" y="30"/>
                  </a:lnTo>
                  <a:lnTo>
                    <a:pt x="82" y="35"/>
                  </a:lnTo>
                  <a:lnTo>
                    <a:pt x="90" y="41"/>
                  </a:lnTo>
                  <a:lnTo>
                    <a:pt x="96" y="49"/>
                  </a:lnTo>
                  <a:lnTo>
                    <a:pt x="99" y="55"/>
                  </a:lnTo>
                  <a:lnTo>
                    <a:pt x="99" y="55"/>
                  </a:lnTo>
                  <a:lnTo>
                    <a:pt x="99" y="52"/>
                  </a:lnTo>
                  <a:lnTo>
                    <a:pt x="101" y="50"/>
                  </a:lnTo>
                  <a:lnTo>
                    <a:pt x="101" y="50"/>
                  </a:lnTo>
                  <a:close/>
                  <a:moveTo>
                    <a:pt x="79" y="46"/>
                  </a:moveTo>
                  <a:lnTo>
                    <a:pt x="79" y="46"/>
                  </a:lnTo>
                  <a:lnTo>
                    <a:pt x="76" y="43"/>
                  </a:lnTo>
                  <a:lnTo>
                    <a:pt x="73" y="40"/>
                  </a:lnTo>
                  <a:lnTo>
                    <a:pt x="73" y="40"/>
                  </a:lnTo>
                  <a:lnTo>
                    <a:pt x="73" y="41"/>
                  </a:lnTo>
                  <a:lnTo>
                    <a:pt x="75" y="43"/>
                  </a:lnTo>
                  <a:lnTo>
                    <a:pt x="79" y="46"/>
                  </a:lnTo>
                  <a:lnTo>
                    <a:pt x="79" y="46"/>
                  </a:lnTo>
                  <a:close/>
                  <a:moveTo>
                    <a:pt x="64" y="84"/>
                  </a:moveTo>
                  <a:lnTo>
                    <a:pt x="64" y="84"/>
                  </a:lnTo>
                  <a:lnTo>
                    <a:pt x="70" y="81"/>
                  </a:lnTo>
                  <a:lnTo>
                    <a:pt x="75" y="75"/>
                  </a:lnTo>
                  <a:lnTo>
                    <a:pt x="76" y="69"/>
                  </a:lnTo>
                  <a:lnTo>
                    <a:pt x="75" y="62"/>
                  </a:lnTo>
                  <a:lnTo>
                    <a:pt x="72" y="56"/>
                  </a:lnTo>
                  <a:lnTo>
                    <a:pt x="67" y="50"/>
                  </a:lnTo>
                  <a:lnTo>
                    <a:pt x="63" y="47"/>
                  </a:lnTo>
                  <a:lnTo>
                    <a:pt x="57" y="46"/>
                  </a:lnTo>
                  <a:lnTo>
                    <a:pt x="57" y="46"/>
                  </a:lnTo>
                  <a:lnTo>
                    <a:pt x="61" y="47"/>
                  </a:lnTo>
                  <a:lnTo>
                    <a:pt x="64" y="52"/>
                  </a:lnTo>
                  <a:lnTo>
                    <a:pt x="67" y="56"/>
                  </a:lnTo>
                  <a:lnTo>
                    <a:pt x="70" y="62"/>
                  </a:lnTo>
                  <a:lnTo>
                    <a:pt x="70" y="69"/>
                  </a:lnTo>
                  <a:lnTo>
                    <a:pt x="70" y="75"/>
                  </a:lnTo>
                  <a:lnTo>
                    <a:pt x="69" y="79"/>
                  </a:lnTo>
                  <a:lnTo>
                    <a:pt x="64" y="84"/>
                  </a:lnTo>
                  <a:lnTo>
                    <a:pt x="64" y="84"/>
                  </a:lnTo>
                  <a:close/>
                  <a:moveTo>
                    <a:pt x="26" y="47"/>
                  </a:moveTo>
                  <a:lnTo>
                    <a:pt x="26" y="47"/>
                  </a:lnTo>
                  <a:lnTo>
                    <a:pt x="28" y="55"/>
                  </a:lnTo>
                  <a:lnTo>
                    <a:pt x="29" y="62"/>
                  </a:lnTo>
                  <a:lnTo>
                    <a:pt x="31" y="70"/>
                  </a:lnTo>
                  <a:lnTo>
                    <a:pt x="35" y="75"/>
                  </a:lnTo>
                  <a:lnTo>
                    <a:pt x="35" y="75"/>
                  </a:lnTo>
                  <a:lnTo>
                    <a:pt x="32" y="59"/>
                  </a:lnTo>
                  <a:lnTo>
                    <a:pt x="32" y="53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29" y="46"/>
                  </a:lnTo>
                  <a:lnTo>
                    <a:pt x="26" y="47"/>
                  </a:lnTo>
                  <a:lnTo>
                    <a:pt x="26" y="47"/>
                  </a:lnTo>
                  <a:close/>
                  <a:moveTo>
                    <a:pt x="50" y="65"/>
                  </a:moveTo>
                  <a:lnTo>
                    <a:pt x="50" y="65"/>
                  </a:lnTo>
                  <a:lnTo>
                    <a:pt x="52" y="61"/>
                  </a:lnTo>
                  <a:lnTo>
                    <a:pt x="52" y="56"/>
                  </a:lnTo>
                  <a:lnTo>
                    <a:pt x="50" y="52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46" y="50"/>
                  </a:lnTo>
                  <a:lnTo>
                    <a:pt x="46" y="52"/>
                  </a:lnTo>
                  <a:lnTo>
                    <a:pt x="44" y="58"/>
                  </a:lnTo>
                  <a:lnTo>
                    <a:pt x="47" y="62"/>
                  </a:lnTo>
                  <a:lnTo>
                    <a:pt x="50" y="65"/>
                  </a:lnTo>
                  <a:lnTo>
                    <a:pt x="50" y="65"/>
                  </a:lnTo>
                  <a:close/>
                  <a:moveTo>
                    <a:pt x="107" y="69"/>
                  </a:moveTo>
                  <a:lnTo>
                    <a:pt x="107" y="69"/>
                  </a:lnTo>
                  <a:lnTo>
                    <a:pt x="108" y="64"/>
                  </a:lnTo>
                  <a:lnTo>
                    <a:pt x="108" y="59"/>
                  </a:lnTo>
                  <a:lnTo>
                    <a:pt x="107" y="53"/>
                  </a:lnTo>
                  <a:lnTo>
                    <a:pt x="105" y="49"/>
                  </a:lnTo>
                  <a:lnTo>
                    <a:pt x="105" y="49"/>
                  </a:lnTo>
                  <a:lnTo>
                    <a:pt x="107" y="59"/>
                  </a:lnTo>
                  <a:lnTo>
                    <a:pt x="107" y="69"/>
                  </a:lnTo>
                  <a:lnTo>
                    <a:pt x="107" y="69"/>
                  </a:lnTo>
                  <a:close/>
                  <a:moveTo>
                    <a:pt x="63" y="76"/>
                  </a:moveTo>
                  <a:lnTo>
                    <a:pt x="63" y="76"/>
                  </a:lnTo>
                  <a:lnTo>
                    <a:pt x="64" y="70"/>
                  </a:lnTo>
                  <a:lnTo>
                    <a:pt x="64" y="62"/>
                  </a:lnTo>
                  <a:lnTo>
                    <a:pt x="63" y="56"/>
                  </a:lnTo>
                  <a:lnTo>
                    <a:pt x="57" y="53"/>
                  </a:lnTo>
                  <a:lnTo>
                    <a:pt x="57" y="53"/>
                  </a:lnTo>
                  <a:lnTo>
                    <a:pt x="58" y="59"/>
                  </a:lnTo>
                  <a:lnTo>
                    <a:pt x="57" y="67"/>
                  </a:lnTo>
                  <a:lnTo>
                    <a:pt x="58" y="73"/>
                  </a:lnTo>
                  <a:lnTo>
                    <a:pt x="60" y="75"/>
                  </a:lnTo>
                  <a:lnTo>
                    <a:pt x="63" y="76"/>
                  </a:lnTo>
                  <a:lnTo>
                    <a:pt x="63" y="76"/>
                  </a:lnTo>
                  <a:close/>
                  <a:moveTo>
                    <a:pt x="89" y="55"/>
                  </a:moveTo>
                  <a:lnTo>
                    <a:pt x="89" y="55"/>
                  </a:lnTo>
                  <a:lnTo>
                    <a:pt x="89" y="61"/>
                  </a:lnTo>
                  <a:lnTo>
                    <a:pt x="89" y="67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89" y="76"/>
                  </a:lnTo>
                  <a:lnTo>
                    <a:pt x="90" y="73"/>
                  </a:lnTo>
                  <a:lnTo>
                    <a:pt x="92" y="67"/>
                  </a:lnTo>
                  <a:lnTo>
                    <a:pt x="90" y="61"/>
                  </a:lnTo>
                  <a:lnTo>
                    <a:pt x="89" y="55"/>
                  </a:lnTo>
                  <a:lnTo>
                    <a:pt x="89" y="55"/>
                  </a:lnTo>
                  <a:close/>
                  <a:moveTo>
                    <a:pt x="15" y="76"/>
                  </a:moveTo>
                  <a:lnTo>
                    <a:pt x="15" y="76"/>
                  </a:lnTo>
                  <a:lnTo>
                    <a:pt x="20" y="85"/>
                  </a:lnTo>
                  <a:lnTo>
                    <a:pt x="28" y="94"/>
                  </a:lnTo>
                  <a:lnTo>
                    <a:pt x="35" y="101"/>
                  </a:lnTo>
                  <a:lnTo>
                    <a:pt x="44" y="105"/>
                  </a:lnTo>
                  <a:lnTo>
                    <a:pt x="44" y="105"/>
                  </a:lnTo>
                  <a:lnTo>
                    <a:pt x="50" y="107"/>
                  </a:lnTo>
                  <a:lnTo>
                    <a:pt x="53" y="107"/>
                  </a:lnTo>
                  <a:lnTo>
                    <a:pt x="55" y="102"/>
                  </a:lnTo>
                  <a:lnTo>
                    <a:pt x="55" y="102"/>
                  </a:lnTo>
                  <a:lnTo>
                    <a:pt x="49" y="102"/>
                  </a:lnTo>
                  <a:lnTo>
                    <a:pt x="44" y="99"/>
                  </a:lnTo>
                  <a:lnTo>
                    <a:pt x="41" y="98"/>
                  </a:lnTo>
                  <a:lnTo>
                    <a:pt x="35" y="94"/>
                  </a:lnTo>
                  <a:lnTo>
                    <a:pt x="35" y="94"/>
                  </a:lnTo>
                  <a:lnTo>
                    <a:pt x="23" y="81"/>
                  </a:lnTo>
                  <a:lnTo>
                    <a:pt x="18" y="7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2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4" y="70"/>
                  </a:lnTo>
                  <a:lnTo>
                    <a:pt x="15" y="76"/>
                  </a:lnTo>
                  <a:lnTo>
                    <a:pt x="15" y="76"/>
                  </a:lnTo>
                  <a:close/>
                  <a:moveTo>
                    <a:pt x="70" y="105"/>
                  </a:moveTo>
                  <a:lnTo>
                    <a:pt x="70" y="105"/>
                  </a:lnTo>
                  <a:lnTo>
                    <a:pt x="72" y="105"/>
                  </a:lnTo>
                  <a:lnTo>
                    <a:pt x="72" y="108"/>
                  </a:lnTo>
                  <a:lnTo>
                    <a:pt x="72" y="108"/>
                  </a:lnTo>
                  <a:lnTo>
                    <a:pt x="84" y="104"/>
                  </a:lnTo>
                  <a:lnTo>
                    <a:pt x="95" y="96"/>
                  </a:lnTo>
                  <a:lnTo>
                    <a:pt x="99" y="91"/>
                  </a:lnTo>
                  <a:lnTo>
                    <a:pt x="104" y="87"/>
                  </a:lnTo>
                  <a:lnTo>
                    <a:pt x="105" y="82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10" y="75"/>
                  </a:lnTo>
                  <a:lnTo>
                    <a:pt x="110" y="75"/>
                  </a:lnTo>
                  <a:lnTo>
                    <a:pt x="108" y="75"/>
                  </a:lnTo>
                  <a:lnTo>
                    <a:pt x="108" y="73"/>
                  </a:lnTo>
                  <a:lnTo>
                    <a:pt x="108" y="73"/>
                  </a:lnTo>
                  <a:lnTo>
                    <a:pt x="107" y="72"/>
                  </a:lnTo>
                  <a:lnTo>
                    <a:pt x="107" y="72"/>
                  </a:lnTo>
                  <a:lnTo>
                    <a:pt x="102" y="76"/>
                  </a:lnTo>
                  <a:lnTo>
                    <a:pt x="98" y="81"/>
                  </a:lnTo>
                  <a:lnTo>
                    <a:pt x="90" y="91"/>
                  </a:lnTo>
                  <a:lnTo>
                    <a:pt x="87" y="96"/>
                  </a:lnTo>
                  <a:lnTo>
                    <a:pt x="82" y="99"/>
                  </a:lnTo>
                  <a:lnTo>
                    <a:pt x="76" y="102"/>
                  </a:lnTo>
                  <a:lnTo>
                    <a:pt x="70" y="105"/>
                  </a:lnTo>
                  <a:lnTo>
                    <a:pt x="70" y="105"/>
                  </a:lnTo>
                  <a:close/>
                  <a:moveTo>
                    <a:pt x="44" y="85"/>
                  </a:moveTo>
                  <a:lnTo>
                    <a:pt x="44" y="85"/>
                  </a:lnTo>
                  <a:lnTo>
                    <a:pt x="41" y="84"/>
                  </a:lnTo>
                  <a:lnTo>
                    <a:pt x="40" y="82"/>
                  </a:lnTo>
                  <a:lnTo>
                    <a:pt x="37" y="84"/>
                  </a:lnTo>
                  <a:lnTo>
                    <a:pt x="37" y="84"/>
                  </a:lnTo>
                  <a:lnTo>
                    <a:pt x="40" y="84"/>
                  </a:lnTo>
                  <a:lnTo>
                    <a:pt x="41" y="85"/>
                  </a:lnTo>
                  <a:lnTo>
                    <a:pt x="43" y="87"/>
                  </a:lnTo>
                  <a:lnTo>
                    <a:pt x="44" y="85"/>
                  </a:lnTo>
                  <a:lnTo>
                    <a:pt x="44" y="85"/>
                  </a:lnTo>
                  <a:close/>
                  <a:moveTo>
                    <a:pt x="70" y="98"/>
                  </a:moveTo>
                  <a:lnTo>
                    <a:pt x="70" y="98"/>
                  </a:lnTo>
                  <a:lnTo>
                    <a:pt x="53" y="98"/>
                  </a:lnTo>
                  <a:lnTo>
                    <a:pt x="53" y="98"/>
                  </a:lnTo>
                  <a:lnTo>
                    <a:pt x="61" y="99"/>
                  </a:lnTo>
                  <a:lnTo>
                    <a:pt x="66" y="99"/>
                  </a:lnTo>
                  <a:lnTo>
                    <a:pt x="70" y="98"/>
                  </a:lnTo>
                  <a:lnTo>
                    <a:pt x="70" y="98"/>
                  </a:lnTo>
                  <a:close/>
                  <a:moveTo>
                    <a:pt x="66" y="107"/>
                  </a:moveTo>
                  <a:lnTo>
                    <a:pt x="66" y="107"/>
                  </a:lnTo>
                  <a:lnTo>
                    <a:pt x="67" y="105"/>
                  </a:lnTo>
                  <a:lnTo>
                    <a:pt x="69" y="105"/>
                  </a:lnTo>
                  <a:lnTo>
                    <a:pt x="67" y="104"/>
                  </a:lnTo>
                  <a:lnTo>
                    <a:pt x="67" y="104"/>
                  </a:lnTo>
                  <a:lnTo>
                    <a:pt x="66" y="105"/>
                  </a:lnTo>
                  <a:lnTo>
                    <a:pt x="64" y="105"/>
                  </a:lnTo>
                  <a:lnTo>
                    <a:pt x="63" y="105"/>
                  </a:lnTo>
                  <a:lnTo>
                    <a:pt x="61" y="105"/>
                  </a:lnTo>
                  <a:lnTo>
                    <a:pt x="61" y="105"/>
                  </a:lnTo>
                  <a:lnTo>
                    <a:pt x="64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close/>
                  <a:moveTo>
                    <a:pt x="49" y="114"/>
                  </a:moveTo>
                  <a:lnTo>
                    <a:pt x="49" y="114"/>
                  </a:lnTo>
                  <a:lnTo>
                    <a:pt x="53" y="114"/>
                  </a:lnTo>
                  <a:lnTo>
                    <a:pt x="53" y="114"/>
                  </a:lnTo>
                  <a:lnTo>
                    <a:pt x="55" y="113"/>
                  </a:lnTo>
                  <a:lnTo>
                    <a:pt x="55" y="113"/>
                  </a:lnTo>
                  <a:lnTo>
                    <a:pt x="50" y="113"/>
                  </a:lnTo>
                  <a:lnTo>
                    <a:pt x="49" y="113"/>
                  </a:lnTo>
                  <a:lnTo>
                    <a:pt x="49" y="114"/>
                  </a:lnTo>
                  <a:lnTo>
                    <a:pt x="49" y="1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11" name="Freeform 7087"/>
            <p:cNvSpPr>
              <a:spLocks noEditPoints="1"/>
            </p:cNvSpPr>
            <p:nvPr/>
          </p:nvSpPr>
          <p:spPr bwMode="auto">
            <a:xfrm>
              <a:off x="6821488" y="4884738"/>
              <a:ext cx="136525" cy="134938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47" y="6"/>
                </a:cxn>
                <a:cxn ang="0">
                  <a:pos x="70" y="17"/>
                </a:cxn>
                <a:cxn ang="0">
                  <a:pos x="86" y="49"/>
                </a:cxn>
                <a:cxn ang="0">
                  <a:pos x="81" y="72"/>
                </a:cxn>
                <a:cxn ang="0">
                  <a:pos x="72" y="81"/>
                </a:cxn>
                <a:cxn ang="0">
                  <a:pos x="58" y="85"/>
                </a:cxn>
                <a:cxn ang="0">
                  <a:pos x="54" y="84"/>
                </a:cxn>
                <a:cxn ang="0">
                  <a:pos x="18" y="81"/>
                </a:cxn>
                <a:cxn ang="0">
                  <a:pos x="11" y="75"/>
                </a:cxn>
                <a:cxn ang="0">
                  <a:pos x="5" y="65"/>
                </a:cxn>
                <a:cxn ang="0">
                  <a:pos x="2" y="41"/>
                </a:cxn>
                <a:cxn ang="0">
                  <a:pos x="12" y="24"/>
                </a:cxn>
                <a:cxn ang="0">
                  <a:pos x="26" y="11"/>
                </a:cxn>
                <a:cxn ang="0">
                  <a:pos x="40" y="0"/>
                </a:cxn>
                <a:cxn ang="0">
                  <a:pos x="47" y="0"/>
                </a:cxn>
                <a:cxn ang="0">
                  <a:pos x="23" y="20"/>
                </a:cxn>
                <a:cxn ang="0">
                  <a:pos x="32" y="14"/>
                </a:cxn>
                <a:cxn ang="0">
                  <a:pos x="23" y="20"/>
                </a:cxn>
                <a:cxn ang="0">
                  <a:pos x="43" y="17"/>
                </a:cxn>
                <a:cxn ang="0">
                  <a:pos x="57" y="20"/>
                </a:cxn>
                <a:cxn ang="0">
                  <a:pos x="52" y="15"/>
                </a:cxn>
                <a:cxn ang="0">
                  <a:pos x="43" y="17"/>
                </a:cxn>
                <a:cxn ang="0">
                  <a:pos x="26" y="52"/>
                </a:cxn>
                <a:cxn ang="0">
                  <a:pos x="35" y="29"/>
                </a:cxn>
                <a:cxn ang="0">
                  <a:pos x="35" y="21"/>
                </a:cxn>
                <a:cxn ang="0">
                  <a:pos x="23" y="33"/>
                </a:cxn>
                <a:cxn ang="0">
                  <a:pos x="25" y="52"/>
                </a:cxn>
                <a:cxn ang="0">
                  <a:pos x="72" y="38"/>
                </a:cxn>
                <a:cxn ang="0">
                  <a:pos x="75" y="49"/>
                </a:cxn>
                <a:cxn ang="0">
                  <a:pos x="76" y="43"/>
                </a:cxn>
                <a:cxn ang="0">
                  <a:pos x="64" y="26"/>
                </a:cxn>
                <a:cxn ang="0">
                  <a:pos x="72" y="38"/>
                </a:cxn>
                <a:cxn ang="0">
                  <a:pos x="61" y="52"/>
                </a:cxn>
                <a:cxn ang="0">
                  <a:pos x="57" y="38"/>
                </a:cxn>
                <a:cxn ang="0">
                  <a:pos x="55" y="41"/>
                </a:cxn>
                <a:cxn ang="0">
                  <a:pos x="58" y="50"/>
                </a:cxn>
                <a:cxn ang="0">
                  <a:pos x="60" y="73"/>
                </a:cxn>
                <a:cxn ang="0">
                  <a:pos x="49" y="67"/>
                </a:cxn>
                <a:cxn ang="0">
                  <a:pos x="38" y="55"/>
                </a:cxn>
                <a:cxn ang="0">
                  <a:pos x="35" y="38"/>
                </a:cxn>
                <a:cxn ang="0">
                  <a:pos x="32" y="52"/>
                </a:cxn>
                <a:cxn ang="0">
                  <a:pos x="41" y="72"/>
                </a:cxn>
                <a:cxn ang="0">
                  <a:pos x="60" y="73"/>
                </a:cxn>
                <a:cxn ang="0">
                  <a:pos x="28" y="76"/>
                </a:cxn>
                <a:cxn ang="0">
                  <a:pos x="8" y="44"/>
                </a:cxn>
                <a:cxn ang="0">
                  <a:pos x="6" y="55"/>
                </a:cxn>
                <a:cxn ang="0">
                  <a:pos x="14" y="70"/>
                </a:cxn>
                <a:cxn ang="0">
                  <a:pos x="28" y="76"/>
                </a:cxn>
                <a:cxn ang="0">
                  <a:pos x="55" y="64"/>
                </a:cxn>
                <a:cxn ang="0">
                  <a:pos x="60" y="58"/>
                </a:cxn>
                <a:cxn ang="0">
                  <a:pos x="52" y="61"/>
                </a:cxn>
              </a:cxnLst>
              <a:rect l="0" t="0" r="r" b="b"/>
              <a:pathLst>
                <a:path w="86" h="85">
                  <a:moveTo>
                    <a:pt x="51" y="3"/>
                  </a:moveTo>
                  <a:lnTo>
                    <a:pt x="51" y="3"/>
                  </a:lnTo>
                  <a:lnTo>
                    <a:pt x="51" y="4"/>
                  </a:lnTo>
                  <a:lnTo>
                    <a:pt x="49" y="4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54" y="7"/>
                  </a:lnTo>
                  <a:lnTo>
                    <a:pt x="60" y="9"/>
                  </a:lnTo>
                  <a:lnTo>
                    <a:pt x="70" y="17"/>
                  </a:lnTo>
                  <a:lnTo>
                    <a:pt x="78" y="26"/>
                  </a:lnTo>
                  <a:lnTo>
                    <a:pt x="84" y="36"/>
                  </a:lnTo>
                  <a:lnTo>
                    <a:pt x="86" y="49"/>
                  </a:lnTo>
                  <a:lnTo>
                    <a:pt x="86" y="61"/>
                  </a:lnTo>
                  <a:lnTo>
                    <a:pt x="84" y="65"/>
                  </a:lnTo>
                  <a:lnTo>
                    <a:pt x="81" y="72"/>
                  </a:lnTo>
                  <a:lnTo>
                    <a:pt x="76" y="76"/>
                  </a:lnTo>
                  <a:lnTo>
                    <a:pt x="72" y="81"/>
                  </a:lnTo>
                  <a:lnTo>
                    <a:pt x="72" y="81"/>
                  </a:lnTo>
                  <a:lnTo>
                    <a:pt x="66" y="82"/>
                  </a:lnTo>
                  <a:lnTo>
                    <a:pt x="58" y="85"/>
                  </a:lnTo>
                  <a:lnTo>
                    <a:pt x="58" y="85"/>
                  </a:lnTo>
                  <a:lnTo>
                    <a:pt x="55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43" y="84"/>
                  </a:lnTo>
                  <a:lnTo>
                    <a:pt x="31" y="84"/>
                  </a:lnTo>
                  <a:lnTo>
                    <a:pt x="18" y="81"/>
                  </a:lnTo>
                  <a:lnTo>
                    <a:pt x="14" y="78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5" y="65"/>
                  </a:lnTo>
                  <a:lnTo>
                    <a:pt x="2" y="58"/>
                  </a:lnTo>
                  <a:lnTo>
                    <a:pt x="0" y="50"/>
                  </a:lnTo>
                  <a:lnTo>
                    <a:pt x="2" y="41"/>
                  </a:lnTo>
                  <a:lnTo>
                    <a:pt x="2" y="41"/>
                  </a:lnTo>
                  <a:lnTo>
                    <a:pt x="6" y="33"/>
                  </a:lnTo>
                  <a:lnTo>
                    <a:pt x="12" y="24"/>
                  </a:lnTo>
                  <a:lnTo>
                    <a:pt x="18" y="17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1" y="3"/>
                  </a:lnTo>
                  <a:lnTo>
                    <a:pt x="51" y="3"/>
                  </a:lnTo>
                  <a:close/>
                  <a:moveTo>
                    <a:pt x="23" y="20"/>
                  </a:moveTo>
                  <a:lnTo>
                    <a:pt x="23" y="20"/>
                  </a:lnTo>
                  <a:lnTo>
                    <a:pt x="28" y="18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6" y="17"/>
                  </a:lnTo>
                  <a:lnTo>
                    <a:pt x="23" y="20"/>
                  </a:lnTo>
                  <a:lnTo>
                    <a:pt x="23" y="20"/>
                  </a:lnTo>
                  <a:close/>
                  <a:moveTo>
                    <a:pt x="43" y="17"/>
                  </a:moveTo>
                  <a:lnTo>
                    <a:pt x="43" y="17"/>
                  </a:lnTo>
                  <a:lnTo>
                    <a:pt x="47" y="17"/>
                  </a:lnTo>
                  <a:lnTo>
                    <a:pt x="52" y="20"/>
                  </a:lnTo>
                  <a:lnTo>
                    <a:pt x="57" y="20"/>
                  </a:lnTo>
                  <a:lnTo>
                    <a:pt x="61" y="20"/>
                  </a:lnTo>
                  <a:lnTo>
                    <a:pt x="61" y="20"/>
                  </a:lnTo>
                  <a:lnTo>
                    <a:pt x="52" y="15"/>
                  </a:lnTo>
                  <a:lnTo>
                    <a:pt x="47" y="15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28" y="58"/>
                  </a:moveTo>
                  <a:lnTo>
                    <a:pt x="28" y="58"/>
                  </a:lnTo>
                  <a:lnTo>
                    <a:pt x="26" y="52"/>
                  </a:lnTo>
                  <a:lnTo>
                    <a:pt x="26" y="47"/>
                  </a:lnTo>
                  <a:lnTo>
                    <a:pt x="29" y="36"/>
                  </a:lnTo>
                  <a:lnTo>
                    <a:pt x="35" y="29"/>
                  </a:lnTo>
                  <a:lnTo>
                    <a:pt x="43" y="23"/>
                  </a:lnTo>
                  <a:lnTo>
                    <a:pt x="43" y="23"/>
                  </a:lnTo>
                  <a:lnTo>
                    <a:pt x="35" y="21"/>
                  </a:lnTo>
                  <a:lnTo>
                    <a:pt x="31" y="24"/>
                  </a:lnTo>
                  <a:lnTo>
                    <a:pt x="26" y="27"/>
                  </a:lnTo>
                  <a:lnTo>
                    <a:pt x="23" y="33"/>
                  </a:lnTo>
                  <a:lnTo>
                    <a:pt x="23" y="39"/>
                  </a:lnTo>
                  <a:lnTo>
                    <a:pt x="23" y="46"/>
                  </a:lnTo>
                  <a:lnTo>
                    <a:pt x="25" y="52"/>
                  </a:lnTo>
                  <a:lnTo>
                    <a:pt x="28" y="58"/>
                  </a:lnTo>
                  <a:lnTo>
                    <a:pt x="28" y="58"/>
                  </a:lnTo>
                  <a:close/>
                  <a:moveTo>
                    <a:pt x="72" y="38"/>
                  </a:moveTo>
                  <a:lnTo>
                    <a:pt x="72" y="38"/>
                  </a:lnTo>
                  <a:lnTo>
                    <a:pt x="73" y="44"/>
                  </a:lnTo>
                  <a:lnTo>
                    <a:pt x="75" y="49"/>
                  </a:lnTo>
                  <a:lnTo>
                    <a:pt x="76" y="50"/>
                  </a:lnTo>
                  <a:lnTo>
                    <a:pt x="76" y="50"/>
                  </a:lnTo>
                  <a:lnTo>
                    <a:pt x="76" y="43"/>
                  </a:lnTo>
                  <a:lnTo>
                    <a:pt x="73" y="35"/>
                  </a:lnTo>
                  <a:lnTo>
                    <a:pt x="70" y="30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7" y="32"/>
                  </a:lnTo>
                  <a:lnTo>
                    <a:pt x="72" y="38"/>
                  </a:lnTo>
                  <a:lnTo>
                    <a:pt x="72" y="38"/>
                  </a:lnTo>
                  <a:close/>
                  <a:moveTo>
                    <a:pt x="61" y="52"/>
                  </a:moveTo>
                  <a:lnTo>
                    <a:pt x="61" y="52"/>
                  </a:lnTo>
                  <a:lnTo>
                    <a:pt x="61" y="47"/>
                  </a:lnTo>
                  <a:lnTo>
                    <a:pt x="60" y="43"/>
                  </a:lnTo>
                  <a:lnTo>
                    <a:pt x="57" y="38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5" y="41"/>
                  </a:lnTo>
                  <a:lnTo>
                    <a:pt x="55" y="46"/>
                  </a:lnTo>
                  <a:lnTo>
                    <a:pt x="57" y="50"/>
                  </a:lnTo>
                  <a:lnTo>
                    <a:pt x="58" y="50"/>
                  </a:lnTo>
                  <a:lnTo>
                    <a:pt x="61" y="52"/>
                  </a:lnTo>
                  <a:lnTo>
                    <a:pt x="61" y="52"/>
                  </a:lnTo>
                  <a:close/>
                  <a:moveTo>
                    <a:pt x="60" y="73"/>
                  </a:moveTo>
                  <a:lnTo>
                    <a:pt x="60" y="73"/>
                  </a:lnTo>
                  <a:lnTo>
                    <a:pt x="54" y="70"/>
                  </a:lnTo>
                  <a:lnTo>
                    <a:pt x="49" y="67"/>
                  </a:lnTo>
                  <a:lnTo>
                    <a:pt x="44" y="64"/>
                  </a:lnTo>
                  <a:lnTo>
                    <a:pt x="41" y="59"/>
                  </a:lnTo>
                  <a:lnTo>
                    <a:pt x="38" y="55"/>
                  </a:lnTo>
                  <a:lnTo>
                    <a:pt x="37" y="50"/>
                  </a:lnTo>
                  <a:lnTo>
                    <a:pt x="35" y="44"/>
                  </a:lnTo>
                  <a:lnTo>
                    <a:pt x="35" y="38"/>
                  </a:lnTo>
                  <a:lnTo>
                    <a:pt x="35" y="38"/>
                  </a:lnTo>
                  <a:lnTo>
                    <a:pt x="32" y="44"/>
                  </a:lnTo>
                  <a:lnTo>
                    <a:pt x="32" y="52"/>
                  </a:lnTo>
                  <a:lnTo>
                    <a:pt x="34" y="59"/>
                  </a:lnTo>
                  <a:lnTo>
                    <a:pt x="37" y="65"/>
                  </a:lnTo>
                  <a:lnTo>
                    <a:pt x="41" y="72"/>
                  </a:lnTo>
                  <a:lnTo>
                    <a:pt x="46" y="75"/>
                  </a:lnTo>
                  <a:lnTo>
                    <a:pt x="52" y="76"/>
                  </a:lnTo>
                  <a:lnTo>
                    <a:pt x="60" y="73"/>
                  </a:lnTo>
                  <a:lnTo>
                    <a:pt x="60" y="73"/>
                  </a:lnTo>
                  <a:close/>
                  <a:moveTo>
                    <a:pt x="28" y="76"/>
                  </a:moveTo>
                  <a:lnTo>
                    <a:pt x="28" y="76"/>
                  </a:lnTo>
                  <a:lnTo>
                    <a:pt x="20" y="70"/>
                  </a:lnTo>
                  <a:lnTo>
                    <a:pt x="15" y="62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6" y="49"/>
                  </a:lnTo>
                  <a:lnTo>
                    <a:pt x="6" y="55"/>
                  </a:lnTo>
                  <a:lnTo>
                    <a:pt x="8" y="59"/>
                  </a:lnTo>
                  <a:lnTo>
                    <a:pt x="11" y="65"/>
                  </a:lnTo>
                  <a:lnTo>
                    <a:pt x="14" y="70"/>
                  </a:lnTo>
                  <a:lnTo>
                    <a:pt x="17" y="73"/>
                  </a:lnTo>
                  <a:lnTo>
                    <a:pt x="22" y="75"/>
                  </a:lnTo>
                  <a:lnTo>
                    <a:pt x="28" y="76"/>
                  </a:lnTo>
                  <a:lnTo>
                    <a:pt x="28" y="76"/>
                  </a:lnTo>
                  <a:close/>
                  <a:moveTo>
                    <a:pt x="55" y="64"/>
                  </a:moveTo>
                  <a:lnTo>
                    <a:pt x="55" y="64"/>
                  </a:lnTo>
                  <a:lnTo>
                    <a:pt x="58" y="62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7" y="56"/>
                  </a:lnTo>
                  <a:lnTo>
                    <a:pt x="54" y="58"/>
                  </a:lnTo>
                  <a:lnTo>
                    <a:pt x="52" y="61"/>
                  </a:lnTo>
                  <a:lnTo>
                    <a:pt x="55" y="64"/>
                  </a:lnTo>
                  <a:lnTo>
                    <a:pt x="55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8078F670-01BE-4A3E-8339-94710F510FDE}"/>
              </a:ext>
            </a:extLst>
          </p:cNvPr>
          <p:cNvSpPr txBox="1"/>
          <p:nvPr/>
        </p:nvSpPr>
        <p:spPr>
          <a:xfrm>
            <a:off x="683568" y="1347614"/>
            <a:ext cx="7552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易于激励和耦合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不存在模式间的能量变换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可避免因几种模式间因传输速度不同带来的信号失真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AB3F5B-E419-48A0-977B-4FF6066EE80A}"/>
              </a:ext>
            </a:extLst>
          </p:cNvPr>
          <p:cNvSpPr/>
          <p:nvPr/>
        </p:nvSpPr>
        <p:spPr>
          <a:xfrm>
            <a:off x="1441390" y="280268"/>
            <a:ext cx="62877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为什么要单模传播？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DA438A-97C0-42E0-98EE-F2DFCCF38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6" y="2909327"/>
            <a:ext cx="7848872" cy="1765672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79512" y="123478"/>
            <a:ext cx="792088" cy="936104"/>
            <a:chOff x="5465763" y="3317875"/>
            <a:chExt cx="1511300" cy="1701801"/>
          </a:xfrm>
        </p:grpSpPr>
        <p:sp>
          <p:nvSpPr>
            <p:cNvPr id="52" name="Freeform 7085"/>
            <p:cNvSpPr>
              <a:spLocks noEditPoints="1"/>
            </p:cNvSpPr>
            <p:nvPr/>
          </p:nvSpPr>
          <p:spPr bwMode="auto">
            <a:xfrm>
              <a:off x="5465763" y="3317875"/>
              <a:ext cx="1511300" cy="1400175"/>
            </a:xfrm>
            <a:custGeom>
              <a:avLst/>
              <a:gdLst/>
              <a:ahLst/>
              <a:cxnLst>
                <a:cxn ang="0">
                  <a:pos x="513" y="81"/>
                </a:cxn>
                <a:cxn ang="0">
                  <a:pos x="517" y="101"/>
                </a:cxn>
                <a:cxn ang="0">
                  <a:pos x="679" y="26"/>
                </a:cxn>
                <a:cxn ang="0">
                  <a:pos x="763" y="279"/>
                </a:cxn>
                <a:cxn ang="0">
                  <a:pos x="851" y="141"/>
                </a:cxn>
                <a:cxn ang="0">
                  <a:pos x="764" y="350"/>
                </a:cxn>
                <a:cxn ang="0">
                  <a:pos x="933" y="308"/>
                </a:cxn>
                <a:cxn ang="0">
                  <a:pos x="816" y="459"/>
                </a:cxn>
                <a:cxn ang="0">
                  <a:pos x="860" y="537"/>
                </a:cxn>
                <a:cxn ang="0">
                  <a:pos x="799" y="642"/>
                </a:cxn>
                <a:cxn ang="0">
                  <a:pos x="725" y="711"/>
                </a:cxn>
                <a:cxn ang="0">
                  <a:pos x="651" y="795"/>
                </a:cxn>
                <a:cxn ang="0">
                  <a:pos x="525" y="699"/>
                </a:cxn>
                <a:cxn ang="0">
                  <a:pos x="407" y="816"/>
                </a:cxn>
                <a:cxn ang="0">
                  <a:pos x="305" y="709"/>
                </a:cxn>
                <a:cxn ang="0">
                  <a:pos x="220" y="717"/>
                </a:cxn>
                <a:cxn ang="0">
                  <a:pos x="101" y="674"/>
                </a:cxn>
                <a:cxn ang="0">
                  <a:pos x="157" y="482"/>
                </a:cxn>
                <a:cxn ang="0">
                  <a:pos x="28" y="436"/>
                </a:cxn>
                <a:cxn ang="0">
                  <a:pos x="171" y="287"/>
                </a:cxn>
                <a:cxn ang="0">
                  <a:pos x="81" y="247"/>
                </a:cxn>
                <a:cxn ang="0">
                  <a:pos x="319" y="218"/>
                </a:cxn>
                <a:cxn ang="0">
                  <a:pos x="328" y="147"/>
                </a:cxn>
                <a:cxn ang="0">
                  <a:pos x="394" y="51"/>
                </a:cxn>
                <a:cxn ang="0">
                  <a:pos x="651" y="173"/>
                </a:cxn>
                <a:cxn ang="0">
                  <a:pos x="528" y="176"/>
                </a:cxn>
                <a:cxn ang="0">
                  <a:pos x="508" y="243"/>
                </a:cxn>
                <a:cxn ang="0">
                  <a:pos x="314" y="243"/>
                </a:cxn>
                <a:cxn ang="0">
                  <a:pos x="435" y="247"/>
                </a:cxn>
                <a:cxn ang="0">
                  <a:pos x="592" y="266"/>
                </a:cxn>
                <a:cxn ang="0">
                  <a:pos x="555" y="336"/>
                </a:cxn>
                <a:cxn ang="0">
                  <a:pos x="607" y="270"/>
                </a:cxn>
                <a:cxn ang="0">
                  <a:pos x="583" y="295"/>
                </a:cxn>
                <a:cxn ang="0">
                  <a:pos x="180" y="316"/>
                </a:cxn>
                <a:cxn ang="0">
                  <a:pos x="263" y="374"/>
                </a:cxn>
                <a:cxn ang="0">
                  <a:pos x="641" y="423"/>
                </a:cxn>
                <a:cxn ang="0">
                  <a:pos x="430" y="339"/>
                </a:cxn>
                <a:cxn ang="0">
                  <a:pos x="421" y="380"/>
                </a:cxn>
                <a:cxn ang="0">
                  <a:pos x="382" y="386"/>
                </a:cxn>
                <a:cxn ang="0">
                  <a:pos x="203" y="372"/>
                </a:cxn>
                <a:cxn ang="0">
                  <a:pos x="552" y="389"/>
                </a:cxn>
                <a:cxn ang="0">
                  <a:pos x="578" y="417"/>
                </a:cxn>
                <a:cxn ang="0">
                  <a:pos x="781" y="427"/>
                </a:cxn>
                <a:cxn ang="0">
                  <a:pos x="699" y="429"/>
                </a:cxn>
                <a:cxn ang="0">
                  <a:pos x="478" y="449"/>
                </a:cxn>
                <a:cxn ang="0">
                  <a:pos x="792" y="452"/>
                </a:cxn>
                <a:cxn ang="0">
                  <a:pos x="331" y="470"/>
                </a:cxn>
                <a:cxn ang="0">
                  <a:pos x="563" y="529"/>
                </a:cxn>
                <a:cxn ang="0">
                  <a:pos x="577" y="493"/>
                </a:cxn>
                <a:cxn ang="0">
                  <a:pos x="327" y="500"/>
                </a:cxn>
                <a:cxn ang="0">
                  <a:pos x="228" y="555"/>
                </a:cxn>
                <a:cxn ang="0">
                  <a:pos x="677" y="529"/>
                </a:cxn>
                <a:cxn ang="0">
                  <a:pos x="686" y="536"/>
                </a:cxn>
                <a:cxn ang="0">
                  <a:pos x="354" y="568"/>
                </a:cxn>
                <a:cxn ang="0">
                  <a:pos x="500" y="624"/>
                </a:cxn>
                <a:cxn ang="0">
                  <a:pos x="536" y="610"/>
                </a:cxn>
                <a:cxn ang="0">
                  <a:pos x="735" y="613"/>
                </a:cxn>
                <a:cxn ang="0">
                  <a:pos x="325" y="619"/>
                </a:cxn>
                <a:cxn ang="0">
                  <a:pos x="766" y="642"/>
                </a:cxn>
                <a:cxn ang="0">
                  <a:pos x="685" y="650"/>
                </a:cxn>
                <a:cxn ang="0">
                  <a:pos x="618" y="673"/>
                </a:cxn>
                <a:cxn ang="0">
                  <a:pos x="432" y="699"/>
                </a:cxn>
                <a:cxn ang="0">
                  <a:pos x="478" y="802"/>
                </a:cxn>
              </a:cxnLst>
              <a:rect l="0" t="0" r="r" b="b"/>
              <a:pathLst>
                <a:path w="952" h="882">
                  <a:moveTo>
                    <a:pt x="438" y="58"/>
                  </a:moveTo>
                  <a:lnTo>
                    <a:pt x="438" y="58"/>
                  </a:lnTo>
                  <a:lnTo>
                    <a:pt x="443" y="63"/>
                  </a:lnTo>
                  <a:lnTo>
                    <a:pt x="450" y="66"/>
                  </a:lnTo>
                  <a:lnTo>
                    <a:pt x="456" y="69"/>
                  </a:lnTo>
                  <a:lnTo>
                    <a:pt x="461" y="74"/>
                  </a:lnTo>
                  <a:lnTo>
                    <a:pt x="461" y="74"/>
                  </a:lnTo>
                  <a:lnTo>
                    <a:pt x="461" y="75"/>
                  </a:lnTo>
                  <a:lnTo>
                    <a:pt x="461" y="75"/>
                  </a:lnTo>
                  <a:lnTo>
                    <a:pt x="459" y="75"/>
                  </a:lnTo>
                  <a:lnTo>
                    <a:pt x="458" y="77"/>
                  </a:lnTo>
                  <a:lnTo>
                    <a:pt x="458" y="77"/>
                  </a:lnTo>
                  <a:lnTo>
                    <a:pt x="447" y="74"/>
                  </a:lnTo>
                  <a:lnTo>
                    <a:pt x="438" y="71"/>
                  </a:lnTo>
                  <a:lnTo>
                    <a:pt x="427" y="67"/>
                  </a:lnTo>
                  <a:lnTo>
                    <a:pt x="417" y="64"/>
                  </a:lnTo>
                  <a:lnTo>
                    <a:pt x="417" y="64"/>
                  </a:lnTo>
                  <a:lnTo>
                    <a:pt x="423" y="67"/>
                  </a:lnTo>
                  <a:lnTo>
                    <a:pt x="430" y="71"/>
                  </a:lnTo>
                  <a:lnTo>
                    <a:pt x="438" y="74"/>
                  </a:lnTo>
                  <a:lnTo>
                    <a:pt x="446" y="78"/>
                  </a:lnTo>
                  <a:lnTo>
                    <a:pt x="446" y="78"/>
                  </a:lnTo>
                  <a:lnTo>
                    <a:pt x="461" y="84"/>
                  </a:lnTo>
                  <a:lnTo>
                    <a:pt x="475" y="93"/>
                  </a:lnTo>
                  <a:lnTo>
                    <a:pt x="475" y="93"/>
                  </a:lnTo>
                  <a:lnTo>
                    <a:pt x="472" y="95"/>
                  </a:lnTo>
                  <a:lnTo>
                    <a:pt x="468" y="96"/>
                  </a:lnTo>
                  <a:lnTo>
                    <a:pt x="461" y="95"/>
                  </a:lnTo>
                  <a:lnTo>
                    <a:pt x="446" y="89"/>
                  </a:lnTo>
                  <a:lnTo>
                    <a:pt x="446" y="89"/>
                  </a:lnTo>
                  <a:lnTo>
                    <a:pt x="455" y="95"/>
                  </a:lnTo>
                  <a:lnTo>
                    <a:pt x="465" y="101"/>
                  </a:lnTo>
                  <a:lnTo>
                    <a:pt x="488" y="113"/>
                  </a:lnTo>
                  <a:lnTo>
                    <a:pt x="488" y="113"/>
                  </a:lnTo>
                  <a:lnTo>
                    <a:pt x="487" y="116"/>
                  </a:lnTo>
                  <a:lnTo>
                    <a:pt x="484" y="116"/>
                  </a:lnTo>
                  <a:lnTo>
                    <a:pt x="479" y="115"/>
                  </a:lnTo>
                  <a:lnTo>
                    <a:pt x="473" y="112"/>
                  </a:lnTo>
                  <a:lnTo>
                    <a:pt x="470" y="110"/>
                  </a:lnTo>
                  <a:lnTo>
                    <a:pt x="467" y="110"/>
                  </a:lnTo>
                  <a:lnTo>
                    <a:pt x="467" y="110"/>
                  </a:lnTo>
                  <a:lnTo>
                    <a:pt x="465" y="109"/>
                  </a:lnTo>
                  <a:lnTo>
                    <a:pt x="464" y="107"/>
                  </a:lnTo>
                  <a:lnTo>
                    <a:pt x="464" y="107"/>
                  </a:lnTo>
                  <a:lnTo>
                    <a:pt x="462" y="106"/>
                  </a:lnTo>
                  <a:lnTo>
                    <a:pt x="462" y="106"/>
                  </a:lnTo>
                  <a:lnTo>
                    <a:pt x="420" y="90"/>
                  </a:lnTo>
                  <a:lnTo>
                    <a:pt x="397" y="81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83" y="81"/>
                  </a:lnTo>
                  <a:lnTo>
                    <a:pt x="394" y="87"/>
                  </a:lnTo>
                  <a:lnTo>
                    <a:pt x="418" y="98"/>
                  </a:lnTo>
                  <a:lnTo>
                    <a:pt x="444" y="110"/>
                  </a:lnTo>
                  <a:lnTo>
                    <a:pt x="468" y="121"/>
                  </a:lnTo>
                  <a:lnTo>
                    <a:pt x="468" y="121"/>
                  </a:lnTo>
                  <a:lnTo>
                    <a:pt x="482" y="125"/>
                  </a:lnTo>
                  <a:lnTo>
                    <a:pt x="488" y="128"/>
                  </a:lnTo>
                  <a:lnTo>
                    <a:pt x="493" y="133"/>
                  </a:lnTo>
                  <a:lnTo>
                    <a:pt x="493" y="133"/>
                  </a:lnTo>
                  <a:lnTo>
                    <a:pt x="485" y="133"/>
                  </a:lnTo>
                  <a:lnTo>
                    <a:pt x="478" y="131"/>
                  </a:lnTo>
                  <a:lnTo>
                    <a:pt x="462" y="124"/>
                  </a:lnTo>
                  <a:lnTo>
                    <a:pt x="462" y="124"/>
                  </a:lnTo>
                  <a:lnTo>
                    <a:pt x="456" y="122"/>
                  </a:lnTo>
                  <a:lnTo>
                    <a:pt x="453" y="122"/>
                  </a:lnTo>
                  <a:lnTo>
                    <a:pt x="450" y="119"/>
                  </a:lnTo>
                  <a:lnTo>
                    <a:pt x="450" y="119"/>
                  </a:lnTo>
                  <a:lnTo>
                    <a:pt x="443" y="119"/>
                  </a:lnTo>
                  <a:lnTo>
                    <a:pt x="436" y="116"/>
                  </a:lnTo>
                  <a:lnTo>
                    <a:pt x="430" y="115"/>
                  </a:lnTo>
                  <a:lnTo>
                    <a:pt x="424" y="113"/>
                  </a:lnTo>
                  <a:lnTo>
                    <a:pt x="424" y="113"/>
                  </a:lnTo>
                  <a:lnTo>
                    <a:pt x="455" y="128"/>
                  </a:lnTo>
                  <a:lnTo>
                    <a:pt x="485" y="144"/>
                  </a:lnTo>
                  <a:lnTo>
                    <a:pt x="485" y="144"/>
                  </a:lnTo>
                  <a:lnTo>
                    <a:pt x="484" y="147"/>
                  </a:lnTo>
                  <a:lnTo>
                    <a:pt x="482" y="147"/>
                  </a:lnTo>
                  <a:lnTo>
                    <a:pt x="476" y="147"/>
                  </a:lnTo>
                  <a:lnTo>
                    <a:pt x="464" y="144"/>
                  </a:lnTo>
                  <a:lnTo>
                    <a:pt x="464" y="144"/>
                  </a:lnTo>
                  <a:lnTo>
                    <a:pt x="472" y="148"/>
                  </a:lnTo>
                  <a:lnTo>
                    <a:pt x="476" y="151"/>
                  </a:lnTo>
                  <a:lnTo>
                    <a:pt x="482" y="153"/>
                  </a:lnTo>
                  <a:lnTo>
                    <a:pt x="482" y="153"/>
                  </a:lnTo>
                  <a:lnTo>
                    <a:pt x="504" y="164"/>
                  </a:lnTo>
                  <a:lnTo>
                    <a:pt x="526" y="176"/>
                  </a:lnTo>
                  <a:lnTo>
                    <a:pt x="526" y="176"/>
                  </a:lnTo>
                  <a:lnTo>
                    <a:pt x="525" y="173"/>
                  </a:lnTo>
                  <a:lnTo>
                    <a:pt x="522" y="171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07" y="162"/>
                  </a:lnTo>
                  <a:lnTo>
                    <a:pt x="507" y="162"/>
                  </a:lnTo>
                  <a:lnTo>
                    <a:pt x="499" y="159"/>
                  </a:lnTo>
                  <a:lnTo>
                    <a:pt x="496" y="156"/>
                  </a:lnTo>
                  <a:lnTo>
                    <a:pt x="496" y="153"/>
                  </a:lnTo>
                  <a:lnTo>
                    <a:pt x="496" y="153"/>
                  </a:lnTo>
                  <a:lnTo>
                    <a:pt x="504" y="154"/>
                  </a:lnTo>
                  <a:lnTo>
                    <a:pt x="513" y="156"/>
                  </a:lnTo>
                  <a:lnTo>
                    <a:pt x="528" y="164"/>
                  </a:lnTo>
                  <a:lnTo>
                    <a:pt x="542" y="171"/>
                  </a:lnTo>
                  <a:lnTo>
                    <a:pt x="557" y="177"/>
                  </a:lnTo>
                  <a:lnTo>
                    <a:pt x="557" y="177"/>
                  </a:lnTo>
                  <a:lnTo>
                    <a:pt x="572" y="186"/>
                  </a:lnTo>
                  <a:lnTo>
                    <a:pt x="590" y="194"/>
                  </a:lnTo>
                  <a:lnTo>
                    <a:pt x="590" y="194"/>
                  </a:lnTo>
                  <a:lnTo>
                    <a:pt x="589" y="192"/>
                  </a:lnTo>
                  <a:lnTo>
                    <a:pt x="586" y="191"/>
                  </a:lnTo>
                  <a:lnTo>
                    <a:pt x="580" y="188"/>
                  </a:lnTo>
                  <a:lnTo>
                    <a:pt x="580" y="188"/>
                  </a:lnTo>
                  <a:lnTo>
                    <a:pt x="578" y="185"/>
                  </a:lnTo>
                  <a:lnTo>
                    <a:pt x="577" y="183"/>
                  </a:lnTo>
                  <a:lnTo>
                    <a:pt x="577" y="183"/>
                  </a:lnTo>
                  <a:lnTo>
                    <a:pt x="572" y="183"/>
                  </a:lnTo>
                  <a:lnTo>
                    <a:pt x="569" y="182"/>
                  </a:lnTo>
                  <a:lnTo>
                    <a:pt x="568" y="179"/>
                  </a:lnTo>
                  <a:lnTo>
                    <a:pt x="568" y="179"/>
                  </a:lnTo>
                  <a:lnTo>
                    <a:pt x="568" y="179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60" y="174"/>
                  </a:lnTo>
                  <a:lnTo>
                    <a:pt x="551" y="170"/>
                  </a:lnTo>
                  <a:lnTo>
                    <a:pt x="532" y="160"/>
                  </a:lnTo>
                  <a:lnTo>
                    <a:pt x="532" y="160"/>
                  </a:lnTo>
                  <a:lnTo>
                    <a:pt x="529" y="157"/>
                  </a:lnTo>
                  <a:lnTo>
                    <a:pt x="525" y="154"/>
                  </a:lnTo>
                  <a:lnTo>
                    <a:pt x="513" y="150"/>
                  </a:lnTo>
                  <a:lnTo>
                    <a:pt x="508" y="148"/>
                  </a:lnTo>
                  <a:lnTo>
                    <a:pt x="502" y="145"/>
                  </a:lnTo>
                  <a:lnTo>
                    <a:pt x="499" y="142"/>
                  </a:lnTo>
                  <a:lnTo>
                    <a:pt x="497" y="138"/>
                  </a:lnTo>
                  <a:lnTo>
                    <a:pt x="497" y="138"/>
                  </a:lnTo>
                  <a:lnTo>
                    <a:pt x="508" y="139"/>
                  </a:lnTo>
                  <a:lnTo>
                    <a:pt x="519" y="145"/>
                  </a:lnTo>
                  <a:lnTo>
                    <a:pt x="529" y="150"/>
                  </a:lnTo>
                  <a:lnTo>
                    <a:pt x="540" y="154"/>
                  </a:lnTo>
                  <a:lnTo>
                    <a:pt x="540" y="154"/>
                  </a:lnTo>
                  <a:lnTo>
                    <a:pt x="539" y="150"/>
                  </a:lnTo>
                  <a:lnTo>
                    <a:pt x="536" y="147"/>
                  </a:lnTo>
                  <a:lnTo>
                    <a:pt x="528" y="139"/>
                  </a:lnTo>
                  <a:lnTo>
                    <a:pt x="525" y="135"/>
                  </a:lnTo>
                  <a:lnTo>
                    <a:pt x="523" y="131"/>
                  </a:lnTo>
                  <a:lnTo>
                    <a:pt x="522" y="127"/>
                  </a:lnTo>
                  <a:lnTo>
                    <a:pt x="523" y="121"/>
                  </a:lnTo>
                  <a:lnTo>
                    <a:pt x="523" y="121"/>
                  </a:lnTo>
                  <a:lnTo>
                    <a:pt x="516" y="110"/>
                  </a:lnTo>
                  <a:lnTo>
                    <a:pt x="513" y="104"/>
                  </a:lnTo>
                  <a:lnTo>
                    <a:pt x="511" y="98"/>
                  </a:lnTo>
                  <a:lnTo>
                    <a:pt x="511" y="98"/>
                  </a:lnTo>
                  <a:lnTo>
                    <a:pt x="513" y="96"/>
                  </a:lnTo>
                  <a:lnTo>
                    <a:pt x="516" y="95"/>
                  </a:lnTo>
                  <a:lnTo>
                    <a:pt x="522" y="96"/>
                  </a:lnTo>
                  <a:lnTo>
                    <a:pt x="522" y="96"/>
                  </a:lnTo>
                  <a:lnTo>
                    <a:pt x="520" y="93"/>
                  </a:lnTo>
                  <a:lnTo>
                    <a:pt x="517" y="90"/>
                  </a:lnTo>
                  <a:lnTo>
                    <a:pt x="514" y="86"/>
                  </a:lnTo>
                  <a:lnTo>
                    <a:pt x="513" y="81"/>
                  </a:lnTo>
                  <a:lnTo>
                    <a:pt x="513" y="81"/>
                  </a:lnTo>
                  <a:lnTo>
                    <a:pt x="517" y="80"/>
                  </a:lnTo>
                  <a:lnTo>
                    <a:pt x="520" y="80"/>
                  </a:lnTo>
                  <a:lnTo>
                    <a:pt x="525" y="83"/>
                  </a:lnTo>
                  <a:lnTo>
                    <a:pt x="525" y="83"/>
                  </a:lnTo>
                  <a:lnTo>
                    <a:pt x="522" y="78"/>
                  </a:lnTo>
                  <a:lnTo>
                    <a:pt x="520" y="77"/>
                  </a:lnTo>
                  <a:lnTo>
                    <a:pt x="520" y="72"/>
                  </a:lnTo>
                  <a:lnTo>
                    <a:pt x="520" y="72"/>
                  </a:lnTo>
                  <a:lnTo>
                    <a:pt x="525" y="72"/>
                  </a:lnTo>
                  <a:lnTo>
                    <a:pt x="526" y="74"/>
                  </a:lnTo>
                  <a:lnTo>
                    <a:pt x="532" y="77"/>
                  </a:lnTo>
                  <a:lnTo>
                    <a:pt x="532" y="77"/>
                  </a:lnTo>
                  <a:lnTo>
                    <a:pt x="529" y="74"/>
                  </a:lnTo>
                  <a:lnTo>
                    <a:pt x="525" y="69"/>
                  </a:lnTo>
                  <a:lnTo>
                    <a:pt x="522" y="64"/>
                  </a:lnTo>
                  <a:lnTo>
                    <a:pt x="519" y="60"/>
                  </a:lnTo>
                  <a:lnTo>
                    <a:pt x="519" y="60"/>
                  </a:lnTo>
                  <a:lnTo>
                    <a:pt x="519" y="58"/>
                  </a:lnTo>
                  <a:lnTo>
                    <a:pt x="520" y="58"/>
                  </a:lnTo>
                  <a:lnTo>
                    <a:pt x="523" y="58"/>
                  </a:lnTo>
                  <a:lnTo>
                    <a:pt x="523" y="58"/>
                  </a:lnTo>
                  <a:lnTo>
                    <a:pt x="517" y="52"/>
                  </a:lnTo>
                  <a:lnTo>
                    <a:pt x="516" y="49"/>
                  </a:lnTo>
                  <a:lnTo>
                    <a:pt x="514" y="45"/>
                  </a:lnTo>
                  <a:lnTo>
                    <a:pt x="514" y="45"/>
                  </a:lnTo>
                  <a:lnTo>
                    <a:pt x="516" y="43"/>
                  </a:lnTo>
                  <a:lnTo>
                    <a:pt x="517" y="43"/>
                  </a:lnTo>
                  <a:lnTo>
                    <a:pt x="517" y="43"/>
                  </a:lnTo>
                  <a:lnTo>
                    <a:pt x="517" y="43"/>
                  </a:lnTo>
                  <a:lnTo>
                    <a:pt x="517" y="38"/>
                  </a:lnTo>
                  <a:lnTo>
                    <a:pt x="517" y="35"/>
                  </a:lnTo>
                  <a:lnTo>
                    <a:pt x="517" y="35"/>
                  </a:lnTo>
                  <a:lnTo>
                    <a:pt x="522" y="35"/>
                  </a:lnTo>
                  <a:lnTo>
                    <a:pt x="526" y="37"/>
                  </a:lnTo>
                  <a:lnTo>
                    <a:pt x="534" y="42"/>
                  </a:lnTo>
                  <a:lnTo>
                    <a:pt x="542" y="48"/>
                  </a:lnTo>
                  <a:lnTo>
                    <a:pt x="551" y="52"/>
                  </a:lnTo>
                  <a:lnTo>
                    <a:pt x="551" y="52"/>
                  </a:lnTo>
                  <a:lnTo>
                    <a:pt x="546" y="48"/>
                  </a:lnTo>
                  <a:lnTo>
                    <a:pt x="542" y="43"/>
                  </a:lnTo>
                  <a:lnTo>
                    <a:pt x="532" y="35"/>
                  </a:lnTo>
                  <a:lnTo>
                    <a:pt x="525" y="28"/>
                  </a:lnTo>
                  <a:lnTo>
                    <a:pt x="522" y="23"/>
                  </a:lnTo>
                  <a:lnTo>
                    <a:pt x="520" y="17"/>
                  </a:lnTo>
                  <a:lnTo>
                    <a:pt x="520" y="17"/>
                  </a:lnTo>
                  <a:lnTo>
                    <a:pt x="525" y="17"/>
                  </a:lnTo>
                  <a:lnTo>
                    <a:pt x="529" y="19"/>
                  </a:lnTo>
                  <a:lnTo>
                    <a:pt x="536" y="23"/>
                  </a:lnTo>
                  <a:lnTo>
                    <a:pt x="543" y="29"/>
                  </a:lnTo>
                  <a:lnTo>
                    <a:pt x="551" y="34"/>
                  </a:lnTo>
                  <a:lnTo>
                    <a:pt x="551" y="34"/>
                  </a:lnTo>
                  <a:lnTo>
                    <a:pt x="545" y="28"/>
                  </a:lnTo>
                  <a:lnTo>
                    <a:pt x="537" y="22"/>
                  </a:lnTo>
                  <a:lnTo>
                    <a:pt x="531" y="16"/>
                  </a:lnTo>
                  <a:lnTo>
                    <a:pt x="529" y="11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6" y="6"/>
                  </a:lnTo>
                  <a:lnTo>
                    <a:pt x="542" y="8"/>
                  </a:lnTo>
                  <a:lnTo>
                    <a:pt x="548" y="11"/>
                  </a:lnTo>
                  <a:lnTo>
                    <a:pt x="552" y="14"/>
                  </a:lnTo>
                  <a:lnTo>
                    <a:pt x="561" y="22"/>
                  </a:lnTo>
                  <a:lnTo>
                    <a:pt x="569" y="29"/>
                  </a:lnTo>
                  <a:lnTo>
                    <a:pt x="569" y="29"/>
                  </a:lnTo>
                  <a:lnTo>
                    <a:pt x="569" y="32"/>
                  </a:lnTo>
                  <a:lnTo>
                    <a:pt x="569" y="35"/>
                  </a:lnTo>
                  <a:lnTo>
                    <a:pt x="571" y="38"/>
                  </a:lnTo>
                  <a:lnTo>
                    <a:pt x="568" y="42"/>
                  </a:lnTo>
                  <a:lnTo>
                    <a:pt x="568" y="42"/>
                  </a:lnTo>
                  <a:lnTo>
                    <a:pt x="572" y="46"/>
                  </a:lnTo>
                  <a:lnTo>
                    <a:pt x="577" y="51"/>
                  </a:lnTo>
                  <a:lnTo>
                    <a:pt x="577" y="51"/>
                  </a:lnTo>
                  <a:lnTo>
                    <a:pt x="577" y="52"/>
                  </a:lnTo>
                  <a:lnTo>
                    <a:pt x="575" y="52"/>
                  </a:lnTo>
                  <a:lnTo>
                    <a:pt x="575" y="54"/>
                  </a:lnTo>
                  <a:lnTo>
                    <a:pt x="575" y="55"/>
                  </a:lnTo>
                  <a:lnTo>
                    <a:pt x="575" y="55"/>
                  </a:lnTo>
                  <a:lnTo>
                    <a:pt x="566" y="52"/>
                  </a:lnTo>
                  <a:lnTo>
                    <a:pt x="560" y="48"/>
                  </a:lnTo>
                  <a:lnTo>
                    <a:pt x="548" y="40"/>
                  </a:lnTo>
                  <a:lnTo>
                    <a:pt x="548" y="40"/>
                  </a:lnTo>
                  <a:lnTo>
                    <a:pt x="554" y="48"/>
                  </a:lnTo>
                  <a:lnTo>
                    <a:pt x="563" y="55"/>
                  </a:lnTo>
                  <a:lnTo>
                    <a:pt x="571" y="63"/>
                  </a:lnTo>
                  <a:lnTo>
                    <a:pt x="578" y="72"/>
                  </a:lnTo>
                  <a:lnTo>
                    <a:pt x="578" y="72"/>
                  </a:lnTo>
                  <a:lnTo>
                    <a:pt x="578" y="72"/>
                  </a:lnTo>
                  <a:lnTo>
                    <a:pt x="578" y="74"/>
                  </a:lnTo>
                  <a:lnTo>
                    <a:pt x="577" y="74"/>
                  </a:lnTo>
                  <a:lnTo>
                    <a:pt x="577" y="75"/>
                  </a:lnTo>
                  <a:lnTo>
                    <a:pt x="577" y="75"/>
                  </a:lnTo>
                  <a:lnTo>
                    <a:pt x="572" y="75"/>
                  </a:lnTo>
                  <a:lnTo>
                    <a:pt x="569" y="74"/>
                  </a:lnTo>
                  <a:lnTo>
                    <a:pt x="565" y="71"/>
                  </a:lnTo>
                  <a:lnTo>
                    <a:pt x="560" y="66"/>
                  </a:lnTo>
                  <a:lnTo>
                    <a:pt x="554" y="64"/>
                  </a:lnTo>
                  <a:lnTo>
                    <a:pt x="554" y="64"/>
                  </a:lnTo>
                  <a:lnTo>
                    <a:pt x="546" y="58"/>
                  </a:lnTo>
                  <a:lnTo>
                    <a:pt x="539" y="52"/>
                  </a:lnTo>
                  <a:lnTo>
                    <a:pt x="539" y="52"/>
                  </a:lnTo>
                  <a:lnTo>
                    <a:pt x="548" y="61"/>
                  </a:lnTo>
                  <a:lnTo>
                    <a:pt x="557" y="71"/>
                  </a:lnTo>
                  <a:lnTo>
                    <a:pt x="578" y="89"/>
                  </a:lnTo>
                  <a:lnTo>
                    <a:pt x="578" y="89"/>
                  </a:lnTo>
                  <a:lnTo>
                    <a:pt x="578" y="90"/>
                  </a:lnTo>
                  <a:lnTo>
                    <a:pt x="577" y="92"/>
                  </a:lnTo>
                  <a:lnTo>
                    <a:pt x="575" y="93"/>
                  </a:lnTo>
                  <a:lnTo>
                    <a:pt x="575" y="93"/>
                  </a:lnTo>
                  <a:lnTo>
                    <a:pt x="580" y="98"/>
                  </a:lnTo>
                  <a:lnTo>
                    <a:pt x="587" y="103"/>
                  </a:lnTo>
                  <a:lnTo>
                    <a:pt x="592" y="109"/>
                  </a:lnTo>
                  <a:lnTo>
                    <a:pt x="593" y="112"/>
                  </a:lnTo>
                  <a:lnTo>
                    <a:pt x="592" y="116"/>
                  </a:lnTo>
                  <a:lnTo>
                    <a:pt x="592" y="116"/>
                  </a:lnTo>
                  <a:lnTo>
                    <a:pt x="587" y="116"/>
                  </a:lnTo>
                  <a:lnTo>
                    <a:pt x="583" y="115"/>
                  </a:lnTo>
                  <a:lnTo>
                    <a:pt x="574" y="109"/>
                  </a:lnTo>
                  <a:lnTo>
                    <a:pt x="566" y="104"/>
                  </a:lnTo>
                  <a:lnTo>
                    <a:pt x="557" y="99"/>
                  </a:lnTo>
                  <a:lnTo>
                    <a:pt x="557" y="99"/>
                  </a:lnTo>
                  <a:lnTo>
                    <a:pt x="560" y="104"/>
                  </a:lnTo>
                  <a:lnTo>
                    <a:pt x="565" y="107"/>
                  </a:lnTo>
                  <a:lnTo>
                    <a:pt x="571" y="112"/>
                  </a:lnTo>
                  <a:lnTo>
                    <a:pt x="575" y="118"/>
                  </a:lnTo>
                  <a:lnTo>
                    <a:pt x="575" y="118"/>
                  </a:lnTo>
                  <a:lnTo>
                    <a:pt x="583" y="122"/>
                  </a:lnTo>
                  <a:lnTo>
                    <a:pt x="590" y="130"/>
                  </a:lnTo>
                  <a:lnTo>
                    <a:pt x="590" y="130"/>
                  </a:lnTo>
                  <a:lnTo>
                    <a:pt x="600" y="136"/>
                  </a:lnTo>
                  <a:lnTo>
                    <a:pt x="603" y="139"/>
                  </a:lnTo>
                  <a:lnTo>
                    <a:pt x="606" y="144"/>
                  </a:lnTo>
                  <a:lnTo>
                    <a:pt x="606" y="144"/>
                  </a:lnTo>
                  <a:lnTo>
                    <a:pt x="603" y="145"/>
                  </a:lnTo>
                  <a:lnTo>
                    <a:pt x="600" y="145"/>
                  </a:lnTo>
                  <a:lnTo>
                    <a:pt x="593" y="142"/>
                  </a:lnTo>
                  <a:lnTo>
                    <a:pt x="586" y="133"/>
                  </a:lnTo>
                  <a:lnTo>
                    <a:pt x="586" y="133"/>
                  </a:lnTo>
                  <a:lnTo>
                    <a:pt x="574" y="127"/>
                  </a:lnTo>
                  <a:lnTo>
                    <a:pt x="569" y="122"/>
                  </a:lnTo>
                  <a:lnTo>
                    <a:pt x="565" y="118"/>
                  </a:lnTo>
                  <a:lnTo>
                    <a:pt x="565" y="118"/>
                  </a:lnTo>
                  <a:lnTo>
                    <a:pt x="555" y="112"/>
                  </a:lnTo>
                  <a:lnTo>
                    <a:pt x="548" y="106"/>
                  </a:lnTo>
                  <a:lnTo>
                    <a:pt x="531" y="93"/>
                  </a:lnTo>
                  <a:lnTo>
                    <a:pt x="531" y="93"/>
                  </a:lnTo>
                  <a:lnTo>
                    <a:pt x="545" y="109"/>
                  </a:lnTo>
                  <a:lnTo>
                    <a:pt x="561" y="121"/>
                  </a:lnTo>
                  <a:lnTo>
                    <a:pt x="578" y="133"/>
                  </a:lnTo>
                  <a:lnTo>
                    <a:pt x="593" y="147"/>
                  </a:lnTo>
                  <a:lnTo>
                    <a:pt x="593" y="147"/>
                  </a:lnTo>
                  <a:lnTo>
                    <a:pt x="592" y="151"/>
                  </a:lnTo>
                  <a:lnTo>
                    <a:pt x="592" y="151"/>
                  </a:lnTo>
                  <a:lnTo>
                    <a:pt x="572" y="139"/>
                  </a:lnTo>
                  <a:lnTo>
                    <a:pt x="555" y="125"/>
                  </a:lnTo>
                  <a:lnTo>
                    <a:pt x="537" y="112"/>
                  </a:lnTo>
                  <a:lnTo>
                    <a:pt x="528" y="106"/>
                  </a:lnTo>
                  <a:lnTo>
                    <a:pt x="517" y="101"/>
                  </a:lnTo>
                  <a:lnTo>
                    <a:pt x="517" y="101"/>
                  </a:lnTo>
                  <a:lnTo>
                    <a:pt x="523" y="112"/>
                  </a:lnTo>
                  <a:lnTo>
                    <a:pt x="526" y="116"/>
                  </a:lnTo>
                  <a:lnTo>
                    <a:pt x="531" y="119"/>
                  </a:lnTo>
                  <a:lnTo>
                    <a:pt x="531" y="119"/>
                  </a:lnTo>
                  <a:lnTo>
                    <a:pt x="537" y="124"/>
                  </a:lnTo>
                  <a:lnTo>
                    <a:pt x="543" y="125"/>
                  </a:lnTo>
                  <a:lnTo>
                    <a:pt x="543" y="125"/>
                  </a:lnTo>
                  <a:lnTo>
                    <a:pt x="561" y="138"/>
                  </a:lnTo>
                  <a:lnTo>
                    <a:pt x="569" y="145"/>
                  </a:lnTo>
                  <a:lnTo>
                    <a:pt x="577" y="153"/>
                  </a:lnTo>
                  <a:lnTo>
                    <a:pt x="577" y="153"/>
                  </a:lnTo>
                  <a:lnTo>
                    <a:pt x="581" y="159"/>
                  </a:lnTo>
                  <a:lnTo>
                    <a:pt x="583" y="162"/>
                  </a:lnTo>
                  <a:lnTo>
                    <a:pt x="581" y="165"/>
                  </a:lnTo>
                  <a:lnTo>
                    <a:pt x="581" y="165"/>
                  </a:lnTo>
                  <a:lnTo>
                    <a:pt x="577" y="164"/>
                  </a:lnTo>
                  <a:lnTo>
                    <a:pt x="574" y="162"/>
                  </a:lnTo>
                  <a:lnTo>
                    <a:pt x="566" y="157"/>
                  </a:lnTo>
                  <a:lnTo>
                    <a:pt x="566" y="157"/>
                  </a:lnTo>
                  <a:lnTo>
                    <a:pt x="549" y="144"/>
                  </a:lnTo>
                  <a:lnTo>
                    <a:pt x="531" y="128"/>
                  </a:lnTo>
                  <a:lnTo>
                    <a:pt x="531" y="128"/>
                  </a:lnTo>
                  <a:lnTo>
                    <a:pt x="532" y="131"/>
                  </a:lnTo>
                  <a:lnTo>
                    <a:pt x="534" y="135"/>
                  </a:lnTo>
                  <a:lnTo>
                    <a:pt x="537" y="138"/>
                  </a:lnTo>
                  <a:lnTo>
                    <a:pt x="539" y="141"/>
                  </a:lnTo>
                  <a:lnTo>
                    <a:pt x="539" y="141"/>
                  </a:lnTo>
                  <a:lnTo>
                    <a:pt x="554" y="159"/>
                  </a:lnTo>
                  <a:lnTo>
                    <a:pt x="563" y="168"/>
                  </a:lnTo>
                  <a:lnTo>
                    <a:pt x="574" y="174"/>
                  </a:lnTo>
                  <a:lnTo>
                    <a:pt x="574" y="174"/>
                  </a:lnTo>
                  <a:lnTo>
                    <a:pt x="583" y="179"/>
                  </a:lnTo>
                  <a:lnTo>
                    <a:pt x="592" y="183"/>
                  </a:lnTo>
                  <a:lnTo>
                    <a:pt x="601" y="189"/>
                  </a:lnTo>
                  <a:lnTo>
                    <a:pt x="612" y="194"/>
                  </a:lnTo>
                  <a:lnTo>
                    <a:pt x="612" y="194"/>
                  </a:lnTo>
                  <a:lnTo>
                    <a:pt x="610" y="192"/>
                  </a:lnTo>
                  <a:lnTo>
                    <a:pt x="609" y="189"/>
                  </a:lnTo>
                  <a:lnTo>
                    <a:pt x="607" y="186"/>
                  </a:lnTo>
                  <a:lnTo>
                    <a:pt x="607" y="183"/>
                  </a:lnTo>
                  <a:lnTo>
                    <a:pt x="607" y="183"/>
                  </a:lnTo>
                  <a:lnTo>
                    <a:pt x="612" y="183"/>
                  </a:lnTo>
                  <a:lnTo>
                    <a:pt x="616" y="185"/>
                  </a:lnTo>
                  <a:lnTo>
                    <a:pt x="622" y="189"/>
                  </a:lnTo>
                  <a:lnTo>
                    <a:pt x="630" y="196"/>
                  </a:lnTo>
                  <a:lnTo>
                    <a:pt x="638" y="200"/>
                  </a:lnTo>
                  <a:lnTo>
                    <a:pt x="638" y="200"/>
                  </a:lnTo>
                  <a:lnTo>
                    <a:pt x="635" y="196"/>
                  </a:lnTo>
                  <a:lnTo>
                    <a:pt x="632" y="191"/>
                  </a:lnTo>
                  <a:lnTo>
                    <a:pt x="622" y="183"/>
                  </a:lnTo>
                  <a:lnTo>
                    <a:pt x="612" y="177"/>
                  </a:lnTo>
                  <a:lnTo>
                    <a:pt x="609" y="173"/>
                  </a:lnTo>
                  <a:lnTo>
                    <a:pt x="607" y="167"/>
                  </a:lnTo>
                  <a:lnTo>
                    <a:pt x="607" y="167"/>
                  </a:lnTo>
                  <a:lnTo>
                    <a:pt x="613" y="167"/>
                  </a:lnTo>
                  <a:lnTo>
                    <a:pt x="619" y="167"/>
                  </a:lnTo>
                  <a:lnTo>
                    <a:pt x="619" y="167"/>
                  </a:lnTo>
                  <a:lnTo>
                    <a:pt x="621" y="164"/>
                  </a:lnTo>
                  <a:lnTo>
                    <a:pt x="622" y="160"/>
                  </a:lnTo>
                  <a:lnTo>
                    <a:pt x="622" y="160"/>
                  </a:lnTo>
                  <a:lnTo>
                    <a:pt x="630" y="160"/>
                  </a:lnTo>
                  <a:lnTo>
                    <a:pt x="633" y="160"/>
                  </a:lnTo>
                  <a:lnTo>
                    <a:pt x="636" y="162"/>
                  </a:lnTo>
                  <a:lnTo>
                    <a:pt x="636" y="162"/>
                  </a:lnTo>
                  <a:lnTo>
                    <a:pt x="633" y="156"/>
                  </a:lnTo>
                  <a:lnTo>
                    <a:pt x="630" y="151"/>
                  </a:lnTo>
                  <a:lnTo>
                    <a:pt x="627" y="147"/>
                  </a:lnTo>
                  <a:lnTo>
                    <a:pt x="627" y="139"/>
                  </a:lnTo>
                  <a:lnTo>
                    <a:pt x="627" y="139"/>
                  </a:lnTo>
                  <a:lnTo>
                    <a:pt x="632" y="139"/>
                  </a:lnTo>
                  <a:lnTo>
                    <a:pt x="635" y="139"/>
                  </a:lnTo>
                  <a:lnTo>
                    <a:pt x="641" y="142"/>
                  </a:lnTo>
                  <a:lnTo>
                    <a:pt x="641" y="142"/>
                  </a:lnTo>
                  <a:lnTo>
                    <a:pt x="636" y="136"/>
                  </a:lnTo>
                  <a:lnTo>
                    <a:pt x="635" y="130"/>
                  </a:lnTo>
                  <a:lnTo>
                    <a:pt x="635" y="128"/>
                  </a:lnTo>
                  <a:lnTo>
                    <a:pt x="636" y="125"/>
                  </a:lnTo>
                  <a:lnTo>
                    <a:pt x="636" y="125"/>
                  </a:lnTo>
                  <a:lnTo>
                    <a:pt x="641" y="127"/>
                  </a:lnTo>
                  <a:lnTo>
                    <a:pt x="642" y="128"/>
                  </a:lnTo>
                  <a:lnTo>
                    <a:pt x="642" y="128"/>
                  </a:lnTo>
                  <a:lnTo>
                    <a:pt x="638" y="121"/>
                  </a:lnTo>
                  <a:lnTo>
                    <a:pt x="636" y="116"/>
                  </a:lnTo>
                  <a:lnTo>
                    <a:pt x="635" y="112"/>
                  </a:lnTo>
                  <a:lnTo>
                    <a:pt x="635" y="112"/>
                  </a:lnTo>
                  <a:lnTo>
                    <a:pt x="641" y="112"/>
                  </a:lnTo>
                  <a:lnTo>
                    <a:pt x="645" y="113"/>
                  </a:lnTo>
                  <a:lnTo>
                    <a:pt x="648" y="115"/>
                  </a:lnTo>
                  <a:lnTo>
                    <a:pt x="653" y="118"/>
                  </a:lnTo>
                  <a:lnTo>
                    <a:pt x="659" y="125"/>
                  </a:lnTo>
                  <a:lnTo>
                    <a:pt x="667" y="130"/>
                  </a:lnTo>
                  <a:lnTo>
                    <a:pt x="667" y="130"/>
                  </a:lnTo>
                  <a:lnTo>
                    <a:pt x="661" y="122"/>
                  </a:lnTo>
                  <a:lnTo>
                    <a:pt x="654" y="115"/>
                  </a:lnTo>
                  <a:lnTo>
                    <a:pt x="647" y="107"/>
                  </a:lnTo>
                  <a:lnTo>
                    <a:pt x="644" y="103"/>
                  </a:lnTo>
                  <a:lnTo>
                    <a:pt x="642" y="96"/>
                  </a:lnTo>
                  <a:lnTo>
                    <a:pt x="642" y="96"/>
                  </a:lnTo>
                  <a:lnTo>
                    <a:pt x="647" y="96"/>
                  </a:lnTo>
                  <a:lnTo>
                    <a:pt x="650" y="98"/>
                  </a:lnTo>
                  <a:lnTo>
                    <a:pt x="650" y="98"/>
                  </a:lnTo>
                  <a:lnTo>
                    <a:pt x="650" y="96"/>
                  </a:lnTo>
                  <a:lnTo>
                    <a:pt x="650" y="93"/>
                  </a:lnTo>
                  <a:lnTo>
                    <a:pt x="648" y="92"/>
                  </a:lnTo>
                  <a:lnTo>
                    <a:pt x="648" y="89"/>
                  </a:lnTo>
                  <a:lnTo>
                    <a:pt x="648" y="89"/>
                  </a:lnTo>
                  <a:lnTo>
                    <a:pt x="654" y="87"/>
                  </a:lnTo>
                  <a:lnTo>
                    <a:pt x="659" y="90"/>
                  </a:lnTo>
                  <a:lnTo>
                    <a:pt x="667" y="95"/>
                  </a:lnTo>
                  <a:lnTo>
                    <a:pt x="667" y="95"/>
                  </a:lnTo>
                  <a:lnTo>
                    <a:pt x="662" y="89"/>
                  </a:lnTo>
                  <a:lnTo>
                    <a:pt x="658" y="83"/>
                  </a:lnTo>
                  <a:lnTo>
                    <a:pt x="653" y="77"/>
                  </a:lnTo>
                  <a:lnTo>
                    <a:pt x="651" y="72"/>
                  </a:lnTo>
                  <a:lnTo>
                    <a:pt x="650" y="67"/>
                  </a:lnTo>
                  <a:lnTo>
                    <a:pt x="650" y="67"/>
                  </a:lnTo>
                  <a:lnTo>
                    <a:pt x="656" y="69"/>
                  </a:lnTo>
                  <a:lnTo>
                    <a:pt x="661" y="72"/>
                  </a:lnTo>
                  <a:lnTo>
                    <a:pt x="667" y="80"/>
                  </a:lnTo>
                  <a:lnTo>
                    <a:pt x="667" y="80"/>
                  </a:lnTo>
                  <a:lnTo>
                    <a:pt x="673" y="87"/>
                  </a:lnTo>
                  <a:lnTo>
                    <a:pt x="679" y="95"/>
                  </a:lnTo>
                  <a:lnTo>
                    <a:pt x="679" y="95"/>
                  </a:lnTo>
                  <a:lnTo>
                    <a:pt x="676" y="90"/>
                  </a:lnTo>
                  <a:lnTo>
                    <a:pt x="673" y="86"/>
                  </a:lnTo>
                  <a:lnTo>
                    <a:pt x="665" y="77"/>
                  </a:lnTo>
                  <a:lnTo>
                    <a:pt x="659" y="67"/>
                  </a:lnTo>
                  <a:lnTo>
                    <a:pt x="658" y="63"/>
                  </a:lnTo>
                  <a:lnTo>
                    <a:pt x="658" y="57"/>
                  </a:lnTo>
                  <a:lnTo>
                    <a:pt x="658" y="57"/>
                  </a:lnTo>
                  <a:lnTo>
                    <a:pt x="661" y="58"/>
                  </a:lnTo>
                  <a:lnTo>
                    <a:pt x="664" y="58"/>
                  </a:lnTo>
                  <a:lnTo>
                    <a:pt x="665" y="58"/>
                  </a:lnTo>
                  <a:lnTo>
                    <a:pt x="668" y="58"/>
                  </a:lnTo>
                  <a:lnTo>
                    <a:pt x="668" y="58"/>
                  </a:lnTo>
                  <a:lnTo>
                    <a:pt x="679" y="67"/>
                  </a:lnTo>
                  <a:lnTo>
                    <a:pt x="690" y="80"/>
                  </a:lnTo>
                  <a:lnTo>
                    <a:pt x="708" y="101"/>
                  </a:lnTo>
                  <a:lnTo>
                    <a:pt x="708" y="101"/>
                  </a:lnTo>
                  <a:lnTo>
                    <a:pt x="703" y="93"/>
                  </a:lnTo>
                  <a:lnTo>
                    <a:pt x="699" y="87"/>
                  </a:lnTo>
                  <a:lnTo>
                    <a:pt x="688" y="74"/>
                  </a:lnTo>
                  <a:lnTo>
                    <a:pt x="677" y="58"/>
                  </a:lnTo>
                  <a:lnTo>
                    <a:pt x="673" y="51"/>
                  </a:lnTo>
                  <a:lnTo>
                    <a:pt x="670" y="42"/>
                  </a:lnTo>
                  <a:lnTo>
                    <a:pt x="670" y="42"/>
                  </a:lnTo>
                  <a:lnTo>
                    <a:pt x="673" y="42"/>
                  </a:lnTo>
                  <a:lnTo>
                    <a:pt x="674" y="42"/>
                  </a:lnTo>
                  <a:lnTo>
                    <a:pt x="674" y="42"/>
                  </a:lnTo>
                  <a:lnTo>
                    <a:pt x="673" y="31"/>
                  </a:lnTo>
                  <a:lnTo>
                    <a:pt x="673" y="31"/>
                  </a:lnTo>
                  <a:lnTo>
                    <a:pt x="674" y="29"/>
                  </a:lnTo>
                  <a:lnTo>
                    <a:pt x="677" y="29"/>
                  </a:lnTo>
                  <a:lnTo>
                    <a:pt x="677" y="29"/>
                  </a:lnTo>
                  <a:lnTo>
                    <a:pt x="679" y="28"/>
                  </a:lnTo>
                  <a:lnTo>
                    <a:pt x="679" y="28"/>
                  </a:lnTo>
                  <a:lnTo>
                    <a:pt x="679" y="26"/>
                  </a:lnTo>
                  <a:lnTo>
                    <a:pt x="679" y="25"/>
                  </a:lnTo>
                  <a:lnTo>
                    <a:pt x="679" y="25"/>
                  </a:lnTo>
                  <a:lnTo>
                    <a:pt x="682" y="23"/>
                  </a:lnTo>
                  <a:lnTo>
                    <a:pt x="685" y="25"/>
                  </a:lnTo>
                  <a:lnTo>
                    <a:pt x="685" y="25"/>
                  </a:lnTo>
                  <a:lnTo>
                    <a:pt x="683" y="20"/>
                  </a:lnTo>
                  <a:lnTo>
                    <a:pt x="682" y="17"/>
                  </a:lnTo>
                  <a:lnTo>
                    <a:pt x="682" y="13"/>
                  </a:lnTo>
                  <a:lnTo>
                    <a:pt x="686" y="10"/>
                  </a:lnTo>
                  <a:lnTo>
                    <a:pt x="686" y="10"/>
                  </a:lnTo>
                  <a:lnTo>
                    <a:pt x="688" y="10"/>
                  </a:lnTo>
                  <a:lnTo>
                    <a:pt x="688" y="11"/>
                  </a:lnTo>
                  <a:lnTo>
                    <a:pt x="690" y="14"/>
                  </a:lnTo>
                  <a:lnTo>
                    <a:pt x="690" y="14"/>
                  </a:lnTo>
                  <a:lnTo>
                    <a:pt x="700" y="26"/>
                  </a:lnTo>
                  <a:lnTo>
                    <a:pt x="705" y="32"/>
                  </a:lnTo>
                  <a:lnTo>
                    <a:pt x="708" y="40"/>
                  </a:lnTo>
                  <a:lnTo>
                    <a:pt x="708" y="40"/>
                  </a:lnTo>
                  <a:lnTo>
                    <a:pt x="705" y="42"/>
                  </a:lnTo>
                  <a:lnTo>
                    <a:pt x="703" y="43"/>
                  </a:lnTo>
                  <a:lnTo>
                    <a:pt x="703" y="45"/>
                  </a:lnTo>
                  <a:lnTo>
                    <a:pt x="703" y="45"/>
                  </a:lnTo>
                  <a:lnTo>
                    <a:pt x="705" y="51"/>
                  </a:lnTo>
                  <a:lnTo>
                    <a:pt x="703" y="54"/>
                  </a:lnTo>
                  <a:lnTo>
                    <a:pt x="700" y="55"/>
                  </a:lnTo>
                  <a:lnTo>
                    <a:pt x="700" y="55"/>
                  </a:lnTo>
                  <a:lnTo>
                    <a:pt x="705" y="61"/>
                  </a:lnTo>
                  <a:lnTo>
                    <a:pt x="708" y="69"/>
                  </a:lnTo>
                  <a:lnTo>
                    <a:pt x="708" y="69"/>
                  </a:lnTo>
                  <a:lnTo>
                    <a:pt x="706" y="71"/>
                  </a:lnTo>
                  <a:lnTo>
                    <a:pt x="706" y="72"/>
                  </a:lnTo>
                  <a:lnTo>
                    <a:pt x="703" y="72"/>
                  </a:lnTo>
                  <a:lnTo>
                    <a:pt x="703" y="72"/>
                  </a:lnTo>
                  <a:lnTo>
                    <a:pt x="708" y="81"/>
                  </a:lnTo>
                  <a:lnTo>
                    <a:pt x="708" y="81"/>
                  </a:lnTo>
                  <a:lnTo>
                    <a:pt x="708" y="83"/>
                  </a:lnTo>
                  <a:lnTo>
                    <a:pt x="706" y="83"/>
                  </a:lnTo>
                  <a:lnTo>
                    <a:pt x="705" y="84"/>
                  </a:lnTo>
                  <a:lnTo>
                    <a:pt x="705" y="84"/>
                  </a:lnTo>
                  <a:lnTo>
                    <a:pt x="709" y="93"/>
                  </a:lnTo>
                  <a:lnTo>
                    <a:pt x="715" y="101"/>
                  </a:lnTo>
                  <a:lnTo>
                    <a:pt x="720" y="110"/>
                  </a:lnTo>
                  <a:lnTo>
                    <a:pt x="722" y="115"/>
                  </a:lnTo>
                  <a:lnTo>
                    <a:pt x="723" y="119"/>
                  </a:lnTo>
                  <a:lnTo>
                    <a:pt x="723" y="119"/>
                  </a:lnTo>
                  <a:lnTo>
                    <a:pt x="720" y="121"/>
                  </a:lnTo>
                  <a:lnTo>
                    <a:pt x="717" y="119"/>
                  </a:lnTo>
                  <a:lnTo>
                    <a:pt x="712" y="115"/>
                  </a:lnTo>
                  <a:lnTo>
                    <a:pt x="712" y="115"/>
                  </a:lnTo>
                  <a:lnTo>
                    <a:pt x="711" y="116"/>
                  </a:lnTo>
                  <a:lnTo>
                    <a:pt x="708" y="118"/>
                  </a:lnTo>
                  <a:lnTo>
                    <a:pt x="708" y="118"/>
                  </a:lnTo>
                  <a:lnTo>
                    <a:pt x="697" y="106"/>
                  </a:lnTo>
                  <a:lnTo>
                    <a:pt x="693" y="101"/>
                  </a:lnTo>
                  <a:lnTo>
                    <a:pt x="688" y="95"/>
                  </a:lnTo>
                  <a:lnTo>
                    <a:pt x="688" y="95"/>
                  </a:lnTo>
                  <a:lnTo>
                    <a:pt x="694" y="106"/>
                  </a:lnTo>
                  <a:lnTo>
                    <a:pt x="702" y="116"/>
                  </a:lnTo>
                  <a:lnTo>
                    <a:pt x="709" y="125"/>
                  </a:lnTo>
                  <a:lnTo>
                    <a:pt x="715" y="136"/>
                  </a:lnTo>
                  <a:lnTo>
                    <a:pt x="715" y="136"/>
                  </a:lnTo>
                  <a:lnTo>
                    <a:pt x="714" y="139"/>
                  </a:lnTo>
                  <a:lnTo>
                    <a:pt x="715" y="142"/>
                  </a:lnTo>
                  <a:lnTo>
                    <a:pt x="717" y="148"/>
                  </a:lnTo>
                  <a:lnTo>
                    <a:pt x="717" y="148"/>
                  </a:lnTo>
                  <a:lnTo>
                    <a:pt x="715" y="148"/>
                  </a:lnTo>
                  <a:lnTo>
                    <a:pt x="715" y="150"/>
                  </a:lnTo>
                  <a:lnTo>
                    <a:pt x="715" y="150"/>
                  </a:lnTo>
                  <a:lnTo>
                    <a:pt x="703" y="142"/>
                  </a:lnTo>
                  <a:lnTo>
                    <a:pt x="694" y="131"/>
                  </a:lnTo>
                  <a:lnTo>
                    <a:pt x="686" y="121"/>
                  </a:lnTo>
                  <a:lnTo>
                    <a:pt x="676" y="112"/>
                  </a:lnTo>
                  <a:lnTo>
                    <a:pt x="676" y="112"/>
                  </a:lnTo>
                  <a:lnTo>
                    <a:pt x="676" y="110"/>
                  </a:lnTo>
                  <a:lnTo>
                    <a:pt x="676" y="109"/>
                  </a:lnTo>
                  <a:lnTo>
                    <a:pt x="676" y="109"/>
                  </a:lnTo>
                  <a:lnTo>
                    <a:pt x="671" y="106"/>
                  </a:lnTo>
                  <a:lnTo>
                    <a:pt x="667" y="103"/>
                  </a:lnTo>
                  <a:lnTo>
                    <a:pt x="659" y="95"/>
                  </a:lnTo>
                  <a:lnTo>
                    <a:pt x="659" y="95"/>
                  </a:lnTo>
                  <a:lnTo>
                    <a:pt x="661" y="99"/>
                  </a:lnTo>
                  <a:lnTo>
                    <a:pt x="664" y="104"/>
                  </a:lnTo>
                  <a:lnTo>
                    <a:pt x="670" y="113"/>
                  </a:lnTo>
                  <a:lnTo>
                    <a:pt x="670" y="113"/>
                  </a:lnTo>
                  <a:lnTo>
                    <a:pt x="683" y="128"/>
                  </a:lnTo>
                  <a:lnTo>
                    <a:pt x="697" y="142"/>
                  </a:lnTo>
                  <a:lnTo>
                    <a:pt x="711" y="157"/>
                  </a:lnTo>
                  <a:lnTo>
                    <a:pt x="717" y="165"/>
                  </a:lnTo>
                  <a:lnTo>
                    <a:pt x="723" y="174"/>
                  </a:lnTo>
                  <a:lnTo>
                    <a:pt x="723" y="174"/>
                  </a:lnTo>
                  <a:lnTo>
                    <a:pt x="722" y="174"/>
                  </a:lnTo>
                  <a:lnTo>
                    <a:pt x="720" y="176"/>
                  </a:lnTo>
                  <a:lnTo>
                    <a:pt x="720" y="176"/>
                  </a:lnTo>
                  <a:lnTo>
                    <a:pt x="715" y="174"/>
                  </a:lnTo>
                  <a:lnTo>
                    <a:pt x="714" y="171"/>
                  </a:lnTo>
                  <a:lnTo>
                    <a:pt x="711" y="168"/>
                  </a:lnTo>
                  <a:lnTo>
                    <a:pt x="709" y="165"/>
                  </a:lnTo>
                  <a:lnTo>
                    <a:pt x="709" y="165"/>
                  </a:lnTo>
                  <a:lnTo>
                    <a:pt x="731" y="200"/>
                  </a:lnTo>
                  <a:lnTo>
                    <a:pt x="731" y="200"/>
                  </a:lnTo>
                  <a:lnTo>
                    <a:pt x="729" y="202"/>
                  </a:lnTo>
                  <a:lnTo>
                    <a:pt x="728" y="203"/>
                  </a:lnTo>
                  <a:lnTo>
                    <a:pt x="728" y="203"/>
                  </a:lnTo>
                  <a:lnTo>
                    <a:pt x="731" y="208"/>
                  </a:lnTo>
                  <a:lnTo>
                    <a:pt x="732" y="214"/>
                  </a:lnTo>
                  <a:lnTo>
                    <a:pt x="732" y="214"/>
                  </a:lnTo>
                  <a:lnTo>
                    <a:pt x="731" y="215"/>
                  </a:lnTo>
                  <a:lnTo>
                    <a:pt x="729" y="215"/>
                  </a:lnTo>
                  <a:lnTo>
                    <a:pt x="725" y="215"/>
                  </a:lnTo>
                  <a:lnTo>
                    <a:pt x="720" y="214"/>
                  </a:lnTo>
                  <a:lnTo>
                    <a:pt x="715" y="211"/>
                  </a:lnTo>
                  <a:lnTo>
                    <a:pt x="715" y="211"/>
                  </a:lnTo>
                  <a:lnTo>
                    <a:pt x="700" y="196"/>
                  </a:lnTo>
                  <a:lnTo>
                    <a:pt x="685" y="180"/>
                  </a:lnTo>
                  <a:lnTo>
                    <a:pt x="685" y="180"/>
                  </a:lnTo>
                  <a:lnTo>
                    <a:pt x="686" y="185"/>
                  </a:lnTo>
                  <a:lnTo>
                    <a:pt x="690" y="188"/>
                  </a:lnTo>
                  <a:lnTo>
                    <a:pt x="690" y="188"/>
                  </a:lnTo>
                  <a:lnTo>
                    <a:pt x="711" y="208"/>
                  </a:lnTo>
                  <a:lnTo>
                    <a:pt x="720" y="218"/>
                  </a:lnTo>
                  <a:lnTo>
                    <a:pt x="725" y="225"/>
                  </a:lnTo>
                  <a:lnTo>
                    <a:pt x="728" y="231"/>
                  </a:lnTo>
                  <a:lnTo>
                    <a:pt x="728" y="231"/>
                  </a:lnTo>
                  <a:lnTo>
                    <a:pt x="725" y="232"/>
                  </a:lnTo>
                  <a:lnTo>
                    <a:pt x="722" y="231"/>
                  </a:lnTo>
                  <a:lnTo>
                    <a:pt x="719" y="229"/>
                  </a:lnTo>
                  <a:lnTo>
                    <a:pt x="717" y="226"/>
                  </a:lnTo>
                  <a:lnTo>
                    <a:pt x="717" y="226"/>
                  </a:lnTo>
                  <a:lnTo>
                    <a:pt x="706" y="220"/>
                  </a:lnTo>
                  <a:lnTo>
                    <a:pt x="697" y="212"/>
                  </a:lnTo>
                  <a:lnTo>
                    <a:pt x="688" y="205"/>
                  </a:lnTo>
                  <a:lnTo>
                    <a:pt x="677" y="197"/>
                  </a:lnTo>
                  <a:lnTo>
                    <a:pt x="677" y="197"/>
                  </a:lnTo>
                  <a:lnTo>
                    <a:pt x="677" y="196"/>
                  </a:lnTo>
                  <a:lnTo>
                    <a:pt x="676" y="194"/>
                  </a:lnTo>
                  <a:lnTo>
                    <a:pt x="676" y="194"/>
                  </a:lnTo>
                  <a:lnTo>
                    <a:pt x="673" y="192"/>
                  </a:lnTo>
                  <a:lnTo>
                    <a:pt x="670" y="191"/>
                  </a:lnTo>
                  <a:lnTo>
                    <a:pt x="664" y="186"/>
                  </a:lnTo>
                  <a:lnTo>
                    <a:pt x="664" y="186"/>
                  </a:lnTo>
                  <a:lnTo>
                    <a:pt x="665" y="189"/>
                  </a:lnTo>
                  <a:lnTo>
                    <a:pt x="668" y="194"/>
                  </a:lnTo>
                  <a:lnTo>
                    <a:pt x="676" y="200"/>
                  </a:lnTo>
                  <a:lnTo>
                    <a:pt x="676" y="200"/>
                  </a:lnTo>
                  <a:lnTo>
                    <a:pt x="700" y="223"/>
                  </a:lnTo>
                  <a:lnTo>
                    <a:pt x="726" y="246"/>
                  </a:lnTo>
                  <a:lnTo>
                    <a:pt x="726" y="246"/>
                  </a:lnTo>
                  <a:lnTo>
                    <a:pt x="726" y="241"/>
                  </a:lnTo>
                  <a:lnTo>
                    <a:pt x="728" y="240"/>
                  </a:lnTo>
                  <a:lnTo>
                    <a:pt x="728" y="237"/>
                  </a:lnTo>
                  <a:lnTo>
                    <a:pt x="728" y="237"/>
                  </a:lnTo>
                  <a:lnTo>
                    <a:pt x="734" y="241"/>
                  </a:lnTo>
                  <a:lnTo>
                    <a:pt x="738" y="246"/>
                  </a:lnTo>
                  <a:lnTo>
                    <a:pt x="746" y="257"/>
                  </a:lnTo>
                  <a:lnTo>
                    <a:pt x="754" y="269"/>
                  </a:lnTo>
                  <a:lnTo>
                    <a:pt x="758" y="275"/>
                  </a:lnTo>
                  <a:lnTo>
                    <a:pt x="763" y="279"/>
                  </a:lnTo>
                  <a:lnTo>
                    <a:pt x="763" y="279"/>
                  </a:lnTo>
                  <a:lnTo>
                    <a:pt x="749" y="257"/>
                  </a:lnTo>
                  <a:lnTo>
                    <a:pt x="734" y="235"/>
                  </a:lnTo>
                  <a:lnTo>
                    <a:pt x="734" y="235"/>
                  </a:lnTo>
                  <a:lnTo>
                    <a:pt x="734" y="231"/>
                  </a:lnTo>
                  <a:lnTo>
                    <a:pt x="735" y="226"/>
                  </a:lnTo>
                  <a:lnTo>
                    <a:pt x="735" y="226"/>
                  </a:lnTo>
                  <a:lnTo>
                    <a:pt x="741" y="231"/>
                  </a:lnTo>
                  <a:lnTo>
                    <a:pt x="746" y="235"/>
                  </a:lnTo>
                  <a:lnTo>
                    <a:pt x="754" y="247"/>
                  </a:lnTo>
                  <a:lnTo>
                    <a:pt x="754" y="247"/>
                  </a:lnTo>
                  <a:lnTo>
                    <a:pt x="761" y="255"/>
                  </a:lnTo>
                  <a:lnTo>
                    <a:pt x="767" y="264"/>
                  </a:lnTo>
                  <a:lnTo>
                    <a:pt x="767" y="264"/>
                  </a:lnTo>
                  <a:lnTo>
                    <a:pt x="775" y="272"/>
                  </a:lnTo>
                  <a:lnTo>
                    <a:pt x="781" y="281"/>
                  </a:lnTo>
                  <a:lnTo>
                    <a:pt x="789" y="290"/>
                  </a:lnTo>
                  <a:lnTo>
                    <a:pt x="796" y="298"/>
                  </a:lnTo>
                  <a:lnTo>
                    <a:pt x="796" y="298"/>
                  </a:lnTo>
                  <a:lnTo>
                    <a:pt x="792" y="290"/>
                  </a:lnTo>
                  <a:lnTo>
                    <a:pt x="789" y="281"/>
                  </a:lnTo>
                  <a:lnTo>
                    <a:pt x="789" y="281"/>
                  </a:lnTo>
                  <a:lnTo>
                    <a:pt x="787" y="279"/>
                  </a:lnTo>
                  <a:lnTo>
                    <a:pt x="784" y="279"/>
                  </a:lnTo>
                  <a:lnTo>
                    <a:pt x="784" y="279"/>
                  </a:lnTo>
                  <a:lnTo>
                    <a:pt x="781" y="270"/>
                  </a:lnTo>
                  <a:lnTo>
                    <a:pt x="775" y="263"/>
                  </a:lnTo>
                  <a:lnTo>
                    <a:pt x="775" y="263"/>
                  </a:lnTo>
                  <a:lnTo>
                    <a:pt x="766" y="250"/>
                  </a:lnTo>
                  <a:lnTo>
                    <a:pt x="757" y="238"/>
                  </a:lnTo>
                  <a:lnTo>
                    <a:pt x="747" y="225"/>
                  </a:lnTo>
                  <a:lnTo>
                    <a:pt x="740" y="211"/>
                  </a:lnTo>
                  <a:lnTo>
                    <a:pt x="740" y="211"/>
                  </a:lnTo>
                  <a:lnTo>
                    <a:pt x="743" y="209"/>
                  </a:lnTo>
                  <a:lnTo>
                    <a:pt x="743" y="209"/>
                  </a:lnTo>
                  <a:lnTo>
                    <a:pt x="754" y="220"/>
                  </a:lnTo>
                  <a:lnTo>
                    <a:pt x="763" y="231"/>
                  </a:lnTo>
                  <a:lnTo>
                    <a:pt x="781" y="255"/>
                  </a:lnTo>
                  <a:lnTo>
                    <a:pt x="781" y="255"/>
                  </a:lnTo>
                  <a:lnTo>
                    <a:pt x="779" y="250"/>
                  </a:lnTo>
                  <a:lnTo>
                    <a:pt x="776" y="249"/>
                  </a:lnTo>
                  <a:lnTo>
                    <a:pt x="776" y="249"/>
                  </a:lnTo>
                  <a:lnTo>
                    <a:pt x="773" y="241"/>
                  </a:lnTo>
                  <a:lnTo>
                    <a:pt x="770" y="235"/>
                  </a:lnTo>
                  <a:lnTo>
                    <a:pt x="761" y="225"/>
                  </a:lnTo>
                  <a:lnTo>
                    <a:pt x="754" y="214"/>
                  </a:lnTo>
                  <a:lnTo>
                    <a:pt x="752" y="208"/>
                  </a:lnTo>
                  <a:lnTo>
                    <a:pt x="751" y="200"/>
                  </a:lnTo>
                  <a:lnTo>
                    <a:pt x="751" y="200"/>
                  </a:lnTo>
                  <a:lnTo>
                    <a:pt x="754" y="200"/>
                  </a:lnTo>
                  <a:lnTo>
                    <a:pt x="757" y="203"/>
                  </a:lnTo>
                  <a:lnTo>
                    <a:pt x="760" y="208"/>
                  </a:lnTo>
                  <a:lnTo>
                    <a:pt x="760" y="208"/>
                  </a:lnTo>
                  <a:lnTo>
                    <a:pt x="770" y="221"/>
                  </a:lnTo>
                  <a:lnTo>
                    <a:pt x="781" y="235"/>
                  </a:lnTo>
                  <a:lnTo>
                    <a:pt x="792" y="249"/>
                  </a:lnTo>
                  <a:lnTo>
                    <a:pt x="802" y="263"/>
                  </a:lnTo>
                  <a:lnTo>
                    <a:pt x="802" y="263"/>
                  </a:lnTo>
                  <a:lnTo>
                    <a:pt x="795" y="247"/>
                  </a:lnTo>
                  <a:lnTo>
                    <a:pt x="786" y="232"/>
                  </a:lnTo>
                  <a:lnTo>
                    <a:pt x="786" y="232"/>
                  </a:lnTo>
                  <a:lnTo>
                    <a:pt x="775" y="214"/>
                  </a:lnTo>
                  <a:lnTo>
                    <a:pt x="770" y="205"/>
                  </a:lnTo>
                  <a:lnTo>
                    <a:pt x="769" y="200"/>
                  </a:lnTo>
                  <a:lnTo>
                    <a:pt x="769" y="196"/>
                  </a:lnTo>
                  <a:lnTo>
                    <a:pt x="769" y="196"/>
                  </a:lnTo>
                  <a:lnTo>
                    <a:pt x="773" y="197"/>
                  </a:lnTo>
                  <a:lnTo>
                    <a:pt x="776" y="199"/>
                  </a:lnTo>
                  <a:lnTo>
                    <a:pt x="779" y="202"/>
                  </a:lnTo>
                  <a:lnTo>
                    <a:pt x="783" y="205"/>
                  </a:lnTo>
                  <a:lnTo>
                    <a:pt x="783" y="205"/>
                  </a:lnTo>
                  <a:lnTo>
                    <a:pt x="799" y="229"/>
                  </a:lnTo>
                  <a:lnTo>
                    <a:pt x="818" y="253"/>
                  </a:lnTo>
                  <a:lnTo>
                    <a:pt x="818" y="253"/>
                  </a:lnTo>
                  <a:lnTo>
                    <a:pt x="813" y="243"/>
                  </a:lnTo>
                  <a:lnTo>
                    <a:pt x="808" y="232"/>
                  </a:lnTo>
                  <a:lnTo>
                    <a:pt x="808" y="232"/>
                  </a:lnTo>
                  <a:lnTo>
                    <a:pt x="799" y="217"/>
                  </a:lnTo>
                  <a:lnTo>
                    <a:pt x="789" y="200"/>
                  </a:lnTo>
                  <a:lnTo>
                    <a:pt x="789" y="200"/>
                  </a:lnTo>
                  <a:lnTo>
                    <a:pt x="784" y="194"/>
                  </a:lnTo>
                  <a:lnTo>
                    <a:pt x="783" y="191"/>
                  </a:lnTo>
                  <a:lnTo>
                    <a:pt x="783" y="186"/>
                  </a:lnTo>
                  <a:lnTo>
                    <a:pt x="783" y="186"/>
                  </a:lnTo>
                  <a:lnTo>
                    <a:pt x="787" y="186"/>
                  </a:lnTo>
                  <a:lnTo>
                    <a:pt x="792" y="189"/>
                  </a:lnTo>
                  <a:lnTo>
                    <a:pt x="796" y="197"/>
                  </a:lnTo>
                  <a:lnTo>
                    <a:pt x="796" y="197"/>
                  </a:lnTo>
                  <a:lnTo>
                    <a:pt x="804" y="205"/>
                  </a:lnTo>
                  <a:lnTo>
                    <a:pt x="810" y="214"/>
                  </a:lnTo>
                  <a:lnTo>
                    <a:pt x="816" y="223"/>
                  </a:lnTo>
                  <a:lnTo>
                    <a:pt x="824" y="231"/>
                  </a:lnTo>
                  <a:lnTo>
                    <a:pt x="824" y="231"/>
                  </a:lnTo>
                  <a:lnTo>
                    <a:pt x="816" y="217"/>
                  </a:lnTo>
                  <a:lnTo>
                    <a:pt x="808" y="203"/>
                  </a:lnTo>
                  <a:lnTo>
                    <a:pt x="793" y="179"/>
                  </a:lnTo>
                  <a:lnTo>
                    <a:pt x="793" y="179"/>
                  </a:lnTo>
                  <a:lnTo>
                    <a:pt x="793" y="177"/>
                  </a:lnTo>
                  <a:lnTo>
                    <a:pt x="793" y="176"/>
                  </a:lnTo>
                  <a:lnTo>
                    <a:pt x="793" y="174"/>
                  </a:lnTo>
                  <a:lnTo>
                    <a:pt x="793" y="173"/>
                  </a:lnTo>
                  <a:lnTo>
                    <a:pt x="793" y="173"/>
                  </a:lnTo>
                  <a:lnTo>
                    <a:pt x="799" y="176"/>
                  </a:lnTo>
                  <a:lnTo>
                    <a:pt x="805" y="182"/>
                  </a:lnTo>
                  <a:lnTo>
                    <a:pt x="812" y="194"/>
                  </a:lnTo>
                  <a:lnTo>
                    <a:pt x="812" y="194"/>
                  </a:lnTo>
                  <a:lnTo>
                    <a:pt x="836" y="228"/>
                  </a:lnTo>
                  <a:lnTo>
                    <a:pt x="836" y="228"/>
                  </a:lnTo>
                  <a:lnTo>
                    <a:pt x="833" y="218"/>
                  </a:lnTo>
                  <a:lnTo>
                    <a:pt x="828" y="209"/>
                  </a:lnTo>
                  <a:lnTo>
                    <a:pt x="818" y="191"/>
                  </a:lnTo>
                  <a:lnTo>
                    <a:pt x="818" y="191"/>
                  </a:lnTo>
                  <a:lnTo>
                    <a:pt x="810" y="177"/>
                  </a:lnTo>
                  <a:lnTo>
                    <a:pt x="807" y="171"/>
                  </a:lnTo>
                  <a:lnTo>
                    <a:pt x="807" y="164"/>
                  </a:lnTo>
                  <a:lnTo>
                    <a:pt x="807" y="164"/>
                  </a:lnTo>
                  <a:lnTo>
                    <a:pt x="812" y="167"/>
                  </a:lnTo>
                  <a:lnTo>
                    <a:pt x="816" y="171"/>
                  </a:lnTo>
                  <a:lnTo>
                    <a:pt x="824" y="180"/>
                  </a:lnTo>
                  <a:lnTo>
                    <a:pt x="830" y="189"/>
                  </a:lnTo>
                  <a:lnTo>
                    <a:pt x="836" y="199"/>
                  </a:lnTo>
                  <a:lnTo>
                    <a:pt x="836" y="199"/>
                  </a:lnTo>
                  <a:lnTo>
                    <a:pt x="831" y="186"/>
                  </a:lnTo>
                  <a:lnTo>
                    <a:pt x="824" y="176"/>
                  </a:lnTo>
                  <a:lnTo>
                    <a:pt x="818" y="164"/>
                  </a:lnTo>
                  <a:lnTo>
                    <a:pt x="812" y="151"/>
                  </a:lnTo>
                  <a:lnTo>
                    <a:pt x="812" y="151"/>
                  </a:lnTo>
                  <a:lnTo>
                    <a:pt x="815" y="151"/>
                  </a:lnTo>
                  <a:lnTo>
                    <a:pt x="816" y="151"/>
                  </a:lnTo>
                  <a:lnTo>
                    <a:pt x="816" y="151"/>
                  </a:lnTo>
                  <a:lnTo>
                    <a:pt x="825" y="160"/>
                  </a:lnTo>
                  <a:lnTo>
                    <a:pt x="833" y="171"/>
                  </a:lnTo>
                  <a:lnTo>
                    <a:pt x="848" y="192"/>
                  </a:lnTo>
                  <a:lnTo>
                    <a:pt x="848" y="192"/>
                  </a:lnTo>
                  <a:lnTo>
                    <a:pt x="847" y="186"/>
                  </a:lnTo>
                  <a:lnTo>
                    <a:pt x="844" y="180"/>
                  </a:lnTo>
                  <a:lnTo>
                    <a:pt x="836" y="167"/>
                  </a:lnTo>
                  <a:lnTo>
                    <a:pt x="828" y="154"/>
                  </a:lnTo>
                  <a:lnTo>
                    <a:pt x="825" y="148"/>
                  </a:lnTo>
                  <a:lnTo>
                    <a:pt x="824" y="141"/>
                  </a:lnTo>
                  <a:lnTo>
                    <a:pt x="824" y="141"/>
                  </a:lnTo>
                  <a:lnTo>
                    <a:pt x="828" y="142"/>
                  </a:lnTo>
                  <a:lnTo>
                    <a:pt x="831" y="144"/>
                  </a:lnTo>
                  <a:lnTo>
                    <a:pt x="837" y="151"/>
                  </a:lnTo>
                  <a:lnTo>
                    <a:pt x="842" y="160"/>
                  </a:lnTo>
                  <a:lnTo>
                    <a:pt x="848" y="168"/>
                  </a:lnTo>
                  <a:lnTo>
                    <a:pt x="848" y="168"/>
                  </a:lnTo>
                  <a:lnTo>
                    <a:pt x="847" y="162"/>
                  </a:lnTo>
                  <a:lnTo>
                    <a:pt x="842" y="154"/>
                  </a:lnTo>
                  <a:lnTo>
                    <a:pt x="839" y="148"/>
                  </a:lnTo>
                  <a:lnTo>
                    <a:pt x="837" y="139"/>
                  </a:lnTo>
                  <a:lnTo>
                    <a:pt x="837" y="139"/>
                  </a:lnTo>
                  <a:lnTo>
                    <a:pt x="840" y="139"/>
                  </a:lnTo>
                  <a:lnTo>
                    <a:pt x="842" y="138"/>
                  </a:lnTo>
                  <a:lnTo>
                    <a:pt x="844" y="138"/>
                  </a:lnTo>
                  <a:lnTo>
                    <a:pt x="845" y="136"/>
                  </a:lnTo>
                  <a:lnTo>
                    <a:pt x="845" y="136"/>
                  </a:lnTo>
                  <a:lnTo>
                    <a:pt x="848" y="138"/>
                  </a:lnTo>
                  <a:lnTo>
                    <a:pt x="851" y="141"/>
                  </a:lnTo>
                  <a:lnTo>
                    <a:pt x="856" y="151"/>
                  </a:lnTo>
                  <a:lnTo>
                    <a:pt x="860" y="164"/>
                  </a:lnTo>
                  <a:lnTo>
                    <a:pt x="863" y="173"/>
                  </a:lnTo>
                  <a:lnTo>
                    <a:pt x="863" y="173"/>
                  </a:lnTo>
                  <a:lnTo>
                    <a:pt x="860" y="174"/>
                  </a:lnTo>
                  <a:lnTo>
                    <a:pt x="857" y="176"/>
                  </a:lnTo>
                  <a:lnTo>
                    <a:pt x="857" y="176"/>
                  </a:lnTo>
                  <a:lnTo>
                    <a:pt x="859" y="182"/>
                  </a:lnTo>
                  <a:lnTo>
                    <a:pt x="860" y="188"/>
                  </a:lnTo>
                  <a:lnTo>
                    <a:pt x="860" y="188"/>
                  </a:lnTo>
                  <a:lnTo>
                    <a:pt x="857" y="188"/>
                  </a:lnTo>
                  <a:lnTo>
                    <a:pt x="856" y="188"/>
                  </a:lnTo>
                  <a:lnTo>
                    <a:pt x="853" y="186"/>
                  </a:lnTo>
                  <a:lnTo>
                    <a:pt x="853" y="186"/>
                  </a:lnTo>
                  <a:lnTo>
                    <a:pt x="857" y="197"/>
                  </a:lnTo>
                  <a:lnTo>
                    <a:pt x="859" y="202"/>
                  </a:lnTo>
                  <a:lnTo>
                    <a:pt x="859" y="208"/>
                  </a:lnTo>
                  <a:lnTo>
                    <a:pt x="859" y="208"/>
                  </a:lnTo>
                  <a:lnTo>
                    <a:pt x="857" y="208"/>
                  </a:lnTo>
                  <a:lnTo>
                    <a:pt x="856" y="209"/>
                  </a:lnTo>
                  <a:lnTo>
                    <a:pt x="856" y="209"/>
                  </a:lnTo>
                  <a:lnTo>
                    <a:pt x="850" y="205"/>
                  </a:lnTo>
                  <a:lnTo>
                    <a:pt x="845" y="200"/>
                  </a:lnTo>
                  <a:lnTo>
                    <a:pt x="837" y="188"/>
                  </a:lnTo>
                  <a:lnTo>
                    <a:pt x="837" y="188"/>
                  </a:lnTo>
                  <a:lnTo>
                    <a:pt x="842" y="196"/>
                  </a:lnTo>
                  <a:lnTo>
                    <a:pt x="847" y="205"/>
                  </a:lnTo>
                  <a:lnTo>
                    <a:pt x="850" y="215"/>
                  </a:lnTo>
                  <a:lnTo>
                    <a:pt x="851" y="220"/>
                  </a:lnTo>
                  <a:lnTo>
                    <a:pt x="851" y="225"/>
                  </a:lnTo>
                  <a:lnTo>
                    <a:pt x="851" y="225"/>
                  </a:lnTo>
                  <a:lnTo>
                    <a:pt x="850" y="225"/>
                  </a:lnTo>
                  <a:lnTo>
                    <a:pt x="850" y="226"/>
                  </a:lnTo>
                  <a:lnTo>
                    <a:pt x="850" y="226"/>
                  </a:lnTo>
                  <a:lnTo>
                    <a:pt x="845" y="225"/>
                  </a:lnTo>
                  <a:lnTo>
                    <a:pt x="842" y="220"/>
                  </a:lnTo>
                  <a:lnTo>
                    <a:pt x="840" y="217"/>
                  </a:lnTo>
                  <a:lnTo>
                    <a:pt x="837" y="212"/>
                  </a:lnTo>
                  <a:lnTo>
                    <a:pt x="837" y="212"/>
                  </a:lnTo>
                  <a:lnTo>
                    <a:pt x="839" y="218"/>
                  </a:lnTo>
                  <a:lnTo>
                    <a:pt x="842" y="225"/>
                  </a:lnTo>
                  <a:lnTo>
                    <a:pt x="845" y="232"/>
                  </a:lnTo>
                  <a:lnTo>
                    <a:pt x="845" y="240"/>
                  </a:lnTo>
                  <a:lnTo>
                    <a:pt x="845" y="240"/>
                  </a:lnTo>
                  <a:lnTo>
                    <a:pt x="842" y="240"/>
                  </a:lnTo>
                  <a:lnTo>
                    <a:pt x="842" y="241"/>
                  </a:lnTo>
                  <a:lnTo>
                    <a:pt x="842" y="241"/>
                  </a:lnTo>
                  <a:lnTo>
                    <a:pt x="837" y="240"/>
                  </a:lnTo>
                  <a:lnTo>
                    <a:pt x="834" y="237"/>
                  </a:lnTo>
                  <a:lnTo>
                    <a:pt x="831" y="229"/>
                  </a:lnTo>
                  <a:lnTo>
                    <a:pt x="831" y="229"/>
                  </a:lnTo>
                  <a:lnTo>
                    <a:pt x="831" y="234"/>
                  </a:lnTo>
                  <a:lnTo>
                    <a:pt x="831" y="237"/>
                  </a:lnTo>
                  <a:lnTo>
                    <a:pt x="833" y="241"/>
                  </a:lnTo>
                  <a:lnTo>
                    <a:pt x="834" y="244"/>
                  </a:lnTo>
                  <a:lnTo>
                    <a:pt x="834" y="244"/>
                  </a:lnTo>
                  <a:lnTo>
                    <a:pt x="830" y="246"/>
                  </a:lnTo>
                  <a:lnTo>
                    <a:pt x="827" y="246"/>
                  </a:lnTo>
                  <a:lnTo>
                    <a:pt x="824" y="243"/>
                  </a:lnTo>
                  <a:lnTo>
                    <a:pt x="821" y="240"/>
                  </a:lnTo>
                  <a:lnTo>
                    <a:pt x="816" y="232"/>
                  </a:lnTo>
                  <a:lnTo>
                    <a:pt x="815" y="229"/>
                  </a:lnTo>
                  <a:lnTo>
                    <a:pt x="812" y="226"/>
                  </a:lnTo>
                  <a:lnTo>
                    <a:pt x="812" y="226"/>
                  </a:lnTo>
                  <a:lnTo>
                    <a:pt x="821" y="244"/>
                  </a:lnTo>
                  <a:lnTo>
                    <a:pt x="824" y="253"/>
                  </a:lnTo>
                  <a:lnTo>
                    <a:pt x="827" y="264"/>
                  </a:lnTo>
                  <a:lnTo>
                    <a:pt x="827" y="264"/>
                  </a:lnTo>
                  <a:lnTo>
                    <a:pt x="825" y="266"/>
                  </a:lnTo>
                  <a:lnTo>
                    <a:pt x="822" y="266"/>
                  </a:lnTo>
                  <a:lnTo>
                    <a:pt x="818" y="263"/>
                  </a:lnTo>
                  <a:lnTo>
                    <a:pt x="813" y="258"/>
                  </a:lnTo>
                  <a:lnTo>
                    <a:pt x="810" y="253"/>
                  </a:lnTo>
                  <a:lnTo>
                    <a:pt x="810" y="253"/>
                  </a:lnTo>
                  <a:lnTo>
                    <a:pt x="798" y="235"/>
                  </a:lnTo>
                  <a:lnTo>
                    <a:pt x="792" y="225"/>
                  </a:lnTo>
                  <a:lnTo>
                    <a:pt x="786" y="218"/>
                  </a:lnTo>
                  <a:lnTo>
                    <a:pt x="786" y="218"/>
                  </a:lnTo>
                  <a:lnTo>
                    <a:pt x="793" y="232"/>
                  </a:lnTo>
                  <a:lnTo>
                    <a:pt x="801" y="247"/>
                  </a:lnTo>
                  <a:lnTo>
                    <a:pt x="808" y="264"/>
                  </a:lnTo>
                  <a:lnTo>
                    <a:pt x="812" y="272"/>
                  </a:lnTo>
                  <a:lnTo>
                    <a:pt x="813" y="281"/>
                  </a:lnTo>
                  <a:lnTo>
                    <a:pt x="813" y="281"/>
                  </a:lnTo>
                  <a:lnTo>
                    <a:pt x="808" y="279"/>
                  </a:lnTo>
                  <a:lnTo>
                    <a:pt x="805" y="279"/>
                  </a:lnTo>
                  <a:lnTo>
                    <a:pt x="801" y="273"/>
                  </a:lnTo>
                  <a:lnTo>
                    <a:pt x="796" y="266"/>
                  </a:lnTo>
                  <a:lnTo>
                    <a:pt x="793" y="260"/>
                  </a:lnTo>
                  <a:lnTo>
                    <a:pt x="793" y="260"/>
                  </a:lnTo>
                  <a:lnTo>
                    <a:pt x="795" y="266"/>
                  </a:lnTo>
                  <a:lnTo>
                    <a:pt x="798" y="272"/>
                  </a:lnTo>
                  <a:lnTo>
                    <a:pt x="799" y="278"/>
                  </a:lnTo>
                  <a:lnTo>
                    <a:pt x="801" y="284"/>
                  </a:lnTo>
                  <a:lnTo>
                    <a:pt x="801" y="284"/>
                  </a:lnTo>
                  <a:lnTo>
                    <a:pt x="801" y="285"/>
                  </a:lnTo>
                  <a:lnTo>
                    <a:pt x="799" y="285"/>
                  </a:lnTo>
                  <a:lnTo>
                    <a:pt x="798" y="285"/>
                  </a:lnTo>
                  <a:lnTo>
                    <a:pt x="798" y="287"/>
                  </a:lnTo>
                  <a:lnTo>
                    <a:pt x="798" y="287"/>
                  </a:lnTo>
                  <a:lnTo>
                    <a:pt x="798" y="290"/>
                  </a:lnTo>
                  <a:lnTo>
                    <a:pt x="799" y="295"/>
                  </a:lnTo>
                  <a:lnTo>
                    <a:pt x="804" y="301"/>
                  </a:lnTo>
                  <a:lnTo>
                    <a:pt x="807" y="308"/>
                  </a:lnTo>
                  <a:lnTo>
                    <a:pt x="805" y="311"/>
                  </a:lnTo>
                  <a:lnTo>
                    <a:pt x="804" y="313"/>
                  </a:lnTo>
                  <a:lnTo>
                    <a:pt x="804" y="313"/>
                  </a:lnTo>
                  <a:lnTo>
                    <a:pt x="798" y="308"/>
                  </a:lnTo>
                  <a:lnTo>
                    <a:pt x="792" y="302"/>
                  </a:lnTo>
                  <a:lnTo>
                    <a:pt x="781" y="290"/>
                  </a:lnTo>
                  <a:lnTo>
                    <a:pt x="772" y="276"/>
                  </a:lnTo>
                  <a:lnTo>
                    <a:pt x="761" y="264"/>
                  </a:lnTo>
                  <a:lnTo>
                    <a:pt x="761" y="264"/>
                  </a:lnTo>
                  <a:lnTo>
                    <a:pt x="773" y="290"/>
                  </a:lnTo>
                  <a:lnTo>
                    <a:pt x="773" y="290"/>
                  </a:lnTo>
                  <a:lnTo>
                    <a:pt x="778" y="299"/>
                  </a:lnTo>
                  <a:lnTo>
                    <a:pt x="779" y="304"/>
                  </a:lnTo>
                  <a:lnTo>
                    <a:pt x="778" y="310"/>
                  </a:lnTo>
                  <a:lnTo>
                    <a:pt x="778" y="310"/>
                  </a:lnTo>
                  <a:lnTo>
                    <a:pt x="767" y="307"/>
                  </a:lnTo>
                  <a:lnTo>
                    <a:pt x="758" y="302"/>
                  </a:lnTo>
                  <a:lnTo>
                    <a:pt x="758" y="302"/>
                  </a:lnTo>
                  <a:lnTo>
                    <a:pt x="760" y="305"/>
                  </a:lnTo>
                  <a:lnTo>
                    <a:pt x="761" y="308"/>
                  </a:lnTo>
                  <a:lnTo>
                    <a:pt x="763" y="310"/>
                  </a:lnTo>
                  <a:lnTo>
                    <a:pt x="764" y="313"/>
                  </a:lnTo>
                  <a:lnTo>
                    <a:pt x="764" y="313"/>
                  </a:lnTo>
                  <a:lnTo>
                    <a:pt x="763" y="314"/>
                  </a:lnTo>
                  <a:lnTo>
                    <a:pt x="760" y="314"/>
                  </a:lnTo>
                  <a:lnTo>
                    <a:pt x="755" y="316"/>
                  </a:lnTo>
                  <a:lnTo>
                    <a:pt x="755" y="316"/>
                  </a:lnTo>
                  <a:lnTo>
                    <a:pt x="755" y="316"/>
                  </a:lnTo>
                  <a:lnTo>
                    <a:pt x="755" y="318"/>
                  </a:lnTo>
                  <a:lnTo>
                    <a:pt x="757" y="319"/>
                  </a:lnTo>
                  <a:lnTo>
                    <a:pt x="755" y="321"/>
                  </a:lnTo>
                  <a:lnTo>
                    <a:pt x="755" y="321"/>
                  </a:lnTo>
                  <a:lnTo>
                    <a:pt x="754" y="322"/>
                  </a:lnTo>
                  <a:lnTo>
                    <a:pt x="751" y="322"/>
                  </a:lnTo>
                  <a:lnTo>
                    <a:pt x="743" y="319"/>
                  </a:lnTo>
                  <a:lnTo>
                    <a:pt x="731" y="310"/>
                  </a:lnTo>
                  <a:lnTo>
                    <a:pt x="731" y="310"/>
                  </a:lnTo>
                  <a:lnTo>
                    <a:pt x="711" y="293"/>
                  </a:lnTo>
                  <a:lnTo>
                    <a:pt x="702" y="285"/>
                  </a:lnTo>
                  <a:lnTo>
                    <a:pt x="691" y="281"/>
                  </a:lnTo>
                  <a:lnTo>
                    <a:pt x="691" y="281"/>
                  </a:lnTo>
                  <a:lnTo>
                    <a:pt x="691" y="282"/>
                  </a:lnTo>
                  <a:lnTo>
                    <a:pt x="693" y="284"/>
                  </a:lnTo>
                  <a:lnTo>
                    <a:pt x="696" y="285"/>
                  </a:lnTo>
                  <a:lnTo>
                    <a:pt x="700" y="289"/>
                  </a:lnTo>
                  <a:lnTo>
                    <a:pt x="703" y="293"/>
                  </a:lnTo>
                  <a:lnTo>
                    <a:pt x="703" y="293"/>
                  </a:lnTo>
                  <a:lnTo>
                    <a:pt x="717" y="302"/>
                  </a:lnTo>
                  <a:lnTo>
                    <a:pt x="729" y="311"/>
                  </a:lnTo>
                  <a:lnTo>
                    <a:pt x="752" y="334"/>
                  </a:lnTo>
                  <a:lnTo>
                    <a:pt x="752" y="334"/>
                  </a:lnTo>
                  <a:lnTo>
                    <a:pt x="760" y="340"/>
                  </a:lnTo>
                  <a:lnTo>
                    <a:pt x="763" y="345"/>
                  </a:lnTo>
                  <a:lnTo>
                    <a:pt x="764" y="350"/>
                  </a:lnTo>
                  <a:lnTo>
                    <a:pt x="764" y="350"/>
                  </a:lnTo>
                  <a:lnTo>
                    <a:pt x="761" y="350"/>
                  </a:lnTo>
                  <a:lnTo>
                    <a:pt x="758" y="350"/>
                  </a:lnTo>
                  <a:lnTo>
                    <a:pt x="752" y="346"/>
                  </a:lnTo>
                  <a:lnTo>
                    <a:pt x="752" y="346"/>
                  </a:lnTo>
                  <a:lnTo>
                    <a:pt x="754" y="350"/>
                  </a:lnTo>
                  <a:lnTo>
                    <a:pt x="755" y="351"/>
                  </a:lnTo>
                  <a:lnTo>
                    <a:pt x="758" y="353"/>
                  </a:lnTo>
                  <a:lnTo>
                    <a:pt x="758" y="356"/>
                  </a:lnTo>
                  <a:lnTo>
                    <a:pt x="758" y="356"/>
                  </a:lnTo>
                  <a:lnTo>
                    <a:pt x="761" y="354"/>
                  </a:lnTo>
                  <a:lnTo>
                    <a:pt x="764" y="354"/>
                  </a:lnTo>
                  <a:lnTo>
                    <a:pt x="764" y="354"/>
                  </a:lnTo>
                  <a:lnTo>
                    <a:pt x="767" y="360"/>
                  </a:lnTo>
                  <a:lnTo>
                    <a:pt x="772" y="365"/>
                  </a:lnTo>
                  <a:lnTo>
                    <a:pt x="784" y="372"/>
                  </a:lnTo>
                  <a:lnTo>
                    <a:pt x="784" y="372"/>
                  </a:lnTo>
                  <a:lnTo>
                    <a:pt x="781" y="363"/>
                  </a:lnTo>
                  <a:lnTo>
                    <a:pt x="776" y="353"/>
                  </a:lnTo>
                  <a:lnTo>
                    <a:pt x="773" y="343"/>
                  </a:lnTo>
                  <a:lnTo>
                    <a:pt x="772" y="331"/>
                  </a:lnTo>
                  <a:lnTo>
                    <a:pt x="772" y="331"/>
                  </a:lnTo>
                  <a:lnTo>
                    <a:pt x="775" y="333"/>
                  </a:lnTo>
                  <a:lnTo>
                    <a:pt x="778" y="336"/>
                  </a:lnTo>
                  <a:lnTo>
                    <a:pt x="783" y="343"/>
                  </a:lnTo>
                  <a:lnTo>
                    <a:pt x="783" y="343"/>
                  </a:lnTo>
                  <a:lnTo>
                    <a:pt x="790" y="363"/>
                  </a:lnTo>
                  <a:lnTo>
                    <a:pt x="790" y="363"/>
                  </a:lnTo>
                  <a:lnTo>
                    <a:pt x="796" y="377"/>
                  </a:lnTo>
                  <a:lnTo>
                    <a:pt x="804" y="391"/>
                  </a:lnTo>
                  <a:lnTo>
                    <a:pt x="804" y="391"/>
                  </a:lnTo>
                  <a:lnTo>
                    <a:pt x="801" y="382"/>
                  </a:lnTo>
                  <a:lnTo>
                    <a:pt x="799" y="377"/>
                  </a:lnTo>
                  <a:lnTo>
                    <a:pt x="798" y="374"/>
                  </a:lnTo>
                  <a:lnTo>
                    <a:pt x="798" y="374"/>
                  </a:lnTo>
                  <a:lnTo>
                    <a:pt x="796" y="366"/>
                  </a:lnTo>
                  <a:lnTo>
                    <a:pt x="795" y="360"/>
                  </a:lnTo>
                  <a:lnTo>
                    <a:pt x="789" y="348"/>
                  </a:lnTo>
                  <a:lnTo>
                    <a:pt x="783" y="336"/>
                  </a:lnTo>
                  <a:lnTo>
                    <a:pt x="781" y="328"/>
                  </a:lnTo>
                  <a:lnTo>
                    <a:pt x="779" y="322"/>
                  </a:lnTo>
                  <a:lnTo>
                    <a:pt x="779" y="322"/>
                  </a:lnTo>
                  <a:lnTo>
                    <a:pt x="786" y="325"/>
                  </a:lnTo>
                  <a:lnTo>
                    <a:pt x="790" y="330"/>
                  </a:lnTo>
                  <a:lnTo>
                    <a:pt x="796" y="342"/>
                  </a:lnTo>
                  <a:lnTo>
                    <a:pt x="796" y="342"/>
                  </a:lnTo>
                  <a:lnTo>
                    <a:pt x="813" y="377"/>
                  </a:lnTo>
                  <a:lnTo>
                    <a:pt x="828" y="412"/>
                  </a:lnTo>
                  <a:lnTo>
                    <a:pt x="828" y="412"/>
                  </a:lnTo>
                  <a:lnTo>
                    <a:pt x="825" y="389"/>
                  </a:lnTo>
                  <a:lnTo>
                    <a:pt x="821" y="369"/>
                  </a:lnTo>
                  <a:lnTo>
                    <a:pt x="805" y="330"/>
                  </a:lnTo>
                  <a:lnTo>
                    <a:pt x="805" y="330"/>
                  </a:lnTo>
                  <a:lnTo>
                    <a:pt x="802" y="325"/>
                  </a:lnTo>
                  <a:lnTo>
                    <a:pt x="802" y="322"/>
                  </a:lnTo>
                  <a:lnTo>
                    <a:pt x="804" y="319"/>
                  </a:lnTo>
                  <a:lnTo>
                    <a:pt x="804" y="319"/>
                  </a:lnTo>
                  <a:lnTo>
                    <a:pt x="808" y="321"/>
                  </a:lnTo>
                  <a:lnTo>
                    <a:pt x="812" y="325"/>
                  </a:lnTo>
                  <a:lnTo>
                    <a:pt x="816" y="333"/>
                  </a:lnTo>
                  <a:lnTo>
                    <a:pt x="816" y="333"/>
                  </a:lnTo>
                  <a:lnTo>
                    <a:pt x="825" y="350"/>
                  </a:lnTo>
                  <a:lnTo>
                    <a:pt x="830" y="357"/>
                  </a:lnTo>
                  <a:lnTo>
                    <a:pt x="833" y="366"/>
                  </a:lnTo>
                  <a:lnTo>
                    <a:pt x="833" y="366"/>
                  </a:lnTo>
                  <a:lnTo>
                    <a:pt x="831" y="360"/>
                  </a:lnTo>
                  <a:lnTo>
                    <a:pt x="830" y="354"/>
                  </a:lnTo>
                  <a:lnTo>
                    <a:pt x="824" y="342"/>
                  </a:lnTo>
                  <a:lnTo>
                    <a:pt x="819" y="330"/>
                  </a:lnTo>
                  <a:lnTo>
                    <a:pt x="818" y="325"/>
                  </a:lnTo>
                  <a:lnTo>
                    <a:pt x="819" y="321"/>
                  </a:lnTo>
                  <a:lnTo>
                    <a:pt x="819" y="321"/>
                  </a:lnTo>
                  <a:lnTo>
                    <a:pt x="825" y="325"/>
                  </a:lnTo>
                  <a:lnTo>
                    <a:pt x="831" y="331"/>
                  </a:lnTo>
                  <a:lnTo>
                    <a:pt x="840" y="346"/>
                  </a:lnTo>
                  <a:lnTo>
                    <a:pt x="848" y="362"/>
                  </a:lnTo>
                  <a:lnTo>
                    <a:pt x="856" y="377"/>
                  </a:lnTo>
                  <a:lnTo>
                    <a:pt x="856" y="377"/>
                  </a:lnTo>
                  <a:lnTo>
                    <a:pt x="854" y="368"/>
                  </a:lnTo>
                  <a:lnTo>
                    <a:pt x="851" y="360"/>
                  </a:lnTo>
                  <a:lnTo>
                    <a:pt x="845" y="346"/>
                  </a:lnTo>
                  <a:lnTo>
                    <a:pt x="839" y="331"/>
                  </a:lnTo>
                  <a:lnTo>
                    <a:pt x="837" y="324"/>
                  </a:lnTo>
                  <a:lnTo>
                    <a:pt x="837" y="316"/>
                  </a:lnTo>
                  <a:lnTo>
                    <a:pt x="837" y="316"/>
                  </a:lnTo>
                  <a:lnTo>
                    <a:pt x="844" y="321"/>
                  </a:lnTo>
                  <a:lnTo>
                    <a:pt x="850" y="327"/>
                  </a:lnTo>
                  <a:lnTo>
                    <a:pt x="859" y="342"/>
                  </a:lnTo>
                  <a:lnTo>
                    <a:pt x="866" y="357"/>
                  </a:lnTo>
                  <a:lnTo>
                    <a:pt x="876" y="372"/>
                  </a:lnTo>
                  <a:lnTo>
                    <a:pt x="876" y="372"/>
                  </a:lnTo>
                  <a:lnTo>
                    <a:pt x="876" y="368"/>
                  </a:lnTo>
                  <a:lnTo>
                    <a:pt x="872" y="365"/>
                  </a:lnTo>
                  <a:lnTo>
                    <a:pt x="869" y="359"/>
                  </a:lnTo>
                  <a:lnTo>
                    <a:pt x="869" y="359"/>
                  </a:lnTo>
                  <a:lnTo>
                    <a:pt x="868" y="353"/>
                  </a:lnTo>
                  <a:lnTo>
                    <a:pt x="865" y="346"/>
                  </a:lnTo>
                  <a:lnTo>
                    <a:pt x="865" y="346"/>
                  </a:lnTo>
                  <a:lnTo>
                    <a:pt x="857" y="333"/>
                  </a:lnTo>
                  <a:lnTo>
                    <a:pt x="854" y="325"/>
                  </a:lnTo>
                  <a:lnTo>
                    <a:pt x="854" y="322"/>
                  </a:lnTo>
                  <a:lnTo>
                    <a:pt x="856" y="318"/>
                  </a:lnTo>
                  <a:lnTo>
                    <a:pt x="856" y="318"/>
                  </a:lnTo>
                  <a:lnTo>
                    <a:pt x="859" y="319"/>
                  </a:lnTo>
                  <a:lnTo>
                    <a:pt x="862" y="322"/>
                  </a:lnTo>
                  <a:lnTo>
                    <a:pt x="866" y="328"/>
                  </a:lnTo>
                  <a:lnTo>
                    <a:pt x="876" y="343"/>
                  </a:lnTo>
                  <a:lnTo>
                    <a:pt x="876" y="343"/>
                  </a:lnTo>
                  <a:lnTo>
                    <a:pt x="874" y="337"/>
                  </a:lnTo>
                  <a:lnTo>
                    <a:pt x="871" y="331"/>
                  </a:lnTo>
                  <a:lnTo>
                    <a:pt x="869" y="325"/>
                  </a:lnTo>
                  <a:lnTo>
                    <a:pt x="869" y="322"/>
                  </a:lnTo>
                  <a:lnTo>
                    <a:pt x="869" y="319"/>
                  </a:lnTo>
                  <a:lnTo>
                    <a:pt x="869" y="319"/>
                  </a:lnTo>
                  <a:lnTo>
                    <a:pt x="872" y="319"/>
                  </a:lnTo>
                  <a:lnTo>
                    <a:pt x="876" y="321"/>
                  </a:lnTo>
                  <a:lnTo>
                    <a:pt x="880" y="325"/>
                  </a:lnTo>
                  <a:lnTo>
                    <a:pt x="886" y="336"/>
                  </a:lnTo>
                  <a:lnTo>
                    <a:pt x="886" y="336"/>
                  </a:lnTo>
                  <a:lnTo>
                    <a:pt x="894" y="346"/>
                  </a:lnTo>
                  <a:lnTo>
                    <a:pt x="900" y="357"/>
                  </a:lnTo>
                  <a:lnTo>
                    <a:pt x="900" y="357"/>
                  </a:lnTo>
                  <a:lnTo>
                    <a:pt x="897" y="346"/>
                  </a:lnTo>
                  <a:lnTo>
                    <a:pt x="892" y="337"/>
                  </a:lnTo>
                  <a:lnTo>
                    <a:pt x="888" y="327"/>
                  </a:lnTo>
                  <a:lnTo>
                    <a:pt x="886" y="321"/>
                  </a:lnTo>
                  <a:lnTo>
                    <a:pt x="886" y="314"/>
                  </a:lnTo>
                  <a:lnTo>
                    <a:pt x="886" y="314"/>
                  </a:lnTo>
                  <a:lnTo>
                    <a:pt x="892" y="318"/>
                  </a:lnTo>
                  <a:lnTo>
                    <a:pt x="897" y="321"/>
                  </a:lnTo>
                  <a:lnTo>
                    <a:pt x="903" y="328"/>
                  </a:lnTo>
                  <a:lnTo>
                    <a:pt x="908" y="337"/>
                  </a:lnTo>
                  <a:lnTo>
                    <a:pt x="914" y="346"/>
                  </a:lnTo>
                  <a:lnTo>
                    <a:pt x="914" y="346"/>
                  </a:lnTo>
                  <a:lnTo>
                    <a:pt x="911" y="336"/>
                  </a:lnTo>
                  <a:lnTo>
                    <a:pt x="906" y="327"/>
                  </a:lnTo>
                  <a:lnTo>
                    <a:pt x="903" y="318"/>
                  </a:lnTo>
                  <a:lnTo>
                    <a:pt x="903" y="313"/>
                  </a:lnTo>
                  <a:lnTo>
                    <a:pt x="903" y="307"/>
                  </a:lnTo>
                  <a:lnTo>
                    <a:pt x="903" y="307"/>
                  </a:lnTo>
                  <a:lnTo>
                    <a:pt x="906" y="308"/>
                  </a:lnTo>
                  <a:lnTo>
                    <a:pt x="909" y="311"/>
                  </a:lnTo>
                  <a:lnTo>
                    <a:pt x="915" y="318"/>
                  </a:lnTo>
                  <a:lnTo>
                    <a:pt x="924" y="333"/>
                  </a:lnTo>
                  <a:lnTo>
                    <a:pt x="924" y="333"/>
                  </a:lnTo>
                  <a:lnTo>
                    <a:pt x="923" y="328"/>
                  </a:lnTo>
                  <a:lnTo>
                    <a:pt x="921" y="322"/>
                  </a:lnTo>
                  <a:lnTo>
                    <a:pt x="920" y="316"/>
                  </a:lnTo>
                  <a:lnTo>
                    <a:pt x="920" y="311"/>
                  </a:lnTo>
                  <a:lnTo>
                    <a:pt x="920" y="311"/>
                  </a:lnTo>
                  <a:lnTo>
                    <a:pt x="926" y="313"/>
                  </a:lnTo>
                  <a:lnTo>
                    <a:pt x="929" y="316"/>
                  </a:lnTo>
                  <a:lnTo>
                    <a:pt x="932" y="319"/>
                  </a:lnTo>
                  <a:lnTo>
                    <a:pt x="935" y="324"/>
                  </a:lnTo>
                  <a:lnTo>
                    <a:pt x="935" y="324"/>
                  </a:lnTo>
                  <a:lnTo>
                    <a:pt x="933" y="318"/>
                  </a:lnTo>
                  <a:lnTo>
                    <a:pt x="933" y="308"/>
                  </a:lnTo>
                  <a:lnTo>
                    <a:pt x="933" y="308"/>
                  </a:lnTo>
                  <a:lnTo>
                    <a:pt x="935" y="307"/>
                  </a:lnTo>
                  <a:lnTo>
                    <a:pt x="938" y="307"/>
                  </a:lnTo>
                  <a:lnTo>
                    <a:pt x="938" y="307"/>
                  </a:lnTo>
                  <a:lnTo>
                    <a:pt x="937" y="302"/>
                  </a:lnTo>
                  <a:lnTo>
                    <a:pt x="937" y="298"/>
                  </a:lnTo>
                  <a:lnTo>
                    <a:pt x="937" y="298"/>
                  </a:lnTo>
                  <a:lnTo>
                    <a:pt x="941" y="301"/>
                  </a:lnTo>
                  <a:lnTo>
                    <a:pt x="944" y="304"/>
                  </a:lnTo>
                  <a:lnTo>
                    <a:pt x="947" y="313"/>
                  </a:lnTo>
                  <a:lnTo>
                    <a:pt x="947" y="313"/>
                  </a:lnTo>
                  <a:lnTo>
                    <a:pt x="950" y="322"/>
                  </a:lnTo>
                  <a:lnTo>
                    <a:pt x="952" y="331"/>
                  </a:lnTo>
                  <a:lnTo>
                    <a:pt x="952" y="331"/>
                  </a:lnTo>
                  <a:lnTo>
                    <a:pt x="947" y="333"/>
                  </a:lnTo>
                  <a:lnTo>
                    <a:pt x="944" y="330"/>
                  </a:lnTo>
                  <a:lnTo>
                    <a:pt x="944" y="330"/>
                  </a:lnTo>
                  <a:lnTo>
                    <a:pt x="947" y="339"/>
                  </a:lnTo>
                  <a:lnTo>
                    <a:pt x="949" y="350"/>
                  </a:lnTo>
                  <a:lnTo>
                    <a:pt x="949" y="350"/>
                  </a:lnTo>
                  <a:lnTo>
                    <a:pt x="947" y="350"/>
                  </a:lnTo>
                  <a:lnTo>
                    <a:pt x="946" y="351"/>
                  </a:lnTo>
                  <a:lnTo>
                    <a:pt x="946" y="351"/>
                  </a:lnTo>
                  <a:lnTo>
                    <a:pt x="944" y="351"/>
                  </a:lnTo>
                  <a:lnTo>
                    <a:pt x="944" y="351"/>
                  </a:lnTo>
                  <a:lnTo>
                    <a:pt x="940" y="346"/>
                  </a:lnTo>
                  <a:lnTo>
                    <a:pt x="938" y="342"/>
                  </a:lnTo>
                  <a:lnTo>
                    <a:pt x="935" y="336"/>
                  </a:lnTo>
                  <a:lnTo>
                    <a:pt x="930" y="330"/>
                  </a:lnTo>
                  <a:lnTo>
                    <a:pt x="930" y="330"/>
                  </a:lnTo>
                  <a:lnTo>
                    <a:pt x="935" y="346"/>
                  </a:lnTo>
                  <a:lnTo>
                    <a:pt x="937" y="354"/>
                  </a:lnTo>
                  <a:lnTo>
                    <a:pt x="937" y="362"/>
                  </a:lnTo>
                  <a:lnTo>
                    <a:pt x="937" y="362"/>
                  </a:lnTo>
                  <a:lnTo>
                    <a:pt x="935" y="362"/>
                  </a:lnTo>
                  <a:lnTo>
                    <a:pt x="935" y="362"/>
                  </a:lnTo>
                  <a:lnTo>
                    <a:pt x="932" y="360"/>
                  </a:lnTo>
                  <a:lnTo>
                    <a:pt x="929" y="357"/>
                  </a:lnTo>
                  <a:lnTo>
                    <a:pt x="926" y="353"/>
                  </a:lnTo>
                  <a:lnTo>
                    <a:pt x="924" y="345"/>
                  </a:lnTo>
                  <a:lnTo>
                    <a:pt x="920" y="339"/>
                  </a:lnTo>
                  <a:lnTo>
                    <a:pt x="920" y="339"/>
                  </a:lnTo>
                  <a:lnTo>
                    <a:pt x="921" y="348"/>
                  </a:lnTo>
                  <a:lnTo>
                    <a:pt x="924" y="359"/>
                  </a:lnTo>
                  <a:lnTo>
                    <a:pt x="927" y="369"/>
                  </a:lnTo>
                  <a:lnTo>
                    <a:pt x="927" y="377"/>
                  </a:lnTo>
                  <a:lnTo>
                    <a:pt x="927" y="377"/>
                  </a:lnTo>
                  <a:lnTo>
                    <a:pt x="924" y="377"/>
                  </a:lnTo>
                  <a:lnTo>
                    <a:pt x="921" y="375"/>
                  </a:lnTo>
                  <a:lnTo>
                    <a:pt x="918" y="371"/>
                  </a:lnTo>
                  <a:lnTo>
                    <a:pt x="914" y="360"/>
                  </a:lnTo>
                  <a:lnTo>
                    <a:pt x="914" y="360"/>
                  </a:lnTo>
                  <a:lnTo>
                    <a:pt x="908" y="346"/>
                  </a:lnTo>
                  <a:lnTo>
                    <a:pt x="898" y="334"/>
                  </a:lnTo>
                  <a:lnTo>
                    <a:pt x="898" y="334"/>
                  </a:lnTo>
                  <a:lnTo>
                    <a:pt x="906" y="356"/>
                  </a:lnTo>
                  <a:lnTo>
                    <a:pt x="909" y="366"/>
                  </a:lnTo>
                  <a:lnTo>
                    <a:pt x="911" y="378"/>
                  </a:lnTo>
                  <a:lnTo>
                    <a:pt x="911" y="378"/>
                  </a:lnTo>
                  <a:lnTo>
                    <a:pt x="905" y="380"/>
                  </a:lnTo>
                  <a:lnTo>
                    <a:pt x="905" y="380"/>
                  </a:lnTo>
                  <a:lnTo>
                    <a:pt x="894" y="360"/>
                  </a:lnTo>
                  <a:lnTo>
                    <a:pt x="883" y="339"/>
                  </a:lnTo>
                  <a:lnTo>
                    <a:pt x="883" y="339"/>
                  </a:lnTo>
                  <a:lnTo>
                    <a:pt x="886" y="350"/>
                  </a:lnTo>
                  <a:lnTo>
                    <a:pt x="889" y="360"/>
                  </a:lnTo>
                  <a:lnTo>
                    <a:pt x="894" y="371"/>
                  </a:lnTo>
                  <a:lnTo>
                    <a:pt x="895" y="382"/>
                  </a:lnTo>
                  <a:lnTo>
                    <a:pt x="895" y="382"/>
                  </a:lnTo>
                  <a:lnTo>
                    <a:pt x="891" y="383"/>
                  </a:lnTo>
                  <a:lnTo>
                    <a:pt x="891" y="383"/>
                  </a:lnTo>
                  <a:lnTo>
                    <a:pt x="883" y="368"/>
                  </a:lnTo>
                  <a:lnTo>
                    <a:pt x="876" y="354"/>
                  </a:lnTo>
                  <a:lnTo>
                    <a:pt x="876" y="354"/>
                  </a:lnTo>
                  <a:lnTo>
                    <a:pt x="879" y="363"/>
                  </a:lnTo>
                  <a:lnTo>
                    <a:pt x="882" y="372"/>
                  </a:lnTo>
                  <a:lnTo>
                    <a:pt x="885" y="382"/>
                  </a:lnTo>
                  <a:lnTo>
                    <a:pt x="885" y="392"/>
                  </a:lnTo>
                  <a:lnTo>
                    <a:pt x="885" y="392"/>
                  </a:lnTo>
                  <a:lnTo>
                    <a:pt x="883" y="394"/>
                  </a:lnTo>
                  <a:lnTo>
                    <a:pt x="882" y="395"/>
                  </a:lnTo>
                  <a:lnTo>
                    <a:pt x="880" y="395"/>
                  </a:lnTo>
                  <a:lnTo>
                    <a:pt x="880" y="395"/>
                  </a:lnTo>
                  <a:lnTo>
                    <a:pt x="872" y="382"/>
                  </a:lnTo>
                  <a:lnTo>
                    <a:pt x="865" y="366"/>
                  </a:lnTo>
                  <a:lnTo>
                    <a:pt x="857" y="353"/>
                  </a:lnTo>
                  <a:lnTo>
                    <a:pt x="850" y="337"/>
                  </a:lnTo>
                  <a:lnTo>
                    <a:pt x="850" y="337"/>
                  </a:lnTo>
                  <a:lnTo>
                    <a:pt x="854" y="351"/>
                  </a:lnTo>
                  <a:lnTo>
                    <a:pt x="859" y="365"/>
                  </a:lnTo>
                  <a:lnTo>
                    <a:pt x="863" y="378"/>
                  </a:lnTo>
                  <a:lnTo>
                    <a:pt x="863" y="386"/>
                  </a:lnTo>
                  <a:lnTo>
                    <a:pt x="863" y="394"/>
                  </a:lnTo>
                  <a:lnTo>
                    <a:pt x="863" y="394"/>
                  </a:lnTo>
                  <a:lnTo>
                    <a:pt x="862" y="394"/>
                  </a:lnTo>
                  <a:lnTo>
                    <a:pt x="860" y="395"/>
                  </a:lnTo>
                  <a:lnTo>
                    <a:pt x="860" y="395"/>
                  </a:lnTo>
                  <a:lnTo>
                    <a:pt x="856" y="391"/>
                  </a:lnTo>
                  <a:lnTo>
                    <a:pt x="853" y="386"/>
                  </a:lnTo>
                  <a:lnTo>
                    <a:pt x="848" y="374"/>
                  </a:lnTo>
                  <a:lnTo>
                    <a:pt x="842" y="363"/>
                  </a:lnTo>
                  <a:lnTo>
                    <a:pt x="839" y="357"/>
                  </a:lnTo>
                  <a:lnTo>
                    <a:pt x="836" y="353"/>
                  </a:lnTo>
                  <a:lnTo>
                    <a:pt x="836" y="353"/>
                  </a:lnTo>
                  <a:lnTo>
                    <a:pt x="845" y="380"/>
                  </a:lnTo>
                  <a:lnTo>
                    <a:pt x="850" y="395"/>
                  </a:lnTo>
                  <a:lnTo>
                    <a:pt x="850" y="409"/>
                  </a:lnTo>
                  <a:lnTo>
                    <a:pt x="850" y="409"/>
                  </a:lnTo>
                  <a:lnTo>
                    <a:pt x="847" y="409"/>
                  </a:lnTo>
                  <a:lnTo>
                    <a:pt x="845" y="407"/>
                  </a:lnTo>
                  <a:lnTo>
                    <a:pt x="842" y="403"/>
                  </a:lnTo>
                  <a:lnTo>
                    <a:pt x="837" y="392"/>
                  </a:lnTo>
                  <a:lnTo>
                    <a:pt x="837" y="392"/>
                  </a:lnTo>
                  <a:lnTo>
                    <a:pt x="822" y="357"/>
                  </a:lnTo>
                  <a:lnTo>
                    <a:pt x="822" y="357"/>
                  </a:lnTo>
                  <a:lnTo>
                    <a:pt x="830" y="386"/>
                  </a:lnTo>
                  <a:lnTo>
                    <a:pt x="833" y="401"/>
                  </a:lnTo>
                  <a:lnTo>
                    <a:pt x="834" y="420"/>
                  </a:lnTo>
                  <a:lnTo>
                    <a:pt x="834" y="420"/>
                  </a:lnTo>
                  <a:lnTo>
                    <a:pt x="833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25" y="418"/>
                  </a:lnTo>
                  <a:lnTo>
                    <a:pt x="822" y="414"/>
                  </a:lnTo>
                  <a:lnTo>
                    <a:pt x="818" y="403"/>
                  </a:lnTo>
                  <a:lnTo>
                    <a:pt x="813" y="391"/>
                  </a:lnTo>
                  <a:lnTo>
                    <a:pt x="807" y="380"/>
                  </a:lnTo>
                  <a:lnTo>
                    <a:pt x="807" y="380"/>
                  </a:lnTo>
                  <a:lnTo>
                    <a:pt x="810" y="392"/>
                  </a:lnTo>
                  <a:lnTo>
                    <a:pt x="813" y="406"/>
                  </a:lnTo>
                  <a:lnTo>
                    <a:pt x="816" y="418"/>
                  </a:lnTo>
                  <a:lnTo>
                    <a:pt x="818" y="432"/>
                  </a:lnTo>
                  <a:lnTo>
                    <a:pt x="818" y="432"/>
                  </a:lnTo>
                  <a:lnTo>
                    <a:pt x="813" y="432"/>
                  </a:lnTo>
                  <a:lnTo>
                    <a:pt x="810" y="430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04" y="423"/>
                  </a:lnTo>
                  <a:lnTo>
                    <a:pt x="801" y="423"/>
                  </a:lnTo>
                  <a:lnTo>
                    <a:pt x="801" y="423"/>
                  </a:lnTo>
                  <a:lnTo>
                    <a:pt x="801" y="429"/>
                  </a:lnTo>
                  <a:lnTo>
                    <a:pt x="802" y="435"/>
                  </a:lnTo>
                  <a:lnTo>
                    <a:pt x="802" y="441"/>
                  </a:lnTo>
                  <a:lnTo>
                    <a:pt x="801" y="446"/>
                  </a:lnTo>
                  <a:lnTo>
                    <a:pt x="801" y="446"/>
                  </a:lnTo>
                  <a:lnTo>
                    <a:pt x="810" y="490"/>
                  </a:lnTo>
                  <a:lnTo>
                    <a:pt x="819" y="534"/>
                  </a:lnTo>
                  <a:lnTo>
                    <a:pt x="819" y="534"/>
                  </a:lnTo>
                  <a:lnTo>
                    <a:pt x="816" y="504"/>
                  </a:lnTo>
                  <a:lnTo>
                    <a:pt x="812" y="473"/>
                  </a:lnTo>
                  <a:lnTo>
                    <a:pt x="812" y="473"/>
                  </a:lnTo>
                  <a:lnTo>
                    <a:pt x="808" y="456"/>
                  </a:lnTo>
                  <a:lnTo>
                    <a:pt x="807" y="449"/>
                  </a:lnTo>
                  <a:lnTo>
                    <a:pt x="808" y="441"/>
                  </a:lnTo>
                  <a:lnTo>
                    <a:pt x="808" y="441"/>
                  </a:lnTo>
                  <a:lnTo>
                    <a:pt x="810" y="441"/>
                  </a:lnTo>
                  <a:lnTo>
                    <a:pt x="813" y="443"/>
                  </a:lnTo>
                  <a:lnTo>
                    <a:pt x="815" y="447"/>
                  </a:lnTo>
                  <a:lnTo>
                    <a:pt x="816" y="459"/>
                  </a:lnTo>
                  <a:lnTo>
                    <a:pt x="816" y="459"/>
                  </a:lnTo>
                  <a:lnTo>
                    <a:pt x="825" y="499"/>
                  </a:lnTo>
                  <a:lnTo>
                    <a:pt x="830" y="517"/>
                  </a:lnTo>
                  <a:lnTo>
                    <a:pt x="833" y="536"/>
                  </a:lnTo>
                  <a:lnTo>
                    <a:pt x="833" y="536"/>
                  </a:lnTo>
                  <a:lnTo>
                    <a:pt x="831" y="514"/>
                  </a:lnTo>
                  <a:lnTo>
                    <a:pt x="827" y="493"/>
                  </a:lnTo>
                  <a:lnTo>
                    <a:pt x="824" y="472"/>
                  </a:lnTo>
                  <a:lnTo>
                    <a:pt x="821" y="450"/>
                  </a:lnTo>
                  <a:lnTo>
                    <a:pt x="821" y="450"/>
                  </a:lnTo>
                  <a:lnTo>
                    <a:pt x="824" y="452"/>
                  </a:lnTo>
                  <a:lnTo>
                    <a:pt x="827" y="455"/>
                  </a:lnTo>
                  <a:lnTo>
                    <a:pt x="830" y="461"/>
                  </a:lnTo>
                  <a:lnTo>
                    <a:pt x="836" y="476"/>
                  </a:lnTo>
                  <a:lnTo>
                    <a:pt x="836" y="476"/>
                  </a:lnTo>
                  <a:lnTo>
                    <a:pt x="839" y="484"/>
                  </a:lnTo>
                  <a:lnTo>
                    <a:pt x="842" y="493"/>
                  </a:lnTo>
                  <a:lnTo>
                    <a:pt x="842" y="493"/>
                  </a:lnTo>
                  <a:lnTo>
                    <a:pt x="840" y="487"/>
                  </a:lnTo>
                  <a:lnTo>
                    <a:pt x="839" y="482"/>
                  </a:lnTo>
                  <a:lnTo>
                    <a:pt x="837" y="476"/>
                  </a:lnTo>
                  <a:lnTo>
                    <a:pt x="839" y="470"/>
                  </a:lnTo>
                  <a:lnTo>
                    <a:pt x="839" y="470"/>
                  </a:lnTo>
                  <a:lnTo>
                    <a:pt x="844" y="470"/>
                  </a:lnTo>
                  <a:lnTo>
                    <a:pt x="845" y="473"/>
                  </a:lnTo>
                  <a:lnTo>
                    <a:pt x="848" y="481"/>
                  </a:lnTo>
                  <a:lnTo>
                    <a:pt x="848" y="481"/>
                  </a:lnTo>
                  <a:lnTo>
                    <a:pt x="853" y="494"/>
                  </a:lnTo>
                  <a:lnTo>
                    <a:pt x="857" y="507"/>
                  </a:lnTo>
                  <a:lnTo>
                    <a:pt x="857" y="507"/>
                  </a:lnTo>
                  <a:lnTo>
                    <a:pt x="857" y="500"/>
                  </a:lnTo>
                  <a:lnTo>
                    <a:pt x="857" y="497"/>
                  </a:lnTo>
                  <a:lnTo>
                    <a:pt x="859" y="496"/>
                  </a:lnTo>
                  <a:lnTo>
                    <a:pt x="859" y="496"/>
                  </a:lnTo>
                  <a:lnTo>
                    <a:pt x="863" y="497"/>
                  </a:lnTo>
                  <a:lnTo>
                    <a:pt x="866" y="502"/>
                  </a:lnTo>
                  <a:lnTo>
                    <a:pt x="871" y="511"/>
                  </a:lnTo>
                  <a:lnTo>
                    <a:pt x="874" y="520"/>
                  </a:lnTo>
                  <a:lnTo>
                    <a:pt x="879" y="529"/>
                  </a:lnTo>
                  <a:lnTo>
                    <a:pt x="879" y="529"/>
                  </a:lnTo>
                  <a:lnTo>
                    <a:pt x="877" y="520"/>
                  </a:lnTo>
                  <a:lnTo>
                    <a:pt x="874" y="510"/>
                  </a:lnTo>
                  <a:lnTo>
                    <a:pt x="872" y="500"/>
                  </a:lnTo>
                  <a:lnTo>
                    <a:pt x="872" y="494"/>
                  </a:lnTo>
                  <a:lnTo>
                    <a:pt x="874" y="490"/>
                  </a:lnTo>
                  <a:lnTo>
                    <a:pt x="874" y="490"/>
                  </a:lnTo>
                  <a:lnTo>
                    <a:pt x="877" y="493"/>
                  </a:lnTo>
                  <a:lnTo>
                    <a:pt x="880" y="494"/>
                  </a:lnTo>
                  <a:lnTo>
                    <a:pt x="885" y="502"/>
                  </a:lnTo>
                  <a:lnTo>
                    <a:pt x="889" y="517"/>
                  </a:lnTo>
                  <a:lnTo>
                    <a:pt x="889" y="517"/>
                  </a:lnTo>
                  <a:lnTo>
                    <a:pt x="891" y="513"/>
                  </a:lnTo>
                  <a:lnTo>
                    <a:pt x="889" y="507"/>
                  </a:lnTo>
                  <a:lnTo>
                    <a:pt x="889" y="499"/>
                  </a:lnTo>
                  <a:lnTo>
                    <a:pt x="891" y="493"/>
                  </a:lnTo>
                  <a:lnTo>
                    <a:pt x="891" y="493"/>
                  </a:lnTo>
                  <a:lnTo>
                    <a:pt x="894" y="493"/>
                  </a:lnTo>
                  <a:lnTo>
                    <a:pt x="897" y="496"/>
                  </a:lnTo>
                  <a:lnTo>
                    <a:pt x="900" y="500"/>
                  </a:lnTo>
                  <a:lnTo>
                    <a:pt x="903" y="508"/>
                  </a:lnTo>
                  <a:lnTo>
                    <a:pt x="906" y="514"/>
                  </a:lnTo>
                  <a:lnTo>
                    <a:pt x="906" y="514"/>
                  </a:lnTo>
                  <a:lnTo>
                    <a:pt x="908" y="510"/>
                  </a:lnTo>
                  <a:lnTo>
                    <a:pt x="908" y="507"/>
                  </a:lnTo>
                  <a:lnTo>
                    <a:pt x="909" y="504"/>
                  </a:lnTo>
                  <a:lnTo>
                    <a:pt x="909" y="504"/>
                  </a:lnTo>
                  <a:lnTo>
                    <a:pt x="911" y="504"/>
                  </a:lnTo>
                  <a:lnTo>
                    <a:pt x="911" y="505"/>
                  </a:lnTo>
                  <a:lnTo>
                    <a:pt x="912" y="505"/>
                  </a:lnTo>
                  <a:lnTo>
                    <a:pt x="914" y="505"/>
                  </a:lnTo>
                  <a:lnTo>
                    <a:pt x="914" y="505"/>
                  </a:lnTo>
                  <a:lnTo>
                    <a:pt x="915" y="510"/>
                  </a:lnTo>
                  <a:lnTo>
                    <a:pt x="917" y="514"/>
                  </a:lnTo>
                  <a:lnTo>
                    <a:pt x="917" y="514"/>
                  </a:lnTo>
                  <a:lnTo>
                    <a:pt x="918" y="511"/>
                  </a:lnTo>
                  <a:lnTo>
                    <a:pt x="920" y="505"/>
                  </a:lnTo>
                  <a:lnTo>
                    <a:pt x="920" y="505"/>
                  </a:lnTo>
                  <a:lnTo>
                    <a:pt x="924" y="507"/>
                  </a:lnTo>
                  <a:lnTo>
                    <a:pt x="926" y="507"/>
                  </a:lnTo>
                  <a:lnTo>
                    <a:pt x="929" y="505"/>
                  </a:lnTo>
                  <a:lnTo>
                    <a:pt x="929" y="505"/>
                  </a:lnTo>
                  <a:lnTo>
                    <a:pt x="927" y="511"/>
                  </a:lnTo>
                  <a:lnTo>
                    <a:pt x="929" y="516"/>
                  </a:lnTo>
                  <a:lnTo>
                    <a:pt x="930" y="528"/>
                  </a:lnTo>
                  <a:lnTo>
                    <a:pt x="932" y="542"/>
                  </a:lnTo>
                  <a:lnTo>
                    <a:pt x="932" y="548"/>
                  </a:lnTo>
                  <a:lnTo>
                    <a:pt x="930" y="554"/>
                  </a:lnTo>
                  <a:lnTo>
                    <a:pt x="930" y="554"/>
                  </a:lnTo>
                  <a:lnTo>
                    <a:pt x="929" y="554"/>
                  </a:lnTo>
                  <a:lnTo>
                    <a:pt x="927" y="552"/>
                  </a:lnTo>
                  <a:lnTo>
                    <a:pt x="927" y="551"/>
                  </a:lnTo>
                  <a:lnTo>
                    <a:pt x="926" y="549"/>
                  </a:lnTo>
                  <a:lnTo>
                    <a:pt x="926" y="549"/>
                  </a:lnTo>
                  <a:lnTo>
                    <a:pt x="926" y="551"/>
                  </a:lnTo>
                  <a:lnTo>
                    <a:pt x="926" y="554"/>
                  </a:lnTo>
                  <a:lnTo>
                    <a:pt x="926" y="555"/>
                  </a:lnTo>
                  <a:lnTo>
                    <a:pt x="924" y="557"/>
                  </a:lnTo>
                  <a:lnTo>
                    <a:pt x="924" y="557"/>
                  </a:lnTo>
                  <a:lnTo>
                    <a:pt x="921" y="557"/>
                  </a:lnTo>
                  <a:lnTo>
                    <a:pt x="921" y="557"/>
                  </a:lnTo>
                  <a:lnTo>
                    <a:pt x="918" y="552"/>
                  </a:lnTo>
                  <a:lnTo>
                    <a:pt x="918" y="548"/>
                  </a:lnTo>
                  <a:lnTo>
                    <a:pt x="917" y="542"/>
                  </a:lnTo>
                  <a:lnTo>
                    <a:pt x="915" y="537"/>
                  </a:lnTo>
                  <a:lnTo>
                    <a:pt x="915" y="537"/>
                  </a:lnTo>
                  <a:lnTo>
                    <a:pt x="915" y="543"/>
                  </a:lnTo>
                  <a:lnTo>
                    <a:pt x="915" y="549"/>
                  </a:lnTo>
                  <a:lnTo>
                    <a:pt x="915" y="555"/>
                  </a:lnTo>
                  <a:lnTo>
                    <a:pt x="914" y="557"/>
                  </a:lnTo>
                  <a:lnTo>
                    <a:pt x="911" y="558"/>
                  </a:lnTo>
                  <a:lnTo>
                    <a:pt x="911" y="558"/>
                  </a:lnTo>
                  <a:lnTo>
                    <a:pt x="908" y="554"/>
                  </a:lnTo>
                  <a:lnTo>
                    <a:pt x="906" y="548"/>
                  </a:lnTo>
                  <a:lnTo>
                    <a:pt x="905" y="534"/>
                  </a:lnTo>
                  <a:lnTo>
                    <a:pt x="905" y="534"/>
                  </a:lnTo>
                  <a:lnTo>
                    <a:pt x="901" y="522"/>
                  </a:lnTo>
                  <a:lnTo>
                    <a:pt x="897" y="511"/>
                  </a:lnTo>
                  <a:lnTo>
                    <a:pt x="897" y="511"/>
                  </a:lnTo>
                  <a:lnTo>
                    <a:pt x="898" y="523"/>
                  </a:lnTo>
                  <a:lnTo>
                    <a:pt x="900" y="536"/>
                  </a:lnTo>
                  <a:lnTo>
                    <a:pt x="901" y="548"/>
                  </a:lnTo>
                  <a:lnTo>
                    <a:pt x="900" y="554"/>
                  </a:lnTo>
                  <a:lnTo>
                    <a:pt x="900" y="560"/>
                  </a:lnTo>
                  <a:lnTo>
                    <a:pt x="900" y="560"/>
                  </a:lnTo>
                  <a:lnTo>
                    <a:pt x="897" y="560"/>
                  </a:lnTo>
                  <a:lnTo>
                    <a:pt x="895" y="560"/>
                  </a:lnTo>
                  <a:lnTo>
                    <a:pt x="895" y="560"/>
                  </a:lnTo>
                  <a:lnTo>
                    <a:pt x="891" y="549"/>
                  </a:lnTo>
                  <a:lnTo>
                    <a:pt x="889" y="540"/>
                  </a:lnTo>
                  <a:lnTo>
                    <a:pt x="888" y="531"/>
                  </a:lnTo>
                  <a:lnTo>
                    <a:pt x="885" y="520"/>
                  </a:lnTo>
                  <a:lnTo>
                    <a:pt x="885" y="520"/>
                  </a:lnTo>
                  <a:lnTo>
                    <a:pt x="886" y="534"/>
                  </a:lnTo>
                  <a:lnTo>
                    <a:pt x="888" y="548"/>
                  </a:lnTo>
                  <a:lnTo>
                    <a:pt x="889" y="561"/>
                  </a:lnTo>
                  <a:lnTo>
                    <a:pt x="889" y="575"/>
                  </a:lnTo>
                  <a:lnTo>
                    <a:pt x="889" y="575"/>
                  </a:lnTo>
                  <a:lnTo>
                    <a:pt x="888" y="575"/>
                  </a:lnTo>
                  <a:lnTo>
                    <a:pt x="886" y="575"/>
                  </a:lnTo>
                  <a:lnTo>
                    <a:pt x="885" y="577"/>
                  </a:lnTo>
                  <a:lnTo>
                    <a:pt x="885" y="577"/>
                  </a:lnTo>
                  <a:lnTo>
                    <a:pt x="880" y="565"/>
                  </a:lnTo>
                  <a:lnTo>
                    <a:pt x="877" y="551"/>
                  </a:lnTo>
                  <a:lnTo>
                    <a:pt x="874" y="537"/>
                  </a:lnTo>
                  <a:lnTo>
                    <a:pt x="869" y="525"/>
                  </a:lnTo>
                  <a:lnTo>
                    <a:pt x="869" y="525"/>
                  </a:lnTo>
                  <a:lnTo>
                    <a:pt x="871" y="537"/>
                  </a:lnTo>
                  <a:lnTo>
                    <a:pt x="872" y="549"/>
                  </a:lnTo>
                  <a:lnTo>
                    <a:pt x="874" y="561"/>
                  </a:lnTo>
                  <a:lnTo>
                    <a:pt x="876" y="575"/>
                  </a:lnTo>
                  <a:lnTo>
                    <a:pt x="876" y="575"/>
                  </a:lnTo>
                  <a:lnTo>
                    <a:pt x="872" y="577"/>
                  </a:lnTo>
                  <a:lnTo>
                    <a:pt x="869" y="577"/>
                  </a:lnTo>
                  <a:lnTo>
                    <a:pt x="868" y="574"/>
                  </a:lnTo>
                  <a:lnTo>
                    <a:pt x="866" y="571"/>
                  </a:lnTo>
                  <a:lnTo>
                    <a:pt x="866" y="571"/>
                  </a:lnTo>
                  <a:lnTo>
                    <a:pt x="862" y="548"/>
                  </a:lnTo>
                  <a:lnTo>
                    <a:pt x="860" y="537"/>
                  </a:lnTo>
                  <a:lnTo>
                    <a:pt x="857" y="528"/>
                  </a:lnTo>
                  <a:lnTo>
                    <a:pt x="857" y="528"/>
                  </a:lnTo>
                  <a:lnTo>
                    <a:pt x="857" y="537"/>
                  </a:lnTo>
                  <a:lnTo>
                    <a:pt x="857" y="546"/>
                  </a:lnTo>
                  <a:lnTo>
                    <a:pt x="859" y="557"/>
                  </a:lnTo>
                  <a:lnTo>
                    <a:pt x="857" y="566"/>
                  </a:lnTo>
                  <a:lnTo>
                    <a:pt x="857" y="566"/>
                  </a:lnTo>
                  <a:lnTo>
                    <a:pt x="856" y="566"/>
                  </a:lnTo>
                  <a:lnTo>
                    <a:pt x="851" y="566"/>
                  </a:lnTo>
                  <a:lnTo>
                    <a:pt x="851" y="566"/>
                  </a:lnTo>
                  <a:lnTo>
                    <a:pt x="847" y="545"/>
                  </a:lnTo>
                  <a:lnTo>
                    <a:pt x="842" y="523"/>
                  </a:lnTo>
                  <a:lnTo>
                    <a:pt x="839" y="504"/>
                  </a:lnTo>
                  <a:lnTo>
                    <a:pt x="833" y="484"/>
                  </a:lnTo>
                  <a:lnTo>
                    <a:pt x="833" y="484"/>
                  </a:lnTo>
                  <a:lnTo>
                    <a:pt x="834" y="504"/>
                  </a:lnTo>
                  <a:lnTo>
                    <a:pt x="837" y="522"/>
                  </a:lnTo>
                  <a:lnTo>
                    <a:pt x="839" y="542"/>
                  </a:lnTo>
                  <a:lnTo>
                    <a:pt x="839" y="551"/>
                  </a:lnTo>
                  <a:lnTo>
                    <a:pt x="837" y="561"/>
                  </a:lnTo>
                  <a:lnTo>
                    <a:pt x="837" y="561"/>
                  </a:lnTo>
                  <a:lnTo>
                    <a:pt x="836" y="561"/>
                  </a:lnTo>
                  <a:lnTo>
                    <a:pt x="834" y="561"/>
                  </a:lnTo>
                  <a:lnTo>
                    <a:pt x="834" y="561"/>
                  </a:lnTo>
                  <a:lnTo>
                    <a:pt x="833" y="558"/>
                  </a:lnTo>
                  <a:lnTo>
                    <a:pt x="830" y="554"/>
                  </a:lnTo>
                  <a:lnTo>
                    <a:pt x="828" y="545"/>
                  </a:lnTo>
                  <a:lnTo>
                    <a:pt x="827" y="534"/>
                  </a:lnTo>
                  <a:lnTo>
                    <a:pt x="825" y="525"/>
                  </a:lnTo>
                  <a:lnTo>
                    <a:pt x="825" y="525"/>
                  </a:lnTo>
                  <a:lnTo>
                    <a:pt x="825" y="540"/>
                  </a:lnTo>
                  <a:lnTo>
                    <a:pt x="825" y="540"/>
                  </a:lnTo>
                  <a:lnTo>
                    <a:pt x="827" y="557"/>
                  </a:lnTo>
                  <a:lnTo>
                    <a:pt x="825" y="563"/>
                  </a:lnTo>
                  <a:lnTo>
                    <a:pt x="824" y="566"/>
                  </a:lnTo>
                  <a:lnTo>
                    <a:pt x="822" y="568"/>
                  </a:lnTo>
                  <a:lnTo>
                    <a:pt x="822" y="568"/>
                  </a:lnTo>
                  <a:lnTo>
                    <a:pt x="819" y="565"/>
                  </a:lnTo>
                  <a:lnTo>
                    <a:pt x="818" y="560"/>
                  </a:lnTo>
                  <a:lnTo>
                    <a:pt x="815" y="549"/>
                  </a:lnTo>
                  <a:lnTo>
                    <a:pt x="813" y="537"/>
                  </a:lnTo>
                  <a:lnTo>
                    <a:pt x="812" y="526"/>
                  </a:lnTo>
                  <a:lnTo>
                    <a:pt x="812" y="526"/>
                  </a:lnTo>
                  <a:lnTo>
                    <a:pt x="812" y="537"/>
                  </a:lnTo>
                  <a:lnTo>
                    <a:pt x="812" y="546"/>
                  </a:lnTo>
                  <a:lnTo>
                    <a:pt x="812" y="557"/>
                  </a:lnTo>
                  <a:lnTo>
                    <a:pt x="810" y="566"/>
                  </a:lnTo>
                  <a:lnTo>
                    <a:pt x="810" y="566"/>
                  </a:lnTo>
                  <a:lnTo>
                    <a:pt x="807" y="566"/>
                  </a:lnTo>
                  <a:lnTo>
                    <a:pt x="804" y="563"/>
                  </a:lnTo>
                  <a:lnTo>
                    <a:pt x="802" y="560"/>
                  </a:lnTo>
                  <a:lnTo>
                    <a:pt x="802" y="555"/>
                  </a:lnTo>
                  <a:lnTo>
                    <a:pt x="799" y="539"/>
                  </a:lnTo>
                  <a:lnTo>
                    <a:pt x="799" y="539"/>
                  </a:lnTo>
                  <a:lnTo>
                    <a:pt x="793" y="497"/>
                  </a:lnTo>
                  <a:lnTo>
                    <a:pt x="793" y="497"/>
                  </a:lnTo>
                  <a:lnTo>
                    <a:pt x="793" y="496"/>
                  </a:lnTo>
                  <a:lnTo>
                    <a:pt x="795" y="494"/>
                  </a:lnTo>
                  <a:lnTo>
                    <a:pt x="795" y="494"/>
                  </a:lnTo>
                  <a:lnTo>
                    <a:pt x="793" y="491"/>
                  </a:lnTo>
                  <a:lnTo>
                    <a:pt x="792" y="488"/>
                  </a:lnTo>
                  <a:lnTo>
                    <a:pt x="792" y="484"/>
                  </a:lnTo>
                  <a:lnTo>
                    <a:pt x="790" y="482"/>
                  </a:lnTo>
                  <a:lnTo>
                    <a:pt x="790" y="482"/>
                  </a:lnTo>
                  <a:lnTo>
                    <a:pt x="790" y="494"/>
                  </a:lnTo>
                  <a:lnTo>
                    <a:pt x="790" y="507"/>
                  </a:lnTo>
                  <a:lnTo>
                    <a:pt x="792" y="529"/>
                  </a:lnTo>
                  <a:lnTo>
                    <a:pt x="792" y="529"/>
                  </a:lnTo>
                  <a:lnTo>
                    <a:pt x="792" y="531"/>
                  </a:lnTo>
                  <a:lnTo>
                    <a:pt x="793" y="532"/>
                  </a:lnTo>
                  <a:lnTo>
                    <a:pt x="795" y="534"/>
                  </a:lnTo>
                  <a:lnTo>
                    <a:pt x="795" y="534"/>
                  </a:lnTo>
                  <a:lnTo>
                    <a:pt x="793" y="537"/>
                  </a:lnTo>
                  <a:lnTo>
                    <a:pt x="793" y="542"/>
                  </a:lnTo>
                  <a:lnTo>
                    <a:pt x="793" y="551"/>
                  </a:lnTo>
                  <a:lnTo>
                    <a:pt x="793" y="558"/>
                  </a:lnTo>
                  <a:lnTo>
                    <a:pt x="793" y="563"/>
                  </a:lnTo>
                  <a:lnTo>
                    <a:pt x="792" y="568"/>
                  </a:lnTo>
                  <a:lnTo>
                    <a:pt x="792" y="568"/>
                  </a:lnTo>
                  <a:lnTo>
                    <a:pt x="789" y="566"/>
                  </a:lnTo>
                  <a:lnTo>
                    <a:pt x="786" y="565"/>
                  </a:lnTo>
                  <a:lnTo>
                    <a:pt x="783" y="557"/>
                  </a:lnTo>
                  <a:lnTo>
                    <a:pt x="781" y="549"/>
                  </a:lnTo>
                  <a:lnTo>
                    <a:pt x="779" y="548"/>
                  </a:lnTo>
                  <a:lnTo>
                    <a:pt x="775" y="546"/>
                  </a:lnTo>
                  <a:lnTo>
                    <a:pt x="775" y="546"/>
                  </a:lnTo>
                  <a:lnTo>
                    <a:pt x="776" y="554"/>
                  </a:lnTo>
                  <a:lnTo>
                    <a:pt x="776" y="557"/>
                  </a:lnTo>
                  <a:lnTo>
                    <a:pt x="775" y="561"/>
                  </a:lnTo>
                  <a:lnTo>
                    <a:pt x="775" y="561"/>
                  </a:lnTo>
                  <a:lnTo>
                    <a:pt x="776" y="565"/>
                  </a:lnTo>
                  <a:lnTo>
                    <a:pt x="778" y="566"/>
                  </a:lnTo>
                  <a:lnTo>
                    <a:pt x="779" y="569"/>
                  </a:lnTo>
                  <a:lnTo>
                    <a:pt x="781" y="574"/>
                  </a:lnTo>
                  <a:lnTo>
                    <a:pt x="781" y="574"/>
                  </a:lnTo>
                  <a:lnTo>
                    <a:pt x="778" y="574"/>
                  </a:lnTo>
                  <a:lnTo>
                    <a:pt x="775" y="574"/>
                  </a:lnTo>
                  <a:lnTo>
                    <a:pt x="769" y="571"/>
                  </a:lnTo>
                  <a:lnTo>
                    <a:pt x="761" y="563"/>
                  </a:lnTo>
                  <a:lnTo>
                    <a:pt x="761" y="563"/>
                  </a:lnTo>
                  <a:lnTo>
                    <a:pt x="746" y="552"/>
                  </a:lnTo>
                  <a:lnTo>
                    <a:pt x="738" y="548"/>
                  </a:lnTo>
                  <a:lnTo>
                    <a:pt x="732" y="542"/>
                  </a:lnTo>
                  <a:lnTo>
                    <a:pt x="732" y="542"/>
                  </a:lnTo>
                  <a:lnTo>
                    <a:pt x="732" y="542"/>
                  </a:lnTo>
                  <a:lnTo>
                    <a:pt x="731" y="540"/>
                  </a:lnTo>
                  <a:lnTo>
                    <a:pt x="729" y="540"/>
                  </a:lnTo>
                  <a:lnTo>
                    <a:pt x="729" y="539"/>
                  </a:lnTo>
                  <a:lnTo>
                    <a:pt x="729" y="539"/>
                  </a:lnTo>
                  <a:lnTo>
                    <a:pt x="725" y="536"/>
                  </a:lnTo>
                  <a:lnTo>
                    <a:pt x="719" y="531"/>
                  </a:lnTo>
                  <a:lnTo>
                    <a:pt x="708" y="522"/>
                  </a:lnTo>
                  <a:lnTo>
                    <a:pt x="708" y="522"/>
                  </a:lnTo>
                  <a:lnTo>
                    <a:pt x="708" y="520"/>
                  </a:lnTo>
                  <a:lnTo>
                    <a:pt x="708" y="519"/>
                  </a:lnTo>
                  <a:lnTo>
                    <a:pt x="708" y="519"/>
                  </a:lnTo>
                  <a:lnTo>
                    <a:pt x="702" y="517"/>
                  </a:lnTo>
                  <a:lnTo>
                    <a:pt x="697" y="513"/>
                  </a:lnTo>
                  <a:lnTo>
                    <a:pt x="694" y="510"/>
                  </a:lnTo>
                  <a:lnTo>
                    <a:pt x="690" y="505"/>
                  </a:lnTo>
                  <a:lnTo>
                    <a:pt x="690" y="505"/>
                  </a:lnTo>
                  <a:lnTo>
                    <a:pt x="723" y="545"/>
                  </a:lnTo>
                  <a:lnTo>
                    <a:pt x="740" y="566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63" y="595"/>
                  </a:lnTo>
                  <a:lnTo>
                    <a:pt x="769" y="603"/>
                  </a:lnTo>
                  <a:lnTo>
                    <a:pt x="781" y="619"/>
                  </a:lnTo>
                  <a:lnTo>
                    <a:pt x="781" y="619"/>
                  </a:lnTo>
                  <a:lnTo>
                    <a:pt x="781" y="621"/>
                  </a:lnTo>
                  <a:lnTo>
                    <a:pt x="779" y="622"/>
                  </a:lnTo>
                  <a:lnTo>
                    <a:pt x="778" y="622"/>
                  </a:lnTo>
                  <a:lnTo>
                    <a:pt x="776" y="624"/>
                  </a:lnTo>
                  <a:lnTo>
                    <a:pt x="776" y="624"/>
                  </a:lnTo>
                  <a:lnTo>
                    <a:pt x="778" y="627"/>
                  </a:lnTo>
                  <a:lnTo>
                    <a:pt x="781" y="629"/>
                  </a:lnTo>
                  <a:lnTo>
                    <a:pt x="783" y="630"/>
                  </a:lnTo>
                  <a:lnTo>
                    <a:pt x="784" y="633"/>
                  </a:lnTo>
                  <a:lnTo>
                    <a:pt x="784" y="633"/>
                  </a:lnTo>
                  <a:lnTo>
                    <a:pt x="787" y="632"/>
                  </a:lnTo>
                  <a:lnTo>
                    <a:pt x="787" y="632"/>
                  </a:lnTo>
                  <a:lnTo>
                    <a:pt x="787" y="630"/>
                  </a:lnTo>
                  <a:lnTo>
                    <a:pt x="790" y="630"/>
                  </a:lnTo>
                  <a:lnTo>
                    <a:pt x="790" y="630"/>
                  </a:lnTo>
                  <a:lnTo>
                    <a:pt x="792" y="632"/>
                  </a:lnTo>
                  <a:lnTo>
                    <a:pt x="793" y="633"/>
                  </a:lnTo>
                  <a:lnTo>
                    <a:pt x="793" y="638"/>
                  </a:lnTo>
                  <a:lnTo>
                    <a:pt x="792" y="644"/>
                  </a:lnTo>
                  <a:lnTo>
                    <a:pt x="792" y="648"/>
                  </a:lnTo>
                  <a:lnTo>
                    <a:pt x="792" y="648"/>
                  </a:lnTo>
                  <a:lnTo>
                    <a:pt x="787" y="671"/>
                  </a:lnTo>
                  <a:lnTo>
                    <a:pt x="783" y="694"/>
                  </a:lnTo>
                  <a:lnTo>
                    <a:pt x="783" y="694"/>
                  </a:lnTo>
                  <a:lnTo>
                    <a:pt x="787" y="680"/>
                  </a:lnTo>
                  <a:lnTo>
                    <a:pt x="790" y="667"/>
                  </a:lnTo>
                  <a:lnTo>
                    <a:pt x="795" y="653"/>
                  </a:lnTo>
                  <a:lnTo>
                    <a:pt x="799" y="642"/>
                  </a:lnTo>
                  <a:lnTo>
                    <a:pt x="799" y="642"/>
                  </a:lnTo>
                  <a:lnTo>
                    <a:pt x="802" y="644"/>
                  </a:lnTo>
                  <a:lnTo>
                    <a:pt x="802" y="645"/>
                  </a:lnTo>
                  <a:lnTo>
                    <a:pt x="804" y="651"/>
                  </a:lnTo>
                  <a:lnTo>
                    <a:pt x="804" y="662"/>
                  </a:lnTo>
                  <a:lnTo>
                    <a:pt x="804" y="662"/>
                  </a:lnTo>
                  <a:lnTo>
                    <a:pt x="802" y="677"/>
                  </a:lnTo>
                  <a:lnTo>
                    <a:pt x="799" y="694"/>
                  </a:lnTo>
                  <a:lnTo>
                    <a:pt x="799" y="694"/>
                  </a:lnTo>
                  <a:lnTo>
                    <a:pt x="802" y="685"/>
                  </a:lnTo>
                  <a:lnTo>
                    <a:pt x="804" y="676"/>
                  </a:lnTo>
                  <a:lnTo>
                    <a:pt x="805" y="665"/>
                  </a:lnTo>
                  <a:lnTo>
                    <a:pt x="808" y="661"/>
                  </a:lnTo>
                  <a:lnTo>
                    <a:pt x="810" y="656"/>
                  </a:lnTo>
                  <a:lnTo>
                    <a:pt x="810" y="656"/>
                  </a:lnTo>
                  <a:lnTo>
                    <a:pt x="813" y="658"/>
                  </a:lnTo>
                  <a:lnTo>
                    <a:pt x="815" y="661"/>
                  </a:lnTo>
                  <a:lnTo>
                    <a:pt x="816" y="668"/>
                  </a:lnTo>
                  <a:lnTo>
                    <a:pt x="816" y="677"/>
                  </a:lnTo>
                  <a:lnTo>
                    <a:pt x="818" y="685"/>
                  </a:lnTo>
                  <a:lnTo>
                    <a:pt x="818" y="685"/>
                  </a:lnTo>
                  <a:lnTo>
                    <a:pt x="819" y="683"/>
                  </a:lnTo>
                  <a:lnTo>
                    <a:pt x="819" y="682"/>
                  </a:lnTo>
                  <a:lnTo>
                    <a:pt x="822" y="677"/>
                  </a:lnTo>
                  <a:lnTo>
                    <a:pt x="822" y="677"/>
                  </a:lnTo>
                  <a:lnTo>
                    <a:pt x="824" y="679"/>
                  </a:lnTo>
                  <a:lnTo>
                    <a:pt x="825" y="682"/>
                  </a:lnTo>
                  <a:lnTo>
                    <a:pt x="827" y="688"/>
                  </a:lnTo>
                  <a:lnTo>
                    <a:pt x="827" y="702"/>
                  </a:lnTo>
                  <a:lnTo>
                    <a:pt x="827" y="702"/>
                  </a:lnTo>
                  <a:lnTo>
                    <a:pt x="828" y="700"/>
                  </a:lnTo>
                  <a:lnTo>
                    <a:pt x="828" y="697"/>
                  </a:lnTo>
                  <a:lnTo>
                    <a:pt x="830" y="694"/>
                  </a:lnTo>
                  <a:lnTo>
                    <a:pt x="833" y="693"/>
                  </a:lnTo>
                  <a:lnTo>
                    <a:pt x="833" y="693"/>
                  </a:lnTo>
                  <a:lnTo>
                    <a:pt x="834" y="694"/>
                  </a:lnTo>
                  <a:lnTo>
                    <a:pt x="836" y="697"/>
                  </a:lnTo>
                  <a:lnTo>
                    <a:pt x="836" y="703"/>
                  </a:lnTo>
                  <a:lnTo>
                    <a:pt x="836" y="709"/>
                  </a:lnTo>
                  <a:lnTo>
                    <a:pt x="836" y="715"/>
                  </a:lnTo>
                  <a:lnTo>
                    <a:pt x="836" y="715"/>
                  </a:lnTo>
                  <a:lnTo>
                    <a:pt x="837" y="711"/>
                  </a:lnTo>
                  <a:lnTo>
                    <a:pt x="839" y="706"/>
                  </a:lnTo>
                  <a:lnTo>
                    <a:pt x="839" y="706"/>
                  </a:lnTo>
                  <a:lnTo>
                    <a:pt x="840" y="708"/>
                  </a:lnTo>
                  <a:lnTo>
                    <a:pt x="842" y="711"/>
                  </a:lnTo>
                  <a:lnTo>
                    <a:pt x="842" y="715"/>
                  </a:lnTo>
                  <a:lnTo>
                    <a:pt x="837" y="728"/>
                  </a:lnTo>
                  <a:lnTo>
                    <a:pt x="837" y="728"/>
                  </a:lnTo>
                  <a:lnTo>
                    <a:pt x="837" y="731"/>
                  </a:lnTo>
                  <a:lnTo>
                    <a:pt x="836" y="732"/>
                  </a:lnTo>
                  <a:lnTo>
                    <a:pt x="834" y="734"/>
                  </a:lnTo>
                  <a:lnTo>
                    <a:pt x="834" y="734"/>
                  </a:lnTo>
                  <a:lnTo>
                    <a:pt x="834" y="737"/>
                  </a:lnTo>
                  <a:lnTo>
                    <a:pt x="834" y="740"/>
                  </a:lnTo>
                  <a:lnTo>
                    <a:pt x="831" y="746"/>
                  </a:lnTo>
                  <a:lnTo>
                    <a:pt x="831" y="746"/>
                  </a:lnTo>
                  <a:lnTo>
                    <a:pt x="830" y="746"/>
                  </a:lnTo>
                  <a:lnTo>
                    <a:pt x="827" y="747"/>
                  </a:lnTo>
                  <a:lnTo>
                    <a:pt x="827" y="747"/>
                  </a:lnTo>
                  <a:lnTo>
                    <a:pt x="827" y="735"/>
                  </a:lnTo>
                  <a:lnTo>
                    <a:pt x="827" y="735"/>
                  </a:lnTo>
                  <a:lnTo>
                    <a:pt x="824" y="737"/>
                  </a:lnTo>
                  <a:lnTo>
                    <a:pt x="821" y="738"/>
                  </a:lnTo>
                  <a:lnTo>
                    <a:pt x="821" y="738"/>
                  </a:lnTo>
                  <a:lnTo>
                    <a:pt x="819" y="729"/>
                  </a:lnTo>
                  <a:lnTo>
                    <a:pt x="821" y="722"/>
                  </a:lnTo>
                  <a:lnTo>
                    <a:pt x="821" y="706"/>
                  </a:lnTo>
                  <a:lnTo>
                    <a:pt x="821" y="706"/>
                  </a:lnTo>
                  <a:lnTo>
                    <a:pt x="819" y="711"/>
                  </a:lnTo>
                  <a:lnTo>
                    <a:pt x="818" y="715"/>
                  </a:lnTo>
                  <a:lnTo>
                    <a:pt x="816" y="726"/>
                  </a:lnTo>
                  <a:lnTo>
                    <a:pt x="816" y="726"/>
                  </a:lnTo>
                  <a:lnTo>
                    <a:pt x="813" y="734"/>
                  </a:lnTo>
                  <a:lnTo>
                    <a:pt x="810" y="737"/>
                  </a:lnTo>
                  <a:lnTo>
                    <a:pt x="805" y="738"/>
                  </a:lnTo>
                  <a:lnTo>
                    <a:pt x="805" y="738"/>
                  </a:lnTo>
                  <a:lnTo>
                    <a:pt x="807" y="722"/>
                  </a:lnTo>
                  <a:lnTo>
                    <a:pt x="808" y="706"/>
                  </a:lnTo>
                  <a:lnTo>
                    <a:pt x="810" y="691"/>
                  </a:lnTo>
                  <a:lnTo>
                    <a:pt x="810" y="676"/>
                  </a:lnTo>
                  <a:lnTo>
                    <a:pt x="810" y="676"/>
                  </a:lnTo>
                  <a:lnTo>
                    <a:pt x="804" y="705"/>
                  </a:lnTo>
                  <a:lnTo>
                    <a:pt x="796" y="734"/>
                  </a:lnTo>
                  <a:lnTo>
                    <a:pt x="796" y="734"/>
                  </a:lnTo>
                  <a:lnTo>
                    <a:pt x="793" y="741"/>
                  </a:lnTo>
                  <a:lnTo>
                    <a:pt x="792" y="744"/>
                  </a:lnTo>
                  <a:lnTo>
                    <a:pt x="789" y="746"/>
                  </a:lnTo>
                  <a:lnTo>
                    <a:pt x="789" y="746"/>
                  </a:lnTo>
                  <a:lnTo>
                    <a:pt x="787" y="744"/>
                  </a:lnTo>
                  <a:lnTo>
                    <a:pt x="786" y="741"/>
                  </a:lnTo>
                  <a:lnTo>
                    <a:pt x="786" y="737"/>
                  </a:lnTo>
                  <a:lnTo>
                    <a:pt x="790" y="725"/>
                  </a:lnTo>
                  <a:lnTo>
                    <a:pt x="790" y="725"/>
                  </a:lnTo>
                  <a:lnTo>
                    <a:pt x="795" y="694"/>
                  </a:lnTo>
                  <a:lnTo>
                    <a:pt x="798" y="667"/>
                  </a:lnTo>
                  <a:lnTo>
                    <a:pt x="798" y="667"/>
                  </a:lnTo>
                  <a:lnTo>
                    <a:pt x="792" y="683"/>
                  </a:lnTo>
                  <a:lnTo>
                    <a:pt x="786" y="702"/>
                  </a:lnTo>
                  <a:lnTo>
                    <a:pt x="781" y="720"/>
                  </a:lnTo>
                  <a:lnTo>
                    <a:pt x="773" y="737"/>
                  </a:lnTo>
                  <a:lnTo>
                    <a:pt x="773" y="737"/>
                  </a:lnTo>
                  <a:lnTo>
                    <a:pt x="772" y="737"/>
                  </a:lnTo>
                  <a:lnTo>
                    <a:pt x="770" y="737"/>
                  </a:lnTo>
                  <a:lnTo>
                    <a:pt x="770" y="737"/>
                  </a:lnTo>
                  <a:lnTo>
                    <a:pt x="772" y="717"/>
                  </a:lnTo>
                  <a:lnTo>
                    <a:pt x="775" y="699"/>
                  </a:lnTo>
                  <a:lnTo>
                    <a:pt x="783" y="661"/>
                  </a:lnTo>
                  <a:lnTo>
                    <a:pt x="783" y="661"/>
                  </a:lnTo>
                  <a:lnTo>
                    <a:pt x="781" y="664"/>
                  </a:lnTo>
                  <a:lnTo>
                    <a:pt x="779" y="665"/>
                  </a:lnTo>
                  <a:lnTo>
                    <a:pt x="778" y="673"/>
                  </a:lnTo>
                  <a:lnTo>
                    <a:pt x="778" y="673"/>
                  </a:lnTo>
                  <a:lnTo>
                    <a:pt x="769" y="696"/>
                  </a:lnTo>
                  <a:lnTo>
                    <a:pt x="766" y="708"/>
                  </a:lnTo>
                  <a:lnTo>
                    <a:pt x="763" y="722"/>
                  </a:lnTo>
                  <a:lnTo>
                    <a:pt x="763" y="722"/>
                  </a:lnTo>
                  <a:lnTo>
                    <a:pt x="760" y="722"/>
                  </a:lnTo>
                  <a:lnTo>
                    <a:pt x="757" y="722"/>
                  </a:lnTo>
                  <a:lnTo>
                    <a:pt x="757" y="722"/>
                  </a:lnTo>
                  <a:lnTo>
                    <a:pt x="757" y="715"/>
                  </a:lnTo>
                  <a:lnTo>
                    <a:pt x="757" y="709"/>
                  </a:lnTo>
                  <a:lnTo>
                    <a:pt x="760" y="696"/>
                  </a:lnTo>
                  <a:lnTo>
                    <a:pt x="763" y="680"/>
                  </a:lnTo>
                  <a:lnTo>
                    <a:pt x="764" y="665"/>
                  </a:lnTo>
                  <a:lnTo>
                    <a:pt x="764" y="665"/>
                  </a:lnTo>
                  <a:lnTo>
                    <a:pt x="758" y="662"/>
                  </a:lnTo>
                  <a:lnTo>
                    <a:pt x="758" y="662"/>
                  </a:lnTo>
                  <a:lnTo>
                    <a:pt x="757" y="668"/>
                  </a:lnTo>
                  <a:lnTo>
                    <a:pt x="755" y="671"/>
                  </a:lnTo>
                  <a:lnTo>
                    <a:pt x="757" y="673"/>
                  </a:lnTo>
                  <a:lnTo>
                    <a:pt x="757" y="673"/>
                  </a:lnTo>
                  <a:lnTo>
                    <a:pt x="752" y="683"/>
                  </a:lnTo>
                  <a:lnTo>
                    <a:pt x="747" y="696"/>
                  </a:lnTo>
                  <a:lnTo>
                    <a:pt x="741" y="720"/>
                  </a:lnTo>
                  <a:lnTo>
                    <a:pt x="741" y="720"/>
                  </a:lnTo>
                  <a:lnTo>
                    <a:pt x="738" y="720"/>
                  </a:lnTo>
                  <a:lnTo>
                    <a:pt x="735" y="720"/>
                  </a:lnTo>
                  <a:lnTo>
                    <a:pt x="735" y="720"/>
                  </a:lnTo>
                  <a:lnTo>
                    <a:pt x="737" y="708"/>
                  </a:lnTo>
                  <a:lnTo>
                    <a:pt x="740" y="697"/>
                  </a:lnTo>
                  <a:lnTo>
                    <a:pt x="743" y="686"/>
                  </a:lnTo>
                  <a:lnTo>
                    <a:pt x="746" y="676"/>
                  </a:lnTo>
                  <a:lnTo>
                    <a:pt x="746" y="676"/>
                  </a:lnTo>
                  <a:lnTo>
                    <a:pt x="744" y="673"/>
                  </a:lnTo>
                  <a:lnTo>
                    <a:pt x="741" y="671"/>
                  </a:lnTo>
                  <a:lnTo>
                    <a:pt x="741" y="671"/>
                  </a:lnTo>
                  <a:lnTo>
                    <a:pt x="740" y="673"/>
                  </a:lnTo>
                  <a:lnTo>
                    <a:pt x="740" y="674"/>
                  </a:lnTo>
                  <a:lnTo>
                    <a:pt x="743" y="677"/>
                  </a:lnTo>
                  <a:lnTo>
                    <a:pt x="743" y="677"/>
                  </a:lnTo>
                  <a:lnTo>
                    <a:pt x="740" y="680"/>
                  </a:lnTo>
                  <a:lnTo>
                    <a:pt x="738" y="682"/>
                  </a:lnTo>
                  <a:lnTo>
                    <a:pt x="738" y="682"/>
                  </a:lnTo>
                  <a:lnTo>
                    <a:pt x="734" y="699"/>
                  </a:lnTo>
                  <a:lnTo>
                    <a:pt x="734" y="699"/>
                  </a:lnTo>
                  <a:lnTo>
                    <a:pt x="731" y="706"/>
                  </a:lnTo>
                  <a:lnTo>
                    <a:pt x="729" y="709"/>
                  </a:lnTo>
                  <a:lnTo>
                    <a:pt x="725" y="711"/>
                  </a:lnTo>
                  <a:lnTo>
                    <a:pt x="725" y="711"/>
                  </a:lnTo>
                  <a:lnTo>
                    <a:pt x="725" y="705"/>
                  </a:lnTo>
                  <a:lnTo>
                    <a:pt x="726" y="697"/>
                  </a:lnTo>
                  <a:lnTo>
                    <a:pt x="726" y="697"/>
                  </a:lnTo>
                  <a:lnTo>
                    <a:pt x="725" y="697"/>
                  </a:lnTo>
                  <a:lnTo>
                    <a:pt x="725" y="696"/>
                  </a:lnTo>
                  <a:lnTo>
                    <a:pt x="722" y="694"/>
                  </a:lnTo>
                  <a:lnTo>
                    <a:pt x="722" y="694"/>
                  </a:lnTo>
                  <a:lnTo>
                    <a:pt x="720" y="694"/>
                  </a:lnTo>
                  <a:lnTo>
                    <a:pt x="719" y="696"/>
                  </a:lnTo>
                  <a:lnTo>
                    <a:pt x="717" y="697"/>
                  </a:lnTo>
                  <a:lnTo>
                    <a:pt x="715" y="697"/>
                  </a:lnTo>
                  <a:lnTo>
                    <a:pt x="715" y="697"/>
                  </a:lnTo>
                  <a:lnTo>
                    <a:pt x="711" y="694"/>
                  </a:lnTo>
                  <a:lnTo>
                    <a:pt x="706" y="691"/>
                  </a:lnTo>
                  <a:lnTo>
                    <a:pt x="702" y="688"/>
                  </a:lnTo>
                  <a:lnTo>
                    <a:pt x="696" y="685"/>
                  </a:lnTo>
                  <a:lnTo>
                    <a:pt x="696" y="685"/>
                  </a:lnTo>
                  <a:lnTo>
                    <a:pt x="696" y="683"/>
                  </a:lnTo>
                  <a:lnTo>
                    <a:pt x="696" y="683"/>
                  </a:lnTo>
                  <a:lnTo>
                    <a:pt x="694" y="680"/>
                  </a:lnTo>
                  <a:lnTo>
                    <a:pt x="694" y="680"/>
                  </a:lnTo>
                  <a:lnTo>
                    <a:pt x="683" y="676"/>
                  </a:lnTo>
                  <a:lnTo>
                    <a:pt x="677" y="673"/>
                  </a:lnTo>
                  <a:lnTo>
                    <a:pt x="673" y="668"/>
                  </a:lnTo>
                  <a:lnTo>
                    <a:pt x="673" y="668"/>
                  </a:lnTo>
                  <a:lnTo>
                    <a:pt x="665" y="664"/>
                  </a:lnTo>
                  <a:lnTo>
                    <a:pt x="658" y="658"/>
                  </a:lnTo>
                  <a:lnTo>
                    <a:pt x="651" y="651"/>
                  </a:lnTo>
                  <a:lnTo>
                    <a:pt x="645" y="645"/>
                  </a:lnTo>
                  <a:lnTo>
                    <a:pt x="645" y="645"/>
                  </a:lnTo>
                  <a:lnTo>
                    <a:pt x="636" y="638"/>
                  </a:lnTo>
                  <a:lnTo>
                    <a:pt x="632" y="633"/>
                  </a:lnTo>
                  <a:lnTo>
                    <a:pt x="630" y="629"/>
                  </a:lnTo>
                  <a:lnTo>
                    <a:pt x="630" y="629"/>
                  </a:lnTo>
                  <a:lnTo>
                    <a:pt x="618" y="619"/>
                  </a:lnTo>
                  <a:lnTo>
                    <a:pt x="612" y="613"/>
                  </a:lnTo>
                  <a:lnTo>
                    <a:pt x="609" y="609"/>
                  </a:lnTo>
                  <a:lnTo>
                    <a:pt x="609" y="609"/>
                  </a:lnTo>
                  <a:lnTo>
                    <a:pt x="603" y="604"/>
                  </a:lnTo>
                  <a:lnTo>
                    <a:pt x="598" y="601"/>
                  </a:lnTo>
                  <a:lnTo>
                    <a:pt x="595" y="600"/>
                  </a:lnTo>
                  <a:lnTo>
                    <a:pt x="595" y="600"/>
                  </a:lnTo>
                  <a:lnTo>
                    <a:pt x="590" y="597"/>
                  </a:lnTo>
                  <a:lnTo>
                    <a:pt x="586" y="593"/>
                  </a:lnTo>
                  <a:lnTo>
                    <a:pt x="577" y="586"/>
                  </a:lnTo>
                  <a:lnTo>
                    <a:pt x="577" y="586"/>
                  </a:lnTo>
                  <a:lnTo>
                    <a:pt x="574" y="584"/>
                  </a:lnTo>
                  <a:lnTo>
                    <a:pt x="574" y="580"/>
                  </a:lnTo>
                  <a:lnTo>
                    <a:pt x="574" y="580"/>
                  </a:lnTo>
                  <a:lnTo>
                    <a:pt x="566" y="578"/>
                  </a:lnTo>
                  <a:lnTo>
                    <a:pt x="561" y="575"/>
                  </a:lnTo>
                  <a:lnTo>
                    <a:pt x="552" y="568"/>
                  </a:lnTo>
                  <a:lnTo>
                    <a:pt x="552" y="568"/>
                  </a:lnTo>
                  <a:lnTo>
                    <a:pt x="554" y="572"/>
                  </a:lnTo>
                  <a:lnTo>
                    <a:pt x="558" y="577"/>
                  </a:lnTo>
                  <a:lnTo>
                    <a:pt x="565" y="581"/>
                  </a:lnTo>
                  <a:lnTo>
                    <a:pt x="568" y="587"/>
                  </a:lnTo>
                  <a:lnTo>
                    <a:pt x="568" y="587"/>
                  </a:lnTo>
                  <a:lnTo>
                    <a:pt x="587" y="601"/>
                  </a:lnTo>
                  <a:lnTo>
                    <a:pt x="606" y="615"/>
                  </a:lnTo>
                  <a:lnTo>
                    <a:pt x="622" y="630"/>
                  </a:lnTo>
                  <a:lnTo>
                    <a:pt x="641" y="644"/>
                  </a:lnTo>
                  <a:lnTo>
                    <a:pt x="641" y="644"/>
                  </a:lnTo>
                  <a:lnTo>
                    <a:pt x="641" y="645"/>
                  </a:lnTo>
                  <a:lnTo>
                    <a:pt x="639" y="645"/>
                  </a:lnTo>
                  <a:lnTo>
                    <a:pt x="638" y="647"/>
                  </a:lnTo>
                  <a:lnTo>
                    <a:pt x="638" y="648"/>
                  </a:lnTo>
                  <a:lnTo>
                    <a:pt x="638" y="648"/>
                  </a:lnTo>
                  <a:lnTo>
                    <a:pt x="641" y="651"/>
                  </a:lnTo>
                  <a:lnTo>
                    <a:pt x="642" y="653"/>
                  </a:lnTo>
                  <a:lnTo>
                    <a:pt x="645" y="654"/>
                  </a:lnTo>
                  <a:lnTo>
                    <a:pt x="645" y="658"/>
                  </a:lnTo>
                  <a:lnTo>
                    <a:pt x="645" y="658"/>
                  </a:lnTo>
                  <a:lnTo>
                    <a:pt x="642" y="659"/>
                  </a:lnTo>
                  <a:lnTo>
                    <a:pt x="639" y="661"/>
                  </a:lnTo>
                  <a:lnTo>
                    <a:pt x="636" y="659"/>
                  </a:lnTo>
                  <a:lnTo>
                    <a:pt x="636" y="659"/>
                  </a:lnTo>
                  <a:lnTo>
                    <a:pt x="639" y="664"/>
                  </a:lnTo>
                  <a:lnTo>
                    <a:pt x="642" y="668"/>
                  </a:lnTo>
                  <a:lnTo>
                    <a:pt x="651" y="674"/>
                  </a:lnTo>
                  <a:lnTo>
                    <a:pt x="651" y="674"/>
                  </a:lnTo>
                  <a:lnTo>
                    <a:pt x="647" y="679"/>
                  </a:lnTo>
                  <a:lnTo>
                    <a:pt x="641" y="682"/>
                  </a:lnTo>
                  <a:lnTo>
                    <a:pt x="641" y="682"/>
                  </a:lnTo>
                  <a:lnTo>
                    <a:pt x="638" y="680"/>
                  </a:lnTo>
                  <a:lnTo>
                    <a:pt x="635" y="680"/>
                  </a:lnTo>
                  <a:lnTo>
                    <a:pt x="635" y="680"/>
                  </a:lnTo>
                  <a:lnTo>
                    <a:pt x="635" y="683"/>
                  </a:lnTo>
                  <a:lnTo>
                    <a:pt x="636" y="685"/>
                  </a:lnTo>
                  <a:lnTo>
                    <a:pt x="642" y="690"/>
                  </a:lnTo>
                  <a:lnTo>
                    <a:pt x="642" y="690"/>
                  </a:lnTo>
                  <a:lnTo>
                    <a:pt x="642" y="691"/>
                  </a:lnTo>
                  <a:lnTo>
                    <a:pt x="641" y="693"/>
                  </a:lnTo>
                  <a:lnTo>
                    <a:pt x="641" y="693"/>
                  </a:lnTo>
                  <a:lnTo>
                    <a:pt x="639" y="694"/>
                  </a:lnTo>
                  <a:lnTo>
                    <a:pt x="639" y="694"/>
                  </a:lnTo>
                  <a:lnTo>
                    <a:pt x="629" y="690"/>
                  </a:lnTo>
                  <a:lnTo>
                    <a:pt x="616" y="683"/>
                  </a:lnTo>
                  <a:lnTo>
                    <a:pt x="616" y="683"/>
                  </a:lnTo>
                  <a:lnTo>
                    <a:pt x="619" y="688"/>
                  </a:lnTo>
                  <a:lnTo>
                    <a:pt x="624" y="691"/>
                  </a:lnTo>
                  <a:lnTo>
                    <a:pt x="635" y="697"/>
                  </a:lnTo>
                  <a:lnTo>
                    <a:pt x="635" y="697"/>
                  </a:lnTo>
                  <a:lnTo>
                    <a:pt x="656" y="711"/>
                  </a:lnTo>
                  <a:lnTo>
                    <a:pt x="656" y="711"/>
                  </a:lnTo>
                  <a:lnTo>
                    <a:pt x="656" y="714"/>
                  </a:lnTo>
                  <a:lnTo>
                    <a:pt x="659" y="717"/>
                  </a:lnTo>
                  <a:lnTo>
                    <a:pt x="661" y="719"/>
                  </a:lnTo>
                  <a:lnTo>
                    <a:pt x="664" y="720"/>
                  </a:lnTo>
                  <a:lnTo>
                    <a:pt x="664" y="720"/>
                  </a:lnTo>
                  <a:lnTo>
                    <a:pt x="662" y="722"/>
                  </a:lnTo>
                  <a:lnTo>
                    <a:pt x="661" y="723"/>
                  </a:lnTo>
                  <a:lnTo>
                    <a:pt x="656" y="725"/>
                  </a:lnTo>
                  <a:lnTo>
                    <a:pt x="651" y="725"/>
                  </a:lnTo>
                  <a:lnTo>
                    <a:pt x="647" y="723"/>
                  </a:lnTo>
                  <a:lnTo>
                    <a:pt x="647" y="723"/>
                  </a:lnTo>
                  <a:lnTo>
                    <a:pt x="647" y="726"/>
                  </a:lnTo>
                  <a:lnTo>
                    <a:pt x="648" y="729"/>
                  </a:lnTo>
                  <a:lnTo>
                    <a:pt x="653" y="735"/>
                  </a:lnTo>
                  <a:lnTo>
                    <a:pt x="659" y="740"/>
                  </a:lnTo>
                  <a:lnTo>
                    <a:pt x="662" y="741"/>
                  </a:lnTo>
                  <a:lnTo>
                    <a:pt x="664" y="746"/>
                  </a:lnTo>
                  <a:lnTo>
                    <a:pt x="664" y="746"/>
                  </a:lnTo>
                  <a:lnTo>
                    <a:pt x="659" y="747"/>
                  </a:lnTo>
                  <a:lnTo>
                    <a:pt x="654" y="749"/>
                  </a:lnTo>
                  <a:lnTo>
                    <a:pt x="650" y="747"/>
                  </a:lnTo>
                  <a:lnTo>
                    <a:pt x="644" y="746"/>
                  </a:lnTo>
                  <a:lnTo>
                    <a:pt x="635" y="740"/>
                  </a:lnTo>
                  <a:lnTo>
                    <a:pt x="625" y="735"/>
                  </a:lnTo>
                  <a:lnTo>
                    <a:pt x="625" y="735"/>
                  </a:lnTo>
                  <a:lnTo>
                    <a:pt x="636" y="744"/>
                  </a:lnTo>
                  <a:lnTo>
                    <a:pt x="648" y="755"/>
                  </a:lnTo>
                  <a:lnTo>
                    <a:pt x="661" y="764"/>
                  </a:lnTo>
                  <a:lnTo>
                    <a:pt x="670" y="775"/>
                  </a:lnTo>
                  <a:lnTo>
                    <a:pt x="670" y="775"/>
                  </a:lnTo>
                  <a:lnTo>
                    <a:pt x="665" y="776"/>
                  </a:lnTo>
                  <a:lnTo>
                    <a:pt x="661" y="778"/>
                  </a:lnTo>
                  <a:lnTo>
                    <a:pt x="658" y="776"/>
                  </a:lnTo>
                  <a:lnTo>
                    <a:pt x="653" y="773"/>
                  </a:lnTo>
                  <a:lnTo>
                    <a:pt x="647" y="769"/>
                  </a:lnTo>
                  <a:lnTo>
                    <a:pt x="641" y="764"/>
                  </a:lnTo>
                  <a:lnTo>
                    <a:pt x="641" y="764"/>
                  </a:lnTo>
                  <a:lnTo>
                    <a:pt x="632" y="761"/>
                  </a:lnTo>
                  <a:lnTo>
                    <a:pt x="624" y="758"/>
                  </a:lnTo>
                  <a:lnTo>
                    <a:pt x="624" y="758"/>
                  </a:lnTo>
                  <a:lnTo>
                    <a:pt x="610" y="754"/>
                  </a:lnTo>
                  <a:lnTo>
                    <a:pt x="598" y="751"/>
                  </a:lnTo>
                  <a:lnTo>
                    <a:pt x="598" y="751"/>
                  </a:lnTo>
                  <a:lnTo>
                    <a:pt x="604" y="755"/>
                  </a:lnTo>
                  <a:lnTo>
                    <a:pt x="612" y="760"/>
                  </a:lnTo>
                  <a:lnTo>
                    <a:pt x="629" y="769"/>
                  </a:lnTo>
                  <a:lnTo>
                    <a:pt x="644" y="779"/>
                  </a:lnTo>
                  <a:lnTo>
                    <a:pt x="651" y="786"/>
                  </a:lnTo>
                  <a:lnTo>
                    <a:pt x="658" y="792"/>
                  </a:lnTo>
                  <a:lnTo>
                    <a:pt x="658" y="792"/>
                  </a:lnTo>
                  <a:lnTo>
                    <a:pt x="656" y="793"/>
                  </a:lnTo>
                  <a:lnTo>
                    <a:pt x="651" y="795"/>
                  </a:lnTo>
                  <a:lnTo>
                    <a:pt x="651" y="795"/>
                  </a:lnTo>
                  <a:lnTo>
                    <a:pt x="653" y="796"/>
                  </a:lnTo>
                  <a:lnTo>
                    <a:pt x="654" y="798"/>
                  </a:lnTo>
                  <a:lnTo>
                    <a:pt x="658" y="799"/>
                  </a:lnTo>
                  <a:lnTo>
                    <a:pt x="658" y="801"/>
                  </a:lnTo>
                  <a:lnTo>
                    <a:pt x="658" y="801"/>
                  </a:lnTo>
                  <a:lnTo>
                    <a:pt x="658" y="802"/>
                  </a:lnTo>
                  <a:lnTo>
                    <a:pt x="656" y="804"/>
                  </a:lnTo>
                  <a:lnTo>
                    <a:pt x="654" y="805"/>
                  </a:lnTo>
                  <a:lnTo>
                    <a:pt x="654" y="805"/>
                  </a:lnTo>
                  <a:lnTo>
                    <a:pt x="662" y="810"/>
                  </a:lnTo>
                  <a:lnTo>
                    <a:pt x="667" y="813"/>
                  </a:lnTo>
                  <a:lnTo>
                    <a:pt x="670" y="818"/>
                  </a:lnTo>
                  <a:lnTo>
                    <a:pt x="670" y="818"/>
                  </a:lnTo>
                  <a:lnTo>
                    <a:pt x="665" y="818"/>
                  </a:lnTo>
                  <a:lnTo>
                    <a:pt x="659" y="816"/>
                  </a:lnTo>
                  <a:lnTo>
                    <a:pt x="650" y="812"/>
                  </a:lnTo>
                  <a:lnTo>
                    <a:pt x="641" y="805"/>
                  </a:lnTo>
                  <a:lnTo>
                    <a:pt x="632" y="801"/>
                  </a:lnTo>
                  <a:lnTo>
                    <a:pt x="632" y="801"/>
                  </a:lnTo>
                  <a:lnTo>
                    <a:pt x="633" y="805"/>
                  </a:lnTo>
                  <a:lnTo>
                    <a:pt x="636" y="808"/>
                  </a:lnTo>
                  <a:lnTo>
                    <a:pt x="644" y="813"/>
                  </a:lnTo>
                  <a:lnTo>
                    <a:pt x="653" y="819"/>
                  </a:lnTo>
                  <a:lnTo>
                    <a:pt x="661" y="824"/>
                  </a:lnTo>
                  <a:lnTo>
                    <a:pt x="661" y="824"/>
                  </a:lnTo>
                  <a:lnTo>
                    <a:pt x="661" y="825"/>
                  </a:lnTo>
                  <a:lnTo>
                    <a:pt x="659" y="827"/>
                  </a:lnTo>
                  <a:lnTo>
                    <a:pt x="658" y="827"/>
                  </a:lnTo>
                  <a:lnTo>
                    <a:pt x="658" y="827"/>
                  </a:lnTo>
                  <a:lnTo>
                    <a:pt x="648" y="824"/>
                  </a:lnTo>
                  <a:lnTo>
                    <a:pt x="642" y="821"/>
                  </a:lnTo>
                  <a:lnTo>
                    <a:pt x="635" y="816"/>
                  </a:lnTo>
                  <a:lnTo>
                    <a:pt x="627" y="813"/>
                  </a:lnTo>
                  <a:lnTo>
                    <a:pt x="627" y="813"/>
                  </a:lnTo>
                  <a:lnTo>
                    <a:pt x="635" y="819"/>
                  </a:lnTo>
                  <a:lnTo>
                    <a:pt x="644" y="824"/>
                  </a:lnTo>
                  <a:lnTo>
                    <a:pt x="653" y="830"/>
                  </a:lnTo>
                  <a:lnTo>
                    <a:pt x="661" y="836"/>
                  </a:lnTo>
                  <a:lnTo>
                    <a:pt x="661" y="836"/>
                  </a:lnTo>
                  <a:lnTo>
                    <a:pt x="659" y="839"/>
                  </a:lnTo>
                  <a:lnTo>
                    <a:pt x="658" y="842"/>
                  </a:lnTo>
                  <a:lnTo>
                    <a:pt x="658" y="845"/>
                  </a:lnTo>
                  <a:lnTo>
                    <a:pt x="656" y="848"/>
                  </a:lnTo>
                  <a:lnTo>
                    <a:pt x="656" y="848"/>
                  </a:lnTo>
                  <a:lnTo>
                    <a:pt x="654" y="848"/>
                  </a:lnTo>
                  <a:lnTo>
                    <a:pt x="651" y="848"/>
                  </a:lnTo>
                  <a:lnTo>
                    <a:pt x="648" y="845"/>
                  </a:lnTo>
                  <a:lnTo>
                    <a:pt x="648" y="845"/>
                  </a:lnTo>
                  <a:lnTo>
                    <a:pt x="648" y="847"/>
                  </a:lnTo>
                  <a:lnTo>
                    <a:pt x="650" y="848"/>
                  </a:lnTo>
                  <a:lnTo>
                    <a:pt x="651" y="851"/>
                  </a:lnTo>
                  <a:lnTo>
                    <a:pt x="650" y="853"/>
                  </a:lnTo>
                  <a:lnTo>
                    <a:pt x="650" y="853"/>
                  </a:lnTo>
                  <a:lnTo>
                    <a:pt x="645" y="853"/>
                  </a:lnTo>
                  <a:lnTo>
                    <a:pt x="642" y="851"/>
                  </a:lnTo>
                  <a:lnTo>
                    <a:pt x="635" y="847"/>
                  </a:lnTo>
                  <a:lnTo>
                    <a:pt x="629" y="842"/>
                  </a:lnTo>
                  <a:lnTo>
                    <a:pt x="621" y="839"/>
                  </a:lnTo>
                  <a:lnTo>
                    <a:pt x="621" y="839"/>
                  </a:lnTo>
                  <a:lnTo>
                    <a:pt x="621" y="837"/>
                  </a:lnTo>
                  <a:lnTo>
                    <a:pt x="619" y="837"/>
                  </a:lnTo>
                  <a:lnTo>
                    <a:pt x="618" y="836"/>
                  </a:lnTo>
                  <a:lnTo>
                    <a:pt x="618" y="834"/>
                  </a:lnTo>
                  <a:lnTo>
                    <a:pt x="618" y="834"/>
                  </a:lnTo>
                  <a:lnTo>
                    <a:pt x="612" y="833"/>
                  </a:lnTo>
                  <a:lnTo>
                    <a:pt x="610" y="831"/>
                  </a:lnTo>
                  <a:lnTo>
                    <a:pt x="610" y="828"/>
                  </a:lnTo>
                  <a:lnTo>
                    <a:pt x="610" y="828"/>
                  </a:lnTo>
                  <a:lnTo>
                    <a:pt x="613" y="828"/>
                  </a:lnTo>
                  <a:lnTo>
                    <a:pt x="615" y="830"/>
                  </a:lnTo>
                  <a:lnTo>
                    <a:pt x="616" y="831"/>
                  </a:lnTo>
                  <a:lnTo>
                    <a:pt x="618" y="833"/>
                  </a:lnTo>
                  <a:lnTo>
                    <a:pt x="618" y="833"/>
                  </a:lnTo>
                  <a:lnTo>
                    <a:pt x="618" y="833"/>
                  </a:lnTo>
                  <a:lnTo>
                    <a:pt x="618" y="831"/>
                  </a:lnTo>
                  <a:lnTo>
                    <a:pt x="618" y="827"/>
                  </a:lnTo>
                  <a:lnTo>
                    <a:pt x="618" y="827"/>
                  </a:lnTo>
                  <a:lnTo>
                    <a:pt x="619" y="827"/>
                  </a:lnTo>
                  <a:lnTo>
                    <a:pt x="622" y="827"/>
                  </a:lnTo>
                  <a:lnTo>
                    <a:pt x="627" y="828"/>
                  </a:lnTo>
                  <a:lnTo>
                    <a:pt x="627" y="828"/>
                  </a:lnTo>
                  <a:lnTo>
                    <a:pt x="621" y="822"/>
                  </a:lnTo>
                  <a:lnTo>
                    <a:pt x="613" y="818"/>
                  </a:lnTo>
                  <a:lnTo>
                    <a:pt x="598" y="812"/>
                  </a:lnTo>
                  <a:lnTo>
                    <a:pt x="598" y="812"/>
                  </a:lnTo>
                  <a:lnTo>
                    <a:pt x="597" y="808"/>
                  </a:lnTo>
                  <a:lnTo>
                    <a:pt x="597" y="805"/>
                  </a:lnTo>
                  <a:lnTo>
                    <a:pt x="597" y="804"/>
                  </a:lnTo>
                  <a:lnTo>
                    <a:pt x="597" y="804"/>
                  </a:lnTo>
                  <a:lnTo>
                    <a:pt x="590" y="799"/>
                  </a:lnTo>
                  <a:lnTo>
                    <a:pt x="583" y="796"/>
                  </a:lnTo>
                  <a:lnTo>
                    <a:pt x="577" y="792"/>
                  </a:lnTo>
                  <a:lnTo>
                    <a:pt x="571" y="786"/>
                  </a:lnTo>
                  <a:lnTo>
                    <a:pt x="571" y="786"/>
                  </a:lnTo>
                  <a:lnTo>
                    <a:pt x="575" y="784"/>
                  </a:lnTo>
                  <a:lnTo>
                    <a:pt x="578" y="784"/>
                  </a:lnTo>
                  <a:lnTo>
                    <a:pt x="586" y="787"/>
                  </a:lnTo>
                  <a:lnTo>
                    <a:pt x="593" y="790"/>
                  </a:lnTo>
                  <a:lnTo>
                    <a:pt x="601" y="793"/>
                  </a:lnTo>
                  <a:lnTo>
                    <a:pt x="601" y="793"/>
                  </a:lnTo>
                  <a:lnTo>
                    <a:pt x="592" y="786"/>
                  </a:lnTo>
                  <a:lnTo>
                    <a:pt x="581" y="778"/>
                  </a:lnTo>
                  <a:lnTo>
                    <a:pt x="571" y="770"/>
                  </a:lnTo>
                  <a:lnTo>
                    <a:pt x="561" y="761"/>
                  </a:lnTo>
                  <a:lnTo>
                    <a:pt x="561" y="761"/>
                  </a:lnTo>
                  <a:lnTo>
                    <a:pt x="561" y="760"/>
                  </a:lnTo>
                  <a:lnTo>
                    <a:pt x="563" y="760"/>
                  </a:lnTo>
                  <a:lnTo>
                    <a:pt x="565" y="758"/>
                  </a:lnTo>
                  <a:lnTo>
                    <a:pt x="566" y="757"/>
                  </a:lnTo>
                  <a:lnTo>
                    <a:pt x="566" y="757"/>
                  </a:lnTo>
                  <a:lnTo>
                    <a:pt x="558" y="754"/>
                  </a:lnTo>
                  <a:lnTo>
                    <a:pt x="554" y="751"/>
                  </a:lnTo>
                  <a:lnTo>
                    <a:pt x="554" y="747"/>
                  </a:lnTo>
                  <a:lnTo>
                    <a:pt x="554" y="746"/>
                  </a:lnTo>
                  <a:lnTo>
                    <a:pt x="554" y="746"/>
                  </a:lnTo>
                  <a:lnTo>
                    <a:pt x="558" y="746"/>
                  </a:lnTo>
                  <a:lnTo>
                    <a:pt x="563" y="746"/>
                  </a:lnTo>
                  <a:lnTo>
                    <a:pt x="563" y="746"/>
                  </a:lnTo>
                  <a:lnTo>
                    <a:pt x="565" y="744"/>
                  </a:lnTo>
                  <a:lnTo>
                    <a:pt x="565" y="743"/>
                  </a:lnTo>
                  <a:lnTo>
                    <a:pt x="565" y="741"/>
                  </a:lnTo>
                  <a:lnTo>
                    <a:pt x="568" y="741"/>
                  </a:lnTo>
                  <a:lnTo>
                    <a:pt x="568" y="741"/>
                  </a:lnTo>
                  <a:lnTo>
                    <a:pt x="563" y="738"/>
                  </a:lnTo>
                  <a:lnTo>
                    <a:pt x="557" y="735"/>
                  </a:lnTo>
                  <a:lnTo>
                    <a:pt x="552" y="732"/>
                  </a:lnTo>
                  <a:lnTo>
                    <a:pt x="548" y="729"/>
                  </a:lnTo>
                  <a:lnTo>
                    <a:pt x="548" y="729"/>
                  </a:lnTo>
                  <a:lnTo>
                    <a:pt x="540" y="726"/>
                  </a:lnTo>
                  <a:lnTo>
                    <a:pt x="539" y="725"/>
                  </a:lnTo>
                  <a:lnTo>
                    <a:pt x="537" y="720"/>
                  </a:lnTo>
                  <a:lnTo>
                    <a:pt x="537" y="720"/>
                  </a:lnTo>
                  <a:lnTo>
                    <a:pt x="542" y="720"/>
                  </a:lnTo>
                  <a:lnTo>
                    <a:pt x="546" y="720"/>
                  </a:lnTo>
                  <a:lnTo>
                    <a:pt x="554" y="725"/>
                  </a:lnTo>
                  <a:lnTo>
                    <a:pt x="563" y="729"/>
                  </a:lnTo>
                  <a:lnTo>
                    <a:pt x="571" y="732"/>
                  </a:lnTo>
                  <a:lnTo>
                    <a:pt x="571" y="732"/>
                  </a:lnTo>
                  <a:lnTo>
                    <a:pt x="566" y="726"/>
                  </a:lnTo>
                  <a:lnTo>
                    <a:pt x="560" y="722"/>
                  </a:lnTo>
                  <a:lnTo>
                    <a:pt x="555" y="717"/>
                  </a:lnTo>
                  <a:lnTo>
                    <a:pt x="551" y="711"/>
                  </a:lnTo>
                  <a:lnTo>
                    <a:pt x="551" y="711"/>
                  </a:lnTo>
                  <a:lnTo>
                    <a:pt x="549" y="711"/>
                  </a:lnTo>
                  <a:lnTo>
                    <a:pt x="549" y="711"/>
                  </a:lnTo>
                  <a:lnTo>
                    <a:pt x="548" y="712"/>
                  </a:lnTo>
                  <a:lnTo>
                    <a:pt x="548" y="712"/>
                  </a:lnTo>
                  <a:lnTo>
                    <a:pt x="548" y="712"/>
                  </a:lnTo>
                  <a:lnTo>
                    <a:pt x="536" y="703"/>
                  </a:lnTo>
                  <a:lnTo>
                    <a:pt x="525" y="696"/>
                  </a:lnTo>
                  <a:lnTo>
                    <a:pt x="514" y="688"/>
                  </a:lnTo>
                  <a:lnTo>
                    <a:pt x="504" y="680"/>
                  </a:lnTo>
                  <a:lnTo>
                    <a:pt x="504" y="680"/>
                  </a:lnTo>
                  <a:lnTo>
                    <a:pt x="508" y="685"/>
                  </a:lnTo>
                  <a:lnTo>
                    <a:pt x="514" y="690"/>
                  </a:lnTo>
                  <a:lnTo>
                    <a:pt x="525" y="699"/>
                  </a:lnTo>
                  <a:lnTo>
                    <a:pt x="525" y="699"/>
                  </a:lnTo>
                  <a:lnTo>
                    <a:pt x="523" y="700"/>
                  </a:lnTo>
                  <a:lnTo>
                    <a:pt x="522" y="703"/>
                  </a:lnTo>
                  <a:lnTo>
                    <a:pt x="522" y="703"/>
                  </a:lnTo>
                  <a:lnTo>
                    <a:pt x="510" y="700"/>
                  </a:lnTo>
                  <a:lnTo>
                    <a:pt x="504" y="700"/>
                  </a:lnTo>
                  <a:lnTo>
                    <a:pt x="497" y="700"/>
                  </a:lnTo>
                  <a:lnTo>
                    <a:pt x="497" y="700"/>
                  </a:lnTo>
                  <a:lnTo>
                    <a:pt x="455" y="676"/>
                  </a:lnTo>
                  <a:lnTo>
                    <a:pt x="455" y="676"/>
                  </a:lnTo>
                  <a:lnTo>
                    <a:pt x="468" y="688"/>
                  </a:lnTo>
                  <a:lnTo>
                    <a:pt x="484" y="703"/>
                  </a:lnTo>
                  <a:lnTo>
                    <a:pt x="499" y="717"/>
                  </a:lnTo>
                  <a:lnTo>
                    <a:pt x="511" y="731"/>
                  </a:lnTo>
                  <a:lnTo>
                    <a:pt x="511" y="731"/>
                  </a:lnTo>
                  <a:lnTo>
                    <a:pt x="510" y="732"/>
                  </a:lnTo>
                  <a:lnTo>
                    <a:pt x="507" y="732"/>
                  </a:lnTo>
                  <a:lnTo>
                    <a:pt x="500" y="731"/>
                  </a:lnTo>
                  <a:lnTo>
                    <a:pt x="496" y="728"/>
                  </a:lnTo>
                  <a:lnTo>
                    <a:pt x="490" y="725"/>
                  </a:lnTo>
                  <a:lnTo>
                    <a:pt x="490" y="725"/>
                  </a:lnTo>
                  <a:lnTo>
                    <a:pt x="493" y="729"/>
                  </a:lnTo>
                  <a:lnTo>
                    <a:pt x="499" y="732"/>
                  </a:lnTo>
                  <a:lnTo>
                    <a:pt x="504" y="735"/>
                  </a:lnTo>
                  <a:lnTo>
                    <a:pt x="507" y="740"/>
                  </a:lnTo>
                  <a:lnTo>
                    <a:pt x="507" y="740"/>
                  </a:lnTo>
                  <a:lnTo>
                    <a:pt x="502" y="740"/>
                  </a:lnTo>
                  <a:lnTo>
                    <a:pt x="497" y="740"/>
                  </a:lnTo>
                  <a:lnTo>
                    <a:pt x="488" y="737"/>
                  </a:lnTo>
                  <a:lnTo>
                    <a:pt x="479" y="731"/>
                  </a:lnTo>
                  <a:lnTo>
                    <a:pt x="472" y="726"/>
                  </a:lnTo>
                  <a:lnTo>
                    <a:pt x="472" y="726"/>
                  </a:lnTo>
                  <a:lnTo>
                    <a:pt x="461" y="717"/>
                  </a:lnTo>
                  <a:lnTo>
                    <a:pt x="455" y="714"/>
                  </a:lnTo>
                  <a:lnTo>
                    <a:pt x="450" y="711"/>
                  </a:lnTo>
                  <a:lnTo>
                    <a:pt x="450" y="711"/>
                  </a:lnTo>
                  <a:lnTo>
                    <a:pt x="458" y="719"/>
                  </a:lnTo>
                  <a:lnTo>
                    <a:pt x="468" y="725"/>
                  </a:lnTo>
                  <a:lnTo>
                    <a:pt x="478" y="732"/>
                  </a:lnTo>
                  <a:lnTo>
                    <a:pt x="485" y="740"/>
                  </a:lnTo>
                  <a:lnTo>
                    <a:pt x="485" y="740"/>
                  </a:lnTo>
                  <a:lnTo>
                    <a:pt x="493" y="746"/>
                  </a:lnTo>
                  <a:lnTo>
                    <a:pt x="494" y="751"/>
                  </a:lnTo>
                  <a:lnTo>
                    <a:pt x="494" y="755"/>
                  </a:lnTo>
                  <a:lnTo>
                    <a:pt x="494" y="755"/>
                  </a:lnTo>
                  <a:lnTo>
                    <a:pt x="491" y="755"/>
                  </a:lnTo>
                  <a:lnTo>
                    <a:pt x="490" y="755"/>
                  </a:lnTo>
                  <a:lnTo>
                    <a:pt x="488" y="754"/>
                  </a:lnTo>
                  <a:lnTo>
                    <a:pt x="485" y="752"/>
                  </a:lnTo>
                  <a:lnTo>
                    <a:pt x="485" y="752"/>
                  </a:lnTo>
                  <a:lnTo>
                    <a:pt x="484" y="754"/>
                  </a:lnTo>
                  <a:lnTo>
                    <a:pt x="485" y="754"/>
                  </a:lnTo>
                  <a:lnTo>
                    <a:pt x="485" y="755"/>
                  </a:lnTo>
                  <a:lnTo>
                    <a:pt x="484" y="755"/>
                  </a:lnTo>
                  <a:lnTo>
                    <a:pt x="484" y="755"/>
                  </a:lnTo>
                  <a:lnTo>
                    <a:pt x="475" y="751"/>
                  </a:lnTo>
                  <a:lnTo>
                    <a:pt x="470" y="749"/>
                  </a:lnTo>
                  <a:lnTo>
                    <a:pt x="464" y="751"/>
                  </a:lnTo>
                  <a:lnTo>
                    <a:pt x="464" y="751"/>
                  </a:lnTo>
                  <a:lnTo>
                    <a:pt x="472" y="757"/>
                  </a:lnTo>
                  <a:lnTo>
                    <a:pt x="479" y="763"/>
                  </a:lnTo>
                  <a:lnTo>
                    <a:pt x="485" y="769"/>
                  </a:lnTo>
                  <a:lnTo>
                    <a:pt x="488" y="773"/>
                  </a:lnTo>
                  <a:lnTo>
                    <a:pt x="490" y="779"/>
                  </a:lnTo>
                  <a:lnTo>
                    <a:pt x="490" y="779"/>
                  </a:lnTo>
                  <a:lnTo>
                    <a:pt x="484" y="779"/>
                  </a:lnTo>
                  <a:lnTo>
                    <a:pt x="479" y="778"/>
                  </a:lnTo>
                  <a:lnTo>
                    <a:pt x="468" y="773"/>
                  </a:lnTo>
                  <a:lnTo>
                    <a:pt x="468" y="773"/>
                  </a:lnTo>
                  <a:lnTo>
                    <a:pt x="470" y="776"/>
                  </a:lnTo>
                  <a:lnTo>
                    <a:pt x="473" y="779"/>
                  </a:lnTo>
                  <a:lnTo>
                    <a:pt x="476" y="783"/>
                  </a:lnTo>
                  <a:lnTo>
                    <a:pt x="479" y="786"/>
                  </a:lnTo>
                  <a:lnTo>
                    <a:pt x="479" y="786"/>
                  </a:lnTo>
                  <a:lnTo>
                    <a:pt x="479" y="789"/>
                  </a:lnTo>
                  <a:lnTo>
                    <a:pt x="478" y="789"/>
                  </a:lnTo>
                  <a:lnTo>
                    <a:pt x="475" y="790"/>
                  </a:lnTo>
                  <a:lnTo>
                    <a:pt x="475" y="790"/>
                  </a:lnTo>
                  <a:lnTo>
                    <a:pt x="478" y="795"/>
                  </a:lnTo>
                  <a:lnTo>
                    <a:pt x="482" y="799"/>
                  </a:lnTo>
                  <a:lnTo>
                    <a:pt x="485" y="804"/>
                  </a:lnTo>
                  <a:lnTo>
                    <a:pt x="487" y="810"/>
                  </a:lnTo>
                  <a:lnTo>
                    <a:pt x="487" y="810"/>
                  </a:lnTo>
                  <a:lnTo>
                    <a:pt x="482" y="810"/>
                  </a:lnTo>
                  <a:lnTo>
                    <a:pt x="479" y="810"/>
                  </a:lnTo>
                  <a:lnTo>
                    <a:pt x="470" y="805"/>
                  </a:lnTo>
                  <a:lnTo>
                    <a:pt x="462" y="801"/>
                  </a:lnTo>
                  <a:lnTo>
                    <a:pt x="455" y="796"/>
                  </a:lnTo>
                  <a:lnTo>
                    <a:pt x="455" y="796"/>
                  </a:lnTo>
                  <a:lnTo>
                    <a:pt x="462" y="805"/>
                  </a:lnTo>
                  <a:lnTo>
                    <a:pt x="470" y="813"/>
                  </a:lnTo>
                  <a:lnTo>
                    <a:pt x="478" y="822"/>
                  </a:lnTo>
                  <a:lnTo>
                    <a:pt x="481" y="827"/>
                  </a:lnTo>
                  <a:lnTo>
                    <a:pt x="482" y="831"/>
                  </a:lnTo>
                  <a:lnTo>
                    <a:pt x="482" y="831"/>
                  </a:lnTo>
                  <a:lnTo>
                    <a:pt x="482" y="833"/>
                  </a:lnTo>
                  <a:lnTo>
                    <a:pt x="481" y="833"/>
                  </a:lnTo>
                  <a:lnTo>
                    <a:pt x="481" y="833"/>
                  </a:lnTo>
                  <a:lnTo>
                    <a:pt x="479" y="834"/>
                  </a:lnTo>
                  <a:lnTo>
                    <a:pt x="479" y="834"/>
                  </a:lnTo>
                  <a:lnTo>
                    <a:pt x="473" y="831"/>
                  </a:lnTo>
                  <a:lnTo>
                    <a:pt x="465" y="828"/>
                  </a:lnTo>
                  <a:lnTo>
                    <a:pt x="452" y="824"/>
                  </a:lnTo>
                  <a:lnTo>
                    <a:pt x="452" y="824"/>
                  </a:lnTo>
                  <a:lnTo>
                    <a:pt x="455" y="830"/>
                  </a:lnTo>
                  <a:lnTo>
                    <a:pt x="461" y="836"/>
                  </a:lnTo>
                  <a:lnTo>
                    <a:pt x="464" y="842"/>
                  </a:lnTo>
                  <a:lnTo>
                    <a:pt x="465" y="845"/>
                  </a:lnTo>
                  <a:lnTo>
                    <a:pt x="467" y="850"/>
                  </a:lnTo>
                  <a:lnTo>
                    <a:pt x="467" y="850"/>
                  </a:lnTo>
                  <a:lnTo>
                    <a:pt x="464" y="850"/>
                  </a:lnTo>
                  <a:lnTo>
                    <a:pt x="464" y="851"/>
                  </a:lnTo>
                  <a:lnTo>
                    <a:pt x="464" y="851"/>
                  </a:lnTo>
                  <a:lnTo>
                    <a:pt x="458" y="848"/>
                  </a:lnTo>
                  <a:lnTo>
                    <a:pt x="452" y="845"/>
                  </a:lnTo>
                  <a:lnTo>
                    <a:pt x="446" y="844"/>
                  </a:lnTo>
                  <a:lnTo>
                    <a:pt x="443" y="839"/>
                  </a:lnTo>
                  <a:lnTo>
                    <a:pt x="443" y="839"/>
                  </a:lnTo>
                  <a:lnTo>
                    <a:pt x="444" y="845"/>
                  </a:lnTo>
                  <a:lnTo>
                    <a:pt x="447" y="851"/>
                  </a:lnTo>
                  <a:lnTo>
                    <a:pt x="447" y="851"/>
                  </a:lnTo>
                  <a:lnTo>
                    <a:pt x="443" y="854"/>
                  </a:lnTo>
                  <a:lnTo>
                    <a:pt x="439" y="854"/>
                  </a:lnTo>
                  <a:lnTo>
                    <a:pt x="435" y="851"/>
                  </a:lnTo>
                  <a:lnTo>
                    <a:pt x="432" y="848"/>
                  </a:lnTo>
                  <a:lnTo>
                    <a:pt x="432" y="848"/>
                  </a:lnTo>
                  <a:lnTo>
                    <a:pt x="420" y="839"/>
                  </a:lnTo>
                  <a:lnTo>
                    <a:pt x="411" y="830"/>
                  </a:lnTo>
                  <a:lnTo>
                    <a:pt x="411" y="830"/>
                  </a:lnTo>
                  <a:lnTo>
                    <a:pt x="418" y="842"/>
                  </a:lnTo>
                  <a:lnTo>
                    <a:pt x="427" y="853"/>
                  </a:lnTo>
                  <a:lnTo>
                    <a:pt x="444" y="873"/>
                  </a:lnTo>
                  <a:lnTo>
                    <a:pt x="444" y="873"/>
                  </a:lnTo>
                  <a:lnTo>
                    <a:pt x="444" y="874"/>
                  </a:lnTo>
                  <a:lnTo>
                    <a:pt x="443" y="876"/>
                  </a:lnTo>
                  <a:lnTo>
                    <a:pt x="441" y="877"/>
                  </a:lnTo>
                  <a:lnTo>
                    <a:pt x="441" y="877"/>
                  </a:lnTo>
                  <a:lnTo>
                    <a:pt x="436" y="874"/>
                  </a:lnTo>
                  <a:lnTo>
                    <a:pt x="432" y="871"/>
                  </a:lnTo>
                  <a:lnTo>
                    <a:pt x="432" y="871"/>
                  </a:lnTo>
                  <a:lnTo>
                    <a:pt x="435" y="877"/>
                  </a:lnTo>
                  <a:lnTo>
                    <a:pt x="433" y="880"/>
                  </a:lnTo>
                  <a:lnTo>
                    <a:pt x="430" y="882"/>
                  </a:lnTo>
                  <a:lnTo>
                    <a:pt x="430" y="882"/>
                  </a:lnTo>
                  <a:lnTo>
                    <a:pt x="414" y="860"/>
                  </a:lnTo>
                  <a:lnTo>
                    <a:pt x="406" y="850"/>
                  </a:lnTo>
                  <a:lnTo>
                    <a:pt x="404" y="844"/>
                  </a:lnTo>
                  <a:lnTo>
                    <a:pt x="401" y="836"/>
                  </a:lnTo>
                  <a:lnTo>
                    <a:pt x="401" y="836"/>
                  </a:lnTo>
                  <a:lnTo>
                    <a:pt x="403" y="834"/>
                  </a:lnTo>
                  <a:lnTo>
                    <a:pt x="406" y="834"/>
                  </a:lnTo>
                  <a:lnTo>
                    <a:pt x="406" y="834"/>
                  </a:lnTo>
                  <a:lnTo>
                    <a:pt x="398" y="824"/>
                  </a:lnTo>
                  <a:lnTo>
                    <a:pt x="395" y="818"/>
                  </a:lnTo>
                  <a:lnTo>
                    <a:pt x="395" y="815"/>
                  </a:lnTo>
                  <a:lnTo>
                    <a:pt x="397" y="812"/>
                  </a:lnTo>
                  <a:lnTo>
                    <a:pt x="397" y="812"/>
                  </a:lnTo>
                  <a:lnTo>
                    <a:pt x="403" y="813"/>
                  </a:lnTo>
                  <a:lnTo>
                    <a:pt x="407" y="816"/>
                  </a:lnTo>
                  <a:lnTo>
                    <a:pt x="412" y="821"/>
                  </a:lnTo>
                  <a:lnTo>
                    <a:pt x="417" y="824"/>
                  </a:lnTo>
                  <a:lnTo>
                    <a:pt x="417" y="824"/>
                  </a:lnTo>
                  <a:lnTo>
                    <a:pt x="412" y="818"/>
                  </a:lnTo>
                  <a:lnTo>
                    <a:pt x="406" y="810"/>
                  </a:lnTo>
                  <a:lnTo>
                    <a:pt x="401" y="802"/>
                  </a:lnTo>
                  <a:lnTo>
                    <a:pt x="400" y="798"/>
                  </a:lnTo>
                  <a:lnTo>
                    <a:pt x="401" y="793"/>
                  </a:lnTo>
                  <a:lnTo>
                    <a:pt x="401" y="793"/>
                  </a:lnTo>
                  <a:lnTo>
                    <a:pt x="395" y="786"/>
                  </a:lnTo>
                  <a:lnTo>
                    <a:pt x="388" y="778"/>
                  </a:lnTo>
                  <a:lnTo>
                    <a:pt x="382" y="769"/>
                  </a:lnTo>
                  <a:lnTo>
                    <a:pt x="377" y="758"/>
                  </a:lnTo>
                  <a:lnTo>
                    <a:pt x="377" y="758"/>
                  </a:lnTo>
                  <a:lnTo>
                    <a:pt x="383" y="758"/>
                  </a:lnTo>
                  <a:lnTo>
                    <a:pt x="388" y="760"/>
                  </a:lnTo>
                  <a:lnTo>
                    <a:pt x="397" y="766"/>
                  </a:lnTo>
                  <a:lnTo>
                    <a:pt x="397" y="766"/>
                  </a:lnTo>
                  <a:lnTo>
                    <a:pt x="394" y="763"/>
                  </a:lnTo>
                  <a:lnTo>
                    <a:pt x="391" y="758"/>
                  </a:lnTo>
                  <a:lnTo>
                    <a:pt x="380" y="752"/>
                  </a:lnTo>
                  <a:lnTo>
                    <a:pt x="380" y="752"/>
                  </a:lnTo>
                  <a:lnTo>
                    <a:pt x="371" y="744"/>
                  </a:lnTo>
                  <a:lnTo>
                    <a:pt x="368" y="740"/>
                  </a:lnTo>
                  <a:lnTo>
                    <a:pt x="366" y="735"/>
                  </a:lnTo>
                  <a:lnTo>
                    <a:pt x="366" y="735"/>
                  </a:lnTo>
                  <a:lnTo>
                    <a:pt x="374" y="737"/>
                  </a:lnTo>
                  <a:lnTo>
                    <a:pt x="380" y="741"/>
                  </a:lnTo>
                  <a:lnTo>
                    <a:pt x="386" y="746"/>
                  </a:lnTo>
                  <a:lnTo>
                    <a:pt x="392" y="751"/>
                  </a:lnTo>
                  <a:lnTo>
                    <a:pt x="392" y="751"/>
                  </a:lnTo>
                  <a:lnTo>
                    <a:pt x="383" y="737"/>
                  </a:lnTo>
                  <a:lnTo>
                    <a:pt x="374" y="720"/>
                  </a:lnTo>
                  <a:lnTo>
                    <a:pt x="374" y="720"/>
                  </a:lnTo>
                  <a:lnTo>
                    <a:pt x="368" y="717"/>
                  </a:lnTo>
                  <a:lnTo>
                    <a:pt x="363" y="712"/>
                  </a:lnTo>
                  <a:lnTo>
                    <a:pt x="359" y="709"/>
                  </a:lnTo>
                  <a:lnTo>
                    <a:pt x="357" y="706"/>
                  </a:lnTo>
                  <a:lnTo>
                    <a:pt x="356" y="703"/>
                  </a:lnTo>
                  <a:lnTo>
                    <a:pt x="356" y="703"/>
                  </a:lnTo>
                  <a:lnTo>
                    <a:pt x="362" y="703"/>
                  </a:lnTo>
                  <a:lnTo>
                    <a:pt x="365" y="705"/>
                  </a:lnTo>
                  <a:lnTo>
                    <a:pt x="372" y="709"/>
                  </a:lnTo>
                  <a:lnTo>
                    <a:pt x="380" y="715"/>
                  </a:lnTo>
                  <a:lnTo>
                    <a:pt x="386" y="722"/>
                  </a:lnTo>
                  <a:lnTo>
                    <a:pt x="386" y="722"/>
                  </a:lnTo>
                  <a:lnTo>
                    <a:pt x="395" y="726"/>
                  </a:lnTo>
                  <a:lnTo>
                    <a:pt x="404" y="732"/>
                  </a:lnTo>
                  <a:lnTo>
                    <a:pt x="412" y="738"/>
                  </a:lnTo>
                  <a:lnTo>
                    <a:pt x="423" y="743"/>
                  </a:lnTo>
                  <a:lnTo>
                    <a:pt x="423" y="743"/>
                  </a:lnTo>
                  <a:lnTo>
                    <a:pt x="411" y="731"/>
                  </a:lnTo>
                  <a:lnTo>
                    <a:pt x="395" y="719"/>
                  </a:lnTo>
                  <a:lnTo>
                    <a:pt x="395" y="719"/>
                  </a:lnTo>
                  <a:lnTo>
                    <a:pt x="380" y="703"/>
                  </a:lnTo>
                  <a:lnTo>
                    <a:pt x="372" y="697"/>
                  </a:lnTo>
                  <a:lnTo>
                    <a:pt x="363" y="691"/>
                  </a:lnTo>
                  <a:lnTo>
                    <a:pt x="363" y="691"/>
                  </a:lnTo>
                  <a:lnTo>
                    <a:pt x="363" y="690"/>
                  </a:lnTo>
                  <a:lnTo>
                    <a:pt x="362" y="688"/>
                  </a:lnTo>
                  <a:lnTo>
                    <a:pt x="362" y="686"/>
                  </a:lnTo>
                  <a:lnTo>
                    <a:pt x="362" y="685"/>
                  </a:lnTo>
                  <a:lnTo>
                    <a:pt x="362" y="685"/>
                  </a:lnTo>
                  <a:lnTo>
                    <a:pt x="365" y="683"/>
                  </a:lnTo>
                  <a:lnTo>
                    <a:pt x="368" y="680"/>
                  </a:lnTo>
                  <a:lnTo>
                    <a:pt x="368" y="680"/>
                  </a:lnTo>
                  <a:lnTo>
                    <a:pt x="375" y="683"/>
                  </a:lnTo>
                  <a:lnTo>
                    <a:pt x="383" y="688"/>
                  </a:lnTo>
                  <a:lnTo>
                    <a:pt x="398" y="697"/>
                  </a:lnTo>
                  <a:lnTo>
                    <a:pt x="398" y="697"/>
                  </a:lnTo>
                  <a:lnTo>
                    <a:pt x="432" y="715"/>
                  </a:lnTo>
                  <a:lnTo>
                    <a:pt x="432" y="715"/>
                  </a:lnTo>
                  <a:lnTo>
                    <a:pt x="429" y="711"/>
                  </a:lnTo>
                  <a:lnTo>
                    <a:pt x="424" y="706"/>
                  </a:lnTo>
                  <a:lnTo>
                    <a:pt x="412" y="697"/>
                  </a:lnTo>
                  <a:lnTo>
                    <a:pt x="412" y="697"/>
                  </a:lnTo>
                  <a:lnTo>
                    <a:pt x="414" y="696"/>
                  </a:lnTo>
                  <a:lnTo>
                    <a:pt x="414" y="696"/>
                  </a:lnTo>
                  <a:lnTo>
                    <a:pt x="407" y="693"/>
                  </a:lnTo>
                  <a:lnTo>
                    <a:pt x="403" y="690"/>
                  </a:lnTo>
                  <a:lnTo>
                    <a:pt x="395" y="680"/>
                  </a:lnTo>
                  <a:lnTo>
                    <a:pt x="395" y="680"/>
                  </a:lnTo>
                  <a:lnTo>
                    <a:pt x="388" y="676"/>
                  </a:lnTo>
                  <a:lnTo>
                    <a:pt x="382" y="670"/>
                  </a:lnTo>
                  <a:lnTo>
                    <a:pt x="382" y="670"/>
                  </a:lnTo>
                  <a:lnTo>
                    <a:pt x="377" y="668"/>
                  </a:lnTo>
                  <a:lnTo>
                    <a:pt x="374" y="667"/>
                  </a:lnTo>
                  <a:lnTo>
                    <a:pt x="374" y="667"/>
                  </a:lnTo>
                  <a:lnTo>
                    <a:pt x="374" y="664"/>
                  </a:lnTo>
                  <a:lnTo>
                    <a:pt x="374" y="664"/>
                  </a:lnTo>
                  <a:lnTo>
                    <a:pt x="366" y="661"/>
                  </a:lnTo>
                  <a:lnTo>
                    <a:pt x="360" y="658"/>
                  </a:lnTo>
                  <a:lnTo>
                    <a:pt x="350" y="648"/>
                  </a:lnTo>
                  <a:lnTo>
                    <a:pt x="339" y="639"/>
                  </a:lnTo>
                  <a:lnTo>
                    <a:pt x="327" y="630"/>
                  </a:lnTo>
                  <a:lnTo>
                    <a:pt x="327" y="630"/>
                  </a:lnTo>
                  <a:lnTo>
                    <a:pt x="339" y="642"/>
                  </a:lnTo>
                  <a:lnTo>
                    <a:pt x="351" y="654"/>
                  </a:lnTo>
                  <a:lnTo>
                    <a:pt x="351" y="654"/>
                  </a:lnTo>
                  <a:lnTo>
                    <a:pt x="359" y="661"/>
                  </a:lnTo>
                  <a:lnTo>
                    <a:pt x="363" y="664"/>
                  </a:lnTo>
                  <a:lnTo>
                    <a:pt x="365" y="668"/>
                  </a:lnTo>
                  <a:lnTo>
                    <a:pt x="365" y="668"/>
                  </a:lnTo>
                  <a:lnTo>
                    <a:pt x="359" y="670"/>
                  </a:lnTo>
                  <a:lnTo>
                    <a:pt x="354" y="668"/>
                  </a:lnTo>
                  <a:lnTo>
                    <a:pt x="345" y="662"/>
                  </a:lnTo>
                  <a:lnTo>
                    <a:pt x="345" y="662"/>
                  </a:lnTo>
                  <a:lnTo>
                    <a:pt x="346" y="665"/>
                  </a:lnTo>
                  <a:lnTo>
                    <a:pt x="350" y="668"/>
                  </a:lnTo>
                  <a:lnTo>
                    <a:pt x="353" y="671"/>
                  </a:lnTo>
                  <a:lnTo>
                    <a:pt x="354" y="676"/>
                  </a:lnTo>
                  <a:lnTo>
                    <a:pt x="354" y="676"/>
                  </a:lnTo>
                  <a:lnTo>
                    <a:pt x="353" y="679"/>
                  </a:lnTo>
                  <a:lnTo>
                    <a:pt x="353" y="679"/>
                  </a:lnTo>
                  <a:lnTo>
                    <a:pt x="345" y="676"/>
                  </a:lnTo>
                  <a:lnTo>
                    <a:pt x="337" y="671"/>
                  </a:lnTo>
                  <a:lnTo>
                    <a:pt x="325" y="662"/>
                  </a:lnTo>
                  <a:lnTo>
                    <a:pt x="325" y="662"/>
                  </a:lnTo>
                  <a:lnTo>
                    <a:pt x="325" y="665"/>
                  </a:lnTo>
                  <a:lnTo>
                    <a:pt x="325" y="667"/>
                  </a:lnTo>
                  <a:lnTo>
                    <a:pt x="328" y="671"/>
                  </a:lnTo>
                  <a:lnTo>
                    <a:pt x="333" y="674"/>
                  </a:lnTo>
                  <a:lnTo>
                    <a:pt x="336" y="679"/>
                  </a:lnTo>
                  <a:lnTo>
                    <a:pt x="336" y="679"/>
                  </a:lnTo>
                  <a:lnTo>
                    <a:pt x="334" y="680"/>
                  </a:lnTo>
                  <a:lnTo>
                    <a:pt x="334" y="680"/>
                  </a:lnTo>
                  <a:lnTo>
                    <a:pt x="333" y="682"/>
                  </a:lnTo>
                  <a:lnTo>
                    <a:pt x="333" y="682"/>
                  </a:lnTo>
                  <a:lnTo>
                    <a:pt x="325" y="680"/>
                  </a:lnTo>
                  <a:lnTo>
                    <a:pt x="319" y="677"/>
                  </a:lnTo>
                  <a:lnTo>
                    <a:pt x="308" y="668"/>
                  </a:lnTo>
                  <a:lnTo>
                    <a:pt x="308" y="668"/>
                  </a:lnTo>
                  <a:lnTo>
                    <a:pt x="308" y="670"/>
                  </a:lnTo>
                  <a:lnTo>
                    <a:pt x="310" y="673"/>
                  </a:lnTo>
                  <a:lnTo>
                    <a:pt x="314" y="677"/>
                  </a:lnTo>
                  <a:lnTo>
                    <a:pt x="319" y="680"/>
                  </a:lnTo>
                  <a:lnTo>
                    <a:pt x="322" y="685"/>
                  </a:lnTo>
                  <a:lnTo>
                    <a:pt x="322" y="685"/>
                  </a:lnTo>
                  <a:lnTo>
                    <a:pt x="319" y="686"/>
                  </a:lnTo>
                  <a:lnTo>
                    <a:pt x="316" y="688"/>
                  </a:lnTo>
                  <a:lnTo>
                    <a:pt x="310" y="686"/>
                  </a:lnTo>
                  <a:lnTo>
                    <a:pt x="305" y="682"/>
                  </a:lnTo>
                  <a:lnTo>
                    <a:pt x="299" y="677"/>
                  </a:lnTo>
                  <a:lnTo>
                    <a:pt x="299" y="677"/>
                  </a:lnTo>
                  <a:lnTo>
                    <a:pt x="273" y="656"/>
                  </a:lnTo>
                  <a:lnTo>
                    <a:pt x="249" y="636"/>
                  </a:lnTo>
                  <a:lnTo>
                    <a:pt x="249" y="636"/>
                  </a:lnTo>
                  <a:lnTo>
                    <a:pt x="257" y="645"/>
                  </a:lnTo>
                  <a:lnTo>
                    <a:pt x="266" y="654"/>
                  </a:lnTo>
                  <a:lnTo>
                    <a:pt x="273" y="664"/>
                  </a:lnTo>
                  <a:lnTo>
                    <a:pt x="281" y="673"/>
                  </a:lnTo>
                  <a:lnTo>
                    <a:pt x="281" y="673"/>
                  </a:lnTo>
                  <a:lnTo>
                    <a:pt x="289" y="679"/>
                  </a:lnTo>
                  <a:lnTo>
                    <a:pt x="298" y="685"/>
                  </a:lnTo>
                  <a:lnTo>
                    <a:pt x="311" y="700"/>
                  </a:lnTo>
                  <a:lnTo>
                    <a:pt x="311" y="700"/>
                  </a:lnTo>
                  <a:lnTo>
                    <a:pt x="308" y="705"/>
                  </a:lnTo>
                  <a:lnTo>
                    <a:pt x="305" y="709"/>
                  </a:lnTo>
                  <a:lnTo>
                    <a:pt x="305" y="709"/>
                  </a:lnTo>
                  <a:lnTo>
                    <a:pt x="301" y="708"/>
                  </a:lnTo>
                  <a:lnTo>
                    <a:pt x="299" y="706"/>
                  </a:lnTo>
                  <a:lnTo>
                    <a:pt x="299" y="703"/>
                  </a:lnTo>
                  <a:lnTo>
                    <a:pt x="299" y="703"/>
                  </a:lnTo>
                  <a:lnTo>
                    <a:pt x="276" y="686"/>
                  </a:lnTo>
                  <a:lnTo>
                    <a:pt x="255" y="668"/>
                  </a:lnTo>
                  <a:lnTo>
                    <a:pt x="255" y="668"/>
                  </a:lnTo>
                  <a:lnTo>
                    <a:pt x="266" y="682"/>
                  </a:lnTo>
                  <a:lnTo>
                    <a:pt x="279" y="696"/>
                  </a:lnTo>
                  <a:lnTo>
                    <a:pt x="293" y="709"/>
                  </a:lnTo>
                  <a:lnTo>
                    <a:pt x="305" y="725"/>
                  </a:lnTo>
                  <a:lnTo>
                    <a:pt x="305" y="725"/>
                  </a:lnTo>
                  <a:lnTo>
                    <a:pt x="302" y="728"/>
                  </a:lnTo>
                  <a:lnTo>
                    <a:pt x="301" y="729"/>
                  </a:lnTo>
                  <a:lnTo>
                    <a:pt x="295" y="731"/>
                  </a:lnTo>
                  <a:lnTo>
                    <a:pt x="295" y="731"/>
                  </a:lnTo>
                  <a:lnTo>
                    <a:pt x="282" y="720"/>
                  </a:lnTo>
                  <a:lnTo>
                    <a:pt x="270" y="711"/>
                  </a:lnTo>
                  <a:lnTo>
                    <a:pt x="246" y="690"/>
                  </a:lnTo>
                  <a:lnTo>
                    <a:pt x="246" y="690"/>
                  </a:lnTo>
                  <a:lnTo>
                    <a:pt x="267" y="714"/>
                  </a:lnTo>
                  <a:lnTo>
                    <a:pt x="276" y="726"/>
                  </a:lnTo>
                  <a:lnTo>
                    <a:pt x="285" y="740"/>
                  </a:lnTo>
                  <a:lnTo>
                    <a:pt x="285" y="740"/>
                  </a:lnTo>
                  <a:lnTo>
                    <a:pt x="282" y="743"/>
                  </a:lnTo>
                  <a:lnTo>
                    <a:pt x="279" y="744"/>
                  </a:lnTo>
                  <a:lnTo>
                    <a:pt x="279" y="744"/>
                  </a:lnTo>
                  <a:lnTo>
                    <a:pt x="281" y="747"/>
                  </a:lnTo>
                  <a:lnTo>
                    <a:pt x="282" y="752"/>
                  </a:lnTo>
                  <a:lnTo>
                    <a:pt x="285" y="755"/>
                  </a:lnTo>
                  <a:lnTo>
                    <a:pt x="287" y="760"/>
                  </a:lnTo>
                  <a:lnTo>
                    <a:pt x="287" y="760"/>
                  </a:lnTo>
                  <a:lnTo>
                    <a:pt x="279" y="764"/>
                  </a:lnTo>
                  <a:lnTo>
                    <a:pt x="279" y="764"/>
                  </a:lnTo>
                  <a:lnTo>
                    <a:pt x="269" y="758"/>
                  </a:lnTo>
                  <a:lnTo>
                    <a:pt x="260" y="751"/>
                  </a:lnTo>
                  <a:lnTo>
                    <a:pt x="260" y="751"/>
                  </a:lnTo>
                  <a:lnTo>
                    <a:pt x="261" y="757"/>
                  </a:lnTo>
                  <a:lnTo>
                    <a:pt x="266" y="763"/>
                  </a:lnTo>
                  <a:lnTo>
                    <a:pt x="269" y="769"/>
                  </a:lnTo>
                  <a:lnTo>
                    <a:pt x="270" y="772"/>
                  </a:lnTo>
                  <a:lnTo>
                    <a:pt x="270" y="775"/>
                  </a:lnTo>
                  <a:lnTo>
                    <a:pt x="270" y="775"/>
                  </a:lnTo>
                  <a:lnTo>
                    <a:pt x="269" y="775"/>
                  </a:lnTo>
                  <a:lnTo>
                    <a:pt x="267" y="776"/>
                  </a:lnTo>
                  <a:lnTo>
                    <a:pt x="267" y="776"/>
                  </a:lnTo>
                  <a:lnTo>
                    <a:pt x="264" y="775"/>
                  </a:lnTo>
                  <a:lnTo>
                    <a:pt x="261" y="772"/>
                  </a:lnTo>
                  <a:lnTo>
                    <a:pt x="257" y="767"/>
                  </a:lnTo>
                  <a:lnTo>
                    <a:pt x="253" y="763"/>
                  </a:lnTo>
                  <a:lnTo>
                    <a:pt x="250" y="760"/>
                  </a:lnTo>
                  <a:lnTo>
                    <a:pt x="246" y="758"/>
                  </a:lnTo>
                  <a:lnTo>
                    <a:pt x="246" y="758"/>
                  </a:lnTo>
                  <a:lnTo>
                    <a:pt x="250" y="766"/>
                  </a:lnTo>
                  <a:lnTo>
                    <a:pt x="255" y="773"/>
                  </a:lnTo>
                  <a:lnTo>
                    <a:pt x="260" y="781"/>
                  </a:lnTo>
                  <a:lnTo>
                    <a:pt x="263" y="789"/>
                  </a:lnTo>
                  <a:lnTo>
                    <a:pt x="263" y="789"/>
                  </a:lnTo>
                  <a:lnTo>
                    <a:pt x="260" y="792"/>
                  </a:lnTo>
                  <a:lnTo>
                    <a:pt x="260" y="792"/>
                  </a:lnTo>
                  <a:lnTo>
                    <a:pt x="247" y="779"/>
                  </a:lnTo>
                  <a:lnTo>
                    <a:pt x="235" y="767"/>
                  </a:lnTo>
                  <a:lnTo>
                    <a:pt x="214" y="741"/>
                  </a:lnTo>
                  <a:lnTo>
                    <a:pt x="214" y="741"/>
                  </a:lnTo>
                  <a:lnTo>
                    <a:pt x="223" y="763"/>
                  </a:lnTo>
                  <a:lnTo>
                    <a:pt x="232" y="784"/>
                  </a:lnTo>
                  <a:lnTo>
                    <a:pt x="232" y="784"/>
                  </a:lnTo>
                  <a:lnTo>
                    <a:pt x="238" y="796"/>
                  </a:lnTo>
                  <a:lnTo>
                    <a:pt x="240" y="802"/>
                  </a:lnTo>
                  <a:lnTo>
                    <a:pt x="240" y="808"/>
                  </a:lnTo>
                  <a:lnTo>
                    <a:pt x="240" y="808"/>
                  </a:lnTo>
                  <a:lnTo>
                    <a:pt x="235" y="807"/>
                  </a:lnTo>
                  <a:lnTo>
                    <a:pt x="234" y="805"/>
                  </a:lnTo>
                  <a:lnTo>
                    <a:pt x="229" y="799"/>
                  </a:lnTo>
                  <a:lnTo>
                    <a:pt x="226" y="793"/>
                  </a:lnTo>
                  <a:lnTo>
                    <a:pt x="221" y="789"/>
                  </a:lnTo>
                  <a:lnTo>
                    <a:pt x="221" y="789"/>
                  </a:lnTo>
                  <a:lnTo>
                    <a:pt x="225" y="798"/>
                  </a:lnTo>
                  <a:lnTo>
                    <a:pt x="228" y="805"/>
                  </a:lnTo>
                  <a:lnTo>
                    <a:pt x="231" y="813"/>
                  </a:lnTo>
                  <a:lnTo>
                    <a:pt x="231" y="819"/>
                  </a:lnTo>
                  <a:lnTo>
                    <a:pt x="231" y="819"/>
                  </a:lnTo>
                  <a:lnTo>
                    <a:pt x="228" y="819"/>
                  </a:lnTo>
                  <a:lnTo>
                    <a:pt x="225" y="816"/>
                  </a:lnTo>
                  <a:lnTo>
                    <a:pt x="220" y="810"/>
                  </a:lnTo>
                  <a:lnTo>
                    <a:pt x="215" y="802"/>
                  </a:lnTo>
                  <a:lnTo>
                    <a:pt x="211" y="796"/>
                  </a:lnTo>
                  <a:lnTo>
                    <a:pt x="211" y="796"/>
                  </a:lnTo>
                  <a:lnTo>
                    <a:pt x="214" y="805"/>
                  </a:lnTo>
                  <a:lnTo>
                    <a:pt x="217" y="816"/>
                  </a:lnTo>
                  <a:lnTo>
                    <a:pt x="221" y="825"/>
                  </a:lnTo>
                  <a:lnTo>
                    <a:pt x="223" y="836"/>
                  </a:lnTo>
                  <a:lnTo>
                    <a:pt x="223" y="836"/>
                  </a:lnTo>
                  <a:lnTo>
                    <a:pt x="221" y="836"/>
                  </a:lnTo>
                  <a:lnTo>
                    <a:pt x="220" y="836"/>
                  </a:lnTo>
                  <a:lnTo>
                    <a:pt x="220" y="837"/>
                  </a:lnTo>
                  <a:lnTo>
                    <a:pt x="220" y="837"/>
                  </a:lnTo>
                  <a:lnTo>
                    <a:pt x="212" y="822"/>
                  </a:lnTo>
                  <a:lnTo>
                    <a:pt x="208" y="815"/>
                  </a:lnTo>
                  <a:lnTo>
                    <a:pt x="203" y="808"/>
                  </a:lnTo>
                  <a:lnTo>
                    <a:pt x="203" y="808"/>
                  </a:lnTo>
                  <a:lnTo>
                    <a:pt x="206" y="808"/>
                  </a:lnTo>
                  <a:lnTo>
                    <a:pt x="206" y="807"/>
                  </a:lnTo>
                  <a:lnTo>
                    <a:pt x="205" y="807"/>
                  </a:lnTo>
                  <a:lnTo>
                    <a:pt x="205" y="807"/>
                  </a:lnTo>
                  <a:lnTo>
                    <a:pt x="206" y="805"/>
                  </a:lnTo>
                  <a:lnTo>
                    <a:pt x="206" y="807"/>
                  </a:lnTo>
                  <a:lnTo>
                    <a:pt x="208" y="808"/>
                  </a:lnTo>
                  <a:lnTo>
                    <a:pt x="208" y="808"/>
                  </a:lnTo>
                  <a:lnTo>
                    <a:pt x="208" y="808"/>
                  </a:lnTo>
                  <a:lnTo>
                    <a:pt x="206" y="801"/>
                  </a:lnTo>
                  <a:lnTo>
                    <a:pt x="203" y="795"/>
                  </a:lnTo>
                  <a:lnTo>
                    <a:pt x="202" y="787"/>
                  </a:lnTo>
                  <a:lnTo>
                    <a:pt x="200" y="779"/>
                  </a:lnTo>
                  <a:lnTo>
                    <a:pt x="200" y="779"/>
                  </a:lnTo>
                  <a:lnTo>
                    <a:pt x="205" y="779"/>
                  </a:lnTo>
                  <a:lnTo>
                    <a:pt x="208" y="783"/>
                  </a:lnTo>
                  <a:lnTo>
                    <a:pt x="211" y="786"/>
                  </a:lnTo>
                  <a:lnTo>
                    <a:pt x="214" y="789"/>
                  </a:lnTo>
                  <a:lnTo>
                    <a:pt x="214" y="789"/>
                  </a:lnTo>
                  <a:lnTo>
                    <a:pt x="212" y="783"/>
                  </a:lnTo>
                  <a:lnTo>
                    <a:pt x="209" y="776"/>
                  </a:lnTo>
                  <a:lnTo>
                    <a:pt x="203" y="766"/>
                  </a:lnTo>
                  <a:lnTo>
                    <a:pt x="203" y="766"/>
                  </a:lnTo>
                  <a:lnTo>
                    <a:pt x="197" y="755"/>
                  </a:lnTo>
                  <a:lnTo>
                    <a:pt x="196" y="749"/>
                  </a:lnTo>
                  <a:lnTo>
                    <a:pt x="192" y="743"/>
                  </a:lnTo>
                  <a:lnTo>
                    <a:pt x="192" y="743"/>
                  </a:lnTo>
                  <a:lnTo>
                    <a:pt x="199" y="744"/>
                  </a:lnTo>
                  <a:lnTo>
                    <a:pt x="203" y="749"/>
                  </a:lnTo>
                  <a:lnTo>
                    <a:pt x="209" y="758"/>
                  </a:lnTo>
                  <a:lnTo>
                    <a:pt x="209" y="758"/>
                  </a:lnTo>
                  <a:lnTo>
                    <a:pt x="215" y="769"/>
                  </a:lnTo>
                  <a:lnTo>
                    <a:pt x="221" y="776"/>
                  </a:lnTo>
                  <a:lnTo>
                    <a:pt x="221" y="776"/>
                  </a:lnTo>
                  <a:lnTo>
                    <a:pt x="209" y="747"/>
                  </a:lnTo>
                  <a:lnTo>
                    <a:pt x="209" y="747"/>
                  </a:lnTo>
                  <a:lnTo>
                    <a:pt x="202" y="732"/>
                  </a:lnTo>
                  <a:lnTo>
                    <a:pt x="199" y="725"/>
                  </a:lnTo>
                  <a:lnTo>
                    <a:pt x="196" y="717"/>
                  </a:lnTo>
                  <a:lnTo>
                    <a:pt x="196" y="717"/>
                  </a:lnTo>
                  <a:lnTo>
                    <a:pt x="202" y="720"/>
                  </a:lnTo>
                  <a:lnTo>
                    <a:pt x="205" y="722"/>
                  </a:lnTo>
                  <a:lnTo>
                    <a:pt x="211" y="729"/>
                  </a:lnTo>
                  <a:lnTo>
                    <a:pt x="217" y="735"/>
                  </a:lnTo>
                  <a:lnTo>
                    <a:pt x="223" y="743"/>
                  </a:lnTo>
                  <a:lnTo>
                    <a:pt x="223" y="743"/>
                  </a:lnTo>
                  <a:lnTo>
                    <a:pt x="221" y="737"/>
                  </a:lnTo>
                  <a:lnTo>
                    <a:pt x="220" y="732"/>
                  </a:lnTo>
                  <a:lnTo>
                    <a:pt x="212" y="723"/>
                  </a:lnTo>
                  <a:lnTo>
                    <a:pt x="206" y="714"/>
                  </a:lnTo>
                  <a:lnTo>
                    <a:pt x="203" y="709"/>
                  </a:lnTo>
                  <a:lnTo>
                    <a:pt x="203" y="703"/>
                  </a:lnTo>
                  <a:lnTo>
                    <a:pt x="203" y="703"/>
                  </a:lnTo>
                  <a:lnTo>
                    <a:pt x="208" y="706"/>
                  </a:lnTo>
                  <a:lnTo>
                    <a:pt x="212" y="709"/>
                  </a:lnTo>
                  <a:lnTo>
                    <a:pt x="220" y="717"/>
                  </a:lnTo>
                  <a:lnTo>
                    <a:pt x="228" y="725"/>
                  </a:lnTo>
                  <a:lnTo>
                    <a:pt x="235" y="732"/>
                  </a:lnTo>
                  <a:lnTo>
                    <a:pt x="235" y="732"/>
                  </a:lnTo>
                  <a:lnTo>
                    <a:pt x="229" y="725"/>
                  </a:lnTo>
                  <a:lnTo>
                    <a:pt x="221" y="715"/>
                  </a:lnTo>
                  <a:lnTo>
                    <a:pt x="221" y="715"/>
                  </a:lnTo>
                  <a:lnTo>
                    <a:pt x="221" y="714"/>
                  </a:lnTo>
                  <a:lnTo>
                    <a:pt x="221" y="714"/>
                  </a:lnTo>
                  <a:lnTo>
                    <a:pt x="215" y="702"/>
                  </a:lnTo>
                  <a:lnTo>
                    <a:pt x="206" y="693"/>
                  </a:lnTo>
                  <a:lnTo>
                    <a:pt x="199" y="682"/>
                  </a:lnTo>
                  <a:lnTo>
                    <a:pt x="194" y="671"/>
                  </a:lnTo>
                  <a:lnTo>
                    <a:pt x="194" y="671"/>
                  </a:lnTo>
                  <a:lnTo>
                    <a:pt x="199" y="671"/>
                  </a:lnTo>
                  <a:lnTo>
                    <a:pt x="202" y="673"/>
                  </a:lnTo>
                  <a:lnTo>
                    <a:pt x="209" y="679"/>
                  </a:lnTo>
                  <a:lnTo>
                    <a:pt x="220" y="691"/>
                  </a:lnTo>
                  <a:lnTo>
                    <a:pt x="220" y="691"/>
                  </a:lnTo>
                  <a:lnTo>
                    <a:pt x="229" y="696"/>
                  </a:lnTo>
                  <a:lnTo>
                    <a:pt x="237" y="702"/>
                  </a:lnTo>
                  <a:lnTo>
                    <a:pt x="243" y="708"/>
                  </a:lnTo>
                  <a:lnTo>
                    <a:pt x="249" y="714"/>
                  </a:lnTo>
                  <a:lnTo>
                    <a:pt x="249" y="714"/>
                  </a:lnTo>
                  <a:lnTo>
                    <a:pt x="238" y="699"/>
                  </a:lnTo>
                  <a:lnTo>
                    <a:pt x="228" y="683"/>
                  </a:lnTo>
                  <a:lnTo>
                    <a:pt x="203" y="653"/>
                  </a:lnTo>
                  <a:lnTo>
                    <a:pt x="203" y="653"/>
                  </a:lnTo>
                  <a:lnTo>
                    <a:pt x="203" y="651"/>
                  </a:lnTo>
                  <a:lnTo>
                    <a:pt x="203" y="650"/>
                  </a:lnTo>
                  <a:lnTo>
                    <a:pt x="202" y="648"/>
                  </a:lnTo>
                  <a:lnTo>
                    <a:pt x="203" y="647"/>
                  </a:lnTo>
                  <a:lnTo>
                    <a:pt x="203" y="647"/>
                  </a:lnTo>
                  <a:lnTo>
                    <a:pt x="208" y="648"/>
                  </a:lnTo>
                  <a:lnTo>
                    <a:pt x="214" y="651"/>
                  </a:lnTo>
                  <a:lnTo>
                    <a:pt x="221" y="659"/>
                  </a:lnTo>
                  <a:lnTo>
                    <a:pt x="221" y="659"/>
                  </a:lnTo>
                  <a:lnTo>
                    <a:pt x="270" y="705"/>
                  </a:lnTo>
                  <a:lnTo>
                    <a:pt x="270" y="705"/>
                  </a:lnTo>
                  <a:lnTo>
                    <a:pt x="273" y="705"/>
                  </a:lnTo>
                  <a:lnTo>
                    <a:pt x="275" y="706"/>
                  </a:lnTo>
                  <a:lnTo>
                    <a:pt x="279" y="711"/>
                  </a:lnTo>
                  <a:lnTo>
                    <a:pt x="279" y="711"/>
                  </a:lnTo>
                  <a:lnTo>
                    <a:pt x="263" y="690"/>
                  </a:lnTo>
                  <a:lnTo>
                    <a:pt x="246" y="670"/>
                  </a:lnTo>
                  <a:lnTo>
                    <a:pt x="229" y="651"/>
                  </a:lnTo>
                  <a:lnTo>
                    <a:pt x="211" y="633"/>
                  </a:lnTo>
                  <a:lnTo>
                    <a:pt x="211" y="633"/>
                  </a:lnTo>
                  <a:lnTo>
                    <a:pt x="211" y="632"/>
                  </a:lnTo>
                  <a:lnTo>
                    <a:pt x="211" y="630"/>
                  </a:lnTo>
                  <a:lnTo>
                    <a:pt x="211" y="629"/>
                  </a:lnTo>
                  <a:lnTo>
                    <a:pt x="211" y="627"/>
                  </a:lnTo>
                  <a:lnTo>
                    <a:pt x="211" y="627"/>
                  </a:lnTo>
                  <a:lnTo>
                    <a:pt x="221" y="632"/>
                  </a:lnTo>
                  <a:lnTo>
                    <a:pt x="229" y="638"/>
                  </a:lnTo>
                  <a:lnTo>
                    <a:pt x="244" y="653"/>
                  </a:lnTo>
                  <a:lnTo>
                    <a:pt x="244" y="653"/>
                  </a:lnTo>
                  <a:lnTo>
                    <a:pt x="253" y="659"/>
                  </a:lnTo>
                  <a:lnTo>
                    <a:pt x="263" y="667"/>
                  </a:lnTo>
                  <a:lnTo>
                    <a:pt x="282" y="682"/>
                  </a:lnTo>
                  <a:lnTo>
                    <a:pt x="282" y="682"/>
                  </a:lnTo>
                  <a:lnTo>
                    <a:pt x="264" y="661"/>
                  </a:lnTo>
                  <a:lnTo>
                    <a:pt x="244" y="641"/>
                  </a:lnTo>
                  <a:lnTo>
                    <a:pt x="202" y="603"/>
                  </a:lnTo>
                  <a:lnTo>
                    <a:pt x="202" y="603"/>
                  </a:lnTo>
                  <a:lnTo>
                    <a:pt x="202" y="601"/>
                  </a:lnTo>
                  <a:lnTo>
                    <a:pt x="202" y="600"/>
                  </a:lnTo>
                  <a:lnTo>
                    <a:pt x="202" y="600"/>
                  </a:lnTo>
                  <a:lnTo>
                    <a:pt x="200" y="598"/>
                  </a:lnTo>
                  <a:lnTo>
                    <a:pt x="202" y="597"/>
                  </a:lnTo>
                  <a:lnTo>
                    <a:pt x="203" y="597"/>
                  </a:lnTo>
                  <a:lnTo>
                    <a:pt x="203" y="597"/>
                  </a:lnTo>
                  <a:lnTo>
                    <a:pt x="191" y="572"/>
                  </a:lnTo>
                  <a:lnTo>
                    <a:pt x="180" y="549"/>
                  </a:lnTo>
                  <a:lnTo>
                    <a:pt x="165" y="528"/>
                  </a:lnTo>
                  <a:lnTo>
                    <a:pt x="157" y="517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76" y="563"/>
                  </a:lnTo>
                  <a:lnTo>
                    <a:pt x="188" y="592"/>
                  </a:lnTo>
                  <a:lnTo>
                    <a:pt x="197" y="621"/>
                  </a:lnTo>
                  <a:lnTo>
                    <a:pt x="197" y="621"/>
                  </a:lnTo>
                  <a:lnTo>
                    <a:pt x="199" y="626"/>
                  </a:lnTo>
                  <a:lnTo>
                    <a:pt x="200" y="629"/>
                  </a:lnTo>
                  <a:lnTo>
                    <a:pt x="199" y="630"/>
                  </a:lnTo>
                  <a:lnTo>
                    <a:pt x="199" y="630"/>
                  </a:lnTo>
                  <a:lnTo>
                    <a:pt x="197" y="630"/>
                  </a:lnTo>
                  <a:lnTo>
                    <a:pt x="196" y="632"/>
                  </a:lnTo>
                  <a:lnTo>
                    <a:pt x="196" y="632"/>
                  </a:lnTo>
                  <a:lnTo>
                    <a:pt x="191" y="622"/>
                  </a:lnTo>
                  <a:lnTo>
                    <a:pt x="186" y="615"/>
                  </a:lnTo>
                  <a:lnTo>
                    <a:pt x="183" y="606"/>
                  </a:lnTo>
                  <a:lnTo>
                    <a:pt x="179" y="597"/>
                  </a:lnTo>
                  <a:lnTo>
                    <a:pt x="179" y="597"/>
                  </a:lnTo>
                  <a:lnTo>
                    <a:pt x="170" y="578"/>
                  </a:lnTo>
                  <a:lnTo>
                    <a:pt x="159" y="561"/>
                  </a:lnTo>
                  <a:lnTo>
                    <a:pt x="138" y="528"/>
                  </a:lnTo>
                  <a:lnTo>
                    <a:pt x="138" y="528"/>
                  </a:lnTo>
                  <a:lnTo>
                    <a:pt x="147" y="552"/>
                  </a:lnTo>
                  <a:lnTo>
                    <a:pt x="157" y="578"/>
                  </a:lnTo>
                  <a:lnTo>
                    <a:pt x="167" y="604"/>
                  </a:lnTo>
                  <a:lnTo>
                    <a:pt x="170" y="616"/>
                  </a:lnTo>
                  <a:lnTo>
                    <a:pt x="173" y="629"/>
                  </a:lnTo>
                  <a:lnTo>
                    <a:pt x="173" y="629"/>
                  </a:lnTo>
                  <a:lnTo>
                    <a:pt x="174" y="635"/>
                  </a:lnTo>
                  <a:lnTo>
                    <a:pt x="174" y="638"/>
                  </a:lnTo>
                  <a:lnTo>
                    <a:pt x="171" y="639"/>
                  </a:lnTo>
                  <a:lnTo>
                    <a:pt x="171" y="639"/>
                  </a:lnTo>
                  <a:lnTo>
                    <a:pt x="164" y="627"/>
                  </a:lnTo>
                  <a:lnTo>
                    <a:pt x="160" y="619"/>
                  </a:lnTo>
                  <a:lnTo>
                    <a:pt x="159" y="613"/>
                  </a:lnTo>
                  <a:lnTo>
                    <a:pt x="159" y="613"/>
                  </a:lnTo>
                  <a:lnTo>
                    <a:pt x="150" y="601"/>
                  </a:lnTo>
                  <a:lnTo>
                    <a:pt x="144" y="587"/>
                  </a:lnTo>
                  <a:lnTo>
                    <a:pt x="136" y="575"/>
                  </a:lnTo>
                  <a:lnTo>
                    <a:pt x="127" y="565"/>
                  </a:lnTo>
                  <a:lnTo>
                    <a:pt x="127" y="565"/>
                  </a:lnTo>
                  <a:lnTo>
                    <a:pt x="142" y="603"/>
                  </a:lnTo>
                  <a:lnTo>
                    <a:pt x="150" y="624"/>
                  </a:lnTo>
                  <a:lnTo>
                    <a:pt x="151" y="635"/>
                  </a:lnTo>
                  <a:lnTo>
                    <a:pt x="153" y="645"/>
                  </a:lnTo>
                  <a:lnTo>
                    <a:pt x="153" y="645"/>
                  </a:lnTo>
                  <a:lnTo>
                    <a:pt x="151" y="647"/>
                  </a:lnTo>
                  <a:lnTo>
                    <a:pt x="150" y="647"/>
                  </a:lnTo>
                  <a:lnTo>
                    <a:pt x="150" y="647"/>
                  </a:lnTo>
                  <a:lnTo>
                    <a:pt x="147" y="644"/>
                  </a:lnTo>
                  <a:lnTo>
                    <a:pt x="144" y="639"/>
                  </a:lnTo>
                  <a:lnTo>
                    <a:pt x="139" y="629"/>
                  </a:lnTo>
                  <a:lnTo>
                    <a:pt x="139" y="629"/>
                  </a:lnTo>
                  <a:lnTo>
                    <a:pt x="130" y="609"/>
                  </a:lnTo>
                  <a:lnTo>
                    <a:pt x="119" y="590"/>
                  </a:lnTo>
                  <a:lnTo>
                    <a:pt x="119" y="590"/>
                  </a:lnTo>
                  <a:lnTo>
                    <a:pt x="124" y="607"/>
                  </a:lnTo>
                  <a:lnTo>
                    <a:pt x="131" y="626"/>
                  </a:lnTo>
                  <a:lnTo>
                    <a:pt x="138" y="645"/>
                  </a:lnTo>
                  <a:lnTo>
                    <a:pt x="141" y="667"/>
                  </a:lnTo>
                  <a:lnTo>
                    <a:pt x="141" y="667"/>
                  </a:lnTo>
                  <a:lnTo>
                    <a:pt x="135" y="668"/>
                  </a:lnTo>
                  <a:lnTo>
                    <a:pt x="135" y="668"/>
                  </a:lnTo>
                  <a:lnTo>
                    <a:pt x="124" y="642"/>
                  </a:lnTo>
                  <a:lnTo>
                    <a:pt x="118" y="630"/>
                  </a:lnTo>
                  <a:lnTo>
                    <a:pt x="110" y="619"/>
                  </a:lnTo>
                  <a:lnTo>
                    <a:pt x="110" y="619"/>
                  </a:lnTo>
                  <a:lnTo>
                    <a:pt x="112" y="626"/>
                  </a:lnTo>
                  <a:lnTo>
                    <a:pt x="113" y="632"/>
                  </a:lnTo>
                  <a:lnTo>
                    <a:pt x="118" y="647"/>
                  </a:lnTo>
                  <a:lnTo>
                    <a:pt x="118" y="647"/>
                  </a:lnTo>
                  <a:lnTo>
                    <a:pt x="119" y="661"/>
                  </a:lnTo>
                  <a:lnTo>
                    <a:pt x="118" y="667"/>
                  </a:lnTo>
                  <a:lnTo>
                    <a:pt x="115" y="671"/>
                  </a:lnTo>
                  <a:lnTo>
                    <a:pt x="115" y="671"/>
                  </a:lnTo>
                  <a:lnTo>
                    <a:pt x="110" y="667"/>
                  </a:lnTo>
                  <a:lnTo>
                    <a:pt x="107" y="661"/>
                  </a:lnTo>
                  <a:lnTo>
                    <a:pt x="104" y="653"/>
                  </a:lnTo>
                  <a:lnTo>
                    <a:pt x="99" y="648"/>
                  </a:lnTo>
                  <a:lnTo>
                    <a:pt x="99" y="648"/>
                  </a:lnTo>
                  <a:lnTo>
                    <a:pt x="101" y="661"/>
                  </a:lnTo>
                  <a:lnTo>
                    <a:pt x="103" y="667"/>
                  </a:lnTo>
                  <a:lnTo>
                    <a:pt x="101" y="674"/>
                  </a:lnTo>
                  <a:lnTo>
                    <a:pt x="101" y="674"/>
                  </a:lnTo>
                  <a:lnTo>
                    <a:pt x="98" y="674"/>
                  </a:lnTo>
                  <a:lnTo>
                    <a:pt x="95" y="676"/>
                  </a:lnTo>
                  <a:lnTo>
                    <a:pt x="95" y="676"/>
                  </a:lnTo>
                  <a:lnTo>
                    <a:pt x="90" y="664"/>
                  </a:lnTo>
                  <a:lnTo>
                    <a:pt x="87" y="659"/>
                  </a:lnTo>
                  <a:lnTo>
                    <a:pt x="84" y="654"/>
                  </a:lnTo>
                  <a:lnTo>
                    <a:pt x="84" y="654"/>
                  </a:lnTo>
                  <a:lnTo>
                    <a:pt x="84" y="661"/>
                  </a:lnTo>
                  <a:lnTo>
                    <a:pt x="84" y="668"/>
                  </a:lnTo>
                  <a:lnTo>
                    <a:pt x="84" y="676"/>
                  </a:lnTo>
                  <a:lnTo>
                    <a:pt x="83" y="677"/>
                  </a:lnTo>
                  <a:lnTo>
                    <a:pt x="80" y="680"/>
                  </a:lnTo>
                  <a:lnTo>
                    <a:pt x="80" y="680"/>
                  </a:lnTo>
                  <a:lnTo>
                    <a:pt x="78" y="679"/>
                  </a:lnTo>
                  <a:lnTo>
                    <a:pt x="75" y="676"/>
                  </a:lnTo>
                  <a:lnTo>
                    <a:pt x="75" y="673"/>
                  </a:lnTo>
                  <a:lnTo>
                    <a:pt x="72" y="671"/>
                  </a:lnTo>
                  <a:lnTo>
                    <a:pt x="72" y="671"/>
                  </a:lnTo>
                  <a:lnTo>
                    <a:pt x="75" y="683"/>
                  </a:lnTo>
                  <a:lnTo>
                    <a:pt x="75" y="690"/>
                  </a:lnTo>
                  <a:lnTo>
                    <a:pt x="74" y="696"/>
                  </a:lnTo>
                  <a:lnTo>
                    <a:pt x="74" y="696"/>
                  </a:lnTo>
                  <a:lnTo>
                    <a:pt x="71" y="696"/>
                  </a:lnTo>
                  <a:lnTo>
                    <a:pt x="71" y="696"/>
                  </a:lnTo>
                  <a:lnTo>
                    <a:pt x="69" y="694"/>
                  </a:lnTo>
                  <a:lnTo>
                    <a:pt x="67" y="693"/>
                  </a:lnTo>
                  <a:lnTo>
                    <a:pt x="66" y="686"/>
                  </a:lnTo>
                  <a:lnTo>
                    <a:pt x="66" y="686"/>
                  </a:lnTo>
                  <a:lnTo>
                    <a:pt x="60" y="677"/>
                  </a:lnTo>
                  <a:lnTo>
                    <a:pt x="58" y="671"/>
                  </a:lnTo>
                  <a:lnTo>
                    <a:pt x="57" y="667"/>
                  </a:lnTo>
                  <a:lnTo>
                    <a:pt x="57" y="667"/>
                  </a:lnTo>
                  <a:lnTo>
                    <a:pt x="60" y="667"/>
                  </a:lnTo>
                  <a:lnTo>
                    <a:pt x="61" y="670"/>
                  </a:lnTo>
                  <a:lnTo>
                    <a:pt x="61" y="677"/>
                  </a:lnTo>
                  <a:lnTo>
                    <a:pt x="61" y="677"/>
                  </a:lnTo>
                  <a:lnTo>
                    <a:pt x="64" y="676"/>
                  </a:lnTo>
                  <a:lnTo>
                    <a:pt x="66" y="677"/>
                  </a:lnTo>
                  <a:lnTo>
                    <a:pt x="66" y="677"/>
                  </a:lnTo>
                  <a:lnTo>
                    <a:pt x="66" y="674"/>
                  </a:lnTo>
                  <a:lnTo>
                    <a:pt x="66" y="671"/>
                  </a:lnTo>
                  <a:lnTo>
                    <a:pt x="64" y="664"/>
                  </a:lnTo>
                  <a:lnTo>
                    <a:pt x="64" y="656"/>
                  </a:lnTo>
                  <a:lnTo>
                    <a:pt x="64" y="651"/>
                  </a:lnTo>
                  <a:lnTo>
                    <a:pt x="66" y="648"/>
                  </a:lnTo>
                  <a:lnTo>
                    <a:pt x="66" y="648"/>
                  </a:lnTo>
                  <a:lnTo>
                    <a:pt x="67" y="650"/>
                  </a:lnTo>
                  <a:lnTo>
                    <a:pt x="71" y="650"/>
                  </a:lnTo>
                  <a:lnTo>
                    <a:pt x="72" y="653"/>
                  </a:lnTo>
                  <a:lnTo>
                    <a:pt x="74" y="658"/>
                  </a:lnTo>
                  <a:lnTo>
                    <a:pt x="77" y="661"/>
                  </a:lnTo>
                  <a:lnTo>
                    <a:pt x="77" y="661"/>
                  </a:lnTo>
                  <a:lnTo>
                    <a:pt x="77" y="658"/>
                  </a:lnTo>
                  <a:lnTo>
                    <a:pt x="78" y="651"/>
                  </a:lnTo>
                  <a:lnTo>
                    <a:pt x="75" y="642"/>
                  </a:lnTo>
                  <a:lnTo>
                    <a:pt x="74" y="633"/>
                  </a:lnTo>
                  <a:lnTo>
                    <a:pt x="74" y="629"/>
                  </a:lnTo>
                  <a:lnTo>
                    <a:pt x="74" y="624"/>
                  </a:lnTo>
                  <a:lnTo>
                    <a:pt x="74" y="624"/>
                  </a:lnTo>
                  <a:lnTo>
                    <a:pt x="78" y="626"/>
                  </a:lnTo>
                  <a:lnTo>
                    <a:pt x="80" y="627"/>
                  </a:lnTo>
                  <a:lnTo>
                    <a:pt x="81" y="633"/>
                  </a:lnTo>
                  <a:lnTo>
                    <a:pt x="81" y="633"/>
                  </a:lnTo>
                  <a:lnTo>
                    <a:pt x="92" y="653"/>
                  </a:lnTo>
                  <a:lnTo>
                    <a:pt x="92" y="653"/>
                  </a:lnTo>
                  <a:lnTo>
                    <a:pt x="92" y="647"/>
                  </a:lnTo>
                  <a:lnTo>
                    <a:pt x="92" y="641"/>
                  </a:lnTo>
                  <a:lnTo>
                    <a:pt x="87" y="629"/>
                  </a:lnTo>
                  <a:lnTo>
                    <a:pt x="84" y="618"/>
                  </a:lnTo>
                  <a:lnTo>
                    <a:pt x="83" y="612"/>
                  </a:lnTo>
                  <a:lnTo>
                    <a:pt x="83" y="607"/>
                  </a:lnTo>
                  <a:lnTo>
                    <a:pt x="83" y="607"/>
                  </a:lnTo>
                  <a:lnTo>
                    <a:pt x="89" y="610"/>
                  </a:lnTo>
                  <a:lnTo>
                    <a:pt x="92" y="615"/>
                  </a:lnTo>
                  <a:lnTo>
                    <a:pt x="98" y="629"/>
                  </a:lnTo>
                  <a:lnTo>
                    <a:pt x="98" y="629"/>
                  </a:lnTo>
                  <a:lnTo>
                    <a:pt x="104" y="641"/>
                  </a:lnTo>
                  <a:lnTo>
                    <a:pt x="110" y="651"/>
                  </a:lnTo>
                  <a:lnTo>
                    <a:pt x="110" y="651"/>
                  </a:lnTo>
                  <a:lnTo>
                    <a:pt x="110" y="644"/>
                  </a:lnTo>
                  <a:lnTo>
                    <a:pt x="109" y="636"/>
                  </a:lnTo>
                  <a:lnTo>
                    <a:pt x="104" y="621"/>
                  </a:lnTo>
                  <a:lnTo>
                    <a:pt x="99" y="606"/>
                  </a:lnTo>
                  <a:lnTo>
                    <a:pt x="99" y="598"/>
                  </a:lnTo>
                  <a:lnTo>
                    <a:pt x="99" y="589"/>
                  </a:lnTo>
                  <a:lnTo>
                    <a:pt x="99" y="589"/>
                  </a:lnTo>
                  <a:lnTo>
                    <a:pt x="104" y="593"/>
                  </a:lnTo>
                  <a:lnTo>
                    <a:pt x="109" y="598"/>
                  </a:lnTo>
                  <a:lnTo>
                    <a:pt x="113" y="610"/>
                  </a:lnTo>
                  <a:lnTo>
                    <a:pt x="113" y="610"/>
                  </a:lnTo>
                  <a:lnTo>
                    <a:pt x="119" y="624"/>
                  </a:lnTo>
                  <a:lnTo>
                    <a:pt x="125" y="635"/>
                  </a:lnTo>
                  <a:lnTo>
                    <a:pt x="125" y="635"/>
                  </a:lnTo>
                  <a:lnTo>
                    <a:pt x="124" y="626"/>
                  </a:lnTo>
                  <a:lnTo>
                    <a:pt x="122" y="616"/>
                  </a:lnTo>
                  <a:lnTo>
                    <a:pt x="115" y="600"/>
                  </a:lnTo>
                  <a:lnTo>
                    <a:pt x="107" y="581"/>
                  </a:lnTo>
                  <a:lnTo>
                    <a:pt x="106" y="574"/>
                  </a:lnTo>
                  <a:lnTo>
                    <a:pt x="104" y="565"/>
                  </a:lnTo>
                  <a:lnTo>
                    <a:pt x="104" y="565"/>
                  </a:lnTo>
                  <a:lnTo>
                    <a:pt x="107" y="566"/>
                  </a:lnTo>
                  <a:lnTo>
                    <a:pt x="110" y="568"/>
                  </a:lnTo>
                  <a:lnTo>
                    <a:pt x="115" y="574"/>
                  </a:lnTo>
                  <a:lnTo>
                    <a:pt x="122" y="587"/>
                  </a:lnTo>
                  <a:lnTo>
                    <a:pt x="122" y="587"/>
                  </a:lnTo>
                  <a:lnTo>
                    <a:pt x="131" y="601"/>
                  </a:lnTo>
                  <a:lnTo>
                    <a:pt x="139" y="616"/>
                  </a:lnTo>
                  <a:lnTo>
                    <a:pt x="139" y="616"/>
                  </a:lnTo>
                  <a:lnTo>
                    <a:pt x="136" y="604"/>
                  </a:lnTo>
                  <a:lnTo>
                    <a:pt x="131" y="590"/>
                  </a:lnTo>
                  <a:lnTo>
                    <a:pt x="121" y="566"/>
                  </a:lnTo>
                  <a:lnTo>
                    <a:pt x="121" y="566"/>
                  </a:lnTo>
                  <a:lnTo>
                    <a:pt x="115" y="552"/>
                  </a:lnTo>
                  <a:lnTo>
                    <a:pt x="112" y="546"/>
                  </a:lnTo>
                  <a:lnTo>
                    <a:pt x="112" y="540"/>
                  </a:lnTo>
                  <a:lnTo>
                    <a:pt x="112" y="540"/>
                  </a:lnTo>
                  <a:lnTo>
                    <a:pt x="119" y="543"/>
                  </a:lnTo>
                  <a:lnTo>
                    <a:pt x="121" y="545"/>
                  </a:lnTo>
                  <a:lnTo>
                    <a:pt x="122" y="548"/>
                  </a:lnTo>
                  <a:lnTo>
                    <a:pt x="122" y="548"/>
                  </a:lnTo>
                  <a:lnTo>
                    <a:pt x="133" y="561"/>
                  </a:lnTo>
                  <a:lnTo>
                    <a:pt x="142" y="577"/>
                  </a:lnTo>
                  <a:lnTo>
                    <a:pt x="150" y="590"/>
                  </a:lnTo>
                  <a:lnTo>
                    <a:pt x="159" y="606"/>
                  </a:lnTo>
                  <a:lnTo>
                    <a:pt x="159" y="606"/>
                  </a:lnTo>
                  <a:lnTo>
                    <a:pt x="156" y="592"/>
                  </a:lnTo>
                  <a:lnTo>
                    <a:pt x="151" y="580"/>
                  </a:lnTo>
                  <a:lnTo>
                    <a:pt x="142" y="555"/>
                  </a:lnTo>
                  <a:lnTo>
                    <a:pt x="131" y="531"/>
                  </a:lnTo>
                  <a:lnTo>
                    <a:pt x="128" y="519"/>
                  </a:lnTo>
                  <a:lnTo>
                    <a:pt x="125" y="505"/>
                  </a:lnTo>
                  <a:lnTo>
                    <a:pt x="125" y="505"/>
                  </a:lnTo>
                  <a:lnTo>
                    <a:pt x="128" y="507"/>
                  </a:lnTo>
                  <a:lnTo>
                    <a:pt x="131" y="510"/>
                  </a:lnTo>
                  <a:lnTo>
                    <a:pt x="136" y="516"/>
                  </a:lnTo>
                  <a:lnTo>
                    <a:pt x="136" y="516"/>
                  </a:lnTo>
                  <a:lnTo>
                    <a:pt x="147" y="532"/>
                  </a:lnTo>
                  <a:lnTo>
                    <a:pt x="147" y="532"/>
                  </a:lnTo>
                  <a:lnTo>
                    <a:pt x="177" y="583"/>
                  </a:lnTo>
                  <a:lnTo>
                    <a:pt x="177" y="583"/>
                  </a:lnTo>
                  <a:lnTo>
                    <a:pt x="164" y="552"/>
                  </a:lnTo>
                  <a:lnTo>
                    <a:pt x="148" y="520"/>
                  </a:lnTo>
                  <a:lnTo>
                    <a:pt x="148" y="520"/>
                  </a:lnTo>
                  <a:lnTo>
                    <a:pt x="141" y="507"/>
                  </a:lnTo>
                  <a:lnTo>
                    <a:pt x="138" y="499"/>
                  </a:lnTo>
                  <a:lnTo>
                    <a:pt x="136" y="491"/>
                  </a:lnTo>
                  <a:lnTo>
                    <a:pt x="136" y="491"/>
                  </a:lnTo>
                  <a:lnTo>
                    <a:pt x="144" y="494"/>
                  </a:lnTo>
                  <a:lnTo>
                    <a:pt x="148" y="497"/>
                  </a:lnTo>
                  <a:lnTo>
                    <a:pt x="157" y="508"/>
                  </a:lnTo>
                  <a:lnTo>
                    <a:pt x="165" y="517"/>
                  </a:lnTo>
                  <a:lnTo>
                    <a:pt x="173" y="528"/>
                  </a:lnTo>
                  <a:lnTo>
                    <a:pt x="173" y="528"/>
                  </a:lnTo>
                  <a:lnTo>
                    <a:pt x="168" y="517"/>
                  </a:lnTo>
                  <a:lnTo>
                    <a:pt x="164" y="507"/>
                  </a:lnTo>
                  <a:lnTo>
                    <a:pt x="160" y="494"/>
                  </a:lnTo>
                  <a:lnTo>
                    <a:pt x="157" y="482"/>
                  </a:lnTo>
                  <a:lnTo>
                    <a:pt x="157" y="482"/>
                  </a:lnTo>
                  <a:lnTo>
                    <a:pt x="164" y="482"/>
                  </a:lnTo>
                  <a:lnTo>
                    <a:pt x="168" y="484"/>
                  </a:lnTo>
                  <a:lnTo>
                    <a:pt x="173" y="487"/>
                  </a:lnTo>
                  <a:lnTo>
                    <a:pt x="179" y="490"/>
                  </a:lnTo>
                  <a:lnTo>
                    <a:pt x="179" y="490"/>
                  </a:lnTo>
                  <a:lnTo>
                    <a:pt x="177" y="485"/>
                  </a:lnTo>
                  <a:lnTo>
                    <a:pt x="176" y="482"/>
                  </a:lnTo>
                  <a:lnTo>
                    <a:pt x="173" y="478"/>
                  </a:lnTo>
                  <a:lnTo>
                    <a:pt x="173" y="473"/>
                  </a:lnTo>
                  <a:lnTo>
                    <a:pt x="173" y="473"/>
                  </a:lnTo>
                  <a:lnTo>
                    <a:pt x="173" y="464"/>
                  </a:lnTo>
                  <a:lnTo>
                    <a:pt x="173" y="459"/>
                  </a:lnTo>
                  <a:lnTo>
                    <a:pt x="173" y="455"/>
                  </a:lnTo>
                  <a:lnTo>
                    <a:pt x="173" y="455"/>
                  </a:lnTo>
                  <a:lnTo>
                    <a:pt x="177" y="453"/>
                  </a:lnTo>
                  <a:lnTo>
                    <a:pt x="182" y="453"/>
                  </a:lnTo>
                  <a:lnTo>
                    <a:pt x="186" y="455"/>
                  </a:lnTo>
                  <a:lnTo>
                    <a:pt x="189" y="458"/>
                  </a:lnTo>
                  <a:lnTo>
                    <a:pt x="189" y="458"/>
                  </a:lnTo>
                  <a:lnTo>
                    <a:pt x="194" y="455"/>
                  </a:lnTo>
                  <a:lnTo>
                    <a:pt x="197" y="453"/>
                  </a:lnTo>
                  <a:lnTo>
                    <a:pt x="200" y="455"/>
                  </a:lnTo>
                  <a:lnTo>
                    <a:pt x="200" y="455"/>
                  </a:lnTo>
                  <a:lnTo>
                    <a:pt x="196" y="449"/>
                  </a:lnTo>
                  <a:lnTo>
                    <a:pt x="189" y="443"/>
                  </a:lnTo>
                  <a:lnTo>
                    <a:pt x="176" y="435"/>
                  </a:lnTo>
                  <a:lnTo>
                    <a:pt x="176" y="435"/>
                  </a:lnTo>
                  <a:lnTo>
                    <a:pt x="176" y="432"/>
                  </a:lnTo>
                  <a:lnTo>
                    <a:pt x="174" y="430"/>
                  </a:lnTo>
                  <a:lnTo>
                    <a:pt x="174" y="430"/>
                  </a:lnTo>
                  <a:lnTo>
                    <a:pt x="177" y="429"/>
                  </a:lnTo>
                  <a:lnTo>
                    <a:pt x="180" y="429"/>
                  </a:lnTo>
                  <a:lnTo>
                    <a:pt x="186" y="432"/>
                  </a:lnTo>
                  <a:lnTo>
                    <a:pt x="186" y="432"/>
                  </a:lnTo>
                  <a:lnTo>
                    <a:pt x="185" y="427"/>
                  </a:lnTo>
                  <a:lnTo>
                    <a:pt x="180" y="426"/>
                  </a:lnTo>
                  <a:lnTo>
                    <a:pt x="176" y="423"/>
                  </a:lnTo>
                  <a:lnTo>
                    <a:pt x="173" y="418"/>
                  </a:lnTo>
                  <a:lnTo>
                    <a:pt x="173" y="418"/>
                  </a:lnTo>
                  <a:lnTo>
                    <a:pt x="168" y="424"/>
                  </a:lnTo>
                  <a:lnTo>
                    <a:pt x="167" y="432"/>
                  </a:lnTo>
                  <a:lnTo>
                    <a:pt x="164" y="439"/>
                  </a:lnTo>
                  <a:lnTo>
                    <a:pt x="160" y="444"/>
                  </a:lnTo>
                  <a:lnTo>
                    <a:pt x="160" y="444"/>
                  </a:lnTo>
                  <a:lnTo>
                    <a:pt x="157" y="453"/>
                  </a:lnTo>
                  <a:lnTo>
                    <a:pt x="154" y="461"/>
                  </a:lnTo>
                  <a:lnTo>
                    <a:pt x="148" y="467"/>
                  </a:lnTo>
                  <a:lnTo>
                    <a:pt x="145" y="468"/>
                  </a:lnTo>
                  <a:lnTo>
                    <a:pt x="141" y="470"/>
                  </a:lnTo>
                  <a:lnTo>
                    <a:pt x="141" y="470"/>
                  </a:lnTo>
                  <a:lnTo>
                    <a:pt x="141" y="467"/>
                  </a:lnTo>
                  <a:lnTo>
                    <a:pt x="139" y="464"/>
                  </a:lnTo>
                  <a:lnTo>
                    <a:pt x="141" y="455"/>
                  </a:lnTo>
                  <a:lnTo>
                    <a:pt x="141" y="455"/>
                  </a:lnTo>
                  <a:lnTo>
                    <a:pt x="136" y="464"/>
                  </a:lnTo>
                  <a:lnTo>
                    <a:pt x="133" y="475"/>
                  </a:lnTo>
                  <a:lnTo>
                    <a:pt x="128" y="485"/>
                  </a:lnTo>
                  <a:lnTo>
                    <a:pt x="125" y="490"/>
                  </a:lnTo>
                  <a:lnTo>
                    <a:pt x="122" y="493"/>
                  </a:lnTo>
                  <a:lnTo>
                    <a:pt x="122" y="493"/>
                  </a:lnTo>
                  <a:lnTo>
                    <a:pt x="118" y="491"/>
                  </a:lnTo>
                  <a:lnTo>
                    <a:pt x="118" y="488"/>
                  </a:lnTo>
                  <a:lnTo>
                    <a:pt x="118" y="488"/>
                  </a:lnTo>
                  <a:lnTo>
                    <a:pt x="115" y="491"/>
                  </a:lnTo>
                  <a:lnTo>
                    <a:pt x="112" y="496"/>
                  </a:lnTo>
                  <a:lnTo>
                    <a:pt x="109" y="499"/>
                  </a:lnTo>
                  <a:lnTo>
                    <a:pt x="107" y="500"/>
                  </a:lnTo>
                  <a:lnTo>
                    <a:pt x="104" y="500"/>
                  </a:lnTo>
                  <a:lnTo>
                    <a:pt x="104" y="500"/>
                  </a:lnTo>
                  <a:lnTo>
                    <a:pt x="103" y="493"/>
                  </a:lnTo>
                  <a:lnTo>
                    <a:pt x="104" y="487"/>
                  </a:lnTo>
                  <a:lnTo>
                    <a:pt x="104" y="473"/>
                  </a:lnTo>
                  <a:lnTo>
                    <a:pt x="104" y="473"/>
                  </a:lnTo>
                  <a:lnTo>
                    <a:pt x="99" y="485"/>
                  </a:lnTo>
                  <a:lnTo>
                    <a:pt x="96" y="491"/>
                  </a:lnTo>
                  <a:lnTo>
                    <a:pt x="93" y="496"/>
                  </a:lnTo>
                  <a:lnTo>
                    <a:pt x="93" y="496"/>
                  </a:lnTo>
                  <a:lnTo>
                    <a:pt x="87" y="496"/>
                  </a:lnTo>
                  <a:lnTo>
                    <a:pt x="87" y="496"/>
                  </a:lnTo>
                  <a:lnTo>
                    <a:pt x="87" y="479"/>
                  </a:lnTo>
                  <a:lnTo>
                    <a:pt x="86" y="461"/>
                  </a:lnTo>
                  <a:lnTo>
                    <a:pt x="86" y="461"/>
                  </a:lnTo>
                  <a:lnTo>
                    <a:pt x="78" y="481"/>
                  </a:lnTo>
                  <a:lnTo>
                    <a:pt x="78" y="481"/>
                  </a:lnTo>
                  <a:lnTo>
                    <a:pt x="75" y="491"/>
                  </a:lnTo>
                  <a:lnTo>
                    <a:pt x="72" y="496"/>
                  </a:lnTo>
                  <a:lnTo>
                    <a:pt x="69" y="497"/>
                  </a:lnTo>
                  <a:lnTo>
                    <a:pt x="67" y="497"/>
                  </a:lnTo>
                  <a:lnTo>
                    <a:pt x="67" y="497"/>
                  </a:lnTo>
                  <a:lnTo>
                    <a:pt x="67" y="485"/>
                  </a:lnTo>
                  <a:lnTo>
                    <a:pt x="67" y="473"/>
                  </a:lnTo>
                  <a:lnTo>
                    <a:pt x="69" y="447"/>
                  </a:lnTo>
                  <a:lnTo>
                    <a:pt x="69" y="447"/>
                  </a:lnTo>
                  <a:lnTo>
                    <a:pt x="66" y="452"/>
                  </a:lnTo>
                  <a:lnTo>
                    <a:pt x="64" y="458"/>
                  </a:lnTo>
                  <a:lnTo>
                    <a:pt x="61" y="470"/>
                  </a:lnTo>
                  <a:lnTo>
                    <a:pt x="61" y="470"/>
                  </a:lnTo>
                  <a:lnTo>
                    <a:pt x="58" y="482"/>
                  </a:lnTo>
                  <a:lnTo>
                    <a:pt x="55" y="487"/>
                  </a:lnTo>
                  <a:lnTo>
                    <a:pt x="52" y="488"/>
                  </a:lnTo>
                  <a:lnTo>
                    <a:pt x="49" y="488"/>
                  </a:lnTo>
                  <a:lnTo>
                    <a:pt x="49" y="488"/>
                  </a:lnTo>
                  <a:lnTo>
                    <a:pt x="49" y="482"/>
                  </a:lnTo>
                  <a:lnTo>
                    <a:pt x="49" y="476"/>
                  </a:lnTo>
                  <a:lnTo>
                    <a:pt x="51" y="472"/>
                  </a:lnTo>
                  <a:lnTo>
                    <a:pt x="51" y="465"/>
                  </a:lnTo>
                  <a:lnTo>
                    <a:pt x="51" y="465"/>
                  </a:lnTo>
                  <a:lnTo>
                    <a:pt x="48" y="472"/>
                  </a:lnTo>
                  <a:lnTo>
                    <a:pt x="46" y="478"/>
                  </a:lnTo>
                  <a:lnTo>
                    <a:pt x="43" y="482"/>
                  </a:lnTo>
                  <a:lnTo>
                    <a:pt x="40" y="488"/>
                  </a:lnTo>
                  <a:lnTo>
                    <a:pt x="40" y="488"/>
                  </a:lnTo>
                  <a:lnTo>
                    <a:pt x="35" y="488"/>
                  </a:lnTo>
                  <a:lnTo>
                    <a:pt x="35" y="488"/>
                  </a:lnTo>
                  <a:lnTo>
                    <a:pt x="37" y="481"/>
                  </a:lnTo>
                  <a:lnTo>
                    <a:pt x="37" y="472"/>
                  </a:lnTo>
                  <a:lnTo>
                    <a:pt x="38" y="464"/>
                  </a:lnTo>
                  <a:lnTo>
                    <a:pt x="38" y="458"/>
                  </a:lnTo>
                  <a:lnTo>
                    <a:pt x="38" y="458"/>
                  </a:lnTo>
                  <a:lnTo>
                    <a:pt x="35" y="462"/>
                  </a:lnTo>
                  <a:lnTo>
                    <a:pt x="32" y="468"/>
                  </a:lnTo>
                  <a:lnTo>
                    <a:pt x="29" y="475"/>
                  </a:lnTo>
                  <a:lnTo>
                    <a:pt x="28" y="476"/>
                  </a:lnTo>
                  <a:lnTo>
                    <a:pt x="25" y="478"/>
                  </a:lnTo>
                  <a:lnTo>
                    <a:pt x="25" y="478"/>
                  </a:lnTo>
                  <a:lnTo>
                    <a:pt x="23" y="475"/>
                  </a:lnTo>
                  <a:lnTo>
                    <a:pt x="23" y="472"/>
                  </a:lnTo>
                  <a:lnTo>
                    <a:pt x="25" y="464"/>
                  </a:lnTo>
                  <a:lnTo>
                    <a:pt x="25" y="464"/>
                  </a:lnTo>
                  <a:lnTo>
                    <a:pt x="20" y="468"/>
                  </a:lnTo>
                  <a:lnTo>
                    <a:pt x="17" y="475"/>
                  </a:lnTo>
                  <a:lnTo>
                    <a:pt x="17" y="475"/>
                  </a:lnTo>
                  <a:lnTo>
                    <a:pt x="14" y="475"/>
                  </a:lnTo>
                  <a:lnTo>
                    <a:pt x="11" y="473"/>
                  </a:lnTo>
                  <a:lnTo>
                    <a:pt x="11" y="473"/>
                  </a:lnTo>
                  <a:lnTo>
                    <a:pt x="8" y="478"/>
                  </a:lnTo>
                  <a:lnTo>
                    <a:pt x="8" y="482"/>
                  </a:lnTo>
                  <a:lnTo>
                    <a:pt x="5" y="485"/>
                  </a:lnTo>
                  <a:lnTo>
                    <a:pt x="3" y="48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3" y="458"/>
                  </a:lnTo>
                  <a:lnTo>
                    <a:pt x="3" y="458"/>
                  </a:lnTo>
                  <a:lnTo>
                    <a:pt x="6" y="458"/>
                  </a:lnTo>
                  <a:lnTo>
                    <a:pt x="8" y="459"/>
                  </a:lnTo>
                  <a:lnTo>
                    <a:pt x="8" y="459"/>
                  </a:lnTo>
                  <a:lnTo>
                    <a:pt x="11" y="455"/>
                  </a:lnTo>
                  <a:lnTo>
                    <a:pt x="13" y="450"/>
                  </a:lnTo>
                  <a:lnTo>
                    <a:pt x="13" y="450"/>
                  </a:lnTo>
                  <a:lnTo>
                    <a:pt x="17" y="452"/>
                  </a:lnTo>
                  <a:lnTo>
                    <a:pt x="19" y="453"/>
                  </a:lnTo>
                  <a:lnTo>
                    <a:pt x="19" y="456"/>
                  </a:lnTo>
                  <a:lnTo>
                    <a:pt x="19" y="456"/>
                  </a:lnTo>
                  <a:lnTo>
                    <a:pt x="22" y="452"/>
                  </a:lnTo>
                  <a:lnTo>
                    <a:pt x="23" y="447"/>
                  </a:lnTo>
                  <a:lnTo>
                    <a:pt x="28" y="436"/>
                  </a:lnTo>
                  <a:lnTo>
                    <a:pt x="28" y="436"/>
                  </a:lnTo>
                  <a:lnTo>
                    <a:pt x="29" y="436"/>
                  </a:lnTo>
                  <a:lnTo>
                    <a:pt x="31" y="438"/>
                  </a:lnTo>
                  <a:lnTo>
                    <a:pt x="31" y="438"/>
                  </a:lnTo>
                  <a:lnTo>
                    <a:pt x="32" y="438"/>
                  </a:lnTo>
                  <a:lnTo>
                    <a:pt x="32" y="438"/>
                  </a:lnTo>
                  <a:lnTo>
                    <a:pt x="34" y="446"/>
                  </a:lnTo>
                  <a:lnTo>
                    <a:pt x="34" y="446"/>
                  </a:lnTo>
                  <a:lnTo>
                    <a:pt x="37" y="438"/>
                  </a:lnTo>
                  <a:lnTo>
                    <a:pt x="38" y="435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43" y="433"/>
                  </a:lnTo>
                  <a:lnTo>
                    <a:pt x="45" y="436"/>
                  </a:lnTo>
                  <a:lnTo>
                    <a:pt x="46" y="443"/>
                  </a:lnTo>
                  <a:lnTo>
                    <a:pt x="45" y="450"/>
                  </a:lnTo>
                  <a:lnTo>
                    <a:pt x="45" y="458"/>
                  </a:lnTo>
                  <a:lnTo>
                    <a:pt x="45" y="458"/>
                  </a:lnTo>
                  <a:lnTo>
                    <a:pt x="48" y="447"/>
                  </a:lnTo>
                  <a:lnTo>
                    <a:pt x="51" y="436"/>
                  </a:lnTo>
                  <a:lnTo>
                    <a:pt x="52" y="424"/>
                  </a:lnTo>
                  <a:lnTo>
                    <a:pt x="55" y="414"/>
                  </a:lnTo>
                  <a:lnTo>
                    <a:pt x="55" y="414"/>
                  </a:lnTo>
                  <a:lnTo>
                    <a:pt x="58" y="414"/>
                  </a:lnTo>
                  <a:lnTo>
                    <a:pt x="60" y="415"/>
                  </a:lnTo>
                  <a:lnTo>
                    <a:pt x="60" y="415"/>
                  </a:lnTo>
                  <a:lnTo>
                    <a:pt x="58" y="438"/>
                  </a:lnTo>
                  <a:lnTo>
                    <a:pt x="57" y="450"/>
                  </a:lnTo>
                  <a:lnTo>
                    <a:pt x="57" y="461"/>
                  </a:lnTo>
                  <a:lnTo>
                    <a:pt x="57" y="461"/>
                  </a:lnTo>
                  <a:lnTo>
                    <a:pt x="61" y="447"/>
                  </a:lnTo>
                  <a:lnTo>
                    <a:pt x="66" y="432"/>
                  </a:lnTo>
                  <a:lnTo>
                    <a:pt x="69" y="418"/>
                  </a:lnTo>
                  <a:lnTo>
                    <a:pt x="75" y="404"/>
                  </a:lnTo>
                  <a:lnTo>
                    <a:pt x="75" y="404"/>
                  </a:lnTo>
                  <a:lnTo>
                    <a:pt x="77" y="406"/>
                  </a:lnTo>
                  <a:lnTo>
                    <a:pt x="78" y="409"/>
                  </a:lnTo>
                  <a:lnTo>
                    <a:pt x="78" y="414"/>
                  </a:lnTo>
                  <a:lnTo>
                    <a:pt x="77" y="429"/>
                  </a:lnTo>
                  <a:lnTo>
                    <a:pt x="77" y="429"/>
                  </a:lnTo>
                  <a:lnTo>
                    <a:pt x="75" y="453"/>
                  </a:lnTo>
                  <a:lnTo>
                    <a:pt x="72" y="476"/>
                  </a:lnTo>
                  <a:lnTo>
                    <a:pt x="72" y="476"/>
                  </a:lnTo>
                  <a:lnTo>
                    <a:pt x="78" y="468"/>
                  </a:lnTo>
                  <a:lnTo>
                    <a:pt x="81" y="459"/>
                  </a:lnTo>
                  <a:lnTo>
                    <a:pt x="86" y="436"/>
                  </a:lnTo>
                  <a:lnTo>
                    <a:pt x="86" y="436"/>
                  </a:lnTo>
                  <a:lnTo>
                    <a:pt x="89" y="421"/>
                  </a:lnTo>
                  <a:lnTo>
                    <a:pt x="90" y="412"/>
                  </a:lnTo>
                  <a:lnTo>
                    <a:pt x="95" y="404"/>
                  </a:lnTo>
                  <a:lnTo>
                    <a:pt x="95" y="404"/>
                  </a:lnTo>
                  <a:lnTo>
                    <a:pt x="96" y="406"/>
                  </a:lnTo>
                  <a:lnTo>
                    <a:pt x="98" y="407"/>
                  </a:lnTo>
                  <a:lnTo>
                    <a:pt x="98" y="412"/>
                  </a:lnTo>
                  <a:lnTo>
                    <a:pt x="96" y="421"/>
                  </a:lnTo>
                  <a:lnTo>
                    <a:pt x="96" y="421"/>
                  </a:lnTo>
                  <a:lnTo>
                    <a:pt x="92" y="450"/>
                  </a:lnTo>
                  <a:lnTo>
                    <a:pt x="92" y="467"/>
                  </a:lnTo>
                  <a:lnTo>
                    <a:pt x="93" y="482"/>
                  </a:lnTo>
                  <a:lnTo>
                    <a:pt x="93" y="482"/>
                  </a:lnTo>
                  <a:lnTo>
                    <a:pt x="99" y="468"/>
                  </a:lnTo>
                  <a:lnTo>
                    <a:pt x="104" y="452"/>
                  </a:lnTo>
                  <a:lnTo>
                    <a:pt x="107" y="435"/>
                  </a:lnTo>
                  <a:lnTo>
                    <a:pt x="110" y="417"/>
                  </a:lnTo>
                  <a:lnTo>
                    <a:pt x="110" y="417"/>
                  </a:lnTo>
                  <a:lnTo>
                    <a:pt x="112" y="407"/>
                  </a:lnTo>
                  <a:lnTo>
                    <a:pt x="113" y="404"/>
                  </a:lnTo>
                  <a:lnTo>
                    <a:pt x="115" y="401"/>
                  </a:lnTo>
                  <a:lnTo>
                    <a:pt x="115" y="401"/>
                  </a:lnTo>
                  <a:lnTo>
                    <a:pt x="118" y="403"/>
                  </a:lnTo>
                  <a:lnTo>
                    <a:pt x="119" y="406"/>
                  </a:lnTo>
                  <a:lnTo>
                    <a:pt x="118" y="414"/>
                  </a:lnTo>
                  <a:lnTo>
                    <a:pt x="118" y="414"/>
                  </a:lnTo>
                  <a:lnTo>
                    <a:pt x="113" y="447"/>
                  </a:lnTo>
                  <a:lnTo>
                    <a:pt x="109" y="484"/>
                  </a:lnTo>
                  <a:lnTo>
                    <a:pt x="109" y="484"/>
                  </a:lnTo>
                  <a:lnTo>
                    <a:pt x="113" y="476"/>
                  </a:lnTo>
                  <a:lnTo>
                    <a:pt x="118" y="465"/>
                  </a:lnTo>
                  <a:lnTo>
                    <a:pt x="121" y="453"/>
                  </a:lnTo>
                  <a:lnTo>
                    <a:pt x="122" y="439"/>
                  </a:lnTo>
                  <a:lnTo>
                    <a:pt x="122" y="439"/>
                  </a:lnTo>
                  <a:lnTo>
                    <a:pt x="124" y="418"/>
                  </a:lnTo>
                  <a:lnTo>
                    <a:pt x="125" y="409"/>
                  </a:lnTo>
                  <a:lnTo>
                    <a:pt x="127" y="404"/>
                  </a:lnTo>
                  <a:lnTo>
                    <a:pt x="130" y="401"/>
                  </a:lnTo>
                  <a:lnTo>
                    <a:pt x="130" y="401"/>
                  </a:lnTo>
                  <a:lnTo>
                    <a:pt x="131" y="403"/>
                  </a:lnTo>
                  <a:lnTo>
                    <a:pt x="133" y="404"/>
                  </a:lnTo>
                  <a:lnTo>
                    <a:pt x="133" y="409"/>
                  </a:lnTo>
                  <a:lnTo>
                    <a:pt x="131" y="420"/>
                  </a:lnTo>
                  <a:lnTo>
                    <a:pt x="131" y="420"/>
                  </a:lnTo>
                  <a:lnTo>
                    <a:pt x="127" y="449"/>
                  </a:lnTo>
                  <a:lnTo>
                    <a:pt x="124" y="476"/>
                  </a:lnTo>
                  <a:lnTo>
                    <a:pt x="124" y="476"/>
                  </a:lnTo>
                  <a:lnTo>
                    <a:pt x="127" y="472"/>
                  </a:lnTo>
                  <a:lnTo>
                    <a:pt x="130" y="465"/>
                  </a:lnTo>
                  <a:lnTo>
                    <a:pt x="135" y="453"/>
                  </a:lnTo>
                  <a:lnTo>
                    <a:pt x="135" y="453"/>
                  </a:lnTo>
                  <a:lnTo>
                    <a:pt x="141" y="429"/>
                  </a:lnTo>
                  <a:lnTo>
                    <a:pt x="145" y="401"/>
                  </a:lnTo>
                  <a:lnTo>
                    <a:pt x="145" y="401"/>
                  </a:lnTo>
                  <a:lnTo>
                    <a:pt x="148" y="400"/>
                  </a:lnTo>
                  <a:lnTo>
                    <a:pt x="150" y="397"/>
                  </a:lnTo>
                  <a:lnTo>
                    <a:pt x="150" y="397"/>
                  </a:lnTo>
                  <a:lnTo>
                    <a:pt x="150" y="395"/>
                  </a:lnTo>
                  <a:lnTo>
                    <a:pt x="151" y="397"/>
                  </a:lnTo>
                  <a:lnTo>
                    <a:pt x="154" y="398"/>
                  </a:lnTo>
                  <a:lnTo>
                    <a:pt x="154" y="398"/>
                  </a:lnTo>
                  <a:lnTo>
                    <a:pt x="148" y="427"/>
                  </a:lnTo>
                  <a:lnTo>
                    <a:pt x="145" y="459"/>
                  </a:lnTo>
                  <a:lnTo>
                    <a:pt x="145" y="459"/>
                  </a:lnTo>
                  <a:lnTo>
                    <a:pt x="150" y="453"/>
                  </a:lnTo>
                  <a:lnTo>
                    <a:pt x="154" y="446"/>
                  </a:lnTo>
                  <a:lnTo>
                    <a:pt x="162" y="429"/>
                  </a:lnTo>
                  <a:lnTo>
                    <a:pt x="168" y="412"/>
                  </a:lnTo>
                  <a:lnTo>
                    <a:pt x="174" y="397"/>
                  </a:lnTo>
                  <a:lnTo>
                    <a:pt x="174" y="397"/>
                  </a:lnTo>
                  <a:lnTo>
                    <a:pt x="173" y="392"/>
                  </a:lnTo>
                  <a:lnTo>
                    <a:pt x="174" y="391"/>
                  </a:lnTo>
                  <a:lnTo>
                    <a:pt x="174" y="391"/>
                  </a:lnTo>
                  <a:lnTo>
                    <a:pt x="180" y="383"/>
                  </a:lnTo>
                  <a:lnTo>
                    <a:pt x="182" y="377"/>
                  </a:lnTo>
                  <a:lnTo>
                    <a:pt x="183" y="371"/>
                  </a:lnTo>
                  <a:lnTo>
                    <a:pt x="183" y="371"/>
                  </a:lnTo>
                  <a:lnTo>
                    <a:pt x="186" y="371"/>
                  </a:lnTo>
                  <a:lnTo>
                    <a:pt x="189" y="371"/>
                  </a:lnTo>
                  <a:lnTo>
                    <a:pt x="194" y="372"/>
                  </a:lnTo>
                  <a:lnTo>
                    <a:pt x="194" y="372"/>
                  </a:lnTo>
                  <a:lnTo>
                    <a:pt x="192" y="371"/>
                  </a:lnTo>
                  <a:lnTo>
                    <a:pt x="191" y="368"/>
                  </a:lnTo>
                  <a:lnTo>
                    <a:pt x="191" y="365"/>
                  </a:lnTo>
                  <a:lnTo>
                    <a:pt x="191" y="362"/>
                  </a:lnTo>
                  <a:lnTo>
                    <a:pt x="191" y="362"/>
                  </a:lnTo>
                  <a:lnTo>
                    <a:pt x="182" y="356"/>
                  </a:lnTo>
                  <a:lnTo>
                    <a:pt x="174" y="351"/>
                  </a:lnTo>
                  <a:lnTo>
                    <a:pt x="167" y="345"/>
                  </a:lnTo>
                  <a:lnTo>
                    <a:pt x="164" y="340"/>
                  </a:lnTo>
                  <a:lnTo>
                    <a:pt x="162" y="336"/>
                  </a:lnTo>
                  <a:lnTo>
                    <a:pt x="162" y="336"/>
                  </a:lnTo>
                  <a:lnTo>
                    <a:pt x="165" y="334"/>
                  </a:lnTo>
                  <a:lnTo>
                    <a:pt x="168" y="336"/>
                  </a:lnTo>
                  <a:lnTo>
                    <a:pt x="173" y="337"/>
                  </a:lnTo>
                  <a:lnTo>
                    <a:pt x="177" y="340"/>
                  </a:lnTo>
                  <a:lnTo>
                    <a:pt x="183" y="342"/>
                  </a:lnTo>
                  <a:lnTo>
                    <a:pt x="183" y="342"/>
                  </a:lnTo>
                  <a:lnTo>
                    <a:pt x="167" y="324"/>
                  </a:lnTo>
                  <a:lnTo>
                    <a:pt x="167" y="324"/>
                  </a:lnTo>
                  <a:lnTo>
                    <a:pt x="164" y="328"/>
                  </a:lnTo>
                  <a:lnTo>
                    <a:pt x="160" y="334"/>
                  </a:lnTo>
                  <a:lnTo>
                    <a:pt x="156" y="339"/>
                  </a:lnTo>
                  <a:lnTo>
                    <a:pt x="153" y="342"/>
                  </a:lnTo>
                  <a:lnTo>
                    <a:pt x="150" y="342"/>
                  </a:lnTo>
                  <a:lnTo>
                    <a:pt x="150" y="342"/>
                  </a:lnTo>
                  <a:lnTo>
                    <a:pt x="151" y="336"/>
                  </a:lnTo>
                  <a:lnTo>
                    <a:pt x="153" y="328"/>
                  </a:lnTo>
                  <a:lnTo>
                    <a:pt x="157" y="314"/>
                  </a:lnTo>
                  <a:lnTo>
                    <a:pt x="171" y="287"/>
                  </a:lnTo>
                  <a:lnTo>
                    <a:pt x="171" y="287"/>
                  </a:lnTo>
                  <a:lnTo>
                    <a:pt x="176" y="275"/>
                  </a:lnTo>
                  <a:lnTo>
                    <a:pt x="177" y="270"/>
                  </a:lnTo>
                  <a:lnTo>
                    <a:pt x="179" y="264"/>
                  </a:lnTo>
                  <a:lnTo>
                    <a:pt x="179" y="264"/>
                  </a:lnTo>
                  <a:lnTo>
                    <a:pt x="170" y="278"/>
                  </a:lnTo>
                  <a:lnTo>
                    <a:pt x="162" y="292"/>
                  </a:lnTo>
                  <a:lnTo>
                    <a:pt x="148" y="321"/>
                  </a:lnTo>
                  <a:lnTo>
                    <a:pt x="148" y="321"/>
                  </a:lnTo>
                  <a:lnTo>
                    <a:pt x="142" y="330"/>
                  </a:lnTo>
                  <a:lnTo>
                    <a:pt x="139" y="334"/>
                  </a:lnTo>
                  <a:lnTo>
                    <a:pt x="135" y="337"/>
                  </a:lnTo>
                  <a:lnTo>
                    <a:pt x="135" y="337"/>
                  </a:lnTo>
                  <a:lnTo>
                    <a:pt x="135" y="333"/>
                  </a:lnTo>
                  <a:lnTo>
                    <a:pt x="136" y="327"/>
                  </a:lnTo>
                  <a:lnTo>
                    <a:pt x="141" y="316"/>
                  </a:lnTo>
                  <a:lnTo>
                    <a:pt x="153" y="296"/>
                  </a:lnTo>
                  <a:lnTo>
                    <a:pt x="153" y="296"/>
                  </a:lnTo>
                  <a:lnTo>
                    <a:pt x="156" y="290"/>
                  </a:lnTo>
                  <a:lnTo>
                    <a:pt x="159" y="282"/>
                  </a:lnTo>
                  <a:lnTo>
                    <a:pt x="167" y="269"/>
                  </a:lnTo>
                  <a:lnTo>
                    <a:pt x="167" y="269"/>
                  </a:lnTo>
                  <a:lnTo>
                    <a:pt x="162" y="273"/>
                  </a:lnTo>
                  <a:lnTo>
                    <a:pt x="159" y="278"/>
                  </a:lnTo>
                  <a:lnTo>
                    <a:pt x="151" y="290"/>
                  </a:lnTo>
                  <a:lnTo>
                    <a:pt x="145" y="304"/>
                  </a:lnTo>
                  <a:lnTo>
                    <a:pt x="139" y="316"/>
                  </a:lnTo>
                  <a:lnTo>
                    <a:pt x="139" y="316"/>
                  </a:lnTo>
                  <a:lnTo>
                    <a:pt x="138" y="316"/>
                  </a:lnTo>
                  <a:lnTo>
                    <a:pt x="135" y="316"/>
                  </a:lnTo>
                  <a:lnTo>
                    <a:pt x="135" y="316"/>
                  </a:lnTo>
                  <a:lnTo>
                    <a:pt x="135" y="310"/>
                  </a:lnTo>
                  <a:lnTo>
                    <a:pt x="136" y="302"/>
                  </a:lnTo>
                  <a:lnTo>
                    <a:pt x="139" y="295"/>
                  </a:lnTo>
                  <a:lnTo>
                    <a:pt x="144" y="289"/>
                  </a:lnTo>
                  <a:lnTo>
                    <a:pt x="144" y="289"/>
                  </a:lnTo>
                  <a:lnTo>
                    <a:pt x="147" y="279"/>
                  </a:lnTo>
                  <a:lnTo>
                    <a:pt x="150" y="269"/>
                  </a:lnTo>
                  <a:lnTo>
                    <a:pt x="154" y="260"/>
                  </a:lnTo>
                  <a:lnTo>
                    <a:pt x="157" y="247"/>
                  </a:lnTo>
                  <a:lnTo>
                    <a:pt x="157" y="247"/>
                  </a:lnTo>
                  <a:lnTo>
                    <a:pt x="138" y="282"/>
                  </a:lnTo>
                  <a:lnTo>
                    <a:pt x="118" y="319"/>
                  </a:lnTo>
                  <a:lnTo>
                    <a:pt x="118" y="319"/>
                  </a:lnTo>
                  <a:lnTo>
                    <a:pt x="112" y="319"/>
                  </a:lnTo>
                  <a:lnTo>
                    <a:pt x="112" y="319"/>
                  </a:lnTo>
                  <a:lnTo>
                    <a:pt x="115" y="310"/>
                  </a:lnTo>
                  <a:lnTo>
                    <a:pt x="119" y="302"/>
                  </a:lnTo>
                  <a:lnTo>
                    <a:pt x="127" y="285"/>
                  </a:lnTo>
                  <a:lnTo>
                    <a:pt x="136" y="270"/>
                  </a:lnTo>
                  <a:lnTo>
                    <a:pt x="139" y="261"/>
                  </a:lnTo>
                  <a:lnTo>
                    <a:pt x="141" y="252"/>
                  </a:lnTo>
                  <a:lnTo>
                    <a:pt x="141" y="252"/>
                  </a:lnTo>
                  <a:lnTo>
                    <a:pt x="135" y="261"/>
                  </a:lnTo>
                  <a:lnTo>
                    <a:pt x="130" y="272"/>
                  </a:lnTo>
                  <a:lnTo>
                    <a:pt x="121" y="295"/>
                  </a:lnTo>
                  <a:lnTo>
                    <a:pt x="121" y="295"/>
                  </a:lnTo>
                  <a:lnTo>
                    <a:pt x="115" y="295"/>
                  </a:lnTo>
                  <a:lnTo>
                    <a:pt x="115" y="295"/>
                  </a:lnTo>
                  <a:lnTo>
                    <a:pt x="115" y="289"/>
                  </a:lnTo>
                  <a:lnTo>
                    <a:pt x="118" y="284"/>
                  </a:lnTo>
                  <a:lnTo>
                    <a:pt x="118" y="284"/>
                  </a:lnTo>
                  <a:lnTo>
                    <a:pt x="110" y="292"/>
                  </a:lnTo>
                  <a:lnTo>
                    <a:pt x="106" y="302"/>
                  </a:lnTo>
                  <a:lnTo>
                    <a:pt x="106" y="302"/>
                  </a:lnTo>
                  <a:lnTo>
                    <a:pt x="99" y="304"/>
                  </a:lnTo>
                  <a:lnTo>
                    <a:pt x="99" y="304"/>
                  </a:lnTo>
                  <a:lnTo>
                    <a:pt x="99" y="296"/>
                  </a:lnTo>
                  <a:lnTo>
                    <a:pt x="101" y="287"/>
                  </a:lnTo>
                  <a:lnTo>
                    <a:pt x="107" y="269"/>
                  </a:lnTo>
                  <a:lnTo>
                    <a:pt x="107" y="269"/>
                  </a:lnTo>
                  <a:lnTo>
                    <a:pt x="103" y="276"/>
                  </a:lnTo>
                  <a:lnTo>
                    <a:pt x="99" y="284"/>
                  </a:lnTo>
                  <a:lnTo>
                    <a:pt x="95" y="292"/>
                  </a:lnTo>
                  <a:lnTo>
                    <a:pt x="92" y="293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89" y="292"/>
                  </a:lnTo>
                  <a:lnTo>
                    <a:pt x="87" y="289"/>
                  </a:lnTo>
                  <a:lnTo>
                    <a:pt x="87" y="289"/>
                  </a:lnTo>
                  <a:lnTo>
                    <a:pt x="86" y="290"/>
                  </a:lnTo>
                  <a:lnTo>
                    <a:pt x="84" y="293"/>
                  </a:lnTo>
                  <a:lnTo>
                    <a:pt x="81" y="295"/>
                  </a:lnTo>
                  <a:lnTo>
                    <a:pt x="77" y="295"/>
                  </a:lnTo>
                  <a:lnTo>
                    <a:pt x="77" y="295"/>
                  </a:lnTo>
                  <a:lnTo>
                    <a:pt x="77" y="278"/>
                  </a:lnTo>
                  <a:lnTo>
                    <a:pt x="77" y="278"/>
                  </a:lnTo>
                  <a:lnTo>
                    <a:pt x="72" y="281"/>
                  </a:lnTo>
                  <a:lnTo>
                    <a:pt x="69" y="285"/>
                  </a:lnTo>
                  <a:lnTo>
                    <a:pt x="66" y="290"/>
                  </a:lnTo>
                  <a:lnTo>
                    <a:pt x="63" y="292"/>
                  </a:lnTo>
                  <a:lnTo>
                    <a:pt x="58" y="292"/>
                  </a:lnTo>
                  <a:lnTo>
                    <a:pt x="58" y="292"/>
                  </a:lnTo>
                  <a:lnTo>
                    <a:pt x="58" y="287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7" y="281"/>
                  </a:lnTo>
                  <a:lnTo>
                    <a:pt x="55" y="281"/>
                  </a:lnTo>
                  <a:lnTo>
                    <a:pt x="54" y="282"/>
                  </a:lnTo>
                  <a:lnTo>
                    <a:pt x="52" y="281"/>
                  </a:lnTo>
                  <a:lnTo>
                    <a:pt x="52" y="281"/>
                  </a:lnTo>
                  <a:lnTo>
                    <a:pt x="51" y="279"/>
                  </a:lnTo>
                  <a:lnTo>
                    <a:pt x="51" y="276"/>
                  </a:lnTo>
                  <a:lnTo>
                    <a:pt x="51" y="276"/>
                  </a:lnTo>
                  <a:lnTo>
                    <a:pt x="49" y="278"/>
                  </a:lnTo>
                  <a:lnTo>
                    <a:pt x="48" y="281"/>
                  </a:lnTo>
                  <a:lnTo>
                    <a:pt x="45" y="282"/>
                  </a:lnTo>
                  <a:lnTo>
                    <a:pt x="40" y="282"/>
                  </a:lnTo>
                  <a:lnTo>
                    <a:pt x="40" y="282"/>
                  </a:lnTo>
                  <a:lnTo>
                    <a:pt x="40" y="276"/>
                  </a:lnTo>
                  <a:lnTo>
                    <a:pt x="42" y="272"/>
                  </a:lnTo>
                  <a:lnTo>
                    <a:pt x="42" y="272"/>
                  </a:lnTo>
                  <a:lnTo>
                    <a:pt x="37" y="275"/>
                  </a:lnTo>
                  <a:lnTo>
                    <a:pt x="35" y="276"/>
                  </a:lnTo>
                  <a:lnTo>
                    <a:pt x="31" y="276"/>
                  </a:lnTo>
                  <a:lnTo>
                    <a:pt x="31" y="276"/>
                  </a:lnTo>
                  <a:lnTo>
                    <a:pt x="31" y="270"/>
                  </a:lnTo>
                  <a:lnTo>
                    <a:pt x="34" y="264"/>
                  </a:lnTo>
                  <a:lnTo>
                    <a:pt x="35" y="258"/>
                  </a:lnTo>
                  <a:lnTo>
                    <a:pt x="37" y="252"/>
                  </a:lnTo>
                  <a:lnTo>
                    <a:pt x="37" y="252"/>
                  </a:lnTo>
                  <a:lnTo>
                    <a:pt x="40" y="252"/>
                  </a:lnTo>
                  <a:lnTo>
                    <a:pt x="42" y="250"/>
                  </a:lnTo>
                  <a:lnTo>
                    <a:pt x="43" y="247"/>
                  </a:lnTo>
                  <a:lnTo>
                    <a:pt x="46" y="247"/>
                  </a:lnTo>
                  <a:lnTo>
                    <a:pt x="46" y="247"/>
                  </a:lnTo>
                  <a:lnTo>
                    <a:pt x="49" y="249"/>
                  </a:lnTo>
                  <a:lnTo>
                    <a:pt x="49" y="249"/>
                  </a:lnTo>
                  <a:lnTo>
                    <a:pt x="49" y="257"/>
                  </a:lnTo>
                  <a:lnTo>
                    <a:pt x="48" y="263"/>
                  </a:lnTo>
                  <a:lnTo>
                    <a:pt x="48" y="263"/>
                  </a:lnTo>
                  <a:lnTo>
                    <a:pt x="51" y="258"/>
                  </a:lnTo>
                  <a:lnTo>
                    <a:pt x="54" y="253"/>
                  </a:lnTo>
                  <a:lnTo>
                    <a:pt x="55" y="247"/>
                  </a:lnTo>
                  <a:lnTo>
                    <a:pt x="57" y="243"/>
                  </a:lnTo>
                  <a:lnTo>
                    <a:pt x="57" y="243"/>
                  </a:lnTo>
                  <a:lnTo>
                    <a:pt x="60" y="244"/>
                  </a:lnTo>
                  <a:lnTo>
                    <a:pt x="61" y="246"/>
                  </a:lnTo>
                  <a:lnTo>
                    <a:pt x="61" y="252"/>
                  </a:lnTo>
                  <a:lnTo>
                    <a:pt x="60" y="258"/>
                  </a:lnTo>
                  <a:lnTo>
                    <a:pt x="60" y="261"/>
                  </a:lnTo>
                  <a:lnTo>
                    <a:pt x="60" y="264"/>
                  </a:lnTo>
                  <a:lnTo>
                    <a:pt x="60" y="264"/>
                  </a:lnTo>
                  <a:lnTo>
                    <a:pt x="64" y="260"/>
                  </a:lnTo>
                  <a:lnTo>
                    <a:pt x="66" y="255"/>
                  </a:lnTo>
                  <a:lnTo>
                    <a:pt x="69" y="243"/>
                  </a:lnTo>
                  <a:lnTo>
                    <a:pt x="69" y="243"/>
                  </a:lnTo>
                  <a:lnTo>
                    <a:pt x="74" y="244"/>
                  </a:lnTo>
                  <a:lnTo>
                    <a:pt x="75" y="246"/>
                  </a:lnTo>
                  <a:lnTo>
                    <a:pt x="75" y="246"/>
                  </a:lnTo>
                  <a:lnTo>
                    <a:pt x="75" y="252"/>
                  </a:lnTo>
                  <a:lnTo>
                    <a:pt x="72" y="258"/>
                  </a:lnTo>
                  <a:lnTo>
                    <a:pt x="71" y="264"/>
                  </a:lnTo>
                  <a:lnTo>
                    <a:pt x="69" y="270"/>
                  </a:lnTo>
                  <a:lnTo>
                    <a:pt x="69" y="270"/>
                  </a:lnTo>
                  <a:lnTo>
                    <a:pt x="72" y="269"/>
                  </a:lnTo>
                  <a:lnTo>
                    <a:pt x="74" y="264"/>
                  </a:lnTo>
                  <a:lnTo>
                    <a:pt x="78" y="257"/>
                  </a:lnTo>
                  <a:lnTo>
                    <a:pt x="81" y="247"/>
                  </a:lnTo>
                  <a:lnTo>
                    <a:pt x="86" y="238"/>
                  </a:lnTo>
                  <a:lnTo>
                    <a:pt x="86" y="238"/>
                  </a:lnTo>
                  <a:lnTo>
                    <a:pt x="89" y="240"/>
                  </a:lnTo>
                  <a:lnTo>
                    <a:pt x="92" y="241"/>
                  </a:lnTo>
                  <a:lnTo>
                    <a:pt x="92" y="241"/>
                  </a:lnTo>
                  <a:lnTo>
                    <a:pt x="86" y="260"/>
                  </a:lnTo>
                  <a:lnTo>
                    <a:pt x="84" y="269"/>
                  </a:lnTo>
                  <a:lnTo>
                    <a:pt x="83" y="279"/>
                  </a:lnTo>
                  <a:lnTo>
                    <a:pt x="83" y="279"/>
                  </a:lnTo>
                  <a:lnTo>
                    <a:pt x="87" y="275"/>
                  </a:lnTo>
                  <a:lnTo>
                    <a:pt x="90" y="270"/>
                  </a:lnTo>
                  <a:lnTo>
                    <a:pt x="96" y="260"/>
                  </a:lnTo>
                  <a:lnTo>
                    <a:pt x="104" y="237"/>
                  </a:lnTo>
                  <a:lnTo>
                    <a:pt x="104" y="237"/>
                  </a:lnTo>
                  <a:lnTo>
                    <a:pt x="107" y="237"/>
                  </a:lnTo>
                  <a:lnTo>
                    <a:pt x="109" y="238"/>
                  </a:lnTo>
                  <a:lnTo>
                    <a:pt x="109" y="241"/>
                  </a:lnTo>
                  <a:lnTo>
                    <a:pt x="109" y="244"/>
                  </a:lnTo>
                  <a:lnTo>
                    <a:pt x="109" y="24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18" y="232"/>
                  </a:lnTo>
                  <a:lnTo>
                    <a:pt x="119" y="232"/>
                  </a:lnTo>
                  <a:lnTo>
                    <a:pt x="122" y="234"/>
                  </a:lnTo>
                  <a:lnTo>
                    <a:pt x="122" y="234"/>
                  </a:lnTo>
                  <a:lnTo>
                    <a:pt x="119" y="246"/>
                  </a:lnTo>
                  <a:lnTo>
                    <a:pt x="118" y="257"/>
                  </a:lnTo>
                  <a:lnTo>
                    <a:pt x="110" y="276"/>
                  </a:lnTo>
                  <a:lnTo>
                    <a:pt x="110" y="276"/>
                  </a:lnTo>
                  <a:lnTo>
                    <a:pt x="118" y="266"/>
                  </a:lnTo>
                  <a:lnTo>
                    <a:pt x="124" y="255"/>
                  </a:lnTo>
                  <a:lnTo>
                    <a:pt x="135" y="229"/>
                  </a:lnTo>
                  <a:lnTo>
                    <a:pt x="135" y="229"/>
                  </a:lnTo>
                  <a:lnTo>
                    <a:pt x="139" y="231"/>
                  </a:lnTo>
                  <a:lnTo>
                    <a:pt x="141" y="235"/>
                  </a:lnTo>
                  <a:lnTo>
                    <a:pt x="141" y="235"/>
                  </a:lnTo>
                  <a:lnTo>
                    <a:pt x="142" y="234"/>
                  </a:lnTo>
                  <a:lnTo>
                    <a:pt x="144" y="232"/>
                  </a:lnTo>
                  <a:lnTo>
                    <a:pt x="145" y="231"/>
                  </a:lnTo>
                  <a:lnTo>
                    <a:pt x="147" y="229"/>
                  </a:lnTo>
                  <a:lnTo>
                    <a:pt x="147" y="229"/>
                  </a:lnTo>
                  <a:lnTo>
                    <a:pt x="150" y="231"/>
                  </a:lnTo>
                  <a:lnTo>
                    <a:pt x="150" y="234"/>
                  </a:lnTo>
                  <a:lnTo>
                    <a:pt x="150" y="238"/>
                  </a:lnTo>
                  <a:lnTo>
                    <a:pt x="148" y="250"/>
                  </a:lnTo>
                  <a:lnTo>
                    <a:pt x="148" y="250"/>
                  </a:lnTo>
                  <a:lnTo>
                    <a:pt x="151" y="246"/>
                  </a:lnTo>
                  <a:lnTo>
                    <a:pt x="154" y="240"/>
                  </a:lnTo>
                  <a:lnTo>
                    <a:pt x="157" y="235"/>
                  </a:lnTo>
                  <a:lnTo>
                    <a:pt x="160" y="229"/>
                  </a:lnTo>
                  <a:lnTo>
                    <a:pt x="160" y="229"/>
                  </a:lnTo>
                  <a:lnTo>
                    <a:pt x="165" y="232"/>
                  </a:lnTo>
                  <a:lnTo>
                    <a:pt x="165" y="232"/>
                  </a:lnTo>
                  <a:lnTo>
                    <a:pt x="165" y="241"/>
                  </a:lnTo>
                  <a:lnTo>
                    <a:pt x="162" y="250"/>
                  </a:lnTo>
                  <a:lnTo>
                    <a:pt x="157" y="267"/>
                  </a:lnTo>
                  <a:lnTo>
                    <a:pt x="157" y="267"/>
                  </a:lnTo>
                  <a:lnTo>
                    <a:pt x="162" y="263"/>
                  </a:lnTo>
                  <a:lnTo>
                    <a:pt x="168" y="255"/>
                  </a:lnTo>
                  <a:lnTo>
                    <a:pt x="179" y="240"/>
                  </a:lnTo>
                  <a:lnTo>
                    <a:pt x="179" y="240"/>
                  </a:lnTo>
                  <a:lnTo>
                    <a:pt x="180" y="240"/>
                  </a:lnTo>
                  <a:lnTo>
                    <a:pt x="182" y="241"/>
                  </a:lnTo>
                  <a:lnTo>
                    <a:pt x="182" y="241"/>
                  </a:lnTo>
                  <a:lnTo>
                    <a:pt x="186" y="237"/>
                  </a:lnTo>
                  <a:lnTo>
                    <a:pt x="188" y="232"/>
                  </a:lnTo>
                  <a:lnTo>
                    <a:pt x="191" y="228"/>
                  </a:lnTo>
                  <a:lnTo>
                    <a:pt x="194" y="225"/>
                  </a:lnTo>
                  <a:lnTo>
                    <a:pt x="194" y="225"/>
                  </a:lnTo>
                  <a:lnTo>
                    <a:pt x="196" y="229"/>
                  </a:lnTo>
                  <a:lnTo>
                    <a:pt x="196" y="234"/>
                  </a:lnTo>
                  <a:lnTo>
                    <a:pt x="192" y="243"/>
                  </a:lnTo>
                  <a:lnTo>
                    <a:pt x="188" y="252"/>
                  </a:lnTo>
                  <a:lnTo>
                    <a:pt x="186" y="257"/>
                  </a:lnTo>
                  <a:lnTo>
                    <a:pt x="186" y="261"/>
                  </a:lnTo>
                  <a:lnTo>
                    <a:pt x="186" y="261"/>
                  </a:lnTo>
                  <a:lnTo>
                    <a:pt x="186" y="263"/>
                  </a:lnTo>
                  <a:lnTo>
                    <a:pt x="188" y="263"/>
                  </a:lnTo>
                  <a:lnTo>
                    <a:pt x="191" y="263"/>
                  </a:lnTo>
                  <a:lnTo>
                    <a:pt x="191" y="263"/>
                  </a:lnTo>
                  <a:lnTo>
                    <a:pt x="196" y="258"/>
                  </a:lnTo>
                  <a:lnTo>
                    <a:pt x="197" y="255"/>
                  </a:lnTo>
                  <a:lnTo>
                    <a:pt x="196" y="252"/>
                  </a:lnTo>
                  <a:lnTo>
                    <a:pt x="196" y="252"/>
                  </a:lnTo>
                  <a:lnTo>
                    <a:pt x="200" y="249"/>
                  </a:lnTo>
                  <a:lnTo>
                    <a:pt x="203" y="244"/>
                  </a:lnTo>
                  <a:lnTo>
                    <a:pt x="209" y="237"/>
                  </a:lnTo>
                  <a:lnTo>
                    <a:pt x="209" y="237"/>
                  </a:lnTo>
                  <a:lnTo>
                    <a:pt x="211" y="237"/>
                  </a:lnTo>
                  <a:lnTo>
                    <a:pt x="212" y="240"/>
                  </a:lnTo>
                  <a:lnTo>
                    <a:pt x="212" y="244"/>
                  </a:lnTo>
                  <a:lnTo>
                    <a:pt x="211" y="249"/>
                  </a:lnTo>
                  <a:lnTo>
                    <a:pt x="211" y="253"/>
                  </a:lnTo>
                  <a:lnTo>
                    <a:pt x="211" y="253"/>
                  </a:lnTo>
                  <a:lnTo>
                    <a:pt x="215" y="252"/>
                  </a:lnTo>
                  <a:lnTo>
                    <a:pt x="217" y="250"/>
                  </a:lnTo>
                  <a:lnTo>
                    <a:pt x="221" y="246"/>
                  </a:lnTo>
                  <a:lnTo>
                    <a:pt x="221" y="246"/>
                  </a:lnTo>
                  <a:lnTo>
                    <a:pt x="228" y="247"/>
                  </a:lnTo>
                  <a:lnTo>
                    <a:pt x="228" y="247"/>
                  </a:lnTo>
                  <a:lnTo>
                    <a:pt x="228" y="253"/>
                  </a:lnTo>
                  <a:lnTo>
                    <a:pt x="228" y="260"/>
                  </a:lnTo>
                  <a:lnTo>
                    <a:pt x="228" y="260"/>
                  </a:lnTo>
                  <a:lnTo>
                    <a:pt x="229" y="261"/>
                  </a:lnTo>
                  <a:lnTo>
                    <a:pt x="234" y="263"/>
                  </a:lnTo>
                  <a:lnTo>
                    <a:pt x="237" y="264"/>
                  </a:lnTo>
                  <a:lnTo>
                    <a:pt x="240" y="266"/>
                  </a:lnTo>
                  <a:lnTo>
                    <a:pt x="240" y="266"/>
                  </a:lnTo>
                  <a:lnTo>
                    <a:pt x="240" y="263"/>
                  </a:lnTo>
                  <a:lnTo>
                    <a:pt x="238" y="260"/>
                  </a:lnTo>
                  <a:lnTo>
                    <a:pt x="235" y="255"/>
                  </a:lnTo>
                  <a:lnTo>
                    <a:pt x="231" y="249"/>
                  </a:lnTo>
                  <a:lnTo>
                    <a:pt x="229" y="246"/>
                  </a:lnTo>
                  <a:lnTo>
                    <a:pt x="229" y="241"/>
                  </a:lnTo>
                  <a:lnTo>
                    <a:pt x="229" y="241"/>
                  </a:lnTo>
                  <a:lnTo>
                    <a:pt x="235" y="240"/>
                  </a:lnTo>
                  <a:lnTo>
                    <a:pt x="243" y="240"/>
                  </a:lnTo>
                  <a:lnTo>
                    <a:pt x="243" y="240"/>
                  </a:lnTo>
                  <a:lnTo>
                    <a:pt x="243" y="238"/>
                  </a:lnTo>
                  <a:lnTo>
                    <a:pt x="240" y="237"/>
                  </a:lnTo>
                  <a:lnTo>
                    <a:pt x="238" y="234"/>
                  </a:lnTo>
                  <a:lnTo>
                    <a:pt x="237" y="229"/>
                  </a:lnTo>
                  <a:lnTo>
                    <a:pt x="237" y="229"/>
                  </a:lnTo>
                  <a:lnTo>
                    <a:pt x="246" y="231"/>
                  </a:lnTo>
                  <a:lnTo>
                    <a:pt x="253" y="234"/>
                  </a:lnTo>
                  <a:lnTo>
                    <a:pt x="270" y="241"/>
                  </a:lnTo>
                  <a:lnTo>
                    <a:pt x="270" y="241"/>
                  </a:lnTo>
                  <a:lnTo>
                    <a:pt x="264" y="235"/>
                  </a:lnTo>
                  <a:lnTo>
                    <a:pt x="258" y="231"/>
                  </a:lnTo>
                  <a:lnTo>
                    <a:pt x="252" y="226"/>
                  </a:lnTo>
                  <a:lnTo>
                    <a:pt x="249" y="221"/>
                  </a:lnTo>
                  <a:lnTo>
                    <a:pt x="247" y="218"/>
                  </a:lnTo>
                  <a:lnTo>
                    <a:pt x="247" y="218"/>
                  </a:lnTo>
                  <a:lnTo>
                    <a:pt x="253" y="215"/>
                  </a:lnTo>
                  <a:lnTo>
                    <a:pt x="261" y="215"/>
                  </a:lnTo>
                  <a:lnTo>
                    <a:pt x="267" y="217"/>
                  </a:lnTo>
                  <a:lnTo>
                    <a:pt x="273" y="218"/>
                  </a:lnTo>
                  <a:lnTo>
                    <a:pt x="273" y="218"/>
                  </a:lnTo>
                  <a:lnTo>
                    <a:pt x="273" y="215"/>
                  </a:lnTo>
                  <a:lnTo>
                    <a:pt x="272" y="214"/>
                  </a:lnTo>
                  <a:lnTo>
                    <a:pt x="272" y="212"/>
                  </a:lnTo>
                  <a:lnTo>
                    <a:pt x="270" y="211"/>
                  </a:lnTo>
                  <a:lnTo>
                    <a:pt x="270" y="211"/>
                  </a:lnTo>
                  <a:lnTo>
                    <a:pt x="276" y="211"/>
                  </a:lnTo>
                  <a:lnTo>
                    <a:pt x="282" y="212"/>
                  </a:lnTo>
                  <a:lnTo>
                    <a:pt x="293" y="217"/>
                  </a:lnTo>
                  <a:lnTo>
                    <a:pt x="304" y="220"/>
                  </a:lnTo>
                  <a:lnTo>
                    <a:pt x="310" y="221"/>
                  </a:lnTo>
                  <a:lnTo>
                    <a:pt x="318" y="223"/>
                  </a:lnTo>
                  <a:lnTo>
                    <a:pt x="318" y="223"/>
                  </a:lnTo>
                  <a:lnTo>
                    <a:pt x="322" y="225"/>
                  </a:lnTo>
                  <a:lnTo>
                    <a:pt x="327" y="228"/>
                  </a:lnTo>
                  <a:lnTo>
                    <a:pt x="339" y="231"/>
                  </a:lnTo>
                  <a:lnTo>
                    <a:pt x="339" y="231"/>
                  </a:lnTo>
                  <a:lnTo>
                    <a:pt x="333" y="228"/>
                  </a:lnTo>
                  <a:lnTo>
                    <a:pt x="327" y="225"/>
                  </a:lnTo>
                  <a:lnTo>
                    <a:pt x="321" y="221"/>
                  </a:lnTo>
                  <a:lnTo>
                    <a:pt x="319" y="218"/>
                  </a:lnTo>
                  <a:lnTo>
                    <a:pt x="318" y="215"/>
                  </a:lnTo>
                  <a:lnTo>
                    <a:pt x="318" y="215"/>
                  </a:lnTo>
                  <a:lnTo>
                    <a:pt x="298" y="212"/>
                  </a:lnTo>
                  <a:lnTo>
                    <a:pt x="287" y="209"/>
                  </a:lnTo>
                  <a:lnTo>
                    <a:pt x="278" y="208"/>
                  </a:lnTo>
                  <a:lnTo>
                    <a:pt x="278" y="208"/>
                  </a:lnTo>
                  <a:lnTo>
                    <a:pt x="273" y="205"/>
                  </a:lnTo>
                  <a:lnTo>
                    <a:pt x="269" y="202"/>
                  </a:lnTo>
                  <a:lnTo>
                    <a:pt x="266" y="199"/>
                  </a:lnTo>
                  <a:lnTo>
                    <a:pt x="264" y="192"/>
                  </a:lnTo>
                  <a:lnTo>
                    <a:pt x="264" y="192"/>
                  </a:lnTo>
                  <a:lnTo>
                    <a:pt x="260" y="191"/>
                  </a:lnTo>
                  <a:lnTo>
                    <a:pt x="257" y="189"/>
                  </a:lnTo>
                  <a:lnTo>
                    <a:pt x="257" y="186"/>
                  </a:lnTo>
                  <a:lnTo>
                    <a:pt x="257" y="186"/>
                  </a:lnTo>
                  <a:lnTo>
                    <a:pt x="261" y="183"/>
                  </a:lnTo>
                  <a:lnTo>
                    <a:pt x="269" y="183"/>
                  </a:lnTo>
                  <a:lnTo>
                    <a:pt x="282" y="185"/>
                  </a:lnTo>
                  <a:lnTo>
                    <a:pt x="282" y="185"/>
                  </a:lnTo>
                  <a:lnTo>
                    <a:pt x="282" y="183"/>
                  </a:lnTo>
                  <a:lnTo>
                    <a:pt x="281" y="182"/>
                  </a:lnTo>
                  <a:lnTo>
                    <a:pt x="281" y="179"/>
                  </a:lnTo>
                  <a:lnTo>
                    <a:pt x="281" y="176"/>
                  </a:lnTo>
                  <a:lnTo>
                    <a:pt x="281" y="176"/>
                  </a:lnTo>
                  <a:lnTo>
                    <a:pt x="264" y="174"/>
                  </a:lnTo>
                  <a:lnTo>
                    <a:pt x="247" y="173"/>
                  </a:lnTo>
                  <a:lnTo>
                    <a:pt x="232" y="170"/>
                  </a:lnTo>
                  <a:lnTo>
                    <a:pt x="217" y="165"/>
                  </a:lnTo>
                  <a:lnTo>
                    <a:pt x="217" y="165"/>
                  </a:lnTo>
                  <a:lnTo>
                    <a:pt x="215" y="160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4" y="154"/>
                  </a:lnTo>
                  <a:lnTo>
                    <a:pt x="211" y="154"/>
                  </a:lnTo>
                  <a:lnTo>
                    <a:pt x="206" y="153"/>
                  </a:lnTo>
                  <a:lnTo>
                    <a:pt x="206" y="153"/>
                  </a:lnTo>
                  <a:lnTo>
                    <a:pt x="206" y="151"/>
                  </a:lnTo>
                  <a:lnTo>
                    <a:pt x="205" y="150"/>
                  </a:lnTo>
                  <a:lnTo>
                    <a:pt x="205" y="148"/>
                  </a:lnTo>
                  <a:lnTo>
                    <a:pt x="206" y="147"/>
                  </a:lnTo>
                  <a:lnTo>
                    <a:pt x="206" y="147"/>
                  </a:lnTo>
                  <a:lnTo>
                    <a:pt x="203" y="145"/>
                  </a:lnTo>
                  <a:lnTo>
                    <a:pt x="200" y="142"/>
                  </a:lnTo>
                  <a:lnTo>
                    <a:pt x="200" y="142"/>
                  </a:lnTo>
                  <a:lnTo>
                    <a:pt x="208" y="138"/>
                  </a:lnTo>
                  <a:lnTo>
                    <a:pt x="215" y="135"/>
                  </a:lnTo>
                  <a:lnTo>
                    <a:pt x="226" y="133"/>
                  </a:lnTo>
                  <a:lnTo>
                    <a:pt x="235" y="133"/>
                  </a:lnTo>
                  <a:lnTo>
                    <a:pt x="257" y="131"/>
                  </a:lnTo>
                  <a:lnTo>
                    <a:pt x="266" y="130"/>
                  </a:lnTo>
                  <a:lnTo>
                    <a:pt x="275" y="127"/>
                  </a:lnTo>
                  <a:lnTo>
                    <a:pt x="275" y="127"/>
                  </a:lnTo>
                  <a:lnTo>
                    <a:pt x="232" y="125"/>
                  </a:lnTo>
                  <a:lnTo>
                    <a:pt x="188" y="125"/>
                  </a:lnTo>
                  <a:lnTo>
                    <a:pt x="188" y="125"/>
                  </a:lnTo>
                  <a:lnTo>
                    <a:pt x="186" y="124"/>
                  </a:lnTo>
                  <a:lnTo>
                    <a:pt x="183" y="119"/>
                  </a:lnTo>
                  <a:lnTo>
                    <a:pt x="183" y="119"/>
                  </a:lnTo>
                  <a:lnTo>
                    <a:pt x="191" y="118"/>
                  </a:lnTo>
                  <a:lnTo>
                    <a:pt x="199" y="116"/>
                  </a:lnTo>
                  <a:lnTo>
                    <a:pt x="215" y="118"/>
                  </a:lnTo>
                  <a:lnTo>
                    <a:pt x="231" y="118"/>
                  </a:lnTo>
                  <a:lnTo>
                    <a:pt x="238" y="116"/>
                  </a:lnTo>
                  <a:lnTo>
                    <a:pt x="244" y="113"/>
                  </a:lnTo>
                  <a:lnTo>
                    <a:pt x="244" y="113"/>
                  </a:lnTo>
                  <a:lnTo>
                    <a:pt x="232" y="113"/>
                  </a:lnTo>
                  <a:lnTo>
                    <a:pt x="217" y="113"/>
                  </a:lnTo>
                  <a:lnTo>
                    <a:pt x="200" y="115"/>
                  </a:lnTo>
                  <a:lnTo>
                    <a:pt x="182" y="115"/>
                  </a:lnTo>
                  <a:lnTo>
                    <a:pt x="182" y="115"/>
                  </a:lnTo>
                  <a:lnTo>
                    <a:pt x="180" y="112"/>
                  </a:lnTo>
                  <a:lnTo>
                    <a:pt x="179" y="110"/>
                  </a:lnTo>
                  <a:lnTo>
                    <a:pt x="179" y="110"/>
                  </a:lnTo>
                  <a:lnTo>
                    <a:pt x="179" y="109"/>
                  </a:lnTo>
                  <a:lnTo>
                    <a:pt x="180" y="107"/>
                  </a:lnTo>
                  <a:lnTo>
                    <a:pt x="183" y="107"/>
                  </a:lnTo>
                  <a:lnTo>
                    <a:pt x="183" y="107"/>
                  </a:lnTo>
                  <a:lnTo>
                    <a:pt x="180" y="106"/>
                  </a:lnTo>
                  <a:lnTo>
                    <a:pt x="179" y="104"/>
                  </a:lnTo>
                  <a:lnTo>
                    <a:pt x="177" y="101"/>
                  </a:lnTo>
                  <a:lnTo>
                    <a:pt x="177" y="101"/>
                  </a:lnTo>
                  <a:lnTo>
                    <a:pt x="179" y="101"/>
                  </a:lnTo>
                  <a:lnTo>
                    <a:pt x="179" y="99"/>
                  </a:lnTo>
                  <a:lnTo>
                    <a:pt x="179" y="99"/>
                  </a:lnTo>
                  <a:lnTo>
                    <a:pt x="206" y="96"/>
                  </a:lnTo>
                  <a:lnTo>
                    <a:pt x="206" y="96"/>
                  </a:lnTo>
                  <a:lnTo>
                    <a:pt x="191" y="93"/>
                  </a:lnTo>
                  <a:lnTo>
                    <a:pt x="180" y="92"/>
                  </a:lnTo>
                  <a:lnTo>
                    <a:pt x="171" y="93"/>
                  </a:lnTo>
                  <a:lnTo>
                    <a:pt x="171" y="93"/>
                  </a:lnTo>
                  <a:lnTo>
                    <a:pt x="170" y="95"/>
                  </a:lnTo>
                  <a:lnTo>
                    <a:pt x="171" y="98"/>
                  </a:lnTo>
                  <a:lnTo>
                    <a:pt x="171" y="98"/>
                  </a:lnTo>
                  <a:lnTo>
                    <a:pt x="168" y="96"/>
                  </a:lnTo>
                  <a:lnTo>
                    <a:pt x="164" y="95"/>
                  </a:lnTo>
                  <a:lnTo>
                    <a:pt x="160" y="95"/>
                  </a:lnTo>
                  <a:lnTo>
                    <a:pt x="159" y="93"/>
                  </a:lnTo>
                  <a:lnTo>
                    <a:pt x="159" y="90"/>
                  </a:lnTo>
                  <a:lnTo>
                    <a:pt x="159" y="90"/>
                  </a:lnTo>
                  <a:lnTo>
                    <a:pt x="177" y="89"/>
                  </a:lnTo>
                  <a:lnTo>
                    <a:pt x="196" y="89"/>
                  </a:lnTo>
                  <a:lnTo>
                    <a:pt x="214" y="90"/>
                  </a:lnTo>
                  <a:lnTo>
                    <a:pt x="231" y="95"/>
                  </a:lnTo>
                  <a:lnTo>
                    <a:pt x="231" y="95"/>
                  </a:lnTo>
                  <a:lnTo>
                    <a:pt x="229" y="98"/>
                  </a:lnTo>
                  <a:lnTo>
                    <a:pt x="226" y="99"/>
                  </a:lnTo>
                  <a:lnTo>
                    <a:pt x="217" y="101"/>
                  </a:lnTo>
                  <a:lnTo>
                    <a:pt x="217" y="101"/>
                  </a:lnTo>
                  <a:lnTo>
                    <a:pt x="221" y="103"/>
                  </a:lnTo>
                  <a:lnTo>
                    <a:pt x="228" y="103"/>
                  </a:lnTo>
                  <a:lnTo>
                    <a:pt x="238" y="104"/>
                  </a:lnTo>
                  <a:lnTo>
                    <a:pt x="238" y="104"/>
                  </a:lnTo>
                  <a:lnTo>
                    <a:pt x="240" y="106"/>
                  </a:lnTo>
                  <a:lnTo>
                    <a:pt x="240" y="109"/>
                  </a:lnTo>
                  <a:lnTo>
                    <a:pt x="240" y="109"/>
                  </a:lnTo>
                  <a:lnTo>
                    <a:pt x="250" y="109"/>
                  </a:lnTo>
                  <a:lnTo>
                    <a:pt x="260" y="109"/>
                  </a:lnTo>
                  <a:lnTo>
                    <a:pt x="260" y="109"/>
                  </a:lnTo>
                  <a:lnTo>
                    <a:pt x="258" y="113"/>
                  </a:lnTo>
                  <a:lnTo>
                    <a:pt x="255" y="116"/>
                  </a:lnTo>
                  <a:lnTo>
                    <a:pt x="247" y="119"/>
                  </a:lnTo>
                  <a:lnTo>
                    <a:pt x="247" y="119"/>
                  </a:lnTo>
                  <a:lnTo>
                    <a:pt x="258" y="121"/>
                  </a:lnTo>
                  <a:lnTo>
                    <a:pt x="269" y="122"/>
                  </a:lnTo>
                  <a:lnTo>
                    <a:pt x="279" y="122"/>
                  </a:lnTo>
                  <a:lnTo>
                    <a:pt x="290" y="124"/>
                  </a:lnTo>
                  <a:lnTo>
                    <a:pt x="290" y="124"/>
                  </a:lnTo>
                  <a:lnTo>
                    <a:pt x="290" y="127"/>
                  </a:lnTo>
                  <a:lnTo>
                    <a:pt x="287" y="130"/>
                  </a:lnTo>
                  <a:lnTo>
                    <a:pt x="282" y="131"/>
                  </a:lnTo>
                  <a:lnTo>
                    <a:pt x="282" y="131"/>
                  </a:lnTo>
                  <a:lnTo>
                    <a:pt x="284" y="133"/>
                  </a:lnTo>
                  <a:lnTo>
                    <a:pt x="289" y="135"/>
                  </a:lnTo>
                  <a:lnTo>
                    <a:pt x="295" y="133"/>
                  </a:lnTo>
                  <a:lnTo>
                    <a:pt x="302" y="131"/>
                  </a:lnTo>
                  <a:lnTo>
                    <a:pt x="305" y="131"/>
                  </a:lnTo>
                  <a:lnTo>
                    <a:pt x="308" y="131"/>
                  </a:lnTo>
                  <a:lnTo>
                    <a:pt x="308" y="131"/>
                  </a:lnTo>
                  <a:lnTo>
                    <a:pt x="307" y="136"/>
                  </a:lnTo>
                  <a:lnTo>
                    <a:pt x="302" y="138"/>
                  </a:lnTo>
                  <a:lnTo>
                    <a:pt x="293" y="141"/>
                  </a:lnTo>
                  <a:lnTo>
                    <a:pt x="293" y="141"/>
                  </a:lnTo>
                  <a:lnTo>
                    <a:pt x="296" y="144"/>
                  </a:lnTo>
                  <a:lnTo>
                    <a:pt x="296" y="144"/>
                  </a:lnTo>
                  <a:lnTo>
                    <a:pt x="289" y="142"/>
                  </a:lnTo>
                  <a:lnTo>
                    <a:pt x="281" y="145"/>
                  </a:lnTo>
                  <a:lnTo>
                    <a:pt x="281" y="145"/>
                  </a:lnTo>
                  <a:lnTo>
                    <a:pt x="285" y="145"/>
                  </a:lnTo>
                  <a:lnTo>
                    <a:pt x="292" y="147"/>
                  </a:lnTo>
                  <a:lnTo>
                    <a:pt x="301" y="147"/>
                  </a:lnTo>
                  <a:lnTo>
                    <a:pt x="301" y="147"/>
                  </a:lnTo>
                  <a:lnTo>
                    <a:pt x="302" y="145"/>
                  </a:lnTo>
                  <a:lnTo>
                    <a:pt x="301" y="145"/>
                  </a:lnTo>
                  <a:lnTo>
                    <a:pt x="301" y="144"/>
                  </a:lnTo>
                  <a:lnTo>
                    <a:pt x="301" y="144"/>
                  </a:lnTo>
                  <a:lnTo>
                    <a:pt x="308" y="147"/>
                  </a:lnTo>
                  <a:lnTo>
                    <a:pt x="318" y="147"/>
                  </a:lnTo>
                  <a:lnTo>
                    <a:pt x="328" y="147"/>
                  </a:lnTo>
                  <a:lnTo>
                    <a:pt x="339" y="148"/>
                  </a:lnTo>
                  <a:lnTo>
                    <a:pt x="339" y="148"/>
                  </a:lnTo>
                  <a:lnTo>
                    <a:pt x="337" y="153"/>
                  </a:lnTo>
                  <a:lnTo>
                    <a:pt x="334" y="156"/>
                  </a:lnTo>
                  <a:lnTo>
                    <a:pt x="327" y="159"/>
                  </a:lnTo>
                  <a:lnTo>
                    <a:pt x="327" y="159"/>
                  </a:lnTo>
                  <a:lnTo>
                    <a:pt x="331" y="162"/>
                  </a:lnTo>
                  <a:lnTo>
                    <a:pt x="339" y="164"/>
                  </a:lnTo>
                  <a:lnTo>
                    <a:pt x="354" y="164"/>
                  </a:lnTo>
                  <a:lnTo>
                    <a:pt x="354" y="164"/>
                  </a:lnTo>
                  <a:lnTo>
                    <a:pt x="356" y="162"/>
                  </a:lnTo>
                  <a:lnTo>
                    <a:pt x="354" y="160"/>
                  </a:lnTo>
                  <a:lnTo>
                    <a:pt x="354" y="159"/>
                  </a:lnTo>
                  <a:lnTo>
                    <a:pt x="354" y="157"/>
                  </a:lnTo>
                  <a:lnTo>
                    <a:pt x="354" y="157"/>
                  </a:lnTo>
                  <a:lnTo>
                    <a:pt x="360" y="157"/>
                  </a:lnTo>
                  <a:lnTo>
                    <a:pt x="366" y="159"/>
                  </a:lnTo>
                  <a:lnTo>
                    <a:pt x="382" y="167"/>
                  </a:lnTo>
                  <a:lnTo>
                    <a:pt x="382" y="167"/>
                  </a:lnTo>
                  <a:lnTo>
                    <a:pt x="397" y="174"/>
                  </a:lnTo>
                  <a:lnTo>
                    <a:pt x="411" y="180"/>
                  </a:lnTo>
                  <a:lnTo>
                    <a:pt x="411" y="180"/>
                  </a:lnTo>
                  <a:lnTo>
                    <a:pt x="429" y="189"/>
                  </a:lnTo>
                  <a:lnTo>
                    <a:pt x="447" y="199"/>
                  </a:lnTo>
                  <a:lnTo>
                    <a:pt x="467" y="209"/>
                  </a:lnTo>
                  <a:lnTo>
                    <a:pt x="484" y="218"/>
                  </a:lnTo>
                  <a:lnTo>
                    <a:pt x="484" y="218"/>
                  </a:lnTo>
                  <a:lnTo>
                    <a:pt x="487" y="217"/>
                  </a:lnTo>
                  <a:lnTo>
                    <a:pt x="490" y="217"/>
                  </a:lnTo>
                  <a:lnTo>
                    <a:pt x="490" y="217"/>
                  </a:lnTo>
                  <a:lnTo>
                    <a:pt x="510" y="229"/>
                  </a:lnTo>
                  <a:lnTo>
                    <a:pt x="531" y="240"/>
                  </a:lnTo>
                  <a:lnTo>
                    <a:pt x="575" y="261"/>
                  </a:lnTo>
                  <a:lnTo>
                    <a:pt x="575" y="261"/>
                  </a:lnTo>
                  <a:lnTo>
                    <a:pt x="572" y="258"/>
                  </a:lnTo>
                  <a:lnTo>
                    <a:pt x="568" y="255"/>
                  </a:lnTo>
                  <a:lnTo>
                    <a:pt x="563" y="252"/>
                  </a:lnTo>
                  <a:lnTo>
                    <a:pt x="560" y="247"/>
                  </a:lnTo>
                  <a:lnTo>
                    <a:pt x="560" y="247"/>
                  </a:lnTo>
                  <a:lnTo>
                    <a:pt x="554" y="243"/>
                  </a:lnTo>
                  <a:lnTo>
                    <a:pt x="549" y="240"/>
                  </a:lnTo>
                  <a:lnTo>
                    <a:pt x="543" y="235"/>
                  </a:lnTo>
                  <a:lnTo>
                    <a:pt x="536" y="232"/>
                  </a:lnTo>
                  <a:lnTo>
                    <a:pt x="536" y="232"/>
                  </a:lnTo>
                  <a:lnTo>
                    <a:pt x="536" y="231"/>
                  </a:lnTo>
                  <a:lnTo>
                    <a:pt x="534" y="229"/>
                  </a:lnTo>
                  <a:lnTo>
                    <a:pt x="534" y="229"/>
                  </a:lnTo>
                  <a:lnTo>
                    <a:pt x="526" y="226"/>
                  </a:lnTo>
                  <a:lnTo>
                    <a:pt x="523" y="225"/>
                  </a:lnTo>
                  <a:lnTo>
                    <a:pt x="522" y="221"/>
                  </a:lnTo>
                  <a:lnTo>
                    <a:pt x="522" y="221"/>
                  </a:lnTo>
                  <a:lnTo>
                    <a:pt x="517" y="221"/>
                  </a:lnTo>
                  <a:lnTo>
                    <a:pt x="514" y="220"/>
                  </a:lnTo>
                  <a:lnTo>
                    <a:pt x="510" y="218"/>
                  </a:lnTo>
                  <a:lnTo>
                    <a:pt x="507" y="215"/>
                  </a:lnTo>
                  <a:lnTo>
                    <a:pt x="507" y="215"/>
                  </a:lnTo>
                  <a:lnTo>
                    <a:pt x="500" y="214"/>
                  </a:lnTo>
                  <a:lnTo>
                    <a:pt x="496" y="211"/>
                  </a:lnTo>
                  <a:lnTo>
                    <a:pt x="490" y="208"/>
                  </a:lnTo>
                  <a:lnTo>
                    <a:pt x="485" y="206"/>
                  </a:lnTo>
                  <a:lnTo>
                    <a:pt x="485" y="206"/>
                  </a:lnTo>
                  <a:lnTo>
                    <a:pt x="484" y="205"/>
                  </a:lnTo>
                  <a:lnTo>
                    <a:pt x="484" y="205"/>
                  </a:lnTo>
                  <a:lnTo>
                    <a:pt x="484" y="203"/>
                  </a:lnTo>
                  <a:lnTo>
                    <a:pt x="484" y="203"/>
                  </a:lnTo>
                  <a:lnTo>
                    <a:pt x="479" y="203"/>
                  </a:lnTo>
                  <a:lnTo>
                    <a:pt x="479" y="203"/>
                  </a:lnTo>
                  <a:lnTo>
                    <a:pt x="472" y="199"/>
                  </a:lnTo>
                  <a:lnTo>
                    <a:pt x="464" y="19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30" y="180"/>
                  </a:lnTo>
                  <a:lnTo>
                    <a:pt x="427" y="179"/>
                  </a:lnTo>
                  <a:lnTo>
                    <a:pt x="426" y="177"/>
                  </a:lnTo>
                  <a:lnTo>
                    <a:pt x="426" y="174"/>
                  </a:lnTo>
                  <a:lnTo>
                    <a:pt x="427" y="171"/>
                  </a:lnTo>
                  <a:lnTo>
                    <a:pt x="427" y="171"/>
                  </a:lnTo>
                  <a:lnTo>
                    <a:pt x="411" y="160"/>
                  </a:lnTo>
                  <a:lnTo>
                    <a:pt x="395" y="148"/>
                  </a:lnTo>
                  <a:lnTo>
                    <a:pt x="388" y="142"/>
                  </a:lnTo>
                  <a:lnTo>
                    <a:pt x="382" y="135"/>
                  </a:lnTo>
                  <a:lnTo>
                    <a:pt x="375" y="125"/>
                  </a:lnTo>
                  <a:lnTo>
                    <a:pt x="372" y="116"/>
                  </a:lnTo>
                  <a:lnTo>
                    <a:pt x="372" y="116"/>
                  </a:lnTo>
                  <a:lnTo>
                    <a:pt x="375" y="115"/>
                  </a:lnTo>
                  <a:lnTo>
                    <a:pt x="378" y="115"/>
                  </a:lnTo>
                  <a:lnTo>
                    <a:pt x="385" y="118"/>
                  </a:lnTo>
                  <a:lnTo>
                    <a:pt x="385" y="118"/>
                  </a:lnTo>
                  <a:lnTo>
                    <a:pt x="382" y="115"/>
                  </a:lnTo>
                  <a:lnTo>
                    <a:pt x="378" y="113"/>
                  </a:lnTo>
                  <a:lnTo>
                    <a:pt x="371" y="110"/>
                  </a:lnTo>
                  <a:lnTo>
                    <a:pt x="363" y="107"/>
                  </a:lnTo>
                  <a:lnTo>
                    <a:pt x="360" y="104"/>
                  </a:lnTo>
                  <a:lnTo>
                    <a:pt x="360" y="101"/>
                  </a:lnTo>
                  <a:lnTo>
                    <a:pt x="360" y="101"/>
                  </a:lnTo>
                  <a:lnTo>
                    <a:pt x="372" y="103"/>
                  </a:lnTo>
                  <a:lnTo>
                    <a:pt x="385" y="107"/>
                  </a:lnTo>
                  <a:lnTo>
                    <a:pt x="407" y="118"/>
                  </a:lnTo>
                  <a:lnTo>
                    <a:pt x="407" y="118"/>
                  </a:lnTo>
                  <a:lnTo>
                    <a:pt x="411" y="118"/>
                  </a:lnTo>
                  <a:lnTo>
                    <a:pt x="411" y="118"/>
                  </a:lnTo>
                  <a:lnTo>
                    <a:pt x="423" y="122"/>
                  </a:lnTo>
                  <a:lnTo>
                    <a:pt x="436" y="128"/>
                  </a:lnTo>
                  <a:lnTo>
                    <a:pt x="462" y="138"/>
                  </a:lnTo>
                  <a:lnTo>
                    <a:pt x="462" y="138"/>
                  </a:lnTo>
                  <a:lnTo>
                    <a:pt x="436" y="124"/>
                  </a:lnTo>
                  <a:lnTo>
                    <a:pt x="409" y="110"/>
                  </a:lnTo>
                  <a:lnTo>
                    <a:pt x="409" y="110"/>
                  </a:lnTo>
                  <a:lnTo>
                    <a:pt x="394" y="106"/>
                  </a:lnTo>
                  <a:lnTo>
                    <a:pt x="394" y="106"/>
                  </a:lnTo>
                  <a:lnTo>
                    <a:pt x="383" y="99"/>
                  </a:lnTo>
                  <a:lnTo>
                    <a:pt x="372" y="93"/>
                  </a:lnTo>
                  <a:lnTo>
                    <a:pt x="372" y="93"/>
                  </a:lnTo>
                  <a:lnTo>
                    <a:pt x="362" y="90"/>
                  </a:lnTo>
                  <a:lnTo>
                    <a:pt x="357" y="87"/>
                  </a:lnTo>
                  <a:lnTo>
                    <a:pt x="354" y="83"/>
                  </a:lnTo>
                  <a:lnTo>
                    <a:pt x="354" y="83"/>
                  </a:lnTo>
                  <a:lnTo>
                    <a:pt x="357" y="83"/>
                  </a:lnTo>
                  <a:lnTo>
                    <a:pt x="362" y="81"/>
                  </a:lnTo>
                  <a:lnTo>
                    <a:pt x="369" y="84"/>
                  </a:lnTo>
                  <a:lnTo>
                    <a:pt x="383" y="93"/>
                  </a:lnTo>
                  <a:lnTo>
                    <a:pt x="383" y="93"/>
                  </a:lnTo>
                  <a:lnTo>
                    <a:pt x="394" y="96"/>
                  </a:lnTo>
                  <a:lnTo>
                    <a:pt x="404" y="99"/>
                  </a:lnTo>
                  <a:lnTo>
                    <a:pt x="415" y="103"/>
                  </a:lnTo>
                  <a:lnTo>
                    <a:pt x="424" y="107"/>
                  </a:lnTo>
                  <a:lnTo>
                    <a:pt x="424" y="107"/>
                  </a:lnTo>
                  <a:lnTo>
                    <a:pt x="411" y="99"/>
                  </a:lnTo>
                  <a:lnTo>
                    <a:pt x="397" y="93"/>
                  </a:lnTo>
                  <a:lnTo>
                    <a:pt x="382" y="86"/>
                  </a:lnTo>
                  <a:lnTo>
                    <a:pt x="368" y="78"/>
                  </a:lnTo>
                  <a:lnTo>
                    <a:pt x="368" y="78"/>
                  </a:lnTo>
                  <a:lnTo>
                    <a:pt x="363" y="78"/>
                  </a:lnTo>
                  <a:lnTo>
                    <a:pt x="360" y="75"/>
                  </a:lnTo>
                  <a:lnTo>
                    <a:pt x="359" y="72"/>
                  </a:lnTo>
                  <a:lnTo>
                    <a:pt x="359" y="69"/>
                  </a:lnTo>
                  <a:lnTo>
                    <a:pt x="359" y="69"/>
                  </a:lnTo>
                  <a:lnTo>
                    <a:pt x="368" y="69"/>
                  </a:lnTo>
                  <a:lnTo>
                    <a:pt x="378" y="71"/>
                  </a:lnTo>
                  <a:lnTo>
                    <a:pt x="398" y="77"/>
                  </a:lnTo>
                  <a:lnTo>
                    <a:pt x="417" y="84"/>
                  </a:lnTo>
                  <a:lnTo>
                    <a:pt x="435" y="90"/>
                  </a:lnTo>
                  <a:lnTo>
                    <a:pt x="435" y="90"/>
                  </a:lnTo>
                  <a:lnTo>
                    <a:pt x="420" y="81"/>
                  </a:lnTo>
                  <a:lnTo>
                    <a:pt x="400" y="72"/>
                  </a:lnTo>
                  <a:lnTo>
                    <a:pt x="382" y="64"/>
                  </a:lnTo>
                  <a:lnTo>
                    <a:pt x="363" y="54"/>
                  </a:lnTo>
                  <a:lnTo>
                    <a:pt x="363" y="54"/>
                  </a:lnTo>
                  <a:lnTo>
                    <a:pt x="362" y="51"/>
                  </a:lnTo>
                  <a:lnTo>
                    <a:pt x="362" y="49"/>
                  </a:lnTo>
                  <a:lnTo>
                    <a:pt x="363" y="48"/>
                  </a:lnTo>
                  <a:lnTo>
                    <a:pt x="363" y="48"/>
                  </a:lnTo>
                  <a:lnTo>
                    <a:pt x="357" y="45"/>
                  </a:lnTo>
                  <a:lnTo>
                    <a:pt x="354" y="42"/>
                  </a:lnTo>
                  <a:lnTo>
                    <a:pt x="354" y="38"/>
                  </a:lnTo>
                  <a:lnTo>
                    <a:pt x="354" y="38"/>
                  </a:lnTo>
                  <a:lnTo>
                    <a:pt x="374" y="43"/>
                  </a:lnTo>
                  <a:lnTo>
                    <a:pt x="394" y="51"/>
                  </a:lnTo>
                  <a:lnTo>
                    <a:pt x="414" y="58"/>
                  </a:lnTo>
                  <a:lnTo>
                    <a:pt x="435" y="64"/>
                  </a:lnTo>
                  <a:lnTo>
                    <a:pt x="435" y="64"/>
                  </a:lnTo>
                  <a:lnTo>
                    <a:pt x="418" y="55"/>
                  </a:lnTo>
                  <a:lnTo>
                    <a:pt x="400" y="46"/>
                  </a:lnTo>
                  <a:lnTo>
                    <a:pt x="360" y="32"/>
                  </a:lnTo>
                  <a:lnTo>
                    <a:pt x="360" y="32"/>
                  </a:lnTo>
                  <a:lnTo>
                    <a:pt x="351" y="29"/>
                  </a:lnTo>
                  <a:lnTo>
                    <a:pt x="348" y="26"/>
                  </a:lnTo>
                  <a:lnTo>
                    <a:pt x="348" y="25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66" y="26"/>
                  </a:lnTo>
                  <a:lnTo>
                    <a:pt x="385" y="34"/>
                  </a:lnTo>
                  <a:lnTo>
                    <a:pt x="403" y="40"/>
                  </a:lnTo>
                  <a:lnTo>
                    <a:pt x="420" y="48"/>
                  </a:lnTo>
                  <a:lnTo>
                    <a:pt x="420" y="48"/>
                  </a:lnTo>
                  <a:lnTo>
                    <a:pt x="388" y="29"/>
                  </a:lnTo>
                  <a:lnTo>
                    <a:pt x="354" y="13"/>
                  </a:lnTo>
                  <a:lnTo>
                    <a:pt x="354" y="13"/>
                  </a:lnTo>
                  <a:lnTo>
                    <a:pt x="353" y="8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60" y="2"/>
                  </a:lnTo>
                  <a:lnTo>
                    <a:pt x="369" y="3"/>
                  </a:lnTo>
                  <a:lnTo>
                    <a:pt x="385" y="10"/>
                  </a:lnTo>
                  <a:lnTo>
                    <a:pt x="401" y="17"/>
                  </a:lnTo>
                  <a:lnTo>
                    <a:pt x="418" y="22"/>
                  </a:lnTo>
                  <a:lnTo>
                    <a:pt x="418" y="22"/>
                  </a:lnTo>
                  <a:lnTo>
                    <a:pt x="417" y="26"/>
                  </a:lnTo>
                  <a:lnTo>
                    <a:pt x="415" y="28"/>
                  </a:lnTo>
                  <a:lnTo>
                    <a:pt x="415" y="28"/>
                  </a:lnTo>
                  <a:lnTo>
                    <a:pt x="418" y="31"/>
                  </a:lnTo>
                  <a:lnTo>
                    <a:pt x="423" y="34"/>
                  </a:lnTo>
                  <a:lnTo>
                    <a:pt x="423" y="34"/>
                  </a:lnTo>
                  <a:lnTo>
                    <a:pt x="421" y="37"/>
                  </a:lnTo>
                  <a:lnTo>
                    <a:pt x="420" y="40"/>
                  </a:lnTo>
                  <a:lnTo>
                    <a:pt x="420" y="40"/>
                  </a:lnTo>
                  <a:lnTo>
                    <a:pt x="424" y="43"/>
                  </a:lnTo>
                  <a:lnTo>
                    <a:pt x="430" y="46"/>
                  </a:lnTo>
                  <a:lnTo>
                    <a:pt x="438" y="51"/>
                  </a:lnTo>
                  <a:lnTo>
                    <a:pt x="444" y="54"/>
                  </a:lnTo>
                  <a:lnTo>
                    <a:pt x="444" y="54"/>
                  </a:lnTo>
                  <a:lnTo>
                    <a:pt x="441" y="57"/>
                  </a:lnTo>
                  <a:lnTo>
                    <a:pt x="439" y="58"/>
                  </a:lnTo>
                  <a:lnTo>
                    <a:pt x="438" y="58"/>
                  </a:lnTo>
                  <a:lnTo>
                    <a:pt x="438" y="58"/>
                  </a:lnTo>
                  <a:close/>
                  <a:moveTo>
                    <a:pt x="433" y="109"/>
                  </a:moveTo>
                  <a:lnTo>
                    <a:pt x="433" y="109"/>
                  </a:lnTo>
                  <a:lnTo>
                    <a:pt x="430" y="107"/>
                  </a:lnTo>
                  <a:lnTo>
                    <a:pt x="429" y="109"/>
                  </a:lnTo>
                  <a:lnTo>
                    <a:pt x="429" y="109"/>
                  </a:lnTo>
                  <a:lnTo>
                    <a:pt x="432" y="110"/>
                  </a:lnTo>
                  <a:lnTo>
                    <a:pt x="433" y="110"/>
                  </a:lnTo>
                  <a:lnTo>
                    <a:pt x="433" y="109"/>
                  </a:lnTo>
                  <a:lnTo>
                    <a:pt x="433" y="109"/>
                  </a:lnTo>
                  <a:close/>
                  <a:moveTo>
                    <a:pt x="667" y="141"/>
                  </a:moveTo>
                  <a:lnTo>
                    <a:pt x="667" y="141"/>
                  </a:lnTo>
                  <a:lnTo>
                    <a:pt x="658" y="128"/>
                  </a:lnTo>
                  <a:lnTo>
                    <a:pt x="645" y="119"/>
                  </a:lnTo>
                  <a:lnTo>
                    <a:pt x="645" y="119"/>
                  </a:lnTo>
                  <a:lnTo>
                    <a:pt x="650" y="125"/>
                  </a:lnTo>
                  <a:lnTo>
                    <a:pt x="654" y="131"/>
                  </a:lnTo>
                  <a:lnTo>
                    <a:pt x="659" y="138"/>
                  </a:lnTo>
                  <a:lnTo>
                    <a:pt x="662" y="139"/>
                  </a:lnTo>
                  <a:lnTo>
                    <a:pt x="667" y="141"/>
                  </a:lnTo>
                  <a:lnTo>
                    <a:pt x="667" y="141"/>
                  </a:lnTo>
                  <a:close/>
                  <a:moveTo>
                    <a:pt x="455" y="179"/>
                  </a:moveTo>
                  <a:lnTo>
                    <a:pt x="455" y="179"/>
                  </a:lnTo>
                  <a:lnTo>
                    <a:pt x="453" y="176"/>
                  </a:lnTo>
                  <a:lnTo>
                    <a:pt x="453" y="176"/>
                  </a:lnTo>
                  <a:lnTo>
                    <a:pt x="455" y="174"/>
                  </a:lnTo>
                  <a:lnTo>
                    <a:pt x="455" y="174"/>
                  </a:lnTo>
                  <a:lnTo>
                    <a:pt x="462" y="176"/>
                  </a:lnTo>
                  <a:lnTo>
                    <a:pt x="468" y="177"/>
                  </a:lnTo>
                  <a:lnTo>
                    <a:pt x="479" y="183"/>
                  </a:lnTo>
                  <a:lnTo>
                    <a:pt x="490" y="189"/>
                  </a:lnTo>
                  <a:lnTo>
                    <a:pt x="496" y="191"/>
                  </a:lnTo>
                  <a:lnTo>
                    <a:pt x="502" y="192"/>
                  </a:lnTo>
                  <a:lnTo>
                    <a:pt x="502" y="192"/>
                  </a:lnTo>
                  <a:lnTo>
                    <a:pt x="526" y="208"/>
                  </a:lnTo>
                  <a:lnTo>
                    <a:pt x="552" y="221"/>
                  </a:lnTo>
                  <a:lnTo>
                    <a:pt x="604" y="247"/>
                  </a:lnTo>
                  <a:lnTo>
                    <a:pt x="604" y="247"/>
                  </a:lnTo>
                  <a:lnTo>
                    <a:pt x="590" y="235"/>
                  </a:lnTo>
                  <a:lnTo>
                    <a:pt x="575" y="223"/>
                  </a:lnTo>
                  <a:lnTo>
                    <a:pt x="560" y="211"/>
                  </a:lnTo>
                  <a:lnTo>
                    <a:pt x="543" y="200"/>
                  </a:lnTo>
                  <a:lnTo>
                    <a:pt x="508" y="182"/>
                  </a:lnTo>
                  <a:lnTo>
                    <a:pt x="470" y="164"/>
                  </a:lnTo>
                  <a:lnTo>
                    <a:pt x="470" y="164"/>
                  </a:lnTo>
                  <a:lnTo>
                    <a:pt x="468" y="167"/>
                  </a:lnTo>
                  <a:lnTo>
                    <a:pt x="467" y="168"/>
                  </a:lnTo>
                  <a:lnTo>
                    <a:pt x="465" y="168"/>
                  </a:lnTo>
                  <a:lnTo>
                    <a:pt x="465" y="168"/>
                  </a:lnTo>
                  <a:lnTo>
                    <a:pt x="427" y="147"/>
                  </a:lnTo>
                  <a:lnTo>
                    <a:pt x="406" y="136"/>
                  </a:lnTo>
                  <a:lnTo>
                    <a:pt x="383" y="128"/>
                  </a:lnTo>
                  <a:lnTo>
                    <a:pt x="383" y="128"/>
                  </a:lnTo>
                  <a:lnTo>
                    <a:pt x="398" y="144"/>
                  </a:lnTo>
                  <a:lnTo>
                    <a:pt x="415" y="157"/>
                  </a:lnTo>
                  <a:lnTo>
                    <a:pt x="433" y="170"/>
                  </a:lnTo>
                  <a:lnTo>
                    <a:pt x="444" y="174"/>
                  </a:lnTo>
                  <a:lnTo>
                    <a:pt x="455" y="179"/>
                  </a:lnTo>
                  <a:lnTo>
                    <a:pt x="455" y="179"/>
                  </a:lnTo>
                  <a:close/>
                  <a:moveTo>
                    <a:pt x="676" y="139"/>
                  </a:moveTo>
                  <a:lnTo>
                    <a:pt x="676" y="139"/>
                  </a:lnTo>
                  <a:lnTo>
                    <a:pt x="671" y="135"/>
                  </a:lnTo>
                  <a:lnTo>
                    <a:pt x="670" y="131"/>
                  </a:lnTo>
                  <a:lnTo>
                    <a:pt x="667" y="131"/>
                  </a:lnTo>
                  <a:lnTo>
                    <a:pt x="667" y="131"/>
                  </a:lnTo>
                  <a:lnTo>
                    <a:pt x="671" y="136"/>
                  </a:lnTo>
                  <a:lnTo>
                    <a:pt x="674" y="138"/>
                  </a:lnTo>
                  <a:lnTo>
                    <a:pt x="676" y="139"/>
                  </a:lnTo>
                  <a:lnTo>
                    <a:pt x="676" y="139"/>
                  </a:lnTo>
                  <a:close/>
                  <a:moveTo>
                    <a:pt x="439" y="135"/>
                  </a:moveTo>
                  <a:lnTo>
                    <a:pt x="439" y="135"/>
                  </a:lnTo>
                  <a:lnTo>
                    <a:pt x="436" y="133"/>
                  </a:lnTo>
                  <a:lnTo>
                    <a:pt x="433" y="133"/>
                  </a:lnTo>
                  <a:lnTo>
                    <a:pt x="433" y="133"/>
                  </a:lnTo>
                  <a:lnTo>
                    <a:pt x="435" y="135"/>
                  </a:lnTo>
                  <a:lnTo>
                    <a:pt x="436" y="135"/>
                  </a:lnTo>
                  <a:lnTo>
                    <a:pt x="438" y="135"/>
                  </a:lnTo>
                  <a:lnTo>
                    <a:pt x="439" y="135"/>
                  </a:lnTo>
                  <a:lnTo>
                    <a:pt x="439" y="135"/>
                  </a:lnTo>
                  <a:close/>
                  <a:moveTo>
                    <a:pt x="270" y="135"/>
                  </a:moveTo>
                  <a:lnTo>
                    <a:pt x="270" y="135"/>
                  </a:lnTo>
                  <a:lnTo>
                    <a:pt x="275" y="135"/>
                  </a:lnTo>
                  <a:lnTo>
                    <a:pt x="276" y="135"/>
                  </a:lnTo>
                  <a:lnTo>
                    <a:pt x="276" y="133"/>
                  </a:lnTo>
                  <a:lnTo>
                    <a:pt x="276" y="133"/>
                  </a:lnTo>
                  <a:lnTo>
                    <a:pt x="273" y="133"/>
                  </a:lnTo>
                  <a:lnTo>
                    <a:pt x="272" y="135"/>
                  </a:lnTo>
                  <a:lnTo>
                    <a:pt x="270" y="135"/>
                  </a:lnTo>
                  <a:lnTo>
                    <a:pt x="270" y="135"/>
                  </a:lnTo>
                  <a:close/>
                  <a:moveTo>
                    <a:pt x="462" y="144"/>
                  </a:moveTo>
                  <a:lnTo>
                    <a:pt x="462" y="144"/>
                  </a:lnTo>
                  <a:lnTo>
                    <a:pt x="452" y="139"/>
                  </a:lnTo>
                  <a:lnTo>
                    <a:pt x="446" y="136"/>
                  </a:lnTo>
                  <a:lnTo>
                    <a:pt x="441" y="136"/>
                  </a:lnTo>
                  <a:lnTo>
                    <a:pt x="441" y="136"/>
                  </a:lnTo>
                  <a:lnTo>
                    <a:pt x="446" y="138"/>
                  </a:lnTo>
                  <a:lnTo>
                    <a:pt x="450" y="141"/>
                  </a:lnTo>
                  <a:lnTo>
                    <a:pt x="456" y="144"/>
                  </a:lnTo>
                  <a:lnTo>
                    <a:pt x="462" y="144"/>
                  </a:lnTo>
                  <a:lnTo>
                    <a:pt x="462" y="144"/>
                  </a:lnTo>
                  <a:close/>
                  <a:moveTo>
                    <a:pt x="456" y="153"/>
                  </a:moveTo>
                  <a:lnTo>
                    <a:pt x="456" y="153"/>
                  </a:lnTo>
                  <a:lnTo>
                    <a:pt x="452" y="148"/>
                  </a:lnTo>
                  <a:lnTo>
                    <a:pt x="446" y="147"/>
                  </a:lnTo>
                  <a:lnTo>
                    <a:pt x="435" y="144"/>
                  </a:lnTo>
                  <a:lnTo>
                    <a:pt x="435" y="144"/>
                  </a:lnTo>
                  <a:lnTo>
                    <a:pt x="446" y="148"/>
                  </a:lnTo>
                  <a:lnTo>
                    <a:pt x="450" y="151"/>
                  </a:lnTo>
                  <a:lnTo>
                    <a:pt x="456" y="153"/>
                  </a:lnTo>
                  <a:lnTo>
                    <a:pt x="456" y="153"/>
                  </a:lnTo>
                  <a:close/>
                  <a:moveTo>
                    <a:pt x="651" y="173"/>
                  </a:moveTo>
                  <a:lnTo>
                    <a:pt x="651" y="173"/>
                  </a:lnTo>
                  <a:lnTo>
                    <a:pt x="654" y="174"/>
                  </a:lnTo>
                  <a:lnTo>
                    <a:pt x="659" y="176"/>
                  </a:lnTo>
                  <a:lnTo>
                    <a:pt x="659" y="176"/>
                  </a:lnTo>
                  <a:lnTo>
                    <a:pt x="665" y="182"/>
                  </a:lnTo>
                  <a:lnTo>
                    <a:pt x="665" y="182"/>
                  </a:lnTo>
                  <a:lnTo>
                    <a:pt x="671" y="186"/>
                  </a:lnTo>
                  <a:lnTo>
                    <a:pt x="674" y="188"/>
                  </a:lnTo>
                  <a:lnTo>
                    <a:pt x="677" y="188"/>
                  </a:lnTo>
                  <a:lnTo>
                    <a:pt x="677" y="188"/>
                  </a:lnTo>
                  <a:lnTo>
                    <a:pt x="667" y="177"/>
                  </a:lnTo>
                  <a:lnTo>
                    <a:pt x="658" y="167"/>
                  </a:lnTo>
                  <a:lnTo>
                    <a:pt x="647" y="154"/>
                  </a:lnTo>
                  <a:lnTo>
                    <a:pt x="641" y="150"/>
                  </a:lnTo>
                  <a:lnTo>
                    <a:pt x="635" y="145"/>
                  </a:lnTo>
                  <a:lnTo>
                    <a:pt x="635" y="145"/>
                  </a:lnTo>
                  <a:lnTo>
                    <a:pt x="638" y="153"/>
                  </a:lnTo>
                  <a:lnTo>
                    <a:pt x="642" y="159"/>
                  </a:lnTo>
                  <a:lnTo>
                    <a:pt x="651" y="173"/>
                  </a:lnTo>
                  <a:lnTo>
                    <a:pt x="651" y="173"/>
                  </a:lnTo>
                  <a:close/>
                  <a:moveTo>
                    <a:pt x="676" y="168"/>
                  </a:moveTo>
                  <a:lnTo>
                    <a:pt x="676" y="168"/>
                  </a:lnTo>
                  <a:lnTo>
                    <a:pt x="667" y="157"/>
                  </a:lnTo>
                  <a:lnTo>
                    <a:pt x="654" y="147"/>
                  </a:lnTo>
                  <a:lnTo>
                    <a:pt x="654" y="147"/>
                  </a:lnTo>
                  <a:lnTo>
                    <a:pt x="664" y="159"/>
                  </a:lnTo>
                  <a:lnTo>
                    <a:pt x="670" y="164"/>
                  </a:lnTo>
                  <a:lnTo>
                    <a:pt x="676" y="168"/>
                  </a:lnTo>
                  <a:lnTo>
                    <a:pt x="676" y="168"/>
                  </a:lnTo>
                  <a:close/>
                  <a:moveTo>
                    <a:pt x="240" y="153"/>
                  </a:moveTo>
                  <a:lnTo>
                    <a:pt x="240" y="153"/>
                  </a:lnTo>
                  <a:lnTo>
                    <a:pt x="276" y="156"/>
                  </a:lnTo>
                  <a:lnTo>
                    <a:pt x="296" y="157"/>
                  </a:lnTo>
                  <a:lnTo>
                    <a:pt x="307" y="157"/>
                  </a:lnTo>
                  <a:lnTo>
                    <a:pt x="316" y="156"/>
                  </a:lnTo>
                  <a:lnTo>
                    <a:pt x="316" y="156"/>
                  </a:lnTo>
                  <a:lnTo>
                    <a:pt x="316" y="154"/>
                  </a:lnTo>
                  <a:lnTo>
                    <a:pt x="314" y="154"/>
                  </a:lnTo>
                  <a:lnTo>
                    <a:pt x="313" y="153"/>
                  </a:lnTo>
                  <a:lnTo>
                    <a:pt x="313" y="151"/>
                  </a:lnTo>
                  <a:lnTo>
                    <a:pt x="313" y="151"/>
                  </a:lnTo>
                  <a:lnTo>
                    <a:pt x="314" y="151"/>
                  </a:lnTo>
                  <a:lnTo>
                    <a:pt x="316" y="153"/>
                  </a:lnTo>
                  <a:lnTo>
                    <a:pt x="318" y="154"/>
                  </a:lnTo>
                  <a:lnTo>
                    <a:pt x="319" y="154"/>
                  </a:lnTo>
                  <a:lnTo>
                    <a:pt x="319" y="154"/>
                  </a:lnTo>
                  <a:lnTo>
                    <a:pt x="324" y="153"/>
                  </a:lnTo>
                  <a:lnTo>
                    <a:pt x="325" y="153"/>
                  </a:lnTo>
                  <a:lnTo>
                    <a:pt x="327" y="151"/>
                  </a:lnTo>
                  <a:lnTo>
                    <a:pt x="327" y="151"/>
                  </a:lnTo>
                  <a:lnTo>
                    <a:pt x="284" y="150"/>
                  </a:lnTo>
                  <a:lnTo>
                    <a:pt x="261" y="150"/>
                  </a:lnTo>
                  <a:lnTo>
                    <a:pt x="240" y="153"/>
                  </a:lnTo>
                  <a:lnTo>
                    <a:pt x="240" y="153"/>
                  </a:lnTo>
                  <a:close/>
                  <a:moveTo>
                    <a:pt x="318" y="160"/>
                  </a:moveTo>
                  <a:lnTo>
                    <a:pt x="318" y="160"/>
                  </a:lnTo>
                  <a:lnTo>
                    <a:pt x="322" y="162"/>
                  </a:lnTo>
                  <a:lnTo>
                    <a:pt x="325" y="162"/>
                  </a:lnTo>
                  <a:lnTo>
                    <a:pt x="327" y="160"/>
                  </a:lnTo>
                  <a:lnTo>
                    <a:pt x="327" y="160"/>
                  </a:lnTo>
                  <a:lnTo>
                    <a:pt x="325" y="160"/>
                  </a:lnTo>
                  <a:lnTo>
                    <a:pt x="322" y="159"/>
                  </a:lnTo>
                  <a:lnTo>
                    <a:pt x="319" y="159"/>
                  </a:lnTo>
                  <a:lnTo>
                    <a:pt x="318" y="160"/>
                  </a:lnTo>
                  <a:lnTo>
                    <a:pt x="318" y="160"/>
                  </a:lnTo>
                  <a:close/>
                  <a:moveTo>
                    <a:pt x="500" y="171"/>
                  </a:moveTo>
                  <a:lnTo>
                    <a:pt x="500" y="171"/>
                  </a:lnTo>
                  <a:lnTo>
                    <a:pt x="502" y="170"/>
                  </a:lnTo>
                  <a:lnTo>
                    <a:pt x="502" y="168"/>
                  </a:lnTo>
                  <a:lnTo>
                    <a:pt x="504" y="168"/>
                  </a:lnTo>
                  <a:lnTo>
                    <a:pt x="504" y="168"/>
                  </a:lnTo>
                  <a:lnTo>
                    <a:pt x="504" y="170"/>
                  </a:lnTo>
                  <a:lnTo>
                    <a:pt x="504" y="168"/>
                  </a:lnTo>
                  <a:lnTo>
                    <a:pt x="504" y="168"/>
                  </a:lnTo>
                  <a:lnTo>
                    <a:pt x="499" y="168"/>
                  </a:lnTo>
                  <a:lnTo>
                    <a:pt x="499" y="168"/>
                  </a:lnTo>
                  <a:lnTo>
                    <a:pt x="497" y="165"/>
                  </a:lnTo>
                  <a:lnTo>
                    <a:pt x="494" y="164"/>
                  </a:lnTo>
                  <a:lnTo>
                    <a:pt x="490" y="164"/>
                  </a:lnTo>
                  <a:lnTo>
                    <a:pt x="490" y="164"/>
                  </a:lnTo>
                  <a:lnTo>
                    <a:pt x="496" y="167"/>
                  </a:lnTo>
                  <a:lnTo>
                    <a:pt x="499" y="168"/>
                  </a:lnTo>
                  <a:lnTo>
                    <a:pt x="500" y="171"/>
                  </a:lnTo>
                  <a:lnTo>
                    <a:pt x="500" y="171"/>
                  </a:lnTo>
                  <a:close/>
                  <a:moveTo>
                    <a:pt x="253" y="165"/>
                  </a:moveTo>
                  <a:lnTo>
                    <a:pt x="253" y="165"/>
                  </a:lnTo>
                  <a:lnTo>
                    <a:pt x="261" y="170"/>
                  </a:lnTo>
                  <a:lnTo>
                    <a:pt x="270" y="171"/>
                  </a:lnTo>
                  <a:lnTo>
                    <a:pt x="290" y="173"/>
                  </a:lnTo>
                  <a:lnTo>
                    <a:pt x="290" y="173"/>
                  </a:lnTo>
                  <a:lnTo>
                    <a:pt x="324" y="179"/>
                  </a:lnTo>
                  <a:lnTo>
                    <a:pt x="356" y="185"/>
                  </a:lnTo>
                  <a:lnTo>
                    <a:pt x="356" y="185"/>
                  </a:lnTo>
                  <a:lnTo>
                    <a:pt x="351" y="182"/>
                  </a:lnTo>
                  <a:lnTo>
                    <a:pt x="345" y="179"/>
                  </a:lnTo>
                  <a:lnTo>
                    <a:pt x="340" y="174"/>
                  </a:lnTo>
                  <a:lnTo>
                    <a:pt x="339" y="171"/>
                  </a:lnTo>
                  <a:lnTo>
                    <a:pt x="339" y="168"/>
                  </a:lnTo>
                  <a:lnTo>
                    <a:pt x="339" y="168"/>
                  </a:lnTo>
                  <a:lnTo>
                    <a:pt x="318" y="168"/>
                  </a:lnTo>
                  <a:lnTo>
                    <a:pt x="298" y="165"/>
                  </a:lnTo>
                  <a:lnTo>
                    <a:pt x="276" y="165"/>
                  </a:lnTo>
                  <a:lnTo>
                    <a:pt x="253" y="165"/>
                  </a:lnTo>
                  <a:lnTo>
                    <a:pt x="253" y="165"/>
                  </a:lnTo>
                  <a:close/>
                  <a:moveTo>
                    <a:pt x="659" y="196"/>
                  </a:moveTo>
                  <a:lnTo>
                    <a:pt x="659" y="196"/>
                  </a:lnTo>
                  <a:lnTo>
                    <a:pt x="651" y="188"/>
                  </a:lnTo>
                  <a:lnTo>
                    <a:pt x="644" y="180"/>
                  </a:lnTo>
                  <a:lnTo>
                    <a:pt x="629" y="165"/>
                  </a:lnTo>
                  <a:lnTo>
                    <a:pt x="629" y="165"/>
                  </a:lnTo>
                  <a:lnTo>
                    <a:pt x="630" y="170"/>
                  </a:lnTo>
                  <a:lnTo>
                    <a:pt x="633" y="176"/>
                  </a:lnTo>
                  <a:lnTo>
                    <a:pt x="636" y="180"/>
                  </a:lnTo>
                  <a:lnTo>
                    <a:pt x="641" y="183"/>
                  </a:lnTo>
                  <a:lnTo>
                    <a:pt x="650" y="189"/>
                  </a:lnTo>
                  <a:lnTo>
                    <a:pt x="659" y="196"/>
                  </a:lnTo>
                  <a:lnTo>
                    <a:pt x="659" y="196"/>
                  </a:lnTo>
                  <a:close/>
                  <a:moveTo>
                    <a:pt x="365" y="168"/>
                  </a:moveTo>
                  <a:lnTo>
                    <a:pt x="365" y="168"/>
                  </a:lnTo>
                  <a:lnTo>
                    <a:pt x="363" y="170"/>
                  </a:lnTo>
                  <a:lnTo>
                    <a:pt x="363" y="170"/>
                  </a:lnTo>
                  <a:lnTo>
                    <a:pt x="356" y="170"/>
                  </a:lnTo>
                  <a:lnTo>
                    <a:pt x="353" y="170"/>
                  </a:lnTo>
                  <a:lnTo>
                    <a:pt x="350" y="171"/>
                  </a:lnTo>
                  <a:lnTo>
                    <a:pt x="350" y="171"/>
                  </a:lnTo>
                  <a:lnTo>
                    <a:pt x="382" y="186"/>
                  </a:lnTo>
                  <a:lnTo>
                    <a:pt x="397" y="194"/>
                  </a:lnTo>
                  <a:lnTo>
                    <a:pt x="414" y="200"/>
                  </a:lnTo>
                  <a:lnTo>
                    <a:pt x="414" y="200"/>
                  </a:lnTo>
                  <a:lnTo>
                    <a:pt x="414" y="199"/>
                  </a:lnTo>
                  <a:lnTo>
                    <a:pt x="414" y="197"/>
                  </a:lnTo>
                  <a:lnTo>
                    <a:pt x="412" y="196"/>
                  </a:lnTo>
                  <a:lnTo>
                    <a:pt x="414" y="194"/>
                  </a:lnTo>
                  <a:lnTo>
                    <a:pt x="414" y="194"/>
                  </a:lnTo>
                  <a:lnTo>
                    <a:pt x="417" y="194"/>
                  </a:lnTo>
                  <a:lnTo>
                    <a:pt x="418" y="192"/>
                  </a:lnTo>
                  <a:lnTo>
                    <a:pt x="418" y="192"/>
                  </a:lnTo>
                  <a:lnTo>
                    <a:pt x="392" y="180"/>
                  </a:lnTo>
                  <a:lnTo>
                    <a:pt x="378" y="174"/>
                  </a:lnTo>
                  <a:lnTo>
                    <a:pt x="365" y="168"/>
                  </a:lnTo>
                  <a:lnTo>
                    <a:pt x="365" y="168"/>
                  </a:lnTo>
                  <a:close/>
                  <a:moveTo>
                    <a:pt x="508" y="173"/>
                  </a:moveTo>
                  <a:lnTo>
                    <a:pt x="508" y="173"/>
                  </a:lnTo>
                  <a:lnTo>
                    <a:pt x="511" y="173"/>
                  </a:lnTo>
                  <a:lnTo>
                    <a:pt x="513" y="176"/>
                  </a:lnTo>
                  <a:lnTo>
                    <a:pt x="516" y="176"/>
                  </a:lnTo>
                  <a:lnTo>
                    <a:pt x="517" y="176"/>
                  </a:lnTo>
                  <a:lnTo>
                    <a:pt x="517" y="176"/>
                  </a:lnTo>
                  <a:lnTo>
                    <a:pt x="514" y="174"/>
                  </a:lnTo>
                  <a:lnTo>
                    <a:pt x="513" y="173"/>
                  </a:lnTo>
                  <a:lnTo>
                    <a:pt x="510" y="171"/>
                  </a:lnTo>
                  <a:lnTo>
                    <a:pt x="508" y="173"/>
                  </a:lnTo>
                  <a:lnTo>
                    <a:pt x="508" y="173"/>
                  </a:lnTo>
                  <a:close/>
                  <a:moveTo>
                    <a:pt x="536" y="179"/>
                  </a:moveTo>
                  <a:lnTo>
                    <a:pt x="536" y="179"/>
                  </a:lnTo>
                  <a:lnTo>
                    <a:pt x="534" y="179"/>
                  </a:lnTo>
                  <a:lnTo>
                    <a:pt x="532" y="177"/>
                  </a:lnTo>
                  <a:lnTo>
                    <a:pt x="529" y="176"/>
                  </a:lnTo>
                  <a:lnTo>
                    <a:pt x="528" y="176"/>
                  </a:lnTo>
                  <a:lnTo>
                    <a:pt x="528" y="176"/>
                  </a:lnTo>
                  <a:lnTo>
                    <a:pt x="529" y="177"/>
                  </a:lnTo>
                  <a:lnTo>
                    <a:pt x="531" y="179"/>
                  </a:lnTo>
                  <a:lnTo>
                    <a:pt x="534" y="180"/>
                  </a:lnTo>
                  <a:lnTo>
                    <a:pt x="536" y="179"/>
                  </a:lnTo>
                  <a:lnTo>
                    <a:pt x="536" y="179"/>
                  </a:lnTo>
                  <a:close/>
                  <a:moveTo>
                    <a:pt x="536" y="188"/>
                  </a:moveTo>
                  <a:lnTo>
                    <a:pt x="536" y="188"/>
                  </a:lnTo>
                  <a:lnTo>
                    <a:pt x="548" y="194"/>
                  </a:lnTo>
                  <a:lnTo>
                    <a:pt x="554" y="197"/>
                  </a:lnTo>
                  <a:lnTo>
                    <a:pt x="557" y="199"/>
                  </a:lnTo>
                  <a:lnTo>
                    <a:pt x="560" y="197"/>
                  </a:lnTo>
                  <a:lnTo>
                    <a:pt x="560" y="197"/>
                  </a:lnTo>
                  <a:lnTo>
                    <a:pt x="539" y="186"/>
                  </a:lnTo>
                  <a:lnTo>
                    <a:pt x="528" y="180"/>
                  </a:lnTo>
                  <a:lnTo>
                    <a:pt x="517" y="177"/>
                  </a:lnTo>
                  <a:lnTo>
                    <a:pt x="517" y="177"/>
                  </a:lnTo>
                  <a:lnTo>
                    <a:pt x="526" y="183"/>
                  </a:lnTo>
                  <a:lnTo>
                    <a:pt x="529" y="185"/>
                  </a:lnTo>
                  <a:lnTo>
                    <a:pt x="536" y="188"/>
                  </a:lnTo>
                  <a:lnTo>
                    <a:pt x="536" y="188"/>
                  </a:lnTo>
                  <a:close/>
                  <a:moveTo>
                    <a:pt x="354" y="189"/>
                  </a:moveTo>
                  <a:lnTo>
                    <a:pt x="354" y="189"/>
                  </a:lnTo>
                  <a:lnTo>
                    <a:pt x="340" y="185"/>
                  </a:lnTo>
                  <a:lnTo>
                    <a:pt x="325" y="182"/>
                  </a:lnTo>
                  <a:lnTo>
                    <a:pt x="295" y="179"/>
                  </a:lnTo>
                  <a:lnTo>
                    <a:pt x="295" y="179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305" y="185"/>
                  </a:lnTo>
                  <a:lnTo>
                    <a:pt x="321" y="188"/>
                  </a:lnTo>
                  <a:lnTo>
                    <a:pt x="336" y="189"/>
                  </a:lnTo>
                  <a:lnTo>
                    <a:pt x="354" y="189"/>
                  </a:lnTo>
                  <a:lnTo>
                    <a:pt x="354" y="189"/>
                  </a:lnTo>
                  <a:close/>
                  <a:moveTo>
                    <a:pt x="295" y="186"/>
                  </a:moveTo>
                  <a:lnTo>
                    <a:pt x="295" y="186"/>
                  </a:lnTo>
                  <a:lnTo>
                    <a:pt x="295" y="183"/>
                  </a:lnTo>
                  <a:lnTo>
                    <a:pt x="292" y="182"/>
                  </a:lnTo>
                  <a:lnTo>
                    <a:pt x="292" y="182"/>
                  </a:lnTo>
                  <a:lnTo>
                    <a:pt x="292" y="183"/>
                  </a:lnTo>
                  <a:lnTo>
                    <a:pt x="292" y="185"/>
                  </a:lnTo>
                  <a:lnTo>
                    <a:pt x="295" y="186"/>
                  </a:lnTo>
                  <a:lnTo>
                    <a:pt x="295" y="186"/>
                  </a:lnTo>
                  <a:close/>
                  <a:moveTo>
                    <a:pt x="586" y="206"/>
                  </a:moveTo>
                  <a:lnTo>
                    <a:pt x="586" y="206"/>
                  </a:lnTo>
                  <a:lnTo>
                    <a:pt x="597" y="214"/>
                  </a:lnTo>
                  <a:lnTo>
                    <a:pt x="597" y="214"/>
                  </a:lnTo>
                  <a:lnTo>
                    <a:pt x="609" y="220"/>
                  </a:lnTo>
                  <a:lnTo>
                    <a:pt x="619" y="225"/>
                  </a:lnTo>
                  <a:lnTo>
                    <a:pt x="619" y="225"/>
                  </a:lnTo>
                  <a:lnTo>
                    <a:pt x="606" y="214"/>
                  </a:lnTo>
                  <a:lnTo>
                    <a:pt x="592" y="205"/>
                  </a:lnTo>
                  <a:lnTo>
                    <a:pt x="578" y="197"/>
                  </a:lnTo>
                  <a:lnTo>
                    <a:pt x="561" y="188"/>
                  </a:lnTo>
                  <a:lnTo>
                    <a:pt x="561" y="188"/>
                  </a:lnTo>
                  <a:lnTo>
                    <a:pt x="568" y="194"/>
                  </a:lnTo>
                  <a:lnTo>
                    <a:pt x="574" y="199"/>
                  </a:lnTo>
                  <a:lnTo>
                    <a:pt x="586" y="206"/>
                  </a:lnTo>
                  <a:lnTo>
                    <a:pt x="586" y="206"/>
                  </a:lnTo>
                  <a:close/>
                  <a:moveTo>
                    <a:pt x="394" y="203"/>
                  </a:moveTo>
                  <a:lnTo>
                    <a:pt x="394" y="203"/>
                  </a:lnTo>
                  <a:lnTo>
                    <a:pt x="389" y="200"/>
                  </a:lnTo>
                  <a:lnTo>
                    <a:pt x="383" y="197"/>
                  </a:lnTo>
                  <a:lnTo>
                    <a:pt x="377" y="194"/>
                  </a:lnTo>
                  <a:lnTo>
                    <a:pt x="371" y="191"/>
                  </a:lnTo>
                  <a:lnTo>
                    <a:pt x="371" y="191"/>
                  </a:lnTo>
                  <a:lnTo>
                    <a:pt x="368" y="194"/>
                  </a:lnTo>
                  <a:lnTo>
                    <a:pt x="365" y="196"/>
                  </a:lnTo>
                  <a:lnTo>
                    <a:pt x="356" y="196"/>
                  </a:lnTo>
                  <a:lnTo>
                    <a:pt x="346" y="196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51" y="200"/>
                  </a:lnTo>
                  <a:lnTo>
                    <a:pt x="365" y="205"/>
                  </a:lnTo>
                  <a:lnTo>
                    <a:pt x="378" y="208"/>
                  </a:lnTo>
                  <a:lnTo>
                    <a:pt x="385" y="211"/>
                  </a:lnTo>
                  <a:lnTo>
                    <a:pt x="391" y="215"/>
                  </a:lnTo>
                  <a:lnTo>
                    <a:pt x="391" y="215"/>
                  </a:lnTo>
                  <a:lnTo>
                    <a:pt x="397" y="214"/>
                  </a:lnTo>
                  <a:lnTo>
                    <a:pt x="401" y="214"/>
                  </a:lnTo>
                  <a:lnTo>
                    <a:pt x="411" y="215"/>
                  </a:lnTo>
                  <a:lnTo>
                    <a:pt x="411" y="215"/>
                  </a:lnTo>
                  <a:lnTo>
                    <a:pt x="409" y="214"/>
                  </a:lnTo>
                  <a:lnTo>
                    <a:pt x="404" y="212"/>
                  </a:lnTo>
                  <a:lnTo>
                    <a:pt x="403" y="209"/>
                  </a:lnTo>
                  <a:lnTo>
                    <a:pt x="401" y="208"/>
                  </a:lnTo>
                  <a:lnTo>
                    <a:pt x="403" y="206"/>
                  </a:lnTo>
                  <a:lnTo>
                    <a:pt x="403" y="206"/>
                  </a:lnTo>
                  <a:lnTo>
                    <a:pt x="398" y="20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8" y="205"/>
                  </a:lnTo>
                  <a:lnTo>
                    <a:pt x="398" y="205"/>
                  </a:lnTo>
                  <a:lnTo>
                    <a:pt x="397" y="203"/>
                  </a:lnTo>
                  <a:lnTo>
                    <a:pt x="395" y="203"/>
                  </a:lnTo>
                  <a:lnTo>
                    <a:pt x="395" y="203"/>
                  </a:lnTo>
                  <a:lnTo>
                    <a:pt x="395" y="203"/>
                  </a:lnTo>
                  <a:lnTo>
                    <a:pt x="395" y="205"/>
                  </a:lnTo>
                  <a:lnTo>
                    <a:pt x="394" y="203"/>
                  </a:lnTo>
                  <a:lnTo>
                    <a:pt x="394" y="203"/>
                  </a:lnTo>
                  <a:close/>
                  <a:moveTo>
                    <a:pt x="490" y="200"/>
                  </a:moveTo>
                  <a:lnTo>
                    <a:pt x="490" y="200"/>
                  </a:lnTo>
                  <a:lnTo>
                    <a:pt x="494" y="202"/>
                  </a:lnTo>
                  <a:lnTo>
                    <a:pt x="499" y="203"/>
                  </a:lnTo>
                  <a:lnTo>
                    <a:pt x="508" y="209"/>
                  </a:lnTo>
                  <a:lnTo>
                    <a:pt x="508" y="209"/>
                  </a:lnTo>
                  <a:lnTo>
                    <a:pt x="519" y="214"/>
                  </a:lnTo>
                  <a:lnTo>
                    <a:pt x="523" y="215"/>
                  </a:lnTo>
                  <a:lnTo>
                    <a:pt x="528" y="215"/>
                  </a:lnTo>
                  <a:lnTo>
                    <a:pt x="528" y="215"/>
                  </a:lnTo>
                  <a:lnTo>
                    <a:pt x="516" y="211"/>
                  </a:lnTo>
                  <a:lnTo>
                    <a:pt x="504" y="205"/>
                  </a:lnTo>
                  <a:lnTo>
                    <a:pt x="493" y="199"/>
                  </a:lnTo>
                  <a:lnTo>
                    <a:pt x="481" y="194"/>
                  </a:lnTo>
                  <a:lnTo>
                    <a:pt x="481" y="194"/>
                  </a:lnTo>
                  <a:lnTo>
                    <a:pt x="485" y="197"/>
                  </a:lnTo>
                  <a:lnTo>
                    <a:pt x="490" y="200"/>
                  </a:lnTo>
                  <a:lnTo>
                    <a:pt x="490" y="200"/>
                  </a:lnTo>
                  <a:close/>
                  <a:moveTo>
                    <a:pt x="272" y="197"/>
                  </a:moveTo>
                  <a:lnTo>
                    <a:pt x="272" y="197"/>
                  </a:lnTo>
                  <a:lnTo>
                    <a:pt x="301" y="206"/>
                  </a:lnTo>
                  <a:lnTo>
                    <a:pt x="316" y="209"/>
                  </a:lnTo>
                  <a:lnTo>
                    <a:pt x="333" y="212"/>
                  </a:lnTo>
                  <a:lnTo>
                    <a:pt x="333" y="212"/>
                  </a:lnTo>
                  <a:lnTo>
                    <a:pt x="321" y="205"/>
                  </a:lnTo>
                  <a:lnTo>
                    <a:pt x="305" y="199"/>
                  </a:lnTo>
                  <a:lnTo>
                    <a:pt x="298" y="196"/>
                  </a:lnTo>
                  <a:lnTo>
                    <a:pt x="290" y="196"/>
                  </a:lnTo>
                  <a:lnTo>
                    <a:pt x="281" y="196"/>
                  </a:lnTo>
                  <a:lnTo>
                    <a:pt x="272" y="197"/>
                  </a:lnTo>
                  <a:lnTo>
                    <a:pt x="272" y="197"/>
                  </a:lnTo>
                  <a:close/>
                  <a:moveTo>
                    <a:pt x="650" y="200"/>
                  </a:moveTo>
                  <a:lnTo>
                    <a:pt x="650" y="200"/>
                  </a:lnTo>
                  <a:lnTo>
                    <a:pt x="647" y="197"/>
                  </a:lnTo>
                  <a:lnTo>
                    <a:pt x="642" y="194"/>
                  </a:lnTo>
                  <a:lnTo>
                    <a:pt x="642" y="194"/>
                  </a:lnTo>
                  <a:lnTo>
                    <a:pt x="647" y="199"/>
                  </a:lnTo>
                  <a:lnTo>
                    <a:pt x="648" y="200"/>
                  </a:lnTo>
                  <a:lnTo>
                    <a:pt x="650" y="200"/>
                  </a:lnTo>
                  <a:lnTo>
                    <a:pt x="650" y="200"/>
                  </a:lnTo>
                  <a:close/>
                  <a:moveTo>
                    <a:pt x="461" y="225"/>
                  </a:moveTo>
                  <a:lnTo>
                    <a:pt x="461" y="225"/>
                  </a:lnTo>
                  <a:lnTo>
                    <a:pt x="476" y="232"/>
                  </a:lnTo>
                  <a:lnTo>
                    <a:pt x="491" y="241"/>
                  </a:lnTo>
                  <a:lnTo>
                    <a:pt x="522" y="257"/>
                  </a:lnTo>
                  <a:lnTo>
                    <a:pt x="522" y="257"/>
                  </a:lnTo>
                  <a:lnTo>
                    <a:pt x="508" y="244"/>
                  </a:lnTo>
                  <a:lnTo>
                    <a:pt x="508" y="244"/>
                  </a:lnTo>
                  <a:lnTo>
                    <a:pt x="513" y="244"/>
                  </a:lnTo>
                  <a:lnTo>
                    <a:pt x="513" y="244"/>
                  </a:lnTo>
                  <a:lnTo>
                    <a:pt x="511" y="243"/>
                  </a:lnTo>
                  <a:lnTo>
                    <a:pt x="510" y="241"/>
                  </a:lnTo>
                  <a:lnTo>
                    <a:pt x="507" y="240"/>
                  </a:lnTo>
                  <a:lnTo>
                    <a:pt x="507" y="240"/>
                  </a:lnTo>
                  <a:lnTo>
                    <a:pt x="507" y="241"/>
                  </a:lnTo>
                  <a:lnTo>
                    <a:pt x="508" y="241"/>
                  </a:lnTo>
                  <a:lnTo>
                    <a:pt x="508" y="243"/>
                  </a:lnTo>
                  <a:lnTo>
                    <a:pt x="507" y="243"/>
                  </a:lnTo>
                  <a:lnTo>
                    <a:pt x="507" y="243"/>
                  </a:lnTo>
                  <a:lnTo>
                    <a:pt x="496" y="234"/>
                  </a:lnTo>
                  <a:lnTo>
                    <a:pt x="490" y="229"/>
                  </a:lnTo>
                  <a:lnTo>
                    <a:pt x="485" y="225"/>
                  </a:lnTo>
                  <a:lnTo>
                    <a:pt x="485" y="225"/>
                  </a:lnTo>
                  <a:lnTo>
                    <a:pt x="470" y="218"/>
                  </a:lnTo>
                  <a:lnTo>
                    <a:pt x="456" y="211"/>
                  </a:lnTo>
                  <a:lnTo>
                    <a:pt x="441" y="205"/>
                  </a:lnTo>
                  <a:lnTo>
                    <a:pt x="433" y="203"/>
                  </a:lnTo>
                  <a:lnTo>
                    <a:pt x="424" y="202"/>
                  </a:lnTo>
                  <a:lnTo>
                    <a:pt x="424" y="202"/>
                  </a:lnTo>
                  <a:lnTo>
                    <a:pt x="432" y="209"/>
                  </a:lnTo>
                  <a:lnTo>
                    <a:pt x="439" y="215"/>
                  </a:lnTo>
                  <a:lnTo>
                    <a:pt x="450" y="220"/>
                  </a:lnTo>
                  <a:lnTo>
                    <a:pt x="461" y="225"/>
                  </a:lnTo>
                  <a:lnTo>
                    <a:pt x="461" y="225"/>
                  </a:lnTo>
                  <a:close/>
                  <a:moveTo>
                    <a:pt x="714" y="217"/>
                  </a:moveTo>
                  <a:lnTo>
                    <a:pt x="714" y="217"/>
                  </a:lnTo>
                  <a:lnTo>
                    <a:pt x="709" y="214"/>
                  </a:lnTo>
                  <a:lnTo>
                    <a:pt x="705" y="209"/>
                  </a:lnTo>
                  <a:lnTo>
                    <a:pt x="700" y="205"/>
                  </a:lnTo>
                  <a:lnTo>
                    <a:pt x="696" y="203"/>
                  </a:lnTo>
                  <a:lnTo>
                    <a:pt x="696" y="203"/>
                  </a:lnTo>
                  <a:lnTo>
                    <a:pt x="703" y="211"/>
                  </a:lnTo>
                  <a:lnTo>
                    <a:pt x="709" y="215"/>
                  </a:lnTo>
                  <a:lnTo>
                    <a:pt x="714" y="217"/>
                  </a:lnTo>
                  <a:lnTo>
                    <a:pt x="714" y="217"/>
                  </a:lnTo>
                  <a:close/>
                  <a:moveTo>
                    <a:pt x="648" y="215"/>
                  </a:moveTo>
                  <a:lnTo>
                    <a:pt x="648" y="215"/>
                  </a:lnTo>
                  <a:lnTo>
                    <a:pt x="641" y="209"/>
                  </a:lnTo>
                  <a:lnTo>
                    <a:pt x="636" y="206"/>
                  </a:lnTo>
                  <a:lnTo>
                    <a:pt x="633" y="205"/>
                  </a:lnTo>
                  <a:lnTo>
                    <a:pt x="633" y="205"/>
                  </a:lnTo>
                  <a:lnTo>
                    <a:pt x="641" y="211"/>
                  </a:lnTo>
                  <a:lnTo>
                    <a:pt x="645" y="214"/>
                  </a:lnTo>
                  <a:lnTo>
                    <a:pt x="648" y="215"/>
                  </a:lnTo>
                  <a:lnTo>
                    <a:pt x="648" y="215"/>
                  </a:lnTo>
                  <a:close/>
                  <a:moveTo>
                    <a:pt x="647" y="206"/>
                  </a:moveTo>
                  <a:lnTo>
                    <a:pt x="647" y="206"/>
                  </a:lnTo>
                  <a:lnTo>
                    <a:pt x="654" y="212"/>
                  </a:lnTo>
                  <a:lnTo>
                    <a:pt x="659" y="215"/>
                  </a:lnTo>
                  <a:lnTo>
                    <a:pt x="664" y="217"/>
                  </a:lnTo>
                  <a:lnTo>
                    <a:pt x="664" y="217"/>
                  </a:lnTo>
                  <a:lnTo>
                    <a:pt x="656" y="211"/>
                  </a:lnTo>
                  <a:lnTo>
                    <a:pt x="648" y="205"/>
                  </a:lnTo>
                  <a:lnTo>
                    <a:pt x="648" y="205"/>
                  </a:lnTo>
                  <a:lnTo>
                    <a:pt x="647" y="206"/>
                  </a:lnTo>
                  <a:lnTo>
                    <a:pt x="647" y="206"/>
                  </a:lnTo>
                  <a:close/>
                  <a:moveTo>
                    <a:pt x="345" y="214"/>
                  </a:moveTo>
                  <a:lnTo>
                    <a:pt x="345" y="214"/>
                  </a:lnTo>
                  <a:lnTo>
                    <a:pt x="342" y="211"/>
                  </a:lnTo>
                  <a:lnTo>
                    <a:pt x="337" y="209"/>
                  </a:lnTo>
                  <a:lnTo>
                    <a:pt x="330" y="206"/>
                  </a:lnTo>
                  <a:lnTo>
                    <a:pt x="330" y="206"/>
                  </a:lnTo>
                  <a:lnTo>
                    <a:pt x="336" y="211"/>
                  </a:lnTo>
                  <a:lnTo>
                    <a:pt x="345" y="214"/>
                  </a:lnTo>
                  <a:lnTo>
                    <a:pt x="345" y="214"/>
                  </a:lnTo>
                  <a:close/>
                  <a:moveTo>
                    <a:pt x="725" y="211"/>
                  </a:moveTo>
                  <a:lnTo>
                    <a:pt x="725" y="211"/>
                  </a:lnTo>
                  <a:lnTo>
                    <a:pt x="725" y="208"/>
                  </a:lnTo>
                  <a:lnTo>
                    <a:pt x="722" y="208"/>
                  </a:lnTo>
                  <a:lnTo>
                    <a:pt x="722" y="208"/>
                  </a:lnTo>
                  <a:lnTo>
                    <a:pt x="723" y="209"/>
                  </a:lnTo>
                  <a:lnTo>
                    <a:pt x="725" y="211"/>
                  </a:lnTo>
                  <a:lnTo>
                    <a:pt x="725" y="211"/>
                  </a:lnTo>
                  <a:close/>
                  <a:moveTo>
                    <a:pt x="443" y="225"/>
                  </a:moveTo>
                  <a:lnTo>
                    <a:pt x="443" y="225"/>
                  </a:lnTo>
                  <a:lnTo>
                    <a:pt x="444" y="226"/>
                  </a:lnTo>
                  <a:lnTo>
                    <a:pt x="446" y="226"/>
                  </a:lnTo>
                  <a:lnTo>
                    <a:pt x="447" y="225"/>
                  </a:lnTo>
                  <a:lnTo>
                    <a:pt x="447" y="225"/>
                  </a:lnTo>
                  <a:lnTo>
                    <a:pt x="441" y="221"/>
                  </a:lnTo>
                  <a:lnTo>
                    <a:pt x="433" y="217"/>
                  </a:lnTo>
                  <a:lnTo>
                    <a:pt x="427" y="214"/>
                  </a:lnTo>
                  <a:lnTo>
                    <a:pt x="420" y="212"/>
                  </a:lnTo>
                  <a:lnTo>
                    <a:pt x="420" y="212"/>
                  </a:lnTo>
                  <a:lnTo>
                    <a:pt x="430" y="218"/>
                  </a:lnTo>
                  <a:lnTo>
                    <a:pt x="443" y="225"/>
                  </a:lnTo>
                  <a:lnTo>
                    <a:pt x="443" y="225"/>
                  </a:lnTo>
                  <a:close/>
                  <a:moveTo>
                    <a:pt x="406" y="234"/>
                  </a:moveTo>
                  <a:lnTo>
                    <a:pt x="406" y="234"/>
                  </a:lnTo>
                  <a:lnTo>
                    <a:pt x="403" y="231"/>
                  </a:lnTo>
                  <a:lnTo>
                    <a:pt x="398" y="228"/>
                  </a:lnTo>
                  <a:lnTo>
                    <a:pt x="395" y="225"/>
                  </a:lnTo>
                  <a:lnTo>
                    <a:pt x="392" y="223"/>
                  </a:lnTo>
                  <a:lnTo>
                    <a:pt x="392" y="223"/>
                  </a:lnTo>
                  <a:lnTo>
                    <a:pt x="386" y="220"/>
                  </a:lnTo>
                  <a:lnTo>
                    <a:pt x="380" y="218"/>
                  </a:lnTo>
                  <a:lnTo>
                    <a:pt x="375" y="215"/>
                  </a:lnTo>
                  <a:lnTo>
                    <a:pt x="371" y="214"/>
                  </a:lnTo>
                  <a:lnTo>
                    <a:pt x="371" y="214"/>
                  </a:lnTo>
                  <a:lnTo>
                    <a:pt x="378" y="220"/>
                  </a:lnTo>
                  <a:lnTo>
                    <a:pt x="388" y="226"/>
                  </a:lnTo>
                  <a:lnTo>
                    <a:pt x="397" y="231"/>
                  </a:lnTo>
                  <a:lnTo>
                    <a:pt x="406" y="234"/>
                  </a:lnTo>
                  <a:lnTo>
                    <a:pt x="406" y="234"/>
                  </a:lnTo>
                  <a:close/>
                  <a:moveTo>
                    <a:pt x="699" y="226"/>
                  </a:moveTo>
                  <a:lnTo>
                    <a:pt x="699" y="226"/>
                  </a:lnTo>
                  <a:lnTo>
                    <a:pt x="694" y="223"/>
                  </a:lnTo>
                  <a:lnTo>
                    <a:pt x="690" y="220"/>
                  </a:lnTo>
                  <a:lnTo>
                    <a:pt x="682" y="212"/>
                  </a:lnTo>
                  <a:lnTo>
                    <a:pt x="682" y="212"/>
                  </a:lnTo>
                  <a:lnTo>
                    <a:pt x="685" y="217"/>
                  </a:lnTo>
                  <a:lnTo>
                    <a:pt x="690" y="221"/>
                  </a:lnTo>
                  <a:lnTo>
                    <a:pt x="694" y="225"/>
                  </a:lnTo>
                  <a:lnTo>
                    <a:pt x="699" y="226"/>
                  </a:lnTo>
                  <a:lnTo>
                    <a:pt x="699" y="226"/>
                  </a:lnTo>
                  <a:close/>
                  <a:moveTo>
                    <a:pt x="386" y="240"/>
                  </a:moveTo>
                  <a:lnTo>
                    <a:pt x="386" y="240"/>
                  </a:lnTo>
                  <a:lnTo>
                    <a:pt x="388" y="243"/>
                  </a:lnTo>
                  <a:lnTo>
                    <a:pt x="391" y="246"/>
                  </a:lnTo>
                  <a:lnTo>
                    <a:pt x="391" y="246"/>
                  </a:lnTo>
                  <a:lnTo>
                    <a:pt x="407" y="255"/>
                  </a:lnTo>
                  <a:lnTo>
                    <a:pt x="423" y="261"/>
                  </a:lnTo>
                  <a:lnTo>
                    <a:pt x="423" y="261"/>
                  </a:lnTo>
                  <a:lnTo>
                    <a:pt x="417" y="255"/>
                  </a:lnTo>
                  <a:lnTo>
                    <a:pt x="409" y="250"/>
                  </a:lnTo>
                  <a:lnTo>
                    <a:pt x="403" y="246"/>
                  </a:lnTo>
                  <a:lnTo>
                    <a:pt x="401" y="241"/>
                  </a:lnTo>
                  <a:lnTo>
                    <a:pt x="398" y="238"/>
                  </a:lnTo>
                  <a:lnTo>
                    <a:pt x="398" y="238"/>
                  </a:lnTo>
                  <a:lnTo>
                    <a:pt x="386" y="234"/>
                  </a:lnTo>
                  <a:lnTo>
                    <a:pt x="374" y="228"/>
                  </a:lnTo>
                  <a:lnTo>
                    <a:pt x="362" y="221"/>
                  </a:lnTo>
                  <a:lnTo>
                    <a:pt x="350" y="217"/>
                  </a:lnTo>
                  <a:lnTo>
                    <a:pt x="350" y="217"/>
                  </a:lnTo>
                  <a:lnTo>
                    <a:pt x="357" y="223"/>
                  </a:lnTo>
                  <a:lnTo>
                    <a:pt x="366" y="229"/>
                  </a:lnTo>
                  <a:lnTo>
                    <a:pt x="375" y="234"/>
                  </a:lnTo>
                  <a:lnTo>
                    <a:pt x="386" y="240"/>
                  </a:lnTo>
                  <a:lnTo>
                    <a:pt x="386" y="240"/>
                  </a:lnTo>
                  <a:close/>
                  <a:moveTo>
                    <a:pt x="458" y="238"/>
                  </a:moveTo>
                  <a:lnTo>
                    <a:pt x="458" y="238"/>
                  </a:lnTo>
                  <a:lnTo>
                    <a:pt x="438" y="226"/>
                  </a:lnTo>
                  <a:lnTo>
                    <a:pt x="418" y="215"/>
                  </a:lnTo>
                  <a:lnTo>
                    <a:pt x="418" y="215"/>
                  </a:lnTo>
                  <a:lnTo>
                    <a:pt x="426" y="223"/>
                  </a:lnTo>
                  <a:lnTo>
                    <a:pt x="436" y="228"/>
                  </a:lnTo>
                  <a:lnTo>
                    <a:pt x="447" y="234"/>
                  </a:lnTo>
                  <a:lnTo>
                    <a:pt x="458" y="238"/>
                  </a:lnTo>
                  <a:lnTo>
                    <a:pt x="458" y="238"/>
                  </a:lnTo>
                  <a:close/>
                  <a:moveTo>
                    <a:pt x="366" y="234"/>
                  </a:moveTo>
                  <a:lnTo>
                    <a:pt x="366" y="234"/>
                  </a:lnTo>
                  <a:lnTo>
                    <a:pt x="368" y="234"/>
                  </a:lnTo>
                  <a:lnTo>
                    <a:pt x="366" y="232"/>
                  </a:lnTo>
                  <a:lnTo>
                    <a:pt x="363" y="231"/>
                  </a:lnTo>
                  <a:lnTo>
                    <a:pt x="363" y="231"/>
                  </a:lnTo>
                  <a:lnTo>
                    <a:pt x="351" y="223"/>
                  </a:lnTo>
                  <a:lnTo>
                    <a:pt x="345" y="220"/>
                  </a:lnTo>
                  <a:lnTo>
                    <a:pt x="337" y="218"/>
                  </a:lnTo>
                  <a:lnTo>
                    <a:pt x="337" y="218"/>
                  </a:lnTo>
                  <a:lnTo>
                    <a:pt x="343" y="223"/>
                  </a:lnTo>
                  <a:lnTo>
                    <a:pt x="351" y="226"/>
                  </a:lnTo>
                  <a:lnTo>
                    <a:pt x="359" y="231"/>
                  </a:lnTo>
                  <a:lnTo>
                    <a:pt x="366" y="234"/>
                  </a:lnTo>
                  <a:lnTo>
                    <a:pt x="366" y="234"/>
                  </a:lnTo>
                  <a:close/>
                  <a:moveTo>
                    <a:pt x="314" y="243"/>
                  </a:moveTo>
                  <a:lnTo>
                    <a:pt x="314" y="243"/>
                  </a:lnTo>
                  <a:lnTo>
                    <a:pt x="302" y="237"/>
                  </a:lnTo>
                  <a:lnTo>
                    <a:pt x="290" y="229"/>
                  </a:lnTo>
                  <a:lnTo>
                    <a:pt x="284" y="226"/>
                  </a:lnTo>
                  <a:lnTo>
                    <a:pt x="276" y="223"/>
                  </a:lnTo>
                  <a:lnTo>
                    <a:pt x="267" y="221"/>
                  </a:lnTo>
                  <a:lnTo>
                    <a:pt x="260" y="223"/>
                  </a:lnTo>
                  <a:lnTo>
                    <a:pt x="260" y="223"/>
                  </a:lnTo>
                  <a:lnTo>
                    <a:pt x="270" y="234"/>
                  </a:lnTo>
                  <a:lnTo>
                    <a:pt x="284" y="244"/>
                  </a:lnTo>
                  <a:lnTo>
                    <a:pt x="298" y="253"/>
                  </a:lnTo>
                  <a:lnTo>
                    <a:pt x="311" y="263"/>
                  </a:lnTo>
                  <a:lnTo>
                    <a:pt x="343" y="278"/>
                  </a:lnTo>
                  <a:lnTo>
                    <a:pt x="374" y="295"/>
                  </a:lnTo>
                  <a:lnTo>
                    <a:pt x="374" y="295"/>
                  </a:lnTo>
                  <a:lnTo>
                    <a:pt x="397" y="308"/>
                  </a:lnTo>
                  <a:lnTo>
                    <a:pt x="409" y="314"/>
                  </a:lnTo>
                  <a:lnTo>
                    <a:pt x="423" y="321"/>
                  </a:lnTo>
                  <a:lnTo>
                    <a:pt x="423" y="321"/>
                  </a:lnTo>
                  <a:lnTo>
                    <a:pt x="404" y="307"/>
                  </a:lnTo>
                  <a:lnTo>
                    <a:pt x="383" y="292"/>
                  </a:lnTo>
                  <a:lnTo>
                    <a:pt x="339" y="264"/>
                  </a:lnTo>
                  <a:lnTo>
                    <a:pt x="339" y="264"/>
                  </a:lnTo>
                  <a:lnTo>
                    <a:pt x="330" y="261"/>
                  </a:lnTo>
                  <a:lnTo>
                    <a:pt x="327" y="258"/>
                  </a:lnTo>
                  <a:lnTo>
                    <a:pt x="324" y="257"/>
                  </a:lnTo>
                  <a:lnTo>
                    <a:pt x="324" y="257"/>
                  </a:lnTo>
                  <a:lnTo>
                    <a:pt x="324" y="252"/>
                  </a:lnTo>
                  <a:lnTo>
                    <a:pt x="324" y="249"/>
                  </a:lnTo>
                  <a:lnTo>
                    <a:pt x="324" y="249"/>
                  </a:lnTo>
                  <a:lnTo>
                    <a:pt x="322" y="249"/>
                  </a:lnTo>
                  <a:lnTo>
                    <a:pt x="319" y="247"/>
                  </a:lnTo>
                  <a:lnTo>
                    <a:pt x="314" y="243"/>
                  </a:lnTo>
                  <a:lnTo>
                    <a:pt x="314" y="243"/>
                  </a:lnTo>
                  <a:close/>
                  <a:moveTo>
                    <a:pt x="449" y="249"/>
                  </a:moveTo>
                  <a:lnTo>
                    <a:pt x="449" y="249"/>
                  </a:lnTo>
                  <a:lnTo>
                    <a:pt x="446" y="244"/>
                  </a:lnTo>
                  <a:lnTo>
                    <a:pt x="441" y="240"/>
                  </a:lnTo>
                  <a:lnTo>
                    <a:pt x="429" y="234"/>
                  </a:lnTo>
                  <a:lnTo>
                    <a:pt x="417" y="229"/>
                  </a:lnTo>
                  <a:lnTo>
                    <a:pt x="404" y="225"/>
                  </a:lnTo>
                  <a:lnTo>
                    <a:pt x="404" y="225"/>
                  </a:lnTo>
                  <a:lnTo>
                    <a:pt x="449" y="249"/>
                  </a:lnTo>
                  <a:lnTo>
                    <a:pt x="449" y="249"/>
                  </a:lnTo>
                  <a:close/>
                  <a:moveTo>
                    <a:pt x="642" y="231"/>
                  </a:moveTo>
                  <a:lnTo>
                    <a:pt x="642" y="231"/>
                  </a:lnTo>
                  <a:lnTo>
                    <a:pt x="641" y="228"/>
                  </a:lnTo>
                  <a:lnTo>
                    <a:pt x="638" y="226"/>
                  </a:lnTo>
                  <a:lnTo>
                    <a:pt x="638" y="226"/>
                  </a:lnTo>
                  <a:lnTo>
                    <a:pt x="638" y="228"/>
                  </a:lnTo>
                  <a:lnTo>
                    <a:pt x="639" y="229"/>
                  </a:lnTo>
                  <a:lnTo>
                    <a:pt x="642" y="231"/>
                  </a:lnTo>
                  <a:lnTo>
                    <a:pt x="642" y="231"/>
                  </a:lnTo>
                  <a:close/>
                  <a:moveTo>
                    <a:pt x="667" y="255"/>
                  </a:moveTo>
                  <a:lnTo>
                    <a:pt x="667" y="255"/>
                  </a:lnTo>
                  <a:lnTo>
                    <a:pt x="630" y="228"/>
                  </a:lnTo>
                  <a:lnTo>
                    <a:pt x="630" y="228"/>
                  </a:lnTo>
                  <a:lnTo>
                    <a:pt x="630" y="229"/>
                  </a:lnTo>
                  <a:lnTo>
                    <a:pt x="632" y="229"/>
                  </a:lnTo>
                  <a:lnTo>
                    <a:pt x="632" y="229"/>
                  </a:lnTo>
                  <a:lnTo>
                    <a:pt x="647" y="244"/>
                  </a:lnTo>
                  <a:lnTo>
                    <a:pt x="656" y="250"/>
                  </a:lnTo>
                  <a:lnTo>
                    <a:pt x="667" y="255"/>
                  </a:lnTo>
                  <a:lnTo>
                    <a:pt x="667" y="255"/>
                  </a:lnTo>
                  <a:close/>
                  <a:moveTo>
                    <a:pt x="690" y="269"/>
                  </a:moveTo>
                  <a:lnTo>
                    <a:pt x="690" y="269"/>
                  </a:lnTo>
                  <a:lnTo>
                    <a:pt x="699" y="275"/>
                  </a:lnTo>
                  <a:lnTo>
                    <a:pt x="706" y="281"/>
                  </a:lnTo>
                  <a:lnTo>
                    <a:pt x="714" y="287"/>
                  </a:lnTo>
                  <a:lnTo>
                    <a:pt x="719" y="290"/>
                  </a:lnTo>
                  <a:lnTo>
                    <a:pt x="723" y="292"/>
                  </a:lnTo>
                  <a:lnTo>
                    <a:pt x="723" y="292"/>
                  </a:lnTo>
                  <a:lnTo>
                    <a:pt x="699" y="269"/>
                  </a:lnTo>
                  <a:lnTo>
                    <a:pt x="674" y="249"/>
                  </a:lnTo>
                  <a:lnTo>
                    <a:pt x="674" y="249"/>
                  </a:lnTo>
                  <a:lnTo>
                    <a:pt x="668" y="246"/>
                  </a:lnTo>
                  <a:lnTo>
                    <a:pt x="659" y="240"/>
                  </a:lnTo>
                  <a:lnTo>
                    <a:pt x="651" y="235"/>
                  </a:lnTo>
                  <a:lnTo>
                    <a:pt x="642" y="231"/>
                  </a:lnTo>
                  <a:lnTo>
                    <a:pt x="642" y="231"/>
                  </a:lnTo>
                  <a:lnTo>
                    <a:pt x="654" y="240"/>
                  </a:lnTo>
                  <a:lnTo>
                    <a:pt x="667" y="249"/>
                  </a:lnTo>
                  <a:lnTo>
                    <a:pt x="679" y="260"/>
                  </a:lnTo>
                  <a:lnTo>
                    <a:pt x="690" y="269"/>
                  </a:lnTo>
                  <a:lnTo>
                    <a:pt x="690" y="269"/>
                  </a:lnTo>
                  <a:close/>
                  <a:moveTo>
                    <a:pt x="568" y="237"/>
                  </a:moveTo>
                  <a:lnTo>
                    <a:pt x="568" y="237"/>
                  </a:lnTo>
                  <a:lnTo>
                    <a:pt x="563" y="234"/>
                  </a:lnTo>
                  <a:lnTo>
                    <a:pt x="557" y="231"/>
                  </a:lnTo>
                  <a:lnTo>
                    <a:pt x="557" y="231"/>
                  </a:lnTo>
                  <a:lnTo>
                    <a:pt x="561" y="235"/>
                  </a:lnTo>
                  <a:lnTo>
                    <a:pt x="568" y="237"/>
                  </a:lnTo>
                  <a:lnTo>
                    <a:pt x="568" y="237"/>
                  </a:lnTo>
                  <a:close/>
                  <a:moveTo>
                    <a:pt x="618" y="246"/>
                  </a:moveTo>
                  <a:lnTo>
                    <a:pt x="618" y="246"/>
                  </a:lnTo>
                  <a:lnTo>
                    <a:pt x="629" y="253"/>
                  </a:lnTo>
                  <a:lnTo>
                    <a:pt x="635" y="257"/>
                  </a:lnTo>
                  <a:lnTo>
                    <a:pt x="639" y="257"/>
                  </a:lnTo>
                  <a:lnTo>
                    <a:pt x="639" y="257"/>
                  </a:lnTo>
                  <a:lnTo>
                    <a:pt x="622" y="243"/>
                  </a:lnTo>
                  <a:lnTo>
                    <a:pt x="603" y="232"/>
                  </a:lnTo>
                  <a:lnTo>
                    <a:pt x="603" y="232"/>
                  </a:lnTo>
                  <a:lnTo>
                    <a:pt x="618" y="246"/>
                  </a:lnTo>
                  <a:lnTo>
                    <a:pt x="618" y="246"/>
                  </a:lnTo>
                  <a:close/>
                  <a:moveTo>
                    <a:pt x="339" y="243"/>
                  </a:moveTo>
                  <a:lnTo>
                    <a:pt x="339" y="243"/>
                  </a:lnTo>
                  <a:lnTo>
                    <a:pt x="337" y="241"/>
                  </a:lnTo>
                  <a:lnTo>
                    <a:pt x="336" y="240"/>
                  </a:lnTo>
                  <a:lnTo>
                    <a:pt x="336" y="240"/>
                  </a:lnTo>
                  <a:lnTo>
                    <a:pt x="336" y="240"/>
                  </a:lnTo>
                  <a:lnTo>
                    <a:pt x="333" y="240"/>
                  </a:lnTo>
                  <a:lnTo>
                    <a:pt x="331" y="240"/>
                  </a:lnTo>
                  <a:lnTo>
                    <a:pt x="328" y="237"/>
                  </a:lnTo>
                  <a:lnTo>
                    <a:pt x="328" y="237"/>
                  </a:lnTo>
                  <a:lnTo>
                    <a:pt x="324" y="237"/>
                  </a:lnTo>
                  <a:lnTo>
                    <a:pt x="322" y="235"/>
                  </a:lnTo>
                  <a:lnTo>
                    <a:pt x="324" y="237"/>
                  </a:lnTo>
                  <a:lnTo>
                    <a:pt x="324" y="237"/>
                  </a:lnTo>
                  <a:lnTo>
                    <a:pt x="339" y="246"/>
                  </a:lnTo>
                  <a:lnTo>
                    <a:pt x="353" y="255"/>
                  </a:lnTo>
                  <a:lnTo>
                    <a:pt x="383" y="272"/>
                  </a:lnTo>
                  <a:lnTo>
                    <a:pt x="383" y="272"/>
                  </a:lnTo>
                  <a:lnTo>
                    <a:pt x="398" y="282"/>
                  </a:lnTo>
                  <a:lnTo>
                    <a:pt x="415" y="292"/>
                  </a:lnTo>
                  <a:lnTo>
                    <a:pt x="432" y="301"/>
                  </a:lnTo>
                  <a:lnTo>
                    <a:pt x="449" y="310"/>
                  </a:lnTo>
                  <a:lnTo>
                    <a:pt x="449" y="310"/>
                  </a:lnTo>
                  <a:lnTo>
                    <a:pt x="423" y="292"/>
                  </a:lnTo>
                  <a:lnTo>
                    <a:pt x="397" y="273"/>
                  </a:lnTo>
                  <a:lnTo>
                    <a:pt x="368" y="258"/>
                  </a:lnTo>
                  <a:lnTo>
                    <a:pt x="339" y="243"/>
                  </a:lnTo>
                  <a:lnTo>
                    <a:pt x="339" y="243"/>
                  </a:lnTo>
                  <a:close/>
                  <a:moveTo>
                    <a:pt x="552" y="302"/>
                  </a:moveTo>
                  <a:lnTo>
                    <a:pt x="552" y="302"/>
                  </a:lnTo>
                  <a:lnTo>
                    <a:pt x="551" y="304"/>
                  </a:lnTo>
                  <a:lnTo>
                    <a:pt x="551" y="304"/>
                  </a:lnTo>
                  <a:lnTo>
                    <a:pt x="551" y="304"/>
                  </a:lnTo>
                  <a:lnTo>
                    <a:pt x="540" y="295"/>
                  </a:lnTo>
                  <a:lnTo>
                    <a:pt x="528" y="287"/>
                  </a:lnTo>
                  <a:lnTo>
                    <a:pt x="516" y="279"/>
                  </a:lnTo>
                  <a:lnTo>
                    <a:pt x="505" y="270"/>
                  </a:lnTo>
                  <a:lnTo>
                    <a:pt x="505" y="270"/>
                  </a:lnTo>
                  <a:lnTo>
                    <a:pt x="488" y="263"/>
                  </a:lnTo>
                  <a:lnTo>
                    <a:pt x="481" y="258"/>
                  </a:lnTo>
                  <a:lnTo>
                    <a:pt x="475" y="253"/>
                  </a:lnTo>
                  <a:lnTo>
                    <a:pt x="475" y="253"/>
                  </a:lnTo>
                  <a:lnTo>
                    <a:pt x="468" y="252"/>
                  </a:lnTo>
                  <a:lnTo>
                    <a:pt x="462" y="250"/>
                  </a:lnTo>
                  <a:lnTo>
                    <a:pt x="456" y="247"/>
                  </a:lnTo>
                  <a:lnTo>
                    <a:pt x="452" y="246"/>
                  </a:lnTo>
                  <a:lnTo>
                    <a:pt x="452" y="246"/>
                  </a:lnTo>
                  <a:lnTo>
                    <a:pt x="456" y="249"/>
                  </a:lnTo>
                  <a:lnTo>
                    <a:pt x="459" y="253"/>
                  </a:lnTo>
                  <a:lnTo>
                    <a:pt x="459" y="253"/>
                  </a:lnTo>
                  <a:lnTo>
                    <a:pt x="455" y="257"/>
                  </a:lnTo>
                  <a:lnTo>
                    <a:pt x="455" y="257"/>
                  </a:lnTo>
                  <a:lnTo>
                    <a:pt x="446" y="252"/>
                  </a:lnTo>
                  <a:lnTo>
                    <a:pt x="435" y="247"/>
                  </a:lnTo>
                  <a:lnTo>
                    <a:pt x="418" y="237"/>
                  </a:lnTo>
                  <a:lnTo>
                    <a:pt x="418" y="237"/>
                  </a:lnTo>
                  <a:lnTo>
                    <a:pt x="420" y="240"/>
                  </a:lnTo>
                  <a:lnTo>
                    <a:pt x="421" y="243"/>
                  </a:lnTo>
                  <a:lnTo>
                    <a:pt x="427" y="247"/>
                  </a:lnTo>
                  <a:lnTo>
                    <a:pt x="427" y="247"/>
                  </a:lnTo>
                  <a:lnTo>
                    <a:pt x="441" y="253"/>
                  </a:lnTo>
                  <a:lnTo>
                    <a:pt x="456" y="261"/>
                  </a:lnTo>
                  <a:lnTo>
                    <a:pt x="482" y="278"/>
                  </a:lnTo>
                  <a:lnTo>
                    <a:pt x="482" y="278"/>
                  </a:lnTo>
                  <a:lnTo>
                    <a:pt x="487" y="279"/>
                  </a:lnTo>
                  <a:lnTo>
                    <a:pt x="488" y="279"/>
                  </a:lnTo>
                  <a:lnTo>
                    <a:pt x="490" y="279"/>
                  </a:lnTo>
                  <a:lnTo>
                    <a:pt x="490" y="279"/>
                  </a:lnTo>
                  <a:lnTo>
                    <a:pt x="485" y="276"/>
                  </a:lnTo>
                  <a:lnTo>
                    <a:pt x="481" y="273"/>
                  </a:lnTo>
                  <a:lnTo>
                    <a:pt x="478" y="269"/>
                  </a:lnTo>
                  <a:lnTo>
                    <a:pt x="476" y="264"/>
                  </a:lnTo>
                  <a:lnTo>
                    <a:pt x="476" y="264"/>
                  </a:lnTo>
                  <a:lnTo>
                    <a:pt x="478" y="263"/>
                  </a:lnTo>
                  <a:lnTo>
                    <a:pt x="482" y="263"/>
                  </a:lnTo>
                  <a:lnTo>
                    <a:pt x="482" y="263"/>
                  </a:lnTo>
                  <a:lnTo>
                    <a:pt x="510" y="287"/>
                  </a:lnTo>
                  <a:lnTo>
                    <a:pt x="540" y="308"/>
                  </a:lnTo>
                  <a:lnTo>
                    <a:pt x="571" y="330"/>
                  </a:lnTo>
                  <a:lnTo>
                    <a:pt x="603" y="348"/>
                  </a:lnTo>
                  <a:lnTo>
                    <a:pt x="603" y="348"/>
                  </a:lnTo>
                  <a:lnTo>
                    <a:pt x="590" y="337"/>
                  </a:lnTo>
                  <a:lnTo>
                    <a:pt x="577" y="325"/>
                  </a:lnTo>
                  <a:lnTo>
                    <a:pt x="563" y="314"/>
                  </a:lnTo>
                  <a:lnTo>
                    <a:pt x="552" y="302"/>
                  </a:lnTo>
                  <a:lnTo>
                    <a:pt x="552" y="302"/>
                  </a:lnTo>
                  <a:close/>
                  <a:moveTo>
                    <a:pt x="520" y="243"/>
                  </a:moveTo>
                  <a:lnTo>
                    <a:pt x="520" y="243"/>
                  </a:lnTo>
                  <a:lnTo>
                    <a:pt x="525" y="247"/>
                  </a:lnTo>
                  <a:lnTo>
                    <a:pt x="529" y="250"/>
                  </a:lnTo>
                  <a:lnTo>
                    <a:pt x="529" y="250"/>
                  </a:lnTo>
                  <a:lnTo>
                    <a:pt x="561" y="272"/>
                  </a:lnTo>
                  <a:lnTo>
                    <a:pt x="561" y="272"/>
                  </a:lnTo>
                  <a:lnTo>
                    <a:pt x="563" y="273"/>
                  </a:lnTo>
                  <a:lnTo>
                    <a:pt x="566" y="273"/>
                  </a:lnTo>
                  <a:lnTo>
                    <a:pt x="566" y="273"/>
                  </a:lnTo>
                  <a:lnTo>
                    <a:pt x="542" y="257"/>
                  </a:lnTo>
                  <a:lnTo>
                    <a:pt x="516" y="240"/>
                  </a:lnTo>
                  <a:lnTo>
                    <a:pt x="516" y="240"/>
                  </a:lnTo>
                  <a:lnTo>
                    <a:pt x="517" y="243"/>
                  </a:lnTo>
                  <a:lnTo>
                    <a:pt x="520" y="243"/>
                  </a:lnTo>
                  <a:lnTo>
                    <a:pt x="520" y="243"/>
                  </a:lnTo>
                  <a:close/>
                  <a:moveTo>
                    <a:pt x="420" y="247"/>
                  </a:moveTo>
                  <a:lnTo>
                    <a:pt x="420" y="247"/>
                  </a:lnTo>
                  <a:lnTo>
                    <a:pt x="412" y="244"/>
                  </a:lnTo>
                  <a:lnTo>
                    <a:pt x="409" y="243"/>
                  </a:lnTo>
                  <a:lnTo>
                    <a:pt x="406" y="243"/>
                  </a:lnTo>
                  <a:lnTo>
                    <a:pt x="406" y="243"/>
                  </a:lnTo>
                  <a:lnTo>
                    <a:pt x="427" y="260"/>
                  </a:lnTo>
                  <a:lnTo>
                    <a:pt x="438" y="267"/>
                  </a:lnTo>
                  <a:lnTo>
                    <a:pt x="449" y="275"/>
                  </a:lnTo>
                  <a:lnTo>
                    <a:pt x="449" y="275"/>
                  </a:lnTo>
                  <a:lnTo>
                    <a:pt x="420" y="247"/>
                  </a:lnTo>
                  <a:lnTo>
                    <a:pt x="420" y="247"/>
                  </a:lnTo>
                  <a:close/>
                  <a:moveTo>
                    <a:pt x="452" y="246"/>
                  </a:moveTo>
                  <a:lnTo>
                    <a:pt x="452" y="246"/>
                  </a:lnTo>
                  <a:lnTo>
                    <a:pt x="450" y="243"/>
                  </a:lnTo>
                  <a:lnTo>
                    <a:pt x="450" y="243"/>
                  </a:lnTo>
                  <a:lnTo>
                    <a:pt x="447" y="243"/>
                  </a:lnTo>
                  <a:lnTo>
                    <a:pt x="447" y="243"/>
                  </a:lnTo>
                  <a:lnTo>
                    <a:pt x="449" y="246"/>
                  </a:lnTo>
                  <a:lnTo>
                    <a:pt x="450" y="246"/>
                  </a:lnTo>
                  <a:lnTo>
                    <a:pt x="452" y="246"/>
                  </a:lnTo>
                  <a:lnTo>
                    <a:pt x="452" y="246"/>
                  </a:lnTo>
                  <a:close/>
                  <a:moveTo>
                    <a:pt x="484" y="253"/>
                  </a:moveTo>
                  <a:lnTo>
                    <a:pt x="484" y="253"/>
                  </a:lnTo>
                  <a:lnTo>
                    <a:pt x="476" y="249"/>
                  </a:lnTo>
                  <a:lnTo>
                    <a:pt x="473" y="247"/>
                  </a:lnTo>
                  <a:lnTo>
                    <a:pt x="472" y="246"/>
                  </a:lnTo>
                  <a:lnTo>
                    <a:pt x="472" y="246"/>
                  </a:lnTo>
                  <a:lnTo>
                    <a:pt x="478" y="250"/>
                  </a:lnTo>
                  <a:lnTo>
                    <a:pt x="481" y="253"/>
                  </a:lnTo>
                  <a:lnTo>
                    <a:pt x="484" y="253"/>
                  </a:lnTo>
                  <a:lnTo>
                    <a:pt x="484" y="253"/>
                  </a:lnTo>
                  <a:close/>
                  <a:moveTo>
                    <a:pt x="549" y="276"/>
                  </a:moveTo>
                  <a:lnTo>
                    <a:pt x="549" y="276"/>
                  </a:lnTo>
                  <a:lnTo>
                    <a:pt x="534" y="269"/>
                  </a:lnTo>
                  <a:lnTo>
                    <a:pt x="517" y="260"/>
                  </a:lnTo>
                  <a:lnTo>
                    <a:pt x="504" y="252"/>
                  </a:lnTo>
                  <a:lnTo>
                    <a:pt x="488" y="246"/>
                  </a:lnTo>
                  <a:lnTo>
                    <a:pt x="488" y="246"/>
                  </a:lnTo>
                  <a:lnTo>
                    <a:pt x="522" y="270"/>
                  </a:lnTo>
                  <a:lnTo>
                    <a:pt x="557" y="292"/>
                  </a:lnTo>
                  <a:lnTo>
                    <a:pt x="557" y="292"/>
                  </a:lnTo>
                  <a:lnTo>
                    <a:pt x="555" y="289"/>
                  </a:lnTo>
                  <a:lnTo>
                    <a:pt x="557" y="287"/>
                  </a:lnTo>
                  <a:lnTo>
                    <a:pt x="557" y="285"/>
                  </a:lnTo>
                  <a:lnTo>
                    <a:pt x="557" y="284"/>
                  </a:lnTo>
                  <a:lnTo>
                    <a:pt x="557" y="284"/>
                  </a:lnTo>
                  <a:lnTo>
                    <a:pt x="552" y="281"/>
                  </a:lnTo>
                  <a:lnTo>
                    <a:pt x="551" y="279"/>
                  </a:lnTo>
                  <a:lnTo>
                    <a:pt x="549" y="276"/>
                  </a:lnTo>
                  <a:lnTo>
                    <a:pt x="549" y="276"/>
                  </a:lnTo>
                  <a:close/>
                  <a:moveTo>
                    <a:pt x="635" y="264"/>
                  </a:moveTo>
                  <a:lnTo>
                    <a:pt x="635" y="263"/>
                  </a:lnTo>
                  <a:lnTo>
                    <a:pt x="635" y="263"/>
                  </a:lnTo>
                  <a:lnTo>
                    <a:pt x="635" y="261"/>
                  </a:lnTo>
                  <a:lnTo>
                    <a:pt x="635" y="261"/>
                  </a:lnTo>
                  <a:lnTo>
                    <a:pt x="632" y="261"/>
                  </a:lnTo>
                  <a:lnTo>
                    <a:pt x="627" y="260"/>
                  </a:lnTo>
                  <a:lnTo>
                    <a:pt x="621" y="255"/>
                  </a:lnTo>
                  <a:lnTo>
                    <a:pt x="615" y="250"/>
                  </a:lnTo>
                  <a:lnTo>
                    <a:pt x="612" y="247"/>
                  </a:lnTo>
                  <a:lnTo>
                    <a:pt x="609" y="247"/>
                  </a:lnTo>
                  <a:lnTo>
                    <a:pt x="609" y="247"/>
                  </a:lnTo>
                  <a:lnTo>
                    <a:pt x="621" y="257"/>
                  </a:lnTo>
                  <a:lnTo>
                    <a:pt x="627" y="261"/>
                  </a:lnTo>
                  <a:lnTo>
                    <a:pt x="635" y="264"/>
                  </a:lnTo>
                  <a:lnTo>
                    <a:pt x="635" y="264"/>
                  </a:lnTo>
                  <a:close/>
                  <a:moveTo>
                    <a:pt x="238" y="247"/>
                  </a:moveTo>
                  <a:lnTo>
                    <a:pt x="238" y="247"/>
                  </a:lnTo>
                  <a:lnTo>
                    <a:pt x="240" y="250"/>
                  </a:lnTo>
                  <a:lnTo>
                    <a:pt x="241" y="253"/>
                  </a:lnTo>
                  <a:lnTo>
                    <a:pt x="246" y="260"/>
                  </a:lnTo>
                  <a:lnTo>
                    <a:pt x="246" y="260"/>
                  </a:lnTo>
                  <a:lnTo>
                    <a:pt x="260" y="263"/>
                  </a:lnTo>
                  <a:lnTo>
                    <a:pt x="270" y="267"/>
                  </a:lnTo>
                  <a:lnTo>
                    <a:pt x="290" y="278"/>
                  </a:lnTo>
                  <a:lnTo>
                    <a:pt x="290" y="278"/>
                  </a:lnTo>
                  <a:lnTo>
                    <a:pt x="292" y="276"/>
                  </a:lnTo>
                  <a:lnTo>
                    <a:pt x="295" y="276"/>
                  </a:lnTo>
                  <a:lnTo>
                    <a:pt x="299" y="278"/>
                  </a:lnTo>
                  <a:lnTo>
                    <a:pt x="305" y="279"/>
                  </a:lnTo>
                  <a:lnTo>
                    <a:pt x="310" y="279"/>
                  </a:lnTo>
                  <a:lnTo>
                    <a:pt x="310" y="279"/>
                  </a:lnTo>
                  <a:lnTo>
                    <a:pt x="293" y="270"/>
                  </a:lnTo>
                  <a:lnTo>
                    <a:pt x="278" y="258"/>
                  </a:lnTo>
                  <a:lnTo>
                    <a:pt x="269" y="253"/>
                  </a:lnTo>
                  <a:lnTo>
                    <a:pt x="260" y="250"/>
                  </a:lnTo>
                  <a:lnTo>
                    <a:pt x="249" y="247"/>
                  </a:lnTo>
                  <a:lnTo>
                    <a:pt x="238" y="247"/>
                  </a:lnTo>
                  <a:lnTo>
                    <a:pt x="238" y="247"/>
                  </a:lnTo>
                  <a:close/>
                  <a:moveTo>
                    <a:pt x="269" y="250"/>
                  </a:moveTo>
                  <a:lnTo>
                    <a:pt x="269" y="250"/>
                  </a:lnTo>
                  <a:lnTo>
                    <a:pt x="289" y="260"/>
                  </a:lnTo>
                  <a:lnTo>
                    <a:pt x="298" y="264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289" y="255"/>
                  </a:lnTo>
                  <a:lnTo>
                    <a:pt x="279" y="250"/>
                  </a:lnTo>
                  <a:lnTo>
                    <a:pt x="269" y="247"/>
                  </a:lnTo>
                  <a:lnTo>
                    <a:pt x="269" y="247"/>
                  </a:lnTo>
                  <a:lnTo>
                    <a:pt x="269" y="250"/>
                  </a:lnTo>
                  <a:lnTo>
                    <a:pt x="269" y="250"/>
                  </a:lnTo>
                  <a:close/>
                  <a:moveTo>
                    <a:pt x="612" y="281"/>
                  </a:moveTo>
                  <a:lnTo>
                    <a:pt x="612" y="281"/>
                  </a:lnTo>
                  <a:lnTo>
                    <a:pt x="609" y="278"/>
                  </a:lnTo>
                  <a:lnTo>
                    <a:pt x="604" y="275"/>
                  </a:lnTo>
                  <a:lnTo>
                    <a:pt x="601" y="272"/>
                  </a:lnTo>
                  <a:lnTo>
                    <a:pt x="600" y="269"/>
                  </a:lnTo>
                  <a:lnTo>
                    <a:pt x="600" y="269"/>
                  </a:lnTo>
                  <a:lnTo>
                    <a:pt x="592" y="266"/>
                  </a:lnTo>
                  <a:lnTo>
                    <a:pt x="589" y="263"/>
                  </a:lnTo>
                  <a:lnTo>
                    <a:pt x="586" y="258"/>
                  </a:lnTo>
                  <a:lnTo>
                    <a:pt x="586" y="258"/>
                  </a:lnTo>
                  <a:lnTo>
                    <a:pt x="581" y="258"/>
                  </a:lnTo>
                  <a:lnTo>
                    <a:pt x="577" y="253"/>
                  </a:lnTo>
                  <a:lnTo>
                    <a:pt x="574" y="252"/>
                  </a:lnTo>
                  <a:lnTo>
                    <a:pt x="572" y="250"/>
                  </a:lnTo>
                  <a:lnTo>
                    <a:pt x="569" y="250"/>
                  </a:lnTo>
                  <a:lnTo>
                    <a:pt x="569" y="250"/>
                  </a:lnTo>
                  <a:lnTo>
                    <a:pt x="589" y="267"/>
                  </a:lnTo>
                  <a:lnTo>
                    <a:pt x="600" y="275"/>
                  </a:lnTo>
                  <a:lnTo>
                    <a:pt x="606" y="278"/>
                  </a:lnTo>
                  <a:lnTo>
                    <a:pt x="612" y="281"/>
                  </a:lnTo>
                  <a:lnTo>
                    <a:pt x="612" y="281"/>
                  </a:lnTo>
                  <a:close/>
                  <a:moveTo>
                    <a:pt x="461" y="304"/>
                  </a:moveTo>
                  <a:lnTo>
                    <a:pt x="461" y="304"/>
                  </a:lnTo>
                  <a:lnTo>
                    <a:pt x="450" y="293"/>
                  </a:lnTo>
                  <a:lnTo>
                    <a:pt x="444" y="287"/>
                  </a:lnTo>
                  <a:lnTo>
                    <a:pt x="436" y="284"/>
                  </a:lnTo>
                  <a:lnTo>
                    <a:pt x="436" y="284"/>
                  </a:lnTo>
                  <a:lnTo>
                    <a:pt x="436" y="281"/>
                  </a:lnTo>
                  <a:lnTo>
                    <a:pt x="436" y="281"/>
                  </a:lnTo>
                  <a:lnTo>
                    <a:pt x="424" y="276"/>
                  </a:lnTo>
                  <a:lnTo>
                    <a:pt x="414" y="270"/>
                  </a:lnTo>
                  <a:lnTo>
                    <a:pt x="404" y="264"/>
                  </a:lnTo>
                  <a:lnTo>
                    <a:pt x="392" y="260"/>
                  </a:lnTo>
                  <a:lnTo>
                    <a:pt x="392" y="260"/>
                  </a:lnTo>
                  <a:lnTo>
                    <a:pt x="394" y="258"/>
                  </a:lnTo>
                  <a:lnTo>
                    <a:pt x="392" y="258"/>
                  </a:lnTo>
                  <a:lnTo>
                    <a:pt x="392" y="258"/>
                  </a:lnTo>
                  <a:lnTo>
                    <a:pt x="392" y="257"/>
                  </a:lnTo>
                  <a:lnTo>
                    <a:pt x="392" y="257"/>
                  </a:lnTo>
                  <a:lnTo>
                    <a:pt x="388" y="257"/>
                  </a:lnTo>
                  <a:lnTo>
                    <a:pt x="383" y="253"/>
                  </a:lnTo>
                  <a:lnTo>
                    <a:pt x="380" y="252"/>
                  </a:lnTo>
                  <a:lnTo>
                    <a:pt x="377" y="252"/>
                  </a:lnTo>
                  <a:lnTo>
                    <a:pt x="377" y="252"/>
                  </a:lnTo>
                  <a:lnTo>
                    <a:pt x="420" y="278"/>
                  </a:lnTo>
                  <a:lnTo>
                    <a:pt x="461" y="304"/>
                  </a:lnTo>
                  <a:lnTo>
                    <a:pt x="461" y="304"/>
                  </a:lnTo>
                  <a:close/>
                  <a:moveTo>
                    <a:pt x="525" y="252"/>
                  </a:moveTo>
                  <a:lnTo>
                    <a:pt x="525" y="252"/>
                  </a:lnTo>
                  <a:lnTo>
                    <a:pt x="534" y="260"/>
                  </a:lnTo>
                  <a:lnTo>
                    <a:pt x="543" y="267"/>
                  </a:lnTo>
                  <a:lnTo>
                    <a:pt x="554" y="275"/>
                  </a:lnTo>
                  <a:lnTo>
                    <a:pt x="565" y="279"/>
                  </a:lnTo>
                  <a:lnTo>
                    <a:pt x="565" y="279"/>
                  </a:lnTo>
                  <a:lnTo>
                    <a:pt x="545" y="264"/>
                  </a:lnTo>
                  <a:lnTo>
                    <a:pt x="534" y="258"/>
                  </a:lnTo>
                  <a:lnTo>
                    <a:pt x="525" y="252"/>
                  </a:lnTo>
                  <a:lnTo>
                    <a:pt x="525" y="252"/>
                  </a:lnTo>
                  <a:close/>
                  <a:moveTo>
                    <a:pt x="593" y="257"/>
                  </a:moveTo>
                  <a:lnTo>
                    <a:pt x="593" y="257"/>
                  </a:lnTo>
                  <a:lnTo>
                    <a:pt x="592" y="253"/>
                  </a:lnTo>
                  <a:lnTo>
                    <a:pt x="587" y="253"/>
                  </a:lnTo>
                  <a:lnTo>
                    <a:pt x="587" y="253"/>
                  </a:lnTo>
                  <a:lnTo>
                    <a:pt x="589" y="255"/>
                  </a:lnTo>
                  <a:lnTo>
                    <a:pt x="590" y="255"/>
                  </a:lnTo>
                  <a:lnTo>
                    <a:pt x="593" y="257"/>
                  </a:lnTo>
                  <a:lnTo>
                    <a:pt x="593" y="257"/>
                  </a:lnTo>
                  <a:close/>
                  <a:moveTo>
                    <a:pt x="656" y="328"/>
                  </a:moveTo>
                  <a:lnTo>
                    <a:pt x="656" y="328"/>
                  </a:lnTo>
                  <a:lnTo>
                    <a:pt x="645" y="318"/>
                  </a:lnTo>
                  <a:lnTo>
                    <a:pt x="639" y="313"/>
                  </a:lnTo>
                  <a:lnTo>
                    <a:pt x="635" y="310"/>
                  </a:lnTo>
                  <a:lnTo>
                    <a:pt x="635" y="310"/>
                  </a:lnTo>
                  <a:lnTo>
                    <a:pt x="633" y="307"/>
                  </a:lnTo>
                  <a:lnTo>
                    <a:pt x="633" y="307"/>
                  </a:lnTo>
                  <a:lnTo>
                    <a:pt x="627" y="304"/>
                  </a:lnTo>
                  <a:lnTo>
                    <a:pt x="624" y="299"/>
                  </a:lnTo>
                  <a:lnTo>
                    <a:pt x="624" y="299"/>
                  </a:lnTo>
                  <a:lnTo>
                    <a:pt x="600" y="284"/>
                  </a:lnTo>
                  <a:lnTo>
                    <a:pt x="587" y="278"/>
                  </a:lnTo>
                  <a:lnTo>
                    <a:pt x="575" y="272"/>
                  </a:lnTo>
                  <a:lnTo>
                    <a:pt x="575" y="272"/>
                  </a:lnTo>
                  <a:lnTo>
                    <a:pt x="569" y="266"/>
                  </a:lnTo>
                  <a:lnTo>
                    <a:pt x="563" y="261"/>
                  </a:lnTo>
                  <a:lnTo>
                    <a:pt x="549" y="255"/>
                  </a:lnTo>
                  <a:lnTo>
                    <a:pt x="549" y="255"/>
                  </a:lnTo>
                  <a:lnTo>
                    <a:pt x="558" y="263"/>
                  </a:lnTo>
                  <a:lnTo>
                    <a:pt x="569" y="270"/>
                  </a:lnTo>
                  <a:lnTo>
                    <a:pt x="590" y="285"/>
                  </a:lnTo>
                  <a:lnTo>
                    <a:pt x="590" y="285"/>
                  </a:lnTo>
                  <a:lnTo>
                    <a:pt x="615" y="305"/>
                  </a:lnTo>
                  <a:lnTo>
                    <a:pt x="627" y="316"/>
                  </a:lnTo>
                  <a:lnTo>
                    <a:pt x="641" y="324"/>
                  </a:lnTo>
                  <a:lnTo>
                    <a:pt x="641" y="324"/>
                  </a:lnTo>
                  <a:lnTo>
                    <a:pt x="642" y="327"/>
                  </a:lnTo>
                  <a:lnTo>
                    <a:pt x="644" y="328"/>
                  </a:lnTo>
                  <a:lnTo>
                    <a:pt x="644" y="328"/>
                  </a:lnTo>
                  <a:lnTo>
                    <a:pt x="651" y="331"/>
                  </a:lnTo>
                  <a:lnTo>
                    <a:pt x="658" y="336"/>
                  </a:lnTo>
                  <a:lnTo>
                    <a:pt x="664" y="339"/>
                  </a:lnTo>
                  <a:lnTo>
                    <a:pt x="670" y="340"/>
                  </a:lnTo>
                  <a:lnTo>
                    <a:pt x="670" y="340"/>
                  </a:lnTo>
                  <a:lnTo>
                    <a:pt x="668" y="336"/>
                  </a:lnTo>
                  <a:lnTo>
                    <a:pt x="665" y="333"/>
                  </a:lnTo>
                  <a:lnTo>
                    <a:pt x="656" y="328"/>
                  </a:lnTo>
                  <a:lnTo>
                    <a:pt x="656" y="328"/>
                  </a:lnTo>
                  <a:close/>
                  <a:moveTo>
                    <a:pt x="673" y="260"/>
                  </a:moveTo>
                  <a:lnTo>
                    <a:pt x="673" y="260"/>
                  </a:lnTo>
                  <a:lnTo>
                    <a:pt x="670" y="258"/>
                  </a:lnTo>
                  <a:lnTo>
                    <a:pt x="670" y="257"/>
                  </a:lnTo>
                  <a:lnTo>
                    <a:pt x="668" y="257"/>
                  </a:lnTo>
                  <a:lnTo>
                    <a:pt x="668" y="257"/>
                  </a:lnTo>
                  <a:lnTo>
                    <a:pt x="670" y="260"/>
                  </a:lnTo>
                  <a:lnTo>
                    <a:pt x="671" y="260"/>
                  </a:lnTo>
                  <a:lnTo>
                    <a:pt x="673" y="260"/>
                  </a:lnTo>
                  <a:lnTo>
                    <a:pt x="673" y="260"/>
                  </a:lnTo>
                  <a:close/>
                  <a:moveTo>
                    <a:pt x="723" y="263"/>
                  </a:moveTo>
                  <a:lnTo>
                    <a:pt x="723" y="263"/>
                  </a:lnTo>
                  <a:lnTo>
                    <a:pt x="741" y="276"/>
                  </a:lnTo>
                  <a:lnTo>
                    <a:pt x="741" y="276"/>
                  </a:lnTo>
                  <a:lnTo>
                    <a:pt x="737" y="266"/>
                  </a:lnTo>
                  <a:lnTo>
                    <a:pt x="731" y="257"/>
                  </a:lnTo>
                  <a:lnTo>
                    <a:pt x="731" y="257"/>
                  </a:lnTo>
                  <a:lnTo>
                    <a:pt x="728" y="260"/>
                  </a:lnTo>
                  <a:lnTo>
                    <a:pt x="723" y="263"/>
                  </a:lnTo>
                  <a:lnTo>
                    <a:pt x="723" y="263"/>
                  </a:lnTo>
                  <a:close/>
                  <a:moveTo>
                    <a:pt x="598" y="261"/>
                  </a:moveTo>
                  <a:lnTo>
                    <a:pt x="598" y="261"/>
                  </a:lnTo>
                  <a:lnTo>
                    <a:pt x="601" y="261"/>
                  </a:lnTo>
                  <a:lnTo>
                    <a:pt x="603" y="260"/>
                  </a:lnTo>
                  <a:lnTo>
                    <a:pt x="603" y="260"/>
                  </a:lnTo>
                  <a:lnTo>
                    <a:pt x="600" y="258"/>
                  </a:lnTo>
                  <a:lnTo>
                    <a:pt x="598" y="258"/>
                  </a:lnTo>
                  <a:lnTo>
                    <a:pt x="597" y="258"/>
                  </a:lnTo>
                  <a:lnTo>
                    <a:pt x="597" y="258"/>
                  </a:lnTo>
                  <a:lnTo>
                    <a:pt x="598" y="260"/>
                  </a:lnTo>
                  <a:lnTo>
                    <a:pt x="598" y="261"/>
                  </a:lnTo>
                  <a:lnTo>
                    <a:pt x="598" y="261"/>
                  </a:lnTo>
                  <a:close/>
                  <a:moveTo>
                    <a:pt x="520" y="302"/>
                  </a:moveTo>
                  <a:lnTo>
                    <a:pt x="520" y="302"/>
                  </a:lnTo>
                  <a:lnTo>
                    <a:pt x="510" y="298"/>
                  </a:lnTo>
                  <a:lnTo>
                    <a:pt x="500" y="292"/>
                  </a:lnTo>
                  <a:lnTo>
                    <a:pt x="490" y="285"/>
                  </a:lnTo>
                  <a:lnTo>
                    <a:pt x="478" y="281"/>
                  </a:lnTo>
                  <a:lnTo>
                    <a:pt x="478" y="281"/>
                  </a:lnTo>
                  <a:lnTo>
                    <a:pt x="478" y="278"/>
                  </a:lnTo>
                  <a:lnTo>
                    <a:pt x="478" y="278"/>
                  </a:lnTo>
                  <a:lnTo>
                    <a:pt x="468" y="273"/>
                  </a:lnTo>
                  <a:lnTo>
                    <a:pt x="459" y="269"/>
                  </a:lnTo>
                  <a:lnTo>
                    <a:pt x="450" y="263"/>
                  </a:lnTo>
                  <a:lnTo>
                    <a:pt x="439" y="260"/>
                  </a:lnTo>
                  <a:lnTo>
                    <a:pt x="439" y="260"/>
                  </a:lnTo>
                  <a:lnTo>
                    <a:pt x="459" y="278"/>
                  </a:lnTo>
                  <a:lnTo>
                    <a:pt x="470" y="287"/>
                  </a:lnTo>
                  <a:lnTo>
                    <a:pt x="482" y="293"/>
                  </a:lnTo>
                  <a:lnTo>
                    <a:pt x="482" y="293"/>
                  </a:lnTo>
                  <a:lnTo>
                    <a:pt x="482" y="292"/>
                  </a:lnTo>
                  <a:lnTo>
                    <a:pt x="484" y="290"/>
                  </a:lnTo>
                  <a:lnTo>
                    <a:pt x="487" y="289"/>
                  </a:lnTo>
                  <a:lnTo>
                    <a:pt x="487" y="289"/>
                  </a:lnTo>
                  <a:lnTo>
                    <a:pt x="493" y="293"/>
                  </a:lnTo>
                  <a:lnTo>
                    <a:pt x="499" y="299"/>
                  </a:lnTo>
                  <a:lnTo>
                    <a:pt x="499" y="299"/>
                  </a:lnTo>
                  <a:lnTo>
                    <a:pt x="526" y="318"/>
                  </a:lnTo>
                  <a:lnTo>
                    <a:pt x="555" y="336"/>
                  </a:lnTo>
                  <a:lnTo>
                    <a:pt x="555" y="336"/>
                  </a:lnTo>
                  <a:lnTo>
                    <a:pt x="560" y="339"/>
                  </a:lnTo>
                  <a:lnTo>
                    <a:pt x="566" y="340"/>
                  </a:lnTo>
                  <a:lnTo>
                    <a:pt x="566" y="340"/>
                  </a:lnTo>
                  <a:lnTo>
                    <a:pt x="561" y="334"/>
                  </a:lnTo>
                  <a:lnTo>
                    <a:pt x="557" y="330"/>
                  </a:lnTo>
                  <a:lnTo>
                    <a:pt x="545" y="321"/>
                  </a:lnTo>
                  <a:lnTo>
                    <a:pt x="531" y="311"/>
                  </a:lnTo>
                  <a:lnTo>
                    <a:pt x="520" y="302"/>
                  </a:lnTo>
                  <a:lnTo>
                    <a:pt x="520" y="302"/>
                  </a:lnTo>
                  <a:close/>
                  <a:moveTo>
                    <a:pt x="418" y="266"/>
                  </a:moveTo>
                  <a:lnTo>
                    <a:pt x="418" y="266"/>
                  </a:lnTo>
                  <a:lnTo>
                    <a:pt x="417" y="264"/>
                  </a:lnTo>
                  <a:lnTo>
                    <a:pt x="415" y="263"/>
                  </a:lnTo>
                  <a:lnTo>
                    <a:pt x="412" y="263"/>
                  </a:lnTo>
                  <a:lnTo>
                    <a:pt x="409" y="261"/>
                  </a:lnTo>
                  <a:lnTo>
                    <a:pt x="409" y="261"/>
                  </a:lnTo>
                  <a:lnTo>
                    <a:pt x="411" y="263"/>
                  </a:lnTo>
                  <a:lnTo>
                    <a:pt x="414" y="264"/>
                  </a:lnTo>
                  <a:lnTo>
                    <a:pt x="418" y="266"/>
                  </a:lnTo>
                  <a:lnTo>
                    <a:pt x="418" y="266"/>
                  </a:lnTo>
                  <a:close/>
                  <a:moveTo>
                    <a:pt x="616" y="269"/>
                  </a:moveTo>
                  <a:lnTo>
                    <a:pt x="616" y="269"/>
                  </a:lnTo>
                  <a:lnTo>
                    <a:pt x="612" y="266"/>
                  </a:lnTo>
                  <a:lnTo>
                    <a:pt x="609" y="264"/>
                  </a:lnTo>
                  <a:lnTo>
                    <a:pt x="607" y="264"/>
                  </a:lnTo>
                  <a:lnTo>
                    <a:pt x="607" y="264"/>
                  </a:lnTo>
                  <a:lnTo>
                    <a:pt x="616" y="269"/>
                  </a:lnTo>
                  <a:lnTo>
                    <a:pt x="616" y="269"/>
                  </a:lnTo>
                  <a:close/>
                  <a:moveTo>
                    <a:pt x="755" y="290"/>
                  </a:moveTo>
                  <a:lnTo>
                    <a:pt x="755" y="290"/>
                  </a:lnTo>
                  <a:lnTo>
                    <a:pt x="755" y="289"/>
                  </a:lnTo>
                  <a:lnTo>
                    <a:pt x="755" y="289"/>
                  </a:lnTo>
                  <a:lnTo>
                    <a:pt x="758" y="290"/>
                  </a:lnTo>
                  <a:lnTo>
                    <a:pt x="760" y="292"/>
                  </a:lnTo>
                  <a:lnTo>
                    <a:pt x="763" y="292"/>
                  </a:lnTo>
                  <a:lnTo>
                    <a:pt x="763" y="292"/>
                  </a:lnTo>
                  <a:lnTo>
                    <a:pt x="757" y="282"/>
                  </a:lnTo>
                  <a:lnTo>
                    <a:pt x="754" y="278"/>
                  </a:lnTo>
                  <a:lnTo>
                    <a:pt x="752" y="273"/>
                  </a:lnTo>
                  <a:lnTo>
                    <a:pt x="752" y="273"/>
                  </a:lnTo>
                  <a:lnTo>
                    <a:pt x="749" y="272"/>
                  </a:lnTo>
                  <a:lnTo>
                    <a:pt x="747" y="269"/>
                  </a:lnTo>
                  <a:lnTo>
                    <a:pt x="746" y="266"/>
                  </a:lnTo>
                  <a:lnTo>
                    <a:pt x="743" y="264"/>
                  </a:lnTo>
                  <a:lnTo>
                    <a:pt x="743" y="264"/>
                  </a:lnTo>
                  <a:lnTo>
                    <a:pt x="749" y="279"/>
                  </a:lnTo>
                  <a:lnTo>
                    <a:pt x="752" y="285"/>
                  </a:lnTo>
                  <a:lnTo>
                    <a:pt x="755" y="290"/>
                  </a:lnTo>
                  <a:lnTo>
                    <a:pt x="755" y="290"/>
                  </a:lnTo>
                  <a:close/>
                  <a:moveTo>
                    <a:pt x="211" y="270"/>
                  </a:moveTo>
                  <a:lnTo>
                    <a:pt x="211" y="270"/>
                  </a:lnTo>
                  <a:lnTo>
                    <a:pt x="212" y="272"/>
                  </a:lnTo>
                  <a:lnTo>
                    <a:pt x="214" y="272"/>
                  </a:lnTo>
                  <a:lnTo>
                    <a:pt x="215" y="273"/>
                  </a:lnTo>
                  <a:lnTo>
                    <a:pt x="218" y="273"/>
                  </a:lnTo>
                  <a:lnTo>
                    <a:pt x="218" y="273"/>
                  </a:lnTo>
                  <a:lnTo>
                    <a:pt x="218" y="272"/>
                  </a:lnTo>
                  <a:lnTo>
                    <a:pt x="220" y="270"/>
                  </a:lnTo>
                  <a:lnTo>
                    <a:pt x="221" y="270"/>
                  </a:lnTo>
                  <a:lnTo>
                    <a:pt x="221" y="270"/>
                  </a:lnTo>
                  <a:lnTo>
                    <a:pt x="220" y="269"/>
                  </a:lnTo>
                  <a:lnTo>
                    <a:pt x="218" y="267"/>
                  </a:lnTo>
                  <a:lnTo>
                    <a:pt x="214" y="266"/>
                  </a:lnTo>
                  <a:lnTo>
                    <a:pt x="211" y="267"/>
                  </a:lnTo>
                  <a:lnTo>
                    <a:pt x="211" y="269"/>
                  </a:lnTo>
                  <a:lnTo>
                    <a:pt x="211" y="270"/>
                  </a:lnTo>
                  <a:lnTo>
                    <a:pt x="211" y="270"/>
                  </a:lnTo>
                  <a:close/>
                  <a:moveTo>
                    <a:pt x="426" y="272"/>
                  </a:moveTo>
                  <a:lnTo>
                    <a:pt x="426" y="272"/>
                  </a:lnTo>
                  <a:lnTo>
                    <a:pt x="433" y="275"/>
                  </a:lnTo>
                  <a:lnTo>
                    <a:pt x="441" y="279"/>
                  </a:lnTo>
                  <a:lnTo>
                    <a:pt x="449" y="285"/>
                  </a:lnTo>
                  <a:lnTo>
                    <a:pt x="456" y="289"/>
                  </a:lnTo>
                  <a:lnTo>
                    <a:pt x="456" y="289"/>
                  </a:lnTo>
                  <a:lnTo>
                    <a:pt x="439" y="275"/>
                  </a:lnTo>
                  <a:lnTo>
                    <a:pt x="430" y="270"/>
                  </a:lnTo>
                  <a:lnTo>
                    <a:pt x="420" y="266"/>
                  </a:lnTo>
                  <a:lnTo>
                    <a:pt x="420" y="266"/>
                  </a:lnTo>
                  <a:lnTo>
                    <a:pt x="421" y="267"/>
                  </a:lnTo>
                  <a:lnTo>
                    <a:pt x="421" y="269"/>
                  </a:lnTo>
                  <a:lnTo>
                    <a:pt x="421" y="269"/>
                  </a:lnTo>
                  <a:lnTo>
                    <a:pt x="423" y="269"/>
                  </a:lnTo>
                  <a:lnTo>
                    <a:pt x="424" y="270"/>
                  </a:lnTo>
                  <a:lnTo>
                    <a:pt x="424" y="270"/>
                  </a:lnTo>
                  <a:lnTo>
                    <a:pt x="426" y="269"/>
                  </a:lnTo>
                  <a:lnTo>
                    <a:pt x="426" y="269"/>
                  </a:lnTo>
                  <a:lnTo>
                    <a:pt x="426" y="270"/>
                  </a:lnTo>
                  <a:lnTo>
                    <a:pt x="426" y="272"/>
                  </a:lnTo>
                  <a:lnTo>
                    <a:pt x="426" y="272"/>
                  </a:lnTo>
                  <a:close/>
                  <a:moveTo>
                    <a:pt x="249" y="281"/>
                  </a:moveTo>
                  <a:lnTo>
                    <a:pt x="249" y="281"/>
                  </a:lnTo>
                  <a:lnTo>
                    <a:pt x="246" y="276"/>
                  </a:lnTo>
                  <a:lnTo>
                    <a:pt x="241" y="272"/>
                  </a:lnTo>
                  <a:lnTo>
                    <a:pt x="235" y="269"/>
                  </a:lnTo>
                  <a:lnTo>
                    <a:pt x="229" y="267"/>
                  </a:lnTo>
                  <a:lnTo>
                    <a:pt x="229" y="267"/>
                  </a:lnTo>
                  <a:lnTo>
                    <a:pt x="249" y="281"/>
                  </a:lnTo>
                  <a:lnTo>
                    <a:pt x="249" y="281"/>
                  </a:lnTo>
                  <a:close/>
                  <a:moveTo>
                    <a:pt x="327" y="313"/>
                  </a:moveTo>
                  <a:lnTo>
                    <a:pt x="327" y="313"/>
                  </a:lnTo>
                  <a:lnTo>
                    <a:pt x="330" y="313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0" y="311"/>
                  </a:lnTo>
                  <a:lnTo>
                    <a:pt x="327" y="310"/>
                  </a:lnTo>
                  <a:lnTo>
                    <a:pt x="324" y="307"/>
                  </a:lnTo>
                  <a:lnTo>
                    <a:pt x="322" y="304"/>
                  </a:lnTo>
                  <a:lnTo>
                    <a:pt x="322" y="304"/>
                  </a:lnTo>
                  <a:lnTo>
                    <a:pt x="311" y="298"/>
                  </a:lnTo>
                  <a:lnTo>
                    <a:pt x="304" y="295"/>
                  </a:lnTo>
                  <a:lnTo>
                    <a:pt x="298" y="293"/>
                  </a:lnTo>
                  <a:lnTo>
                    <a:pt x="298" y="293"/>
                  </a:lnTo>
                  <a:lnTo>
                    <a:pt x="298" y="289"/>
                  </a:lnTo>
                  <a:lnTo>
                    <a:pt x="298" y="289"/>
                  </a:lnTo>
                  <a:lnTo>
                    <a:pt x="279" y="276"/>
                  </a:lnTo>
                  <a:lnTo>
                    <a:pt x="270" y="272"/>
                  </a:lnTo>
                  <a:lnTo>
                    <a:pt x="264" y="270"/>
                  </a:lnTo>
                  <a:lnTo>
                    <a:pt x="258" y="269"/>
                  </a:lnTo>
                  <a:lnTo>
                    <a:pt x="258" y="269"/>
                  </a:lnTo>
                  <a:lnTo>
                    <a:pt x="266" y="275"/>
                  </a:lnTo>
                  <a:lnTo>
                    <a:pt x="273" y="281"/>
                  </a:lnTo>
                  <a:lnTo>
                    <a:pt x="290" y="292"/>
                  </a:lnTo>
                  <a:lnTo>
                    <a:pt x="308" y="302"/>
                  </a:lnTo>
                  <a:lnTo>
                    <a:pt x="327" y="313"/>
                  </a:lnTo>
                  <a:lnTo>
                    <a:pt x="327" y="313"/>
                  </a:lnTo>
                  <a:close/>
                  <a:moveTo>
                    <a:pt x="627" y="273"/>
                  </a:moveTo>
                  <a:lnTo>
                    <a:pt x="627" y="273"/>
                  </a:lnTo>
                  <a:lnTo>
                    <a:pt x="621" y="272"/>
                  </a:lnTo>
                  <a:lnTo>
                    <a:pt x="619" y="270"/>
                  </a:lnTo>
                  <a:lnTo>
                    <a:pt x="618" y="270"/>
                  </a:lnTo>
                  <a:lnTo>
                    <a:pt x="618" y="270"/>
                  </a:lnTo>
                  <a:lnTo>
                    <a:pt x="622" y="273"/>
                  </a:lnTo>
                  <a:lnTo>
                    <a:pt x="624" y="273"/>
                  </a:lnTo>
                  <a:lnTo>
                    <a:pt x="627" y="273"/>
                  </a:lnTo>
                  <a:lnTo>
                    <a:pt x="627" y="273"/>
                  </a:lnTo>
                  <a:close/>
                  <a:moveTo>
                    <a:pt x="177" y="284"/>
                  </a:moveTo>
                  <a:lnTo>
                    <a:pt x="177" y="284"/>
                  </a:lnTo>
                  <a:lnTo>
                    <a:pt x="180" y="282"/>
                  </a:lnTo>
                  <a:lnTo>
                    <a:pt x="182" y="278"/>
                  </a:lnTo>
                  <a:lnTo>
                    <a:pt x="183" y="275"/>
                  </a:lnTo>
                  <a:lnTo>
                    <a:pt x="186" y="272"/>
                  </a:lnTo>
                  <a:lnTo>
                    <a:pt x="186" y="272"/>
                  </a:lnTo>
                  <a:lnTo>
                    <a:pt x="185" y="270"/>
                  </a:lnTo>
                  <a:lnTo>
                    <a:pt x="183" y="270"/>
                  </a:lnTo>
                  <a:lnTo>
                    <a:pt x="183" y="270"/>
                  </a:lnTo>
                  <a:lnTo>
                    <a:pt x="180" y="276"/>
                  </a:lnTo>
                  <a:lnTo>
                    <a:pt x="177" y="284"/>
                  </a:lnTo>
                  <a:lnTo>
                    <a:pt x="177" y="284"/>
                  </a:lnTo>
                  <a:close/>
                  <a:moveTo>
                    <a:pt x="612" y="273"/>
                  </a:moveTo>
                  <a:lnTo>
                    <a:pt x="612" y="273"/>
                  </a:lnTo>
                  <a:lnTo>
                    <a:pt x="610" y="272"/>
                  </a:lnTo>
                  <a:lnTo>
                    <a:pt x="610" y="272"/>
                  </a:lnTo>
                  <a:lnTo>
                    <a:pt x="607" y="270"/>
                  </a:lnTo>
                  <a:lnTo>
                    <a:pt x="607" y="270"/>
                  </a:lnTo>
                  <a:lnTo>
                    <a:pt x="607" y="272"/>
                  </a:lnTo>
                  <a:lnTo>
                    <a:pt x="609" y="272"/>
                  </a:lnTo>
                  <a:lnTo>
                    <a:pt x="612" y="273"/>
                  </a:lnTo>
                  <a:lnTo>
                    <a:pt x="612" y="273"/>
                  </a:lnTo>
                  <a:close/>
                  <a:moveTo>
                    <a:pt x="289" y="318"/>
                  </a:moveTo>
                  <a:lnTo>
                    <a:pt x="289" y="318"/>
                  </a:lnTo>
                  <a:lnTo>
                    <a:pt x="275" y="304"/>
                  </a:lnTo>
                  <a:lnTo>
                    <a:pt x="258" y="292"/>
                  </a:lnTo>
                  <a:lnTo>
                    <a:pt x="243" y="281"/>
                  </a:lnTo>
                  <a:lnTo>
                    <a:pt x="223" y="270"/>
                  </a:lnTo>
                  <a:lnTo>
                    <a:pt x="223" y="270"/>
                  </a:lnTo>
                  <a:lnTo>
                    <a:pt x="223" y="273"/>
                  </a:lnTo>
                  <a:lnTo>
                    <a:pt x="221" y="276"/>
                  </a:lnTo>
                  <a:lnTo>
                    <a:pt x="221" y="276"/>
                  </a:lnTo>
                  <a:lnTo>
                    <a:pt x="255" y="298"/>
                  </a:lnTo>
                  <a:lnTo>
                    <a:pt x="272" y="308"/>
                  </a:lnTo>
                  <a:lnTo>
                    <a:pt x="289" y="318"/>
                  </a:lnTo>
                  <a:lnTo>
                    <a:pt x="289" y="318"/>
                  </a:lnTo>
                  <a:close/>
                  <a:moveTo>
                    <a:pt x="639" y="296"/>
                  </a:moveTo>
                  <a:lnTo>
                    <a:pt x="639" y="296"/>
                  </a:lnTo>
                  <a:lnTo>
                    <a:pt x="676" y="319"/>
                  </a:lnTo>
                  <a:lnTo>
                    <a:pt x="676" y="319"/>
                  </a:lnTo>
                  <a:lnTo>
                    <a:pt x="674" y="314"/>
                  </a:lnTo>
                  <a:lnTo>
                    <a:pt x="670" y="311"/>
                  </a:lnTo>
                  <a:lnTo>
                    <a:pt x="667" y="308"/>
                  </a:lnTo>
                  <a:lnTo>
                    <a:pt x="667" y="307"/>
                  </a:lnTo>
                  <a:lnTo>
                    <a:pt x="667" y="304"/>
                  </a:lnTo>
                  <a:lnTo>
                    <a:pt x="667" y="304"/>
                  </a:lnTo>
                  <a:lnTo>
                    <a:pt x="659" y="302"/>
                  </a:lnTo>
                  <a:lnTo>
                    <a:pt x="659" y="302"/>
                  </a:lnTo>
                  <a:lnTo>
                    <a:pt x="654" y="298"/>
                  </a:lnTo>
                  <a:lnTo>
                    <a:pt x="650" y="293"/>
                  </a:lnTo>
                  <a:lnTo>
                    <a:pt x="638" y="287"/>
                  </a:lnTo>
                  <a:lnTo>
                    <a:pt x="625" y="279"/>
                  </a:lnTo>
                  <a:lnTo>
                    <a:pt x="613" y="273"/>
                  </a:lnTo>
                  <a:lnTo>
                    <a:pt x="613" y="273"/>
                  </a:lnTo>
                  <a:lnTo>
                    <a:pt x="618" y="279"/>
                  </a:lnTo>
                  <a:lnTo>
                    <a:pt x="625" y="285"/>
                  </a:lnTo>
                  <a:lnTo>
                    <a:pt x="632" y="290"/>
                  </a:lnTo>
                  <a:lnTo>
                    <a:pt x="639" y="296"/>
                  </a:lnTo>
                  <a:lnTo>
                    <a:pt x="639" y="296"/>
                  </a:lnTo>
                  <a:close/>
                  <a:moveTo>
                    <a:pt x="185" y="285"/>
                  </a:moveTo>
                  <a:lnTo>
                    <a:pt x="185" y="285"/>
                  </a:lnTo>
                  <a:lnTo>
                    <a:pt x="188" y="285"/>
                  </a:lnTo>
                  <a:lnTo>
                    <a:pt x="191" y="284"/>
                  </a:lnTo>
                  <a:lnTo>
                    <a:pt x="192" y="281"/>
                  </a:lnTo>
                  <a:lnTo>
                    <a:pt x="192" y="278"/>
                  </a:lnTo>
                  <a:lnTo>
                    <a:pt x="192" y="278"/>
                  </a:lnTo>
                  <a:lnTo>
                    <a:pt x="191" y="276"/>
                  </a:lnTo>
                  <a:lnTo>
                    <a:pt x="189" y="276"/>
                  </a:lnTo>
                  <a:lnTo>
                    <a:pt x="189" y="276"/>
                  </a:lnTo>
                  <a:lnTo>
                    <a:pt x="188" y="281"/>
                  </a:lnTo>
                  <a:lnTo>
                    <a:pt x="185" y="285"/>
                  </a:lnTo>
                  <a:lnTo>
                    <a:pt x="185" y="285"/>
                  </a:lnTo>
                  <a:close/>
                  <a:moveTo>
                    <a:pt x="580" y="285"/>
                  </a:moveTo>
                  <a:lnTo>
                    <a:pt x="580" y="285"/>
                  </a:lnTo>
                  <a:lnTo>
                    <a:pt x="580" y="282"/>
                  </a:lnTo>
                  <a:lnTo>
                    <a:pt x="580" y="282"/>
                  </a:lnTo>
                  <a:lnTo>
                    <a:pt x="577" y="282"/>
                  </a:lnTo>
                  <a:lnTo>
                    <a:pt x="575" y="281"/>
                  </a:lnTo>
                  <a:lnTo>
                    <a:pt x="574" y="279"/>
                  </a:lnTo>
                  <a:lnTo>
                    <a:pt x="571" y="279"/>
                  </a:lnTo>
                  <a:lnTo>
                    <a:pt x="571" y="279"/>
                  </a:lnTo>
                  <a:lnTo>
                    <a:pt x="580" y="285"/>
                  </a:lnTo>
                  <a:lnTo>
                    <a:pt x="580" y="285"/>
                  </a:lnTo>
                  <a:close/>
                  <a:moveTo>
                    <a:pt x="308" y="316"/>
                  </a:moveTo>
                  <a:lnTo>
                    <a:pt x="308" y="316"/>
                  </a:lnTo>
                  <a:lnTo>
                    <a:pt x="298" y="305"/>
                  </a:lnTo>
                  <a:lnTo>
                    <a:pt x="285" y="296"/>
                  </a:lnTo>
                  <a:lnTo>
                    <a:pt x="261" y="281"/>
                  </a:lnTo>
                  <a:lnTo>
                    <a:pt x="260" y="281"/>
                  </a:lnTo>
                  <a:lnTo>
                    <a:pt x="260" y="281"/>
                  </a:lnTo>
                  <a:lnTo>
                    <a:pt x="264" y="287"/>
                  </a:lnTo>
                  <a:lnTo>
                    <a:pt x="270" y="292"/>
                  </a:lnTo>
                  <a:lnTo>
                    <a:pt x="282" y="301"/>
                  </a:lnTo>
                  <a:lnTo>
                    <a:pt x="308" y="316"/>
                  </a:lnTo>
                  <a:lnTo>
                    <a:pt x="308" y="316"/>
                  </a:lnTo>
                  <a:close/>
                  <a:moveTo>
                    <a:pt x="755" y="308"/>
                  </a:moveTo>
                  <a:lnTo>
                    <a:pt x="755" y="308"/>
                  </a:lnTo>
                  <a:lnTo>
                    <a:pt x="754" y="305"/>
                  </a:lnTo>
                  <a:lnTo>
                    <a:pt x="751" y="304"/>
                  </a:lnTo>
                  <a:lnTo>
                    <a:pt x="747" y="301"/>
                  </a:lnTo>
                  <a:lnTo>
                    <a:pt x="746" y="298"/>
                  </a:lnTo>
                  <a:lnTo>
                    <a:pt x="746" y="298"/>
                  </a:lnTo>
                  <a:lnTo>
                    <a:pt x="740" y="293"/>
                  </a:lnTo>
                  <a:lnTo>
                    <a:pt x="734" y="289"/>
                  </a:lnTo>
                  <a:lnTo>
                    <a:pt x="726" y="284"/>
                  </a:lnTo>
                  <a:lnTo>
                    <a:pt x="720" y="282"/>
                  </a:lnTo>
                  <a:lnTo>
                    <a:pt x="720" y="282"/>
                  </a:lnTo>
                  <a:lnTo>
                    <a:pt x="728" y="290"/>
                  </a:lnTo>
                  <a:lnTo>
                    <a:pt x="735" y="298"/>
                  </a:lnTo>
                  <a:lnTo>
                    <a:pt x="744" y="305"/>
                  </a:lnTo>
                  <a:lnTo>
                    <a:pt x="751" y="308"/>
                  </a:lnTo>
                  <a:lnTo>
                    <a:pt x="755" y="308"/>
                  </a:lnTo>
                  <a:lnTo>
                    <a:pt x="755" y="308"/>
                  </a:lnTo>
                  <a:close/>
                  <a:moveTo>
                    <a:pt x="333" y="289"/>
                  </a:moveTo>
                  <a:lnTo>
                    <a:pt x="333" y="289"/>
                  </a:lnTo>
                  <a:lnTo>
                    <a:pt x="330" y="287"/>
                  </a:lnTo>
                  <a:lnTo>
                    <a:pt x="328" y="285"/>
                  </a:lnTo>
                  <a:lnTo>
                    <a:pt x="325" y="284"/>
                  </a:lnTo>
                  <a:lnTo>
                    <a:pt x="322" y="284"/>
                  </a:lnTo>
                  <a:lnTo>
                    <a:pt x="322" y="284"/>
                  </a:lnTo>
                  <a:lnTo>
                    <a:pt x="325" y="285"/>
                  </a:lnTo>
                  <a:lnTo>
                    <a:pt x="328" y="287"/>
                  </a:lnTo>
                  <a:lnTo>
                    <a:pt x="330" y="289"/>
                  </a:lnTo>
                  <a:lnTo>
                    <a:pt x="333" y="289"/>
                  </a:lnTo>
                  <a:lnTo>
                    <a:pt x="333" y="289"/>
                  </a:lnTo>
                  <a:close/>
                  <a:moveTo>
                    <a:pt x="278" y="325"/>
                  </a:moveTo>
                  <a:lnTo>
                    <a:pt x="278" y="325"/>
                  </a:lnTo>
                  <a:lnTo>
                    <a:pt x="278" y="324"/>
                  </a:lnTo>
                  <a:lnTo>
                    <a:pt x="278" y="322"/>
                  </a:lnTo>
                  <a:lnTo>
                    <a:pt x="282" y="321"/>
                  </a:lnTo>
                  <a:lnTo>
                    <a:pt x="282" y="321"/>
                  </a:lnTo>
                  <a:lnTo>
                    <a:pt x="249" y="302"/>
                  </a:lnTo>
                  <a:lnTo>
                    <a:pt x="234" y="293"/>
                  </a:lnTo>
                  <a:lnTo>
                    <a:pt x="218" y="284"/>
                  </a:lnTo>
                  <a:lnTo>
                    <a:pt x="217" y="284"/>
                  </a:lnTo>
                  <a:lnTo>
                    <a:pt x="217" y="284"/>
                  </a:lnTo>
                  <a:lnTo>
                    <a:pt x="231" y="296"/>
                  </a:lnTo>
                  <a:lnTo>
                    <a:pt x="246" y="307"/>
                  </a:lnTo>
                  <a:lnTo>
                    <a:pt x="261" y="316"/>
                  </a:lnTo>
                  <a:lnTo>
                    <a:pt x="278" y="325"/>
                  </a:lnTo>
                  <a:lnTo>
                    <a:pt x="278" y="325"/>
                  </a:lnTo>
                  <a:close/>
                  <a:moveTo>
                    <a:pt x="430" y="313"/>
                  </a:moveTo>
                  <a:lnTo>
                    <a:pt x="430" y="313"/>
                  </a:lnTo>
                  <a:lnTo>
                    <a:pt x="418" y="304"/>
                  </a:lnTo>
                  <a:lnTo>
                    <a:pt x="414" y="298"/>
                  </a:lnTo>
                  <a:lnTo>
                    <a:pt x="411" y="295"/>
                  </a:lnTo>
                  <a:lnTo>
                    <a:pt x="411" y="295"/>
                  </a:lnTo>
                  <a:lnTo>
                    <a:pt x="411" y="295"/>
                  </a:lnTo>
                  <a:lnTo>
                    <a:pt x="409" y="295"/>
                  </a:lnTo>
                  <a:lnTo>
                    <a:pt x="409" y="295"/>
                  </a:lnTo>
                  <a:lnTo>
                    <a:pt x="401" y="289"/>
                  </a:lnTo>
                  <a:lnTo>
                    <a:pt x="397" y="285"/>
                  </a:lnTo>
                  <a:lnTo>
                    <a:pt x="392" y="285"/>
                  </a:lnTo>
                  <a:lnTo>
                    <a:pt x="392" y="285"/>
                  </a:lnTo>
                  <a:lnTo>
                    <a:pt x="411" y="299"/>
                  </a:lnTo>
                  <a:lnTo>
                    <a:pt x="421" y="307"/>
                  </a:lnTo>
                  <a:lnTo>
                    <a:pt x="430" y="313"/>
                  </a:lnTo>
                  <a:lnTo>
                    <a:pt x="430" y="313"/>
                  </a:lnTo>
                  <a:close/>
                  <a:moveTo>
                    <a:pt x="200" y="287"/>
                  </a:moveTo>
                  <a:lnTo>
                    <a:pt x="200" y="287"/>
                  </a:lnTo>
                  <a:lnTo>
                    <a:pt x="200" y="289"/>
                  </a:lnTo>
                  <a:lnTo>
                    <a:pt x="203" y="290"/>
                  </a:lnTo>
                  <a:lnTo>
                    <a:pt x="208" y="292"/>
                  </a:lnTo>
                  <a:lnTo>
                    <a:pt x="208" y="292"/>
                  </a:lnTo>
                  <a:lnTo>
                    <a:pt x="205" y="287"/>
                  </a:lnTo>
                  <a:lnTo>
                    <a:pt x="202" y="287"/>
                  </a:lnTo>
                  <a:lnTo>
                    <a:pt x="200" y="287"/>
                  </a:lnTo>
                  <a:lnTo>
                    <a:pt x="200" y="287"/>
                  </a:lnTo>
                  <a:close/>
                  <a:moveTo>
                    <a:pt x="624" y="328"/>
                  </a:moveTo>
                  <a:lnTo>
                    <a:pt x="624" y="328"/>
                  </a:lnTo>
                  <a:lnTo>
                    <a:pt x="610" y="314"/>
                  </a:lnTo>
                  <a:lnTo>
                    <a:pt x="597" y="302"/>
                  </a:lnTo>
                  <a:lnTo>
                    <a:pt x="597" y="302"/>
                  </a:lnTo>
                  <a:lnTo>
                    <a:pt x="592" y="301"/>
                  </a:lnTo>
                  <a:lnTo>
                    <a:pt x="587" y="298"/>
                  </a:lnTo>
                  <a:lnTo>
                    <a:pt x="583" y="295"/>
                  </a:lnTo>
                  <a:lnTo>
                    <a:pt x="577" y="293"/>
                  </a:lnTo>
                  <a:lnTo>
                    <a:pt x="577" y="293"/>
                  </a:lnTo>
                  <a:lnTo>
                    <a:pt x="575" y="292"/>
                  </a:lnTo>
                  <a:lnTo>
                    <a:pt x="571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95" y="308"/>
                  </a:lnTo>
                  <a:lnTo>
                    <a:pt x="624" y="328"/>
                  </a:lnTo>
                  <a:lnTo>
                    <a:pt x="624" y="328"/>
                  </a:lnTo>
                  <a:close/>
                  <a:moveTo>
                    <a:pt x="589" y="295"/>
                  </a:moveTo>
                  <a:lnTo>
                    <a:pt x="589" y="295"/>
                  </a:lnTo>
                  <a:lnTo>
                    <a:pt x="590" y="293"/>
                  </a:lnTo>
                  <a:lnTo>
                    <a:pt x="589" y="292"/>
                  </a:lnTo>
                  <a:lnTo>
                    <a:pt x="587" y="290"/>
                  </a:lnTo>
                  <a:lnTo>
                    <a:pt x="589" y="290"/>
                  </a:lnTo>
                  <a:lnTo>
                    <a:pt x="589" y="290"/>
                  </a:lnTo>
                  <a:lnTo>
                    <a:pt x="586" y="289"/>
                  </a:lnTo>
                  <a:lnTo>
                    <a:pt x="586" y="289"/>
                  </a:lnTo>
                  <a:lnTo>
                    <a:pt x="587" y="292"/>
                  </a:lnTo>
                  <a:lnTo>
                    <a:pt x="589" y="295"/>
                  </a:lnTo>
                  <a:lnTo>
                    <a:pt x="589" y="295"/>
                  </a:lnTo>
                  <a:close/>
                  <a:moveTo>
                    <a:pt x="345" y="305"/>
                  </a:moveTo>
                  <a:lnTo>
                    <a:pt x="345" y="305"/>
                  </a:lnTo>
                  <a:lnTo>
                    <a:pt x="343" y="304"/>
                  </a:lnTo>
                  <a:lnTo>
                    <a:pt x="340" y="301"/>
                  </a:lnTo>
                  <a:lnTo>
                    <a:pt x="336" y="298"/>
                  </a:lnTo>
                  <a:lnTo>
                    <a:pt x="333" y="295"/>
                  </a:lnTo>
                  <a:lnTo>
                    <a:pt x="333" y="295"/>
                  </a:lnTo>
                  <a:lnTo>
                    <a:pt x="328" y="293"/>
                  </a:lnTo>
                  <a:lnTo>
                    <a:pt x="325" y="292"/>
                  </a:lnTo>
                  <a:lnTo>
                    <a:pt x="321" y="290"/>
                  </a:lnTo>
                  <a:lnTo>
                    <a:pt x="318" y="292"/>
                  </a:lnTo>
                  <a:lnTo>
                    <a:pt x="318" y="292"/>
                  </a:lnTo>
                  <a:lnTo>
                    <a:pt x="331" y="298"/>
                  </a:lnTo>
                  <a:lnTo>
                    <a:pt x="345" y="305"/>
                  </a:lnTo>
                  <a:lnTo>
                    <a:pt x="345" y="305"/>
                  </a:lnTo>
                  <a:close/>
                  <a:moveTo>
                    <a:pt x="171" y="314"/>
                  </a:moveTo>
                  <a:lnTo>
                    <a:pt x="171" y="314"/>
                  </a:lnTo>
                  <a:lnTo>
                    <a:pt x="177" y="314"/>
                  </a:lnTo>
                  <a:lnTo>
                    <a:pt x="177" y="314"/>
                  </a:lnTo>
                  <a:lnTo>
                    <a:pt x="179" y="305"/>
                  </a:lnTo>
                  <a:lnTo>
                    <a:pt x="185" y="296"/>
                  </a:lnTo>
                  <a:lnTo>
                    <a:pt x="185" y="296"/>
                  </a:lnTo>
                  <a:lnTo>
                    <a:pt x="183" y="295"/>
                  </a:lnTo>
                  <a:lnTo>
                    <a:pt x="182" y="293"/>
                  </a:lnTo>
                  <a:lnTo>
                    <a:pt x="180" y="293"/>
                  </a:lnTo>
                  <a:lnTo>
                    <a:pt x="180" y="293"/>
                  </a:lnTo>
                  <a:lnTo>
                    <a:pt x="176" y="304"/>
                  </a:lnTo>
                  <a:lnTo>
                    <a:pt x="171" y="314"/>
                  </a:lnTo>
                  <a:lnTo>
                    <a:pt x="171" y="314"/>
                  </a:lnTo>
                  <a:close/>
                  <a:moveTo>
                    <a:pt x="595" y="298"/>
                  </a:moveTo>
                  <a:lnTo>
                    <a:pt x="595" y="298"/>
                  </a:lnTo>
                  <a:lnTo>
                    <a:pt x="595" y="296"/>
                  </a:lnTo>
                  <a:lnTo>
                    <a:pt x="595" y="295"/>
                  </a:lnTo>
                  <a:lnTo>
                    <a:pt x="590" y="295"/>
                  </a:lnTo>
                  <a:lnTo>
                    <a:pt x="590" y="295"/>
                  </a:lnTo>
                  <a:lnTo>
                    <a:pt x="593" y="296"/>
                  </a:lnTo>
                  <a:lnTo>
                    <a:pt x="595" y="298"/>
                  </a:lnTo>
                  <a:lnTo>
                    <a:pt x="595" y="298"/>
                  </a:lnTo>
                  <a:close/>
                  <a:moveTo>
                    <a:pt x="221" y="307"/>
                  </a:moveTo>
                  <a:lnTo>
                    <a:pt x="221" y="307"/>
                  </a:lnTo>
                  <a:lnTo>
                    <a:pt x="211" y="299"/>
                  </a:lnTo>
                  <a:lnTo>
                    <a:pt x="203" y="296"/>
                  </a:lnTo>
                  <a:lnTo>
                    <a:pt x="194" y="295"/>
                  </a:lnTo>
                  <a:lnTo>
                    <a:pt x="194" y="295"/>
                  </a:lnTo>
                  <a:lnTo>
                    <a:pt x="194" y="298"/>
                  </a:lnTo>
                  <a:lnTo>
                    <a:pt x="192" y="299"/>
                  </a:lnTo>
                  <a:lnTo>
                    <a:pt x="192" y="299"/>
                  </a:lnTo>
                  <a:lnTo>
                    <a:pt x="205" y="307"/>
                  </a:lnTo>
                  <a:lnTo>
                    <a:pt x="215" y="314"/>
                  </a:lnTo>
                  <a:lnTo>
                    <a:pt x="238" y="327"/>
                  </a:lnTo>
                  <a:lnTo>
                    <a:pt x="238" y="327"/>
                  </a:lnTo>
                  <a:lnTo>
                    <a:pt x="273" y="348"/>
                  </a:lnTo>
                  <a:lnTo>
                    <a:pt x="273" y="348"/>
                  </a:lnTo>
                  <a:lnTo>
                    <a:pt x="278" y="351"/>
                  </a:lnTo>
                  <a:lnTo>
                    <a:pt x="281" y="353"/>
                  </a:lnTo>
                  <a:lnTo>
                    <a:pt x="285" y="353"/>
                  </a:lnTo>
                  <a:lnTo>
                    <a:pt x="285" y="353"/>
                  </a:lnTo>
                  <a:lnTo>
                    <a:pt x="272" y="342"/>
                  </a:lnTo>
                  <a:lnTo>
                    <a:pt x="255" y="330"/>
                  </a:lnTo>
                  <a:lnTo>
                    <a:pt x="221" y="307"/>
                  </a:lnTo>
                  <a:lnTo>
                    <a:pt x="221" y="307"/>
                  </a:lnTo>
                  <a:close/>
                  <a:moveTo>
                    <a:pt x="465" y="301"/>
                  </a:moveTo>
                  <a:lnTo>
                    <a:pt x="465" y="301"/>
                  </a:lnTo>
                  <a:lnTo>
                    <a:pt x="465" y="299"/>
                  </a:lnTo>
                  <a:lnTo>
                    <a:pt x="464" y="298"/>
                  </a:lnTo>
                  <a:lnTo>
                    <a:pt x="461" y="296"/>
                  </a:lnTo>
                  <a:lnTo>
                    <a:pt x="459" y="296"/>
                  </a:lnTo>
                  <a:lnTo>
                    <a:pt x="459" y="296"/>
                  </a:lnTo>
                  <a:lnTo>
                    <a:pt x="465" y="301"/>
                  </a:lnTo>
                  <a:lnTo>
                    <a:pt x="465" y="301"/>
                  </a:lnTo>
                  <a:close/>
                  <a:moveTo>
                    <a:pt x="351" y="304"/>
                  </a:moveTo>
                  <a:lnTo>
                    <a:pt x="351" y="304"/>
                  </a:lnTo>
                  <a:lnTo>
                    <a:pt x="351" y="302"/>
                  </a:lnTo>
                  <a:lnTo>
                    <a:pt x="348" y="301"/>
                  </a:lnTo>
                  <a:lnTo>
                    <a:pt x="345" y="298"/>
                  </a:lnTo>
                  <a:lnTo>
                    <a:pt x="345" y="298"/>
                  </a:lnTo>
                  <a:lnTo>
                    <a:pt x="345" y="301"/>
                  </a:lnTo>
                  <a:lnTo>
                    <a:pt x="346" y="302"/>
                  </a:lnTo>
                  <a:lnTo>
                    <a:pt x="351" y="304"/>
                  </a:lnTo>
                  <a:lnTo>
                    <a:pt x="351" y="304"/>
                  </a:lnTo>
                  <a:close/>
                  <a:moveTo>
                    <a:pt x="529" y="330"/>
                  </a:moveTo>
                  <a:lnTo>
                    <a:pt x="529" y="330"/>
                  </a:lnTo>
                  <a:lnTo>
                    <a:pt x="517" y="322"/>
                  </a:lnTo>
                  <a:lnTo>
                    <a:pt x="505" y="313"/>
                  </a:lnTo>
                  <a:lnTo>
                    <a:pt x="494" y="305"/>
                  </a:lnTo>
                  <a:lnTo>
                    <a:pt x="482" y="298"/>
                  </a:lnTo>
                  <a:lnTo>
                    <a:pt x="482" y="298"/>
                  </a:lnTo>
                  <a:lnTo>
                    <a:pt x="491" y="308"/>
                  </a:lnTo>
                  <a:lnTo>
                    <a:pt x="504" y="316"/>
                  </a:lnTo>
                  <a:lnTo>
                    <a:pt x="516" y="324"/>
                  </a:lnTo>
                  <a:lnTo>
                    <a:pt x="529" y="330"/>
                  </a:lnTo>
                  <a:lnTo>
                    <a:pt x="529" y="330"/>
                  </a:lnTo>
                  <a:close/>
                  <a:moveTo>
                    <a:pt x="508" y="333"/>
                  </a:moveTo>
                  <a:lnTo>
                    <a:pt x="508" y="333"/>
                  </a:lnTo>
                  <a:lnTo>
                    <a:pt x="488" y="314"/>
                  </a:lnTo>
                  <a:lnTo>
                    <a:pt x="478" y="307"/>
                  </a:lnTo>
                  <a:lnTo>
                    <a:pt x="467" y="299"/>
                  </a:lnTo>
                  <a:lnTo>
                    <a:pt x="467" y="299"/>
                  </a:lnTo>
                  <a:lnTo>
                    <a:pt x="470" y="305"/>
                  </a:lnTo>
                  <a:lnTo>
                    <a:pt x="475" y="310"/>
                  </a:lnTo>
                  <a:lnTo>
                    <a:pt x="485" y="319"/>
                  </a:lnTo>
                  <a:lnTo>
                    <a:pt x="497" y="327"/>
                  </a:lnTo>
                  <a:lnTo>
                    <a:pt x="508" y="333"/>
                  </a:lnTo>
                  <a:lnTo>
                    <a:pt x="508" y="333"/>
                  </a:lnTo>
                  <a:close/>
                  <a:moveTo>
                    <a:pt x="424" y="301"/>
                  </a:moveTo>
                  <a:lnTo>
                    <a:pt x="424" y="301"/>
                  </a:lnTo>
                  <a:lnTo>
                    <a:pt x="436" y="313"/>
                  </a:lnTo>
                  <a:lnTo>
                    <a:pt x="447" y="325"/>
                  </a:lnTo>
                  <a:lnTo>
                    <a:pt x="447" y="325"/>
                  </a:lnTo>
                  <a:lnTo>
                    <a:pt x="465" y="336"/>
                  </a:lnTo>
                  <a:lnTo>
                    <a:pt x="484" y="346"/>
                  </a:lnTo>
                  <a:lnTo>
                    <a:pt x="484" y="346"/>
                  </a:lnTo>
                  <a:lnTo>
                    <a:pt x="484" y="345"/>
                  </a:lnTo>
                  <a:lnTo>
                    <a:pt x="485" y="343"/>
                  </a:lnTo>
                  <a:lnTo>
                    <a:pt x="488" y="343"/>
                  </a:lnTo>
                  <a:lnTo>
                    <a:pt x="488" y="343"/>
                  </a:lnTo>
                  <a:lnTo>
                    <a:pt x="482" y="337"/>
                  </a:lnTo>
                  <a:lnTo>
                    <a:pt x="475" y="331"/>
                  </a:lnTo>
                  <a:lnTo>
                    <a:pt x="458" y="321"/>
                  </a:lnTo>
                  <a:lnTo>
                    <a:pt x="424" y="301"/>
                  </a:lnTo>
                  <a:lnTo>
                    <a:pt x="424" y="301"/>
                  </a:lnTo>
                  <a:close/>
                  <a:moveTo>
                    <a:pt x="452" y="307"/>
                  </a:moveTo>
                  <a:lnTo>
                    <a:pt x="452" y="307"/>
                  </a:lnTo>
                  <a:lnTo>
                    <a:pt x="450" y="307"/>
                  </a:lnTo>
                  <a:lnTo>
                    <a:pt x="450" y="305"/>
                  </a:lnTo>
                  <a:lnTo>
                    <a:pt x="450" y="304"/>
                  </a:lnTo>
                  <a:lnTo>
                    <a:pt x="450" y="304"/>
                  </a:lnTo>
                  <a:lnTo>
                    <a:pt x="447" y="304"/>
                  </a:lnTo>
                  <a:lnTo>
                    <a:pt x="447" y="304"/>
                  </a:lnTo>
                  <a:lnTo>
                    <a:pt x="447" y="304"/>
                  </a:lnTo>
                  <a:lnTo>
                    <a:pt x="449" y="307"/>
                  </a:lnTo>
                  <a:lnTo>
                    <a:pt x="450" y="307"/>
                  </a:lnTo>
                  <a:lnTo>
                    <a:pt x="452" y="307"/>
                  </a:lnTo>
                  <a:lnTo>
                    <a:pt x="452" y="307"/>
                  </a:lnTo>
                  <a:close/>
                  <a:moveTo>
                    <a:pt x="180" y="316"/>
                  </a:moveTo>
                  <a:lnTo>
                    <a:pt x="180" y="316"/>
                  </a:lnTo>
                  <a:lnTo>
                    <a:pt x="185" y="318"/>
                  </a:lnTo>
                  <a:lnTo>
                    <a:pt x="191" y="321"/>
                  </a:lnTo>
                  <a:lnTo>
                    <a:pt x="196" y="324"/>
                  </a:lnTo>
                  <a:lnTo>
                    <a:pt x="202" y="327"/>
                  </a:lnTo>
                  <a:lnTo>
                    <a:pt x="202" y="327"/>
                  </a:lnTo>
                  <a:lnTo>
                    <a:pt x="203" y="324"/>
                  </a:lnTo>
                  <a:lnTo>
                    <a:pt x="206" y="324"/>
                  </a:lnTo>
                  <a:lnTo>
                    <a:pt x="206" y="324"/>
                  </a:lnTo>
                  <a:lnTo>
                    <a:pt x="209" y="325"/>
                  </a:lnTo>
                  <a:lnTo>
                    <a:pt x="211" y="327"/>
                  </a:lnTo>
                  <a:lnTo>
                    <a:pt x="214" y="330"/>
                  </a:lnTo>
                  <a:lnTo>
                    <a:pt x="217" y="330"/>
                  </a:lnTo>
                  <a:lnTo>
                    <a:pt x="217" y="330"/>
                  </a:lnTo>
                  <a:lnTo>
                    <a:pt x="203" y="318"/>
                  </a:lnTo>
                  <a:lnTo>
                    <a:pt x="189" y="304"/>
                  </a:lnTo>
                  <a:lnTo>
                    <a:pt x="189" y="304"/>
                  </a:lnTo>
                  <a:lnTo>
                    <a:pt x="185" y="310"/>
                  </a:lnTo>
                  <a:lnTo>
                    <a:pt x="180" y="316"/>
                  </a:lnTo>
                  <a:lnTo>
                    <a:pt x="180" y="316"/>
                  </a:lnTo>
                  <a:close/>
                  <a:moveTo>
                    <a:pt x="647" y="313"/>
                  </a:moveTo>
                  <a:lnTo>
                    <a:pt x="647" y="313"/>
                  </a:lnTo>
                  <a:lnTo>
                    <a:pt x="644" y="310"/>
                  </a:lnTo>
                  <a:lnTo>
                    <a:pt x="642" y="308"/>
                  </a:lnTo>
                  <a:lnTo>
                    <a:pt x="641" y="308"/>
                  </a:lnTo>
                  <a:lnTo>
                    <a:pt x="641" y="308"/>
                  </a:lnTo>
                  <a:lnTo>
                    <a:pt x="644" y="311"/>
                  </a:lnTo>
                  <a:lnTo>
                    <a:pt x="647" y="313"/>
                  </a:lnTo>
                  <a:lnTo>
                    <a:pt x="647" y="313"/>
                  </a:lnTo>
                  <a:close/>
                  <a:moveTo>
                    <a:pt x="318" y="316"/>
                  </a:moveTo>
                  <a:lnTo>
                    <a:pt x="318" y="316"/>
                  </a:lnTo>
                  <a:lnTo>
                    <a:pt x="339" y="333"/>
                  </a:lnTo>
                  <a:lnTo>
                    <a:pt x="351" y="339"/>
                  </a:lnTo>
                  <a:lnTo>
                    <a:pt x="363" y="345"/>
                  </a:lnTo>
                  <a:lnTo>
                    <a:pt x="363" y="345"/>
                  </a:lnTo>
                  <a:lnTo>
                    <a:pt x="366" y="348"/>
                  </a:lnTo>
                  <a:lnTo>
                    <a:pt x="371" y="351"/>
                  </a:lnTo>
                  <a:lnTo>
                    <a:pt x="380" y="356"/>
                  </a:lnTo>
                  <a:lnTo>
                    <a:pt x="380" y="356"/>
                  </a:lnTo>
                  <a:lnTo>
                    <a:pt x="374" y="348"/>
                  </a:lnTo>
                  <a:lnTo>
                    <a:pt x="366" y="340"/>
                  </a:lnTo>
                  <a:lnTo>
                    <a:pt x="359" y="334"/>
                  </a:lnTo>
                  <a:lnTo>
                    <a:pt x="350" y="330"/>
                  </a:lnTo>
                  <a:lnTo>
                    <a:pt x="331" y="319"/>
                  </a:lnTo>
                  <a:lnTo>
                    <a:pt x="313" y="308"/>
                  </a:lnTo>
                  <a:lnTo>
                    <a:pt x="313" y="308"/>
                  </a:lnTo>
                  <a:lnTo>
                    <a:pt x="313" y="311"/>
                  </a:lnTo>
                  <a:lnTo>
                    <a:pt x="314" y="313"/>
                  </a:lnTo>
                  <a:lnTo>
                    <a:pt x="318" y="316"/>
                  </a:lnTo>
                  <a:lnTo>
                    <a:pt x="318" y="316"/>
                  </a:lnTo>
                  <a:close/>
                  <a:moveTo>
                    <a:pt x="499" y="340"/>
                  </a:moveTo>
                  <a:lnTo>
                    <a:pt x="499" y="340"/>
                  </a:lnTo>
                  <a:lnTo>
                    <a:pt x="494" y="337"/>
                  </a:lnTo>
                  <a:lnTo>
                    <a:pt x="490" y="333"/>
                  </a:lnTo>
                  <a:lnTo>
                    <a:pt x="485" y="328"/>
                  </a:lnTo>
                  <a:lnTo>
                    <a:pt x="485" y="325"/>
                  </a:lnTo>
                  <a:lnTo>
                    <a:pt x="485" y="322"/>
                  </a:lnTo>
                  <a:lnTo>
                    <a:pt x="485" y="322"/>
                  </a:lnTo>
                  <a:lnTo>
                    <a:pt x="479" y="318"/>
                  </a:lnTo>
                  <a:lnTo>
                    <a:pt x="472" y="316"/>
                  </a:lnTo>
                  <a:lnTo>
                    <a:pt x="462" y="313"/>
                  </a:lnTo>
                  <a:lnTo>
                    <a:pt x="455" y="310"/>
                  </a:lnTo>
                  <a:lnTo>
                    <a:pt x="455" y="310"/>
                  </a:lnTo>
                  <a:lnTo>
                    <a:pt x="464" y="319"/>
                  </a:lnTo>
                  <a:lnTo>
                    <a:pt x="476" y="327"/>
                  </a:lnTo>
                  <a:lnTo>
                    <a:pt x="499" y="340"/>
                  </a:lnTo>
                  <a:lnTo>
                    <a:pt x="499" y="340"/>
                  </a:lnTo>
                  <a:close/>
                  <a:moveTo>
                    <a:pt x="345" y="346"/>
                  </a:moveTo>
                  <a:lnTo>
                    <a:pt x="345" y="346"/>
                  </a:lnTo>
                  <a:lnTo>
                    <a:pt x="333" y="337"/>
                  </a:lnTo>
                  <a:lnTo>
                    <a:pt x="319" y="328"/>
                  </a:lnTo>
                  <a:lnTo>
                    <a:pt x="292" y="311"/>
                  </a:lnTo>
                  <a:lnTo>
                    <a:pt x="292" y="311"/>
                  </a:lnTo>
                  <a:lnTo>
                    <a:pt x="302" y="322"/>
                  </a:lnTo>
                  <a:lnTo>
                    <a:pt x="314" y="333"/>
                  </a:lnTo>
                  <a:lnTo>
                    <a:pt x="328" y="340"/>
                  </a:lnTo>
                  <a:lnTo>
                    <a:pt x="337" y="345"/>
                  </a:lnTo>
                  <a:lnTo>
                    <a:pt x="345" y="346"/>
                  </a:lnTo>
                  <a:lnTo>
                    <a:pt x="345" y="346"/>
                  </a:lnTo>
                  <a:close/>
                  <a:moveTo>
                    <a:pt x="667" y="327"/>
                  </a:moveTo>
                  <a:lnTo>
                    <a:pt x="667" y="327"/>
                  </a:lnTo>
                  <a:lnTo>
                    <a:pt x="658" y="319"/>
                  </a:lnTo>
                  <a:lnTo>
                    <a:pt x="653" y="316"/>
                  </a:lnTo>
                  <a:lnTo>
                    <a:pt x="647" y="313"/>
                  </a:lnTo>
                  <a:lnTo>
                    <a:pt x="647" y="313"/>
                  </a:lnTo>
                  <a:lnTo>
                    <a:pt x="658" y="321"/>
                  </a:lnTo>
                  <a:lnTo>
                    <a:pt x="662" y="324"/>
                  </a:lnTo>
                  <a:lnTo>
                    <a:pt x="667" y="327"/>
                  </a:lnTo>
                  <a:lnTo>
                    <a:pt x="667" y="327"/>
                  </a:lnTo>
                  <a:close/>
                  <a:moveTo>
                    <a:pt x="395" y="316"/>
                  </a:moveTo>
                  <a:lnTo>
                    <a:pt x="395" y="316"/>
                  </a:lnTo>
                  <a:lnTo>
                    <a:pt x="391" y="314"/>
                  </a:lnTo>
                  <a:lnTo>
                    <a:pt x="389" y="314"/>
                  </a:lnTo>
                  <a:lnTo>
                    <a:pt x="389" y="314"/>
                  </a:lnTo>
                  <a:lnTo>
                    <a:pt x="389" y="314"/>
                  </a:lnTo>
                  <a:lnTo>
                    <a:pt x="391" y="314"/>
                  </a:lnTo>
                  <a:lnTo>
                    <a:pt x="392" y="316"/>
                  </a:lnTo>
                  <a:lnTo>
                    <a:pt x="394" y="318"/>
                  </a:lnTo>
                  <a:lnTo>
                    <a:pt x="395" y="316"/>
                  </a:lnTo>
                  <a:lnTo>
                    <a:pt x="395" y="316"/>
                  </a:lnTo>
                  <a:close/>
                  <a:moveTo>
                    <a:pt x="743" y="331"/>
                  </a:moveTo>
                  <a:lnTo>
                    <a:pt x="743" y="331"/>
                  </a:lnTo>
                  <a:lnTo>
                    <a:pt x="740" y="327"/>
                  </a:lnTo>
                  <a:lnTo>
                    <a:pt x="734" y="322"/>
                  </a:lnTo>
                  <a:lnTo>
                    <a:pt x="725" y="314"/>
                  </a:lnTo>
                  <a:lnTo>
                    <a:pt x="725" y="314"/>
                  </a:lnTo>
                  <a:lnTo>
                    <a:pt x="734" y="324"/>
                  </a:lnTo>
                  <a:lnTo>
                    <a:pt x="743" y="331"/>
                  </a:lnTo>
                  <a:lnTo>
                    <a:pt x="743" y="331"/>
                  </a:lnTo>
                  <a:close/>
                  <a:moveTo>
                    <a:pt x="670" y="357"/>
                  </a:moveTo>
                  <a:lnTo>
                    <a:pt x="670" y="357"/>
                  </a:lnTo>
                  <a:lnTo>
                    <a:pt x="667" y="356"/>
                  </a:lnTo>
                  <a:lnTo>
                    <a:pt x="665" y="353"/>
                  </a:lnTo>
                  <a:lnTo>
                    <a:pt x="665" y="353"/>
                  </a:lnTo>
                  <a:lnTo>
                    <a:pt x="653" y="343"/>
                  </a:lnTo>
                  <a:lnTo>
                    <a:pt x="642" y="334"/>
                  </a:lnTo>
                  <a:lnTo>
                    <a:pt x="632" y="325"/>
                  </a:lnTo>
                  <a:lnTo>
                    <a:pt x="619" y="318"/>
                  </a:lnTo>
                  <a:lnTo>
                    <a:pt x="619" y="318"/>
                  </a:lnTo>
                  <a:lnTo>
                    <a:pt x="630" y="328"/>
                  </a:lnTo>
                  <a:lnTo>
                    <a:pt x="642" y="339"/>
                  </a:lnTo>
                  <a:lnTo>
                    <a:pt x="656" y="350"/>
                  </a:lnTo>
                  <a:lnTo>
                    <a:pt x="670" y="357"/>
                  </a:lnTo>
                  <a:lnTo>
                    <a:pt x="670" y="357"/>
                  </a:lnTo>
                  <a:close/>
                  <a:moveTo>
                    <a:pt x="360" y="321"/>
                  </a:moveTo>
                  <a:lnTo>
                    <a:pt x="360" y="321"/>
                  </a:lnTo>
                  <a:lnTo>
                    <a:pt x="365" y="325"/>
                  </a:lnTo>
                  <a:lnTo>
                    <a:pt x="371" y="330"/>
                  </a:lnTo>
                  <a:lnTo>
                    <a:pt x="383" y="336"/>
                  </a:lnTo>
                  <a:lnTo>
                    <a:pt x="383" y="336"/>
                  </a:lnTo>
                  <a:lnTo>
                    <a:pt x="378" y="331"/>
                  </a:lnTo>
                  <a:lnTo>
                    <a:pt x="372" y="327"/>
                  </a:lnTo>
                  <a:lnTo>
                    <a:pt x="366" y="322"/>
                  </a:lnTo>
                  <a:lnTo>
                    <a:pt x="360" y="321"/>
                  </a:lnTo>
                  <a:lnTo>
                    <a:pt x="360" y="321"/>
                  </a:lnTo>
                  <a:close/>
                  <a:moveTo>
                    <a:pt x="743" y="357"/>
                  </a:moveTo>
                  <a:lnTo>
                    <a:pt x="743" y="357"/>
                  </a:lnTo>
                  <a:lnTo>
                    <a:pt x="719" y="336"/>
                  </a:lnTo>
                  <a:lnTo>
                    <a:pt x="705" y="327"/>
                  </a:lnTo>
                  <a:lnTo>
                    <a:pt x="690" y="321"/>
                  </a:lnTo>
                  <a:lnTo>
                    <a:pt x="690" y="321"/>
                  </a:lnTo>
                  <a:lnTo>
                    <a:pt x="700" y="331"/>
                  </a:lnTo>
                  <a:lnTo>
                    <a:pt x="714" y="342"/>
                  </a:lnTo>
                  <a:lnTo>
                    <a:pt x="728" y="350"/>
                  </a:lnTo>
                  <a:lnTo>
                    <a:pt x="743" y="357"/>
                  </a:lnTo>
                  <a:lnTo>
                    <a:pt x="743" y="357"/>
                  </a:lnTo>
                  <a:close/>
                  <a:moveTo>
                    <a:pt x="726" y="324"/>
                  </a:moveTo>
                  <a:lnTo>
                    <a:pt x="726" y="324"/>
                  </a:lnTo>
                  <a:lnTo>
                    <a:pt x="723" y="321"/>
                  </a:lnTo>
                  <a:lnTo>
                    <a:pt x="723" y="321"/>
                  </a:lnTo>
                  <a:lnTo>
                    <a:pt x="725" y="322"/>
                  </a:lnTo>
                  <a:lnTo>
                    <a:pt x="726" y="324"/>
                  </a:lnTo>
                  <a:lnTo>
                    <a:pt x="726" y="324"/>
                  </a:lnTo>
                  <a:lnTo>
                    <a:pt x="726" y="324"/>
                  </a:lnTo>
                  <a:close/>
                  <a:moveTo>
                    <a:pt x="263" y="380"/>
                  </a:moveTo>
                  <a:lnTo>
                    <a:pt x="263" y="380"/>
                  </a:lnTo>
                  <a:lnTo>
                    <a:pt x="263" y="377"/>
                  </a:lnTo>
                  <a:lnTo>
                    <a:pt x="263" y="374"/>
                  </a:lnTo>
                  <a:lnTo>
                    <a:pt x="263" y="374"/>
                  </a:lnTo>
                  <a:lnTo>
                    <a:pt x="232" y="351"/>
                  </a:lnTo>
                  <a:lnTo>
                    <a:pt x="200" y="330"/>
                  </a:lnTo>
                  <a:lnTo>
                    <a:pt x="200" y="330"/>
                  </a:lnTo>
                  <a:lnTo>
                    <a:pt x="194" y="328"/>
                  </a:lnTo>
                  <a:lnTo>
                    <a:pt x="188" y="325"/>
                  </a:lnTo>
                  <a:lnTo>
                    <a:pt x="182" y="324"/>
                  </a:lnTo>
                  <a:lnTo>
                    <a:pt x="176" y="324"/>
                  </a:lnTo>
                  <a:lnTo>
                    <a:pt x="176" y="324"/>
                  </a:lnTo>
                  <a:lnTo>
                    <a:pt x="183" y="334"/>
                  </a:lnTo>
                  <a:lnTo>
                    <a:pt x="191" y="343"/>
                  </a:lnTo>
                  <a:lnTo>
                    <a:pt x="202" y="351"/>
                  </a:lnTo>
                  <a:lnTo>
                    <a:pt x="214" y="357"/>
                  </a:lnTo>
                  <a:lnTo>
                    <a:pt x="238" y="369"/>
                  </a:lnTo>
                  <a:lnTo>
                    <a:pt x="263" y="380"/>
                  </a:lnTo>
                  <a:lnTo>
                    <a:pt x="263" y="380"/>
                  </a:lnTo>
                  <a:close/>
                  <a:moveTo>
                    <a:pt x="467" y="345"/>
                  </a:moveTo>
                  <a:lnTo>
                    <a:pt x="467" y="345"/>
                  </a:lnTo>
                  <a:lnTo>
                    <a:pt x="464" y="343"/>
                  </a:lnTo>
                  <a:lnTo>
                    <a:pt x="462" y="343"/>
                  </a:lnTo>
                  <a:lnTo>
                    <a:pt x="459" y="337"/>
                  </a:lnTo>
                  <a:lnTo>
                    <a:pt x="459" y="337"/>
                  </a:lnTo>
                  <a:lnTo>
                    <a:pt x="452" y="334"/>
                  </a:lnTo>
                  <a:lnTo>
                    <a:pt x="444" y="328"/>
                  </a:lnTo>
                  <a:lnTo>
                    <a:pt x="435" y="325"/>
                  </a:lnTo>
                  <a:lnTo>
                    <a:pt x="432" y="325"/>
                  </a:lnTo>
                  <a:lnTo>
                    <a:pt x="427" y="328"/>
                  </a:lnTo>
                  <a:lnTo>
                    <a:pt x="427" y="328"/>
                  </a:lnTo>
                  <a:lnTo>
                    <a:pt x="423" y="327"/>
                  </a:lnTo>
                  <a:lnTo>
                    <a:pt x="421" y="327"/>
                  </a:lnTo>
                  <a:lnTo>
                    <a:pt x="420" y="327"/>
                  </a:lnTo>
                  <a:lnTo>
                    <a:pt x="420" y="327"/>
                  </a:lnTo>
                  <a:lnTo>
                    <a:pt x="468" y="357"/>
                  </a:lnTo>
                  <a:lnTo>
                    <a:pt x="468" y="357"/>
                  </a:lnTo>
                  <a:lnTo>
                    <a:pt x="470" y="357"/>
                  </a:lnTo>
                  <a:lnTo>
                    <a:pt x="472" y="356"/>
                  </a:lnTo>
                  <a:lnTo>
                    <a:pt x="472" y="356"/>
                  </a:lnTo>
                  <a:lnTo>
                    <a:pt x="475" y="356"/>
                  </a:lnTo>
                  <a:lnTo>
                    <a:pt x="475" y="356"/>
                  </a:lnTo>
                  <a:lnTo>
                    <a:pt x="490" y="365"/>
                  </a:lnTo>
                  <a:lnTo>
                    <a:pt x="497" y="371"/>
                  </a:lnTo>
                  <a:lnTo>
                    <a:pt x="505" y="375"/>
                  </a:lnTo>
                  <a:lnTo>
                    <a:pt x="505" y="375"/>
                  </a:lnTo>
                  <a:lnTo>
                    <a:pt x="513" y="383"/>
                  </a:lnTo>
                  <a:lnTo>
                    <a:pt x="522" y="391"/>
                  </a:lnTo>
                  <a:lnTo>
                    <a:pt x="531" y="398"/>
                  </a:lnTo>
                  <a:lnTo>
                    <a:pt x="537" y="400"/>
                  </a:lnTo>
                  <a:lnTo>
                    <a:pt x="542" y="401"/>
                  </a:lnTo>
                  <a:lnTo>
                    <a:pt x="542" y="401"/>
                  </a:lnTo>
                  <a:lnTo>
                    <a:pt x="514" y="375"/>
                  </a:lnTo>
                  <a:lnTo>
                    <a:pt x="514" y="375"/>
                  </a:lnTo>
                  <a:lnTo>
                    <a:pt x="507" y="374"/>
                  </a:lnTo>
                  <a:lnTo>
                    <a:pt x="505" y="372"/>
                  </a:lnTo>
                  <a:lnTo>
                    <a:pt x="504" y="369"/>
                  </a:lnTo>
                  <a:lnTo>
                    <a:pt x="504" y="369"/>
                  </a:lnTo>
                  <a:lnTo>
                    <a:pt x="502" y="371"/>
                  </a:lnTo>
                  <a:lnTo>
                    <a:pt x="500" y="369"/>
                  </a:lnTo>
                  <a:lnTo>
                    <a:pt x="499" y="368"/>
                  </a:lnTo>
                  <a:lnTo>
                    <a:pt x="496" y="368"/>
                  </a:lnTo>
                  <a:lnTo>
                    <a:pt x="496" y="368"/>
                  </a:lnTo>
                  <a:lnTo>
                    <a:pt x="496" y="366"/>
                  </a:lnTo>
                  <a:lnTo>
                    <a:pt x="496" y="365"/>
                  </a:lnTo>
                  <a:lnTo>
                    <a:pt x="496" y="365"/>
                  </a:lnTo>
                  <a:lnTo>
                    <a:pt x="491" y="365"/>
                  </a:lnTo>
                  <a:lnTo>
                    <a:pt x="487" y="363"/>
                  </a:lnTo>
                  <a:lnTo>
                    <a:pt x="487" y="363"/>
                  </a:lnTo>
                  <a:lnTo>
                    <a:pt x="485" y="359"/>
                  </a:lnTo>
                  <a:lnTo>
                    <a:pt x="482" y="357"/>
                  </a:lnTo>
                  <a:lnTo>
                    <a:pt x="482" y="357"/>
                  </a:lnTo>
                  <a:lnTo>
                    <a:pt x="479" y="356"/>
                  </a:lnTo>
                  <a:lnTo>
                    <a:pt x="478" y="354"/>
                  </a:lnTo>
                  <a:lnTo>
                    <a:pt x="478" y="353"/>
                  </a:lnTo>
                  <a:lnTo>
                    <a:pt x="478" y="353"/>
                  </a:lnTo>
                  <a:lnTo>
                    <a:pt x="472" y="350"/>
                  </a:lnTo>
                  <a:lnTo>
                    <a:pt x="468" y="348"/>
                  </a:lnTo>
                  <a:lnTo>
                    <a:pt x="467" y="345"/>
                  </a:lnTo>
                  <a:lnTo>
                    <a:pt x="467" y="345"/>
                  </a:lnTo>
                  <a:close/>
                  <a:moveTo>
                    <a:pt x="700" y="339"/>
                  </a:moveTo>
                  <a:lnTo>
                    <a:pt x="700" y="339"/>
                  </a:lnTo>
                  <a:lnTo>
                    <a:pt x="696" y="336"/>
                  </a:lnTo>
                  <a:lnTo>
                    <a:pt x="691" y="333"/>
                  </a:lnTo>
                  <a:lnTo>
                    <a:pt x="686" y="330"/>
                  </a:lnTo>
                  <a:lnTo>
                    <a:pt x="685" y="328"/>
                  </a:lnTo>
                  <a:lnTo>
                    <a:pt x="686" y="328"/>
                  </a:lnTo>
                  <a:lnTo>
                    <a:pt x="686" y="328"/>
                  </a:lnTo>
                  <a:lnTo>
                    <a:pt x="682" y="327"/>
                  </a:lnTo>
                  <a:lnTo>
                    <a:pt x="680" y="325"/>
                  </a:lnTo>
                  <a:lnTo>
                    <a:pt x="680" y="327"/>
                  </a:lnTo>
                  <a:lnTo>
                    <a:pt x="680" y="327"/>
                  </a:lnTo>
                  <a:lnTo>
                    <a:pt x="685" y="330"/>
                  </a:lnTo>
                  <a:lnTo>
                    <a:pt x="690" y="334"/>
                  </a:lnTo>
                  <a:lnTo>
                    <a:pt x="694" y="337"/>
                  </a:lnTo>
                  <a:lnTo>
                    <a:pt x="700" y="339"/>
                  </a:lnTo>
                  <a:lnTo>
                    <a:pt x="700" y="339"/>
                  </a:lnTo>
                  <a:close/>
                  <a:moveTo>
                    <a:pt x="429" y="336"/>
                  </a:moveTo>
                  <a:lnTo>
                    <a:pt x="429" y="336"/>
                  </a:lnTo>
                  <a:lnTo>
                    <a:pt x="420" y="331"/>
                  </a:lnTo>
                  <a:lnTo>
                    <a:pt x="415" y="328"/>
                  </a:lnTo>
                  <a:lnTo>
                    <a:pt x="411" y="328"/>
                  </a:lnTo>
                  <a:lnTo>
                    <a:pt x="411" y="328"/>
                  </a:lnTo>
                  <a:lnTo>
                    <a:pt x="420" y="333"/>
                  </a:lnTo>
                  <a:lnTo>
                    <a:pt x="424" y="336"/>
                  </a:lnTo>
                  <a:lnTo>
                    <a:pt x="429" y="336"/>
                  </a:lnTo>
                  <a:lnTo>
                    <a:pt x="429" y="336"/>
                  </a:lnTo>
                  <a:close/>
                  <a:moveTo>
                    <a:pt x="429" y="354"/>
                  </a:moveTo>
                  <a:lnTo>
                    <a:pt x="429" y="354"/>
                  </a:lnTo>
                  <a:lnTo>
                    <a:pt x="465" y="377"/>
                  </a:lnTo>
                  <a:lnTo>
                    <a:pt x="500" y="398"/>
                  </a:lnTo>
                  <a:lnTo>
                    <a:pt x="500" y="398"/>
                  </a:lnTo>
                  <a:lnTo>
                    <a:pt x="500" y="395"/>
                  </a:lnTo>
                  <a:lnTo>
                    <a:pt x="499" y="394"/>
                  </a:lnTo>
                  <a:lnTo>
                    <a:pt x="499" y="394"/>
                  </a:lnTo>
                  <a:lnTo>
                    <a:pt x="502" y="392"/>
                  </a:lnTo>
                  <a:lnTo>
                    <a:pt x="505" y="391"/>
                  </a:lnTo>
                  <a:lnTo>
                    <a:pt x="505" y="391"/>
                  </a:lnTo>
                  <a:lnTo>
                    <a:pt x="475" y="371"/>
                  </a:lnTo>
                  <a:lnTo>
                    <a:pt x="443" y="354"/>
                  </a:lnTo>
                  <a:lnTo>
                    <a:pt x="443" y="354"/>
                  </a:lnTo>
                  <a:lnTo>
                    <a:pt x="443" y="353"/>
                  </a:lnTo>
                  <a:lnTo>
                    <a:pt x="443" y="351"/>
                  </a:lnTo>
                  <a:lnTo>
                    <a:pt x="443" y="351"/>
                  </a:lnTo>
                  <a:lnTo>
                    <a:pt x="436" y="350"/>
                  </a:lnTo>
                  <a:lnTo>
                    <a:pt x="433" y="348"/>
                  </a:lnTo>
                  <a:lnTo>
                    <a:pt x="429" y="343"/>
                  </a:lnTo>
                  <a:lnTo>
                    <a:pt x="429" y="343"/>
                  </a:lnTo>
                  <a:lnTo>
                    <a:pt x="424" y="343"/>
                  </a:lnTo>
                  <a:lnTo>
                    <a:pt x="421" y="342"/>
                  </a:lnTo>
                  <a:lnTo>
                    <a:pt x="414" y="337"/>
                  </a:lnTo>
                  <a:lnTo>
                    <a:pt x="407" y="334"/>
                  </a:lnTo>
                  <a:lnTo>
                    <a:pt x="401" y="331"/>
                  </a:lnTo>
                  <a:lnTo>
                    <a:pt x="401" y="331"/>
                  </a:lnTo>
                  <a:lnTo>
                    <a:pt x="401" y="330"/>
                  </a:lnTo>
                  <a:lnTo>
                    <a:pt x="403" y="330"/>
                  </a:lnTo>
                  <a:lnTo>
                    <a:pt x="403" y="330"/>
                  </a:lnTo>
                  <a:lnTo>
                    <a:pt x="400" y="328"/>
                  </a:lnTo>
                  <a:lnTo>
                    <a:pt x="398" y="328"/>
                  </a:lnTo>
                  <a:lnTo>
                    <a:pt x="398" y="328"/>
                  </a:lnTo>
                  <a:lnTo>
                    <a:pt x="404" y="336"/>
                  </a:lnTo>
                  <a:lnTo>
                    <a:pt x="412" y="343"/>
                  </a:lnTo>
                  <a:lnTo>
                    <a:pt x="429" y="354"/>
                  </a:lnTo>
                  <a:lnTo>
                    <a:pt x="429" y="354"/>
                  </a:lnTo>
                  <a:close/>
                  <a:moveTo>
                    <a:pt x="656" y="449"/>
                  </a:moveTo>
                  <a:lnTo>
                    <a:pt x="656" y="449"/>
                  </a:lnTo>
                  <a:lnTo>
                    <a:pt x="653" y="444"/>
                  </a:lnTo>
                  <a:lnTo>
                    <a:pt x="648" y="439"/>
                  </a:lnTo>
                  <a:lnTo>
                    <a:pt x="639" y="432"/>
                  </a:lnTo>
                  <a:lnTo>
                    <a:pt x="639" y="432"/>
                  </a:lnTo>
                  <a:lnTo>
                    <a:pt x="639" y="430"/>
                  </a:lnTo>
                  <a:lnTo>
                    <a:pt x="641" y="429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639" y="427"/>
                  </a:lnTo>
                  <a:lnTo>
                    <a:pt x="639" y="427"/>
                  </a:lnTo>
                  <a:lnTo>
                    <a:pt x="639" y="427"/>
                  </a:lnTo>
                  <a:lnTo>
                    <a:pt x="641" y="426"/>
                  </a:lnTo>
                  <a:lnTo>
                    <a:pt x="641" y="424"/>
                  </a:lnTo>
                  <a:lnTo>
                    <a:pt x="641" y="423"/>
                  </a:lnTo>
                  <a:lnTo>
                    <a:pt x="641" y="423"/>
                  </a:lnTo>
                  <a:lnTo>
                    <a:pt x="627" y="411"/>
                  </a:lnTo>
                  <a:lnTo>
                    <a:pt x="613" y="400"/>
                  </a:lnTo>
                  <a:lnTo>
                    <a:pt x="613" y="400"/>
                  </a:lnTo>
                  <a:lnTo>
                    <a:pt x="615" y="398"/>
                  </a:lnTo>
                  <a:lnTo>
                    <a:pt x="613" y="398"/>
                  </a:lnTo>
                  <a:lnTo>
                    <a:pt x="613" y="398"/>
                  </a:lnTo>
                  <a:lnTo>
                    <a:pt x="571" y="369"/>
                  </a:lnTo>
                  <a:lnTo>
                    <a:pt x="571" y="369"/>
                  </a:lnTo>
                  <a:lnTo>
                    <a:pt x="554" y="359"/>
                  </a:lnTo>
                  <a:lnTo>
                    <a:pt x="545" y="351"/>
                  </a:lnTo>
                  <a:lnTo>
                    <a:pt x="539" y="345"/>
                  </a:lnTo>
                  <a:lnTo>
                    <a:pt x="539" y="345"/>
                  </a:lnTo>
                  <a:lnTo>
                    <a:pt x="540" y="343"/>
                  </a:lnTo>
                  <a:lnTo>
                    <a:pt x="540" y="342"/>
                  </a:lnTo>
                  <a:lnTo>
                    <a:pt x="540" y="342"/>
                  </a:lnTo>
                  <a:lnTo>
                    <a:pt x="534" y="339"/>
                  </a:lnTo>
                  <a:lnTo>
                    <a:pt x="528" y="336"/>
                  </a:lnTo>
                  <a:lnTo>
                    <a:pt x="523" y="333"/>
                  </a:lnTo>
                  <a:lnTo>
                    <a:pt x="517" y="330"/>
                  </a:lnTo>
                  <a:lnTo>
                    <a:pt x="517" y="330"/>
                  </a:lnTo>
                  <a:lnTo>
                    <a:pt x="549" y="363"/>
                  </a:lnTo>
                  <a:lnTo>
                    <a:pt x="583" y="394"/>
                  </a:lnTo>
                  <a:lnTo>
                    <a:pt x="618" y="423"/>
                  </a:lnTo>
                  <a:lnTo>
                    <a:pt x="656" y="449"/>
                  </a:lnTo>
                  <a:lnTo>
                    <a:pt x="656" y="449"/>
                  </a:lnTo>
                  <a:close/>
                  <a:moveTo>
                    <a:pt x="534" y="333"/>
                  </a:moveTo>
                  <a:lnTo>
                    <a:pt x="534" y="333"/>
                  </a:lnTo>
                  <a:lnTo>
                    <a:pt x="532" y="331"/>
                  </a:lnTo>
                  <a:lnTo>
                    <a:pt x="529" y="330"/>
                  </a:lnTo>
                  <a:lnTo>
                    <a:pt x="529" y="330"/>
                  </a:lnTo>
                  <a:lnTo>
                    <a:pt x="531" y="333"/>
                  </a:lnTo>
                  <a:lnTo>
                    <a:pt x="532" y="333"/>
                  </a:lnTo>
                  <a:lnTo>
                    <a:pt x="534" y="333"/>
                  </a:lnTo>
                  <a:lnTo>
                    <a:pt x="534" y="333"/>
                  </a:lnTo>
                  <a:close/>
                  <a:moveTo>
                    <a:pt x="282" y="371"/>
                  </a:moveTo>
                  <a:lnTo>
                    <a:pt x="282" y="371"/>
                  </a:lnTo>
                  <a:lnTo>
                    <a:pt x="276" y="365"/>
                  </a:lnTo>
                  <a:lnTo>
                    <a:pt x="270" y="360"/>
                  </a:lnTo>
                  <a:lnTo>
                    <a:pt x="257" y="351"/>
                  </a:lnTo>
                  <a:lnTo>
                    <a:pt x="257" y="351"/>
                  </a:lnTo>
                  <a:lnTo>
                    <a:pt x="241" y="340"/>
                  </a:lnTo>
                  <a:lnTo>
                    <a:pt x="235" y="336"/>
                  </a:lnTo>
                  <a:lnTo>
                    <a:pt x="228" y="333"/>
                  </a:lnTo>
                  <a:lnTo>
                    <a:pt x="228" y="333"/>
                  </a:lnTo>
                  <a:lnTo>
                    <a:pt x="240" y="343"/>
                  </a:lnTo>
                  <a:lnTo>
                    <a:pt x="253" y="354"/>
                  </a:lnTo>
                  <a:lnTo>
                    <a:pt x="282" y="371"/>
                  </a:lnTo>
                  <a:lnTo>
                    <a:pt x="282" y="371"/>
                  </a:lnTo>
                  <a:close/>
                  <a:moveTo>
                    <a:pt x="597" y="337"/>
                  </a:moveTo>
                  <a:lnTo>
                    <a:pt x="597" y="337"/>
                  </a:lnTo>
                  <a:lnTo>
                    <a:pt x="593" y="334"/>
                  </a:lnTo>
                  <a:lnTo>
                    <a:pt x="592" y="333"/>
                  </a:lnTo>
                  <a:lnTo>
                    <a:pt x="590" y="333"/>
                  </a:lnTo>
                  <a:lnTo>
                    <a:pt x="590" y="333"/>
                  </a:lnTo>
                  <a:lnTo>
                    <a:pt x="593" y="334"/>
                  </a:lnTo>
                  <a:lnTo>
                    <a:pt x="597" y="337"/>
                  </a:lnTo>
                  <a:lnTo>
                    <a:pt x="597" y="337"/>
                  </a:lnTo>
                  <a:close/>
                  <a:moveTo>
                    <a:pt x="246" y="337"/>
                  </a:moveTo>
                  <a:lnTo>
                    <a:pt x="246" y="337"/>
                  </a:lnTo>
                  <a:lnTo>
                    <a:pt x="244" y="334"/>
                  </a:lnTo>
                  <a:lnTo>
                    <a:pt x="243" y="334"/>
                  </a:lnTo>
                  <a:lnTo>
                    <a:pt x="241" y="334"/>
                  </a:lnTo>
                  <a:lnTo>
                    <a:pt x="241" y="334"/>
                  </a:lnTo>
                  <a:lnTo>
                    <a:pt x="243" y="337"/>
                  </a:lnTo>
                  <a:lnTo>
                    <a:pt x="244" y="337"/>
                  </a:lnTo>
                  <a:lnTo>
                    <a:pt x="246" y="337"/>
                  </a:lnTo>
                  <a:lnTo>
                    <a:pt x="246" y="337"/>
                  </a:lnTo>
                  <a:close/>
                  <a:moveTo>
                    <a:pt x="635" y="397"/>
                  </a:moveTo>
                  <a:lnTo>
                    <a:pt x="635" y="397"/>
                  </a:lnTo>
                  <a:lnTo>
                    <a:pt x="615" y="380"/>
                  </a:lnTo>
                  <a:lnTo>
                    <a:pt x="593" y="363"/>
                  </a:lnTo>
                  <a:lnTo>
                    <a:pt x="571" y="350"/>
                  </a:lnTo>
                  <a:lnTo>
                    <a:pt x="548" y="334"/>
                  </a:lnTo>
                  <a:lnTo>
                    <a:pt x="548" y="334"/>
                  </a:lnTo>
                  <a:lnTo>
                    <a:pt x="568" y="351"/>
                  </a:lnTo>
                  <a:lnTo>
                    <a:pt x="589" y="368"/>
                  </a:lnTo>
                  <a:lnTo>
                    <a:pt x="635" y="397"/>
                  </a:lnTo>
                  <a:lnTo>
                    <a:pt x="635" y="397"/>
                  </a:lnTo>
                  <a:close/>
                  <a:moveTo>
                    <a:pt x="391" y="342"/>
                  </a:moveTo>
                  <a:lnTo>
                    <a:pt x="391" y="342"/>
                  </a:lnTo>
                  <a:lnTo>
                    <a:pt x="407" y="353"/>
                  </a:lnTo>
                  <a:lnTo>
                    <a:pt x="424" y="363"/>
                  </a:lnTo>
                  <a:lnTo>
                    <a:pt x="424" y="363"/>
                  </a:lnTo>
                  <a:lnTo>
                    <a:pt x="423" y="359"/>
                  </a:lnTo>
                  <a:lnTo>
                    <a:pt x="421" y="357"/>
                  </a:lnTo>
                  <a:lnTo>
                    <a:pt x="423" y="354"/>
                  </a:lnTo>
                  <a:lnTo>
                    <a:pt x="423" y="354"/>
                  </a:lnTo>
                  <a:lnTo>
                    <a:pt x="406" y="345"/>
                  </a:lnTo>
                  <a:lnTo>
                    <a:pt x="389" y="336"/>
                  </a:lnTo>
                  <a:lnTo>
                    <a:pt x="389" y="336"/>
                  </a:lnTo>
                  <a:lnTo>
                    <a:pt x="391" y="337"/>
                  </a:lnTo>
                  <a:lnTo>
                    <a:pt x="391" y="339"/>
                  </a:lnTo>
                  <a:lnTo>
                    <a:pt x="391" y="342"/>
                  </a:lnTo>
                  <a:lnTo>
                    <a:pt x="391" y="342"/>
                  </a:lnTo>
                  <a:close/>
                  <a:moveTo>
                    <a:pt x="311" y="362"/>
                  </a:moveTo>
                  <a:lnTo>
                    <a:pt x="311" y="362"/>
                  </a:lnTo>
                  <a:lnTo>
                    <a:pt x="304" y="354"/>
                  </a:lnTo>
                  <a:lnTo>
                    <a:pt x="296" y="348"/>
                  </a:lnTo>
                  <a:lnTo>
                    <a:pt x="279" y="336"/>
                  </a:lnTo>
                  <a:lnTo>
                    <a:pt x="279" y="336"/>
                  </a:lnTo>
                  <a:lnTo>
                    <a:pt x="285" y="343"/>
                  </a:lnTo>
                  <a:lnTo>
                    <a:pt x="295" y="351"/>
                  </a:lnTo>
                  <a:lnTo>
                    <a:pt x="302" y="357"/>
                  </a:lnTo>
                  <a:lnTo>
                    <a:pt x="311" y="362"/>
                  </a:lnTo>
                  <a:lnTo>
                    <a:pt x="311" y="362"/>
                  </a:lnTo>
                  <a:close/>
                  <a:moveTo>
                    <a:pt x="331" y="403"/>
                  </a:moveTo>
                  <a:lnTo>
                    <a:pt x="331" y="403"/>
                  </a:lnTo>
                  <a:lnTo>
                    <a:pt x="375" y="433"/>
                  </a:lnTo>
                  <a:lnTo>
                    <a:pt x="375" y="433"/>
                  </a:lnTo>
                  <a:lnTo>
                    <a:pt x="398" y="450"/>
                  </a:lnTo>
                  <a:lnTo>
                    <a:pt x="411" y="456"/>
                  </a:lnTo>
                  <a:lnTo>
                    <a:pt x="418" y="459"/>
                  </a:lnTo>
                  <a:lnTo>
                    <a:pt x="424" y="461"/>
                  </a:lnTo>
                  <a:lnTo>
                    <a:pt x="424" y="461"/>
                  </a:lnTo>
                  <a:lnTo>
                    <a:pt x="421" y="453"/>
                  </a:lnTo>
                  <a:lnTo>
                    <a:pt x="417" y="449"/>
                  </a:lnTo>
                  <a:lnTo>
                    <a:pt x="404" y="438"/>
                  </a:lnTo>
                  <a:lnTo>
                    <a:pt x="378" y="421"/>
                  </a:lnTo>
                  <a:lnTo>
                    <a:pt x="378" y="421"/>
                  </a:lnTo>
                  <a:lnTo>
                    <a:pt x="374" y="421"/>
                  </a:lnTo>
                  <a:lnTo>
                    <a:pt x="372" y="423"/>
                  </a:lnTo>
                  <a:lnTo>
                    <a:pt x="371" y="423"/>
                  </a:lnTo>
                  <a:lnTo>
                    <a:pt x="371" y="423"/>
                  </a:lnTo>
                  <a:lnTo>
                    <a:pt x="365" y="418"/>
                  </a:lnTo>
                  <a:lnTo>
                    <a:pt x="360" y="414"/>
                  </a:lnTo>
                  <a:lnTo>
                    <a:pt x="356" y="407"/>
                  </a:lnTo>
                  <a:lnTo>
                    <a:pt x="351" y="403"/>
                  </a:lnTo>
                  <a:lnTo>
                    <a:pt x="351" y="403"/>
                  </a:lnTo>
                  <a:lnTo>
                    <a:pt x="342" y="398"/>
                  </a:lnTo>
                  <a:lnTo>
                    <a:pt x="333" y="392"/>
                  </a:lnTo>
                  <a:lnTo>
                    <a:pt x="333" y="392"/>
                  </a:lnTo>
                  <a:lnTo>
                    <a:pt x="325" y="386"/>
                  </a:lnTo>
                  <a:lnTo>
                    <a:pt x="325" y="386"/>
                  </a:lnTo>
                  <a:lnTo>
                    <a:pt x="298" y="369"/>
                  </a:lnTo>
                  <a:lnTo>
                    <a:pt x="298" y="369"/>
                  </a:lnTo>
                  <a:lnTo>
                    <a:pt x="290" y="365"/>
                  </a:lnTo>
                  <a:lnTo>
                    <a:pt x="282" y="360"/>
                  </a:lnTo>
                  <a:lnTo>
                    <a:pt x="282" y="360"/>
                  </a:lnTo>
                  <a:lnTo>
                    <a:pt x="282" y="359"/>
                  </a:lnTo>
                  <a:lnTo>
                    <a:pt x="282" y="357"/>
                  </a:lnTo>
                  <a:lnTo>
                    <a:pt x="282" y="357"/>
                  </a:lnTo>
                  <a:lnTo>
                    <a:pt x="273" y="353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55" y="343"/>
                  </a:lnTo>
                  <a:lnTo>
                    <a:pt x="246" y="337"/>
                  </a:lnTo>
                  <a:lnTo>
                    <a:pt x="246" y="337"/>
                  </a:lnTo>
                  <a:lnTo>
                    <a:pt x="269" y="354"/>
                  </a:lnTo>
                  <a:lnTo>
                    <a:pt x="289" y="371"/>
                  </a:lnTo>
                  <a:lnTo>
                    <a:pt x="310" y="388"/>
                  </a:lnTo>
                  <a:lnTo>
                    <a:pt x="331" y="403"/>
                  </a:lnTo>
                  <a:lnTo>
                    <a:pt x="331" y="403"/>
                  </a:lnTo>
                  <a:close/>
                  <a:moveTo>
                    <a:pt x="438" y="343"/>
                  </a:moveTo>
                  <a:lnTo>
                    <a:pt x="438" y="343"/>
                  </a:lnTo>
                  <a:lnTo>
                    <a:pt x="435" y="340"/>
                  </a:lnTo>
                  <a:lnTo>
                    <a:pt x="432" y="339"/>
                  </a:lnTo>
                  <a:lnTo>
                    <a:pt x="430" y="339"/>
                  </a:lnTo>
                  <a:lnTo>
                    <a:pt x="430" y="339"/>
                  </a:lnTo>
                  <a:lnTo>
                    <a:pt x="435" y="342"/>
                  </a:lnTo>
                  <a:lnTo>
                    <a:pt x="438" y="343"/>
                  </a:lnTo>
                  <a:lnTo>
                    <a:pt x="438" y="343"/>
                  </a:lnTo>
                  <a:close/>
                  <a:moveTo>
                    <a:pt x="324" y="351"/>
                  </a:moveTo>
                  <a:lnTo>
                    <a:pt x="324" y="351"/>
                  </a:lnTo>
                  <a:lnTo>
                    <a:pt x="321" y="348"/>
                  </a:lnTo>
                  <a:lnTo>
                    <a:pt x="319" y="346"/>
                  </a:lnTo>
                  <a:lnTo>
                    <a:pt x="319" y="345"/>
                  </a:lnTo>
                  <a:lnTo>
                    <a:pt x="319" y="345"/>
                  </a:lnTo>
                  <a:lnTo>
                    <a:pt x="316" y="345"/>
                  </a:lnTo>
                  <a:lnTo>
                    <a:pt x="314" y="343"/>
                  </a:lnTo>
                  <a:lnTo>
                    <a:pt x="313" y="343"/>
                  </a:lnTo>
                  <a:lnTo>
                    <a:pt x="310" y="343"/>
                  </a:lnTo>
                  <a:lnTo>
                    <a:pt x="310" y="343"/>
                  </a:lnTo>
                  <a:lnTo>
                    <a:pt x="313" y="345"/>
                  </a:lnTo>
                  <a:lnTo>
                    <a:pt x="318" y="348"/>
                  </a:lnTo>
                  <a:lnTo>
                    <a:pt x="321" y="350"/>
                  </a:lnTo>
                  <a:lnTo>
                    <a:pt x="324" y="351"/>
                  </a:lnTo>
                  <a:lnTo>
                    <a:pt x="324" y="351"/>
                  </a:lnTo>
                  <a:close/>
                  <a:moveTo>
                    <a:pt x="607" y="362"/>
                  </a:moveTo>
                  <a:lnTo>
                    <a:pt x="607" y="362"/>
                  </a:lnTo>
                  <a:lnTo>
                    <a:pt x="632" y="383"/>
                  </a:lnTo>
                  <a:lnTo>
                    <a:pt x="644" y="394"/>
                  </a:lnTo>
                  <a:lnTo>
                    <a:pt x="656" y="401"/>
                  </a:lnTo>
                  <a:lnTo>
                    <a:pt x="656" y="401"/>
                  </a:lnTo>
                  <a:lnTo>
                    <a:pt x="650" y="395"/>
                  </a:lnTo>
                  <a:lnTo>
                    <a:pt x="647" y="392"/>
                  </a:lnTo>
                  <a:lnTo>
                    <a:pt x="644" y="388"/>
                  </a:lnTo>
                  <a:lnTo>
                    <a:pt x="644" y="388"/>
                  </a:lnTo>
                  <a:lnTo>
                    <a:pt x="642" y="385"/>
                  </a:lnTo>
                  <a:lnTo>
                    <a:pt x="641" y="380"/>
                  </a:lnTo>
                  <a:lnTo>
                    <a:pt x="641" y="380"/>
                  </a:lnTo>
                  <a:lnTo>
                    <a:pt x="638" y="377"/>
                  </a:lnTo>
                  <a:lnTo>
                    <a:pt x="632" y="372"/>
                  </a:lnTo>
                  <a:lnTo>
                    <a:pt x="619" y="365"/>
                  </a:lnTo>
                  <a:lnTo>
                    <a:pt x="619" y="365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0" y="346"/>
                  </a:lnTo>
                  <a:lnTo>
                    <a:pt x="586" y="343"/>
                  </a:lnTo>
                  <a:lnTo>
                    <a:pt x="586" y="343"/>
                  </a:lnTo>
                  <a:lnTo>
                    <a:pt x="586" y="343"/>
                  </a:lnTo>
                  <a:lnTo>
                    <a:pt x="586" y="345"/>
                  </a:lnTo>
                  <a:lnTo>
                    <a:pt x="586" y="345"/>
                  </a:lnTo>
                  <a:lnTo>
                    <a:pt x="597" y="353"/>
                  </a:lnTo>
                  <a:lnTo>
                    <a:pt x="607" y="362"/>
                  </a:lnTo>
                  <a:lnTo>
                    <a:pt x="607" y="362"/>
                  </a:lnTo>
                  <a:close/>
                  <a:moveTo>
                    <a:pt x="446" y="346"/>
                  </a:moveTo>
                  <a:lnTo>
                    <a:pt x="446" y="346"/>
                  </a:lnTo>
                  <a:lnTo>
                    <a:pt x="443" y="345"/>
                  </a:lnTo>
                  <a:lnTo>
                    <a:pt x="441" y="343"/>
                  </a:lnTo>
                  <a:lnTo>
                    <a:pt x="439" y="345"/>
                  </a:lnTo>
                  <a:lnTo>
                    <a:pt x="439" y="345"/>
                  </a:lnTo>
                  <a:lnTo>
                    <a:pt x="443" y="346"/>
                  </a:lnTo>
                  <a:lnTo>
                    <a:pt x="444" y="348"/>
                  </a:lnTo>
                  <a:lnTo>
                    <a:pt x="446" y="346"/>
                  </a:lnTo>
                  <a:lnTo>
                    <a:pt x="446" y="346"/>
                  </a:lnTo>
                  <a:close/>
                  <a:moveTo>
                    <a:pt x="560" y="389"/>
                  </a:moveTo>
                  <a:lnTo>
                    <a:pt x="560" y="389"/>
                  </a:lnTo>
                  <a:lnTo>
                    <a:pt x="546" y="377"/>
                  </a:lnTo>
                  <a:lnTo>
                    <a:pt x="531" y="365"/>
                  </a:lnTo>
                  <a:lnTo>
                    <a:pt x="497" y="343"/>
                  </a:lnTo>
                  <a:lnTo>
                    <a:pt x="497" y="343"/>
                  </a:lnTo>
                  <a:lnTo>
                    <a:pt x="496" y="343"/>
                  </a:lnTo>
                  <a:lnTo>
                    <a:pt x="494" y="345"/>
                  </a:lnTo>
                  <a:lnTo>
                    <a:pt x="494" y="345"/>
                  </a:lnTo>
                  <a:lnTo>
                    <a:pt x="500" y="351"/>
                  </a:lnTo>
                  <a:lnTo>
                    <a:pt x="508" y="359"/>
                  </a:lnTo>
                  <a:lnTo>
                    <a:pt x="525" y="369"/>
                  </a:lnTo>
                  <a:lnTo>
                    <a:pt x="542" y="378"/>
                  </a:lnTo>
                  <a:lnTo>
                    <a:pt x="560" y="389"/>
                  </a:lnTo>
                  <a:lnTo>
                    <a:pt x="560" y="389"/>
                  </a:lnTo>
                  <a:close/>
                  <a:moveTo>
                    <a:pt x="610" y="346"/>
                  </a:moveTo>
                  <a:lnTo>
                    <a:pt x="610" y="346"/>
                  </a:lnTo>
                  <a:lnTo>
                    <a:pt x="609" y="345"/>
                  </a:lnTo>
                  <a:lnTo>
                    <a:pt x="607" y="343"/>
                  </a:lnTo>
                  <a:lnTo>
                    <a:pt x="606" y="343"/>
                  </a:lnTo>
                  <a:lnTo>
                    <a:pt x="606" y="343"/>
                  </a:lnTo>
                  <a:lnTo>
                    <a:pt x="606" y="345"/>
                  </a:lnTo>
                  <a:lnTo>
                    <a:pt x="607" y="346"/>
                  </a:lnTo>
                  <a:lnTo>
                    <a:pt x="609" y="346"/>
                  </a:lnTo>
                  <a:lnTo>
                    <a:pt x="610" y="346"/>
                  </a:lnTo>
                  <a:lnTo>
                    <a:pt x="610" y="346"/>
                  </a:lnTo>
                  <a:close/>
                  <a:moveTo>
                    <a:pt x="354" y="386"/>
                  </a:moveTo>
                  <a:lnTo>
                    <a:pt x="354" y="386"/>
                  </a:lnTo>
                  <a:lnTo>
                    <a:pt x="357" y="386"/>
                  </a:lnTo>
                  <a:lnTo>
                    <a:pt x="360" y="386"/>
                  </a:lnTo>
                  <a:lnTo>
                    <a:pt x="360" y="386"/>
                  </a:lnTo>
                  <a:lnTo>
                    <a:pt x="365" y="391"/>
                  </a:lnTo>
                  <a:lnTo>
                    <a:pt x="371" y="395"/>
                  </a:lnTo>
                  <a:lnTo>
                    <a:pt x="371" y="395"/>
                  </a:lnTo>
                  <a:lnTo>
                    <a:pt x="404" y="417"/>
                  </a:lnTo>
                  <a:lnTo>
                    <a:pt x="438" y="439"/>
                  </a:lnTo>
                  <a:lnTo>
                    <a:pt x="470" y="464"/>
                  </a:lnTo>
                  <a:lnTo>
                    <a:pt x="500" y="490"/>
                  </a:lnTo>
                  <a:lnTo>
                    <a:pt x="500" y="490"/>
                  </a:lnTo>
                  <a:lnTo>
                    <a:pt x="508" y="493"/>
                  </a:lnTo>
                  <a:lnTo>
                    <a:pt x="514" y="497"/>
                  </a:lnTo>
                  <a:lnTo>
                    <a:pt x="526" y="505"/>
                  </a:lnTo>
                  <a:lnTo>
                    <a:pt x="526" y="505"/>
                  </a:lnTo>
                  <a:lnTo>
                    <a:pt x="510" y="488"/>
                  </a:lnTo>
                  <a:lnTo>
                    <a:pt x="493" y="475"/>
                  </a:lnTo>
                  <a:lnTo>
                    <a:pt x="476" y="461"/>
                  </a:lnTo>
                  <a:lnTo>
                    <a:pt x="459" y="446"/>
                  </a:lnTo>
                  <a:lnTo>
                    <a:pt x="459" y="446"/>
                  </a:lnTo>
                  <a:lnTo>
                    <a:pt x="455" y="444"/>
                  </a:lnTo>
                  <a:lnTo>
                    <a:pt x="449" y="441"/>
                  </a:lnTo>
                  <a:lnTo>
                    <a:pt x="444" y="438"/>
                  </a:lnTo>
                  <a:lnTo>
                    <a:pt x="439" y="435"/>
                  </a:lnTo>
                  <a:lnTo>
                    <a:pt x="439" y="435"/>
                  </a:lnTo>
                  <a:lnTo>
                    <a:pt x="441" y="433"/>
                  </a:lnTo>
                  <a:lnTo>
                    <a:pt x="441" y="433"/>
                  </a:lnTo>
                  <a:lnTo>
                    <a:pt x="436" y="432"/>
                  </a:lnTo>
                  <a:lnTo>
                    <a:pt x="435" y="432"/>
                  </a:lnTo>
                  <a:lnTo>
                    <a:pt x="430" y="427"/>
                  </a:lnTo>
                  <a:lnTo>
                    <a:pt x="430" y="427"/>
                  </a:lnTo>
                  <a:lnTo>
                    <a:pt x="424" y="424"/>
                  </a:lnTo>
                  <a:lnTo>
                    <a:pt x="418" y="421"/>
                  </a:lnTo>
                  <a:lnTo>
                    <a:pt x="414" y="418"/>
                  </a:lnTo>
                  <a:lnTo>
                    <a:pt x="407" y="415"/>
                  </a:lnTo>
                  <a:lnTo>
                    <a:pt x="407" y="415"/>
                  </a:lnTo>
                  <a:lnTo>
                    <a:pt x="407" y="414"/>
                  </a:lnTo>
                  <a:lnTo>
                    <a:pt x="407" y="414"/>
                  </a:lnTo>
                  <a:lnTo>
                    <a:pt x="394" y="406"/>
                  </a:lnTo>
                  <a:lnTo>
                    <a:pt x="382" y="397"/>
                  </a:lnTo>
                  <a:lnTo>
                    <a:pt x="382" y="397"/>
                  </a:lnTo>
                  <a:lnTo>
                    <a:pt x="372" y="392"/>
                  </a:lnTo>
                  <a:lnTo>
                    <a:pt x="363" y="386"/>
                  </a:lnTo>
                  <a:lnTo>
                    <a:pt x="354" y="380"/>
                  </a:lnTo>
                  <a:lnTo>
                    <a:pt x="345" y="374"/>
                  </a:lnTo>
                  <a:lnTo>
                    <a:pt x="345" y="374"/>
                  </a:lnTo>
                  <a:lnTo>
                    <a:pt x="345" y="371"/>
                  </a:lnTo>
                  <a:lnTo>
                    <a:pt x="345" y="371"/>
                  </a:lnTo>
                  <a:lnTo>
                    <a:pt x="333" y="365"/>
                  </a:lnTo>
                  <a:lnTo>
                    <a:pt x="322" y="357"/>
                  </a:lnTo>
                  <a:lnTo>
                    <a:pt x="311" y="351"/>
                  </a:lnTo>
                  <a:lnTo>
                    <a:pt x="299" y="345"/>
                  </a:lnTo>
                  <a:lnTo>
                    <a:pt x="299" y="345"/>
                  </a:lnTo>
                  <a:lnTo>
                    <a:pt x="327" y="365"/>
                  </a:lnTo>
                  <a:lnTo>
                    <a:pt x="354" y="386"/>
                  </a:lnTo>
                  <a:lnTo>
                    <a:pt x="354" y="386"/>
                  </a:lnTo>
                  <a:close/>
                  <a:moveTo>
                    <a:pt x="685" y="363"/>
                  </a:moveTo>
                  <a:lnTo>
                    <a:pt x="685" y="363"/>
                  </a:lnTo>
                  <a:lnTo>
                    <a:pt x="680" y="357"/>
                  </a:lnTo>
                  <a:lnTo>
                    <a:pt x="676" y="353"/>
                  </a:lnTo>
                  <a:lnTo>
                    <a:pt x="664" y="345"/>
                  </a:lnTo>
                  <a:lnTo>
                    <a:pt x="664" y="345"/>
                  </a:lnTo>
                  <a:lnTo>
                    <a:pt x="674" y="356"/>
                  </a:lnTo>
                  <a:lnTo>
                    <a:pt x="679" y="360"/>
                  </a:lnTo>
                  <a:lnTo>
                    <a:pt x="685" y="363"/>
                  </a:lnTo>
                  <a:lnTo>
                    <a:pt x="685" y="363"/>
                  </a:lnTo>
                  <a:close/>
                  <a:moveTo>
                    <a:pt x="391" y="365"/>
                  </a:moveTo>
                  <a:lnTo>
                    <a:pt x="391" y="365"/>
                  </a:lnTo>
                  <a:lnTo>
                    <a:pt x="398" y="368"/>
                  </a:lnTo>
                  <a:lnTo>
                    <a:pt x="406" y="372"/>
                  </a:lnTo>
                  <a:lnTo>
                    <a:pt x="414" y="377"/>
                  </a:lnTo>
                  <a:lnTo>
                    <a:pt x="421" y="380"/>
                  </a:lnTo>
                  <a:lnTo>
                    <a:pt x="421" y="380"/>
                  </a:lnTo>
                  <a:lnTo>
                    <a:pt x="401" y="363"/>
                  </a:lnTo>
                  <a:lnTo>
                    <a:pt x="380" y="348"/>
                  </a:lnTo>
                  <a:lnTo>
                    <a:pt x="380" y="348"/>
                  </a:lnTo>
                  <a:lnTo>
                    <a:pt x="383" y="351"/>
                  </a:lnTo>
                  <a:lnTo>
                    <a:pt x="386" y="356"/>
                  </a:lnTo>
                  <a:lnTo>
                    <a:pt x="389" y="359"/>
                  </a:lnTo>
                  <a:lnTo>
                    <a:pt x="391" y="365"/>
                  </a:lnTo>
                  <a:lnTo>
                    <a:pt x="391" y="365"/>
                  </a:lnTo>
                  <a:close/>
                  <a:moveTo>
                    <a:pt x="435" y="388"/>
                  </a:moveTo>
                  <a:lnTo>
                    <a:pt x="435" y="388"/>
                  </a:lnTo>
                  <a:lnTo>
                    <a:pt x="439" y="392"/>
                  </a:lnTo>
                  <a:lnTo>
                    <a:pt x="444" y="398"/>
                  </a:lnTo>
                  <a:lnTo>
                    <a:pt x="444" y="398"/>
                  </a:lnTo>
                  <a:lnTo>
                    <a:pt x="455" y="404"/>
                  </a:lnTo>
                  <a:lnTo>
                    <a:pt x="467" y="412"/>
                  </a:lnTo>
                  <a:lnTo>
                    <a:pt x="467" y="412"/>
                  </a:lnTo>
                  <a:lnTo>
                    <a:pt x="497" y="435"/>
                  </a:lnTo>
                  <a:lnTo>
                    <a:pt x="497" y="435"/>
                  </a:lnTo>
                  <a:lnTo>
                    <a:pt x="502" y="435"/>
                  </a:lnTo>
                  <a:lnTo>
                    <a:pt x="507" y="436"/>
                  </a:lnTo>
                  <a:lnTo>
                    <a:pt x="511" y="439"/>
                  </a:lnTo>
                  <a:lnTo>
                    <a:pt x="514" y="441"/>
                  </a:lnTo>
                  <a:lnTo>
                    <a:pt x="514" y="441"/>
                  </a:lnTo>
                  <a:lnTo>
                    <a:pt x="504" y="432"/>
                  </a:lnTo>
                  <a:lnTo>
                    <a:pt x="493" y="423"/>
                  </a:lnTo>
                  <a:lnTo>
                    <a:pt x="484" y="412"/>
                  </a:lnTo>
                  <a:lnTo>
                    <a:pt x="476" y="401"/>
                  </a:lnTo>
                  <a:lnTo>
                    <a:pt x="476" y="401"/>
                  </a:lnTo>
                  <a:lnTo>
                    <a:pt x="467" y="397"/>
                  </a:lnTo>
                  <a:lnTo>
                    <a:pt x="458" y="391"/>
                  </a:lnTo>
                  <a:lnTo>
                    <a:pt x="447" y="383"/>
                  </a:lnTo>
                  <a:lnTo>
                    <a:pt x="436" y="377"/>
                  </a:lnTo>
                  <a:lnTo>
                    <a:pt x="436" y="377"/>
                  </a:lnTo>
                  <a:lnTo>
                    <a:pt x="435" y="374"/>
                  </a:lnTo>
                  <a:lnTo>
                    <a:pt x="435" y="374"/>
                  </a:lnTo>
                  <a:lnTo>
                    <a:pt x="429" y="372"/>
                  </a:lnTo>
                  <a:lnTo>
                    <a:pt x="426" y="371"/>
                  </a:lnTo>
                  <a:lnTo>
                    <a:pt x="424" y="368"/>
                  </a:lnTo>
                  <a:lnTo>
                    <a:pt x="424" y="368"/>
                  </a:lnTo>
                  <a:lnTo>
                    <a:pt x="420" y="366"/>
                  </a:lnTo>
                  <a:lnTo>
                    <a:pt x="417" y="365"/>
                  </a:lnTo>
                  <a:lnTo>
                    <a:pt x="414" y="362"/>
                  </a:lnTo>
                  <a:lnTo>
                    <a:pt x="409" y="360"/>
                  </a:lnTo>
                  <a:lnTo>
                    <a:pt x="409" y="360"/>
                  </a:lnTo>
                  <a:lnTo>
                    <a:pt x="409" y="359"/>
                  </a:lnTo>
                  <a:lnTo>
                    <a:pt x="409" y="359"/>
                  </a:lnTo>
                  <a:lnTo>
                    <a:pt x="404" y="356"/>
                  </a:lnTo>
                  <a:lnTo>
                    <a:pt x="398" y="353"/>
                  </a:lnTo>
                  <a:lnTo>
                    <a:pt x="394" y="350"/>
                  </a:lnTo>
                  <a:lnTo>
                    <a:pt x="389" y="348"/>
                  </a:lnTo>
                  <a:lnTo>
                    <a:pt x="389" y="348"/>
                  </a:lnTo>
                  <a:lnTo>
                    <a:pt x="412" y="368"/>
                  </a:lnTo>
                  <a:lnTo>
                    <a:pt x="435" y="388"/>
                  </a:lnTo>
                  <a:lnTo>
                    <a:pt x="435" y="388"/>
                  </a:lnTo>
                  <a:close/>
                  <a:moveTo>
                    <a:pt x="505" y="366"/>
                  </a:moveTo>
                  <a:lnTo>
                    <a:pt x="505" y="366"/>
                  </a:lnTo>
                  <a:lnTo>
                    <a:pt x="494" y="357"/>
                  </a:lnTo>
                  <a:lnTo>
                    <a:pt x="487" y="353"/>
                  </a:lnTo>
                  <a:lnTo>
                    <a:pt x="481" y="350"/>
                  </a:lnTo>
                  <a:lnTo>
                    <a:pt x="481" y="350"/>
                  </a:lnTo>
                  <a:lnTo>
                    <a:pt x="493" y="360"/>
                  </a:lnTo>
                  <a:lnTo>
                    <a:pt x="499" y="365"/>
                  </a:lnTo>
                  <a:lnTo>
                    <a:pt x="505" y="366"/>
                  </a:lnTo>
                  <a:lnTo>
                    <a:pt x="505" y="366"/>
                  </a:lnTo>
                  <a:close/>
                  <a:moveTo>
                    <a:pt x="420" y="394"/>
                  </a:moveTo>
                  <a:lnTo>
                    <a:pt x="420" y="394"/>
                  </a:lnTo>
                  <a:lnTo>
                    <a:pt x="403" y="383"/>
                  </a:lnTo>
                  <a:lnTo>
                    <a:pt x="388" y="372"/>
                  </a:lnTo>
                  <a:lnTo>
                    <a:pt x="388" y="372"/>
                  </a:lnTo>
                  <a:lnTo>
                    <a:pt x="377" y="369"/>
                  </a:lnTo>
                  <a:lnTo>
                    <a:pt x="368" y="363"/>
                  </a:lnTo>
                  <a:lnTo>
                    <a:pt x="360" y="357"/>
                  </a:lnTo>
                  <a:lnTo>
                    <a:pt x="353" y="351"/>
                  </a:lnTo>
                  <a:lnTo>
                    <a:pt x="353" y="351"/>
                  </a:lnTo>
                  <a:lnTo>
                    <a:pt x="348" y="353"/>
                  </a:lnTo>
                  <a:lnTo>
                    <a:pt x="345" y="353"/>
                  </a:lnTo>
                  <a:lnTo>
                    <a:pt x="345" y="353"/>
                  </a:lnTo>
                  <a:lnTo>
                    <a:pt x="356" y="360"/>
                  </a:lnTo>
                  <a:lnTo>
                    <a:pt x="369" y="368"/>
                  </a:lnTo>
                  <a:lnTo>
                    <a:pt x="395" y="383"/>
                  </a:lnTo>
                  <a:lnTo>
                    <a:pt x="395" y="383"/>
                  </a:lnTo>
                  <a:lnTo>
                    <a:pt x="407" y="391"/>
                  </a:lnTo>
                  <a:lnTo>
                    <a:pt x="414" y="395"/>
                  </a:lnTo>
                  <a:lnTo>
                    <a:pt x="421" y="398"/>
                  </a:lnTo>
                  <a:lnTo>
                    <a:pt x="421" y="398"/>
                  </a:lnTo>
                  <a:lnTo>
                    <a:pt x="420" y="397"/>
                  </a:lnTo>
                  <a:lnTo>
                    <a:pt x="420" y="394"/>
                  </a:lnTo>
                  <a:lnTo>
                    <a:pt x="420" y="394"/>
                  </a:lnTo>
                  <a:close/>
                  <a:moveTo>
                    <a:pt x="708" y="365"/>
                  </a:moveTo>
                  <a:lnTo>
                    <a:pt x="708" y="365"/>
                  </a:lnTo>
                  <a:lnTo>
                    <a:pt x="700" y="359"/>
                  </a:lnTo>
                  <a:lnTo>
                    <a:pt x="693" y="353"/>
                  </a:lnTo>
                  <a:lnTo>
                    <a:pt x="693" y="353"/>
                  </a:lnTo>
                  <a:lnTo>
                    <a:pt x="700" y="360"/>
                  </a:lnTo>
                  <a:lnTo>
                    <a:pt x="703" y="363"/>
                  </a:lnTo>
                  <a:lnTo>
                    <a:pt x="708" y="365"/>
                  </a:lnTo>
                  <a:lnTo>
                    <a:pt x="708" y="365"/>
                  </a:lnTo>
                  <a:close/>
                  <a:moveTo>
                    <a:pt x="715" y="360"/>
                  </a:moveTo>
                  <a:lnTo>
                    <a:pt x="715" y="360"/>
                  </a:lnTo>
                  <a:lnTo>
                    <a:pt x="726" y="371"/>
                  </a:lnTo>
                  <a:lnTo>
                    <a:pt x="737" y="383"/>
                  </a:lnTo>
                  <a:lnTo>
                    <a:pt x="737" y="383"/>
                  </a:lnTo>
                  <a:lnTo>
                    <a:pt x="743" y="388"/>
                  </a:lnTo>
                  <a:lnTo>
                    <a:pt x="747" y="391"/>
                  </a:lnTo>
                  <a:lnTo>
                    <a:pt x="751" y="391"/>
                  </a:lnTo>
                  <a:lnTo>
                    <a:pt x="751" y="391"/>
                  </a:lnTo>
                  <a:lnTo>
                    <a:pt x="749" y="388"/>
                  </a:lnTo>
                  <a:lnTo>
                    <a:pt x="746" y="385"/>
                  </a:lnTo>
                  <a:lnTo>
                    <a:pt x="741" y="378"/>
                  </a:lnTo>
                  <a:lnTo>
                    <a:pt x="741" y="378"/>
                  </a:lnTo>
                  <a:lnTo>
                    <a:pt x="735" y="374"/>
                  </a:lnTo>
                  <a:lnTo>
                    <a:pt x="734" y="372"/>
                  </a:lnTo>
                  <a:lnTo>
                    <a:pt x="734" y="369"/>
                  </a:lnTo>
                  <a:lnTo>
                    <a:pt x="734" y="369"/>
                  </a:lnTo>
                  <a:lnTo>
                    <a:pt x="728" y="368"/>
                  </a:lnTo>
                  <a:lnTo>
                    <a:pt x="728" y="368"/>
                  </a:lnTo>
                  <a:lnTo>
                    <a:pt x="725" y="365"/>
                  </a:lnTo>
                  <a:lnTo>
                    <a:pt x="723" y="362"/>
                  </a:lnTo>
                  <a:lnTo>
                    <a:pt x="723" y="362"/>
                  </a:lnTo>
                  <a:lnTo>
                    <a:pt x="717" y="359"/>
                  </a:lnTo>
                  <a:lnTo>
                    <a:pt x="715" y="357"/>
                  </a:lnTo>
                  <a:lnTo>
                    <a:pt x="715" y="356"/>
                  </a:lnTo>
                  <a:lnTo>
                    <a:pt x="715" y="356"/>
                  </a:lnTo>
                  <a:lnTo>
                    <a:pt x="712" y="356"/>
                  </a:lnTo>
                  <a:lnTo>
                    <a:pt x="709" y="354"/>
                  </a:lnTo>
                  <a:lnTo>
                    <a:pt x="709" y="354"/>
                  </a:lnTo>
                  <a:lnTo>
                    <a:pt x="711" y="356"/>
                  </a:lnTo>
                  <a:lnTo>
                    <a:pt x="712" y="357"/>
                  </a:lnTo>
                  <a:lnTo>
                    <a:pt x="715" y="360"/>
                  </a:lnTo>
                  <a:lnTo>
                    <a:pt x="715" y="360"/>
                  </a:lnTo>
                  <a:close/>
                  <a:moveTo>
                    <a:pt x="638" y="360"/>
                  </a:moveTo>
                  <a:lnTo>
                    <a:pt x="638" y="360"/>
                  </a:lnTo>
                  <a:lnTo>
                    <a:pt x="636" y="357"/>
                  </a:lnTo>
                  <a:lnTo>
                    <a:pt x="635" y="357"/>
                  </a:lnTo>
                  <a:lnTo>
                    <a:pt x="633" y="357"/>
                  </a:lnTo>
                  <a:lnTo>
                    <a:pt x="633" y="357"/>
                  </a:lnTo>
                  <a:lnTo>
                    <a:pt x="633" y="359"/>
                  </a:lnTo>
                  <a:lnTo>
                    <a:pt x="635" y="360"/>
                  </a:lnTo>
                  <a:lnTo>
                    <a:pt x="636" y="360"/>
                  </a:lnTo>
                  <a:lnTo>
                    <a:pt x="638" y="360"/>
                  </a:lnTo>
                  <a:lnTo>
                    <a:pt x="638" y="360"/>
                  </a:lnTo>
                  <a:close/>
                  <a:moveTo>
                    <a:pt x="382" y="386"/>
                  </a:moveTo>
                  <a:lnTo>
                    <a:pt x="382" y="386"/>
                  </a:lnTo>
                  <a:lnTo>
                    <a:pt x="420" y="411"/>
                  </a:lnTo>
                  <a:lnTo>
                    <a:pt x="439" y="423"/>
                  </a:lnTo>
                  <a:lnTo>
                    <a:pt x="459" y="433"/>
                  </a:lnTo>
                  <a:lnTo>
                    <a:pt x="459" y="433"/>
                  </a:lnTo>
                  <a:lnTo>
                    <a:pt x="449" y="421"/>
                  </a:lnTo>
                  <a:lnTo>
                    <a:pt x="435" y="412"/>
                  </a:lnTo>
                  <a:lnTo>
                    <a:pt x="406" y="395"/>
                  </a:lnTo>
                  <a:lnTo>
                    <a:pt x="406" y="395"/>
                  </a:lnTo>
                  <a:lnTo>
                    <a:pt x="377" y="377"/>
                  </a:lnTo>
                  <a:lnTo>
                    <a:pt x="363" y="368"/>
                  </a:lnTo>
                  <a:lnTo>
                    <a:pt x="348" y="362"/>
                  </a:lnTo>
                  <a:lnTo>
                    <a:pt x="348" y="362"/>
                  </a:lnTo>
                  <a:lnTo>
                    <a:pt x="356" y="368"/>
                  </a:lnTo>
                  <a:lnTo>
                    <a:pt x="363" y="374"/>
                  </a:lnTo>
                  <a:lnTo>
                    <a:pt x="382" y="386"/>
                  </a:lnTo>
                  <a:lnTo>
                    <a:pt x="382" y="386"/>
                  </a:lnTo>
                  <a:close/>
                  <a:moveTo>
                    <a:pt x="668" y="365"/>
                  </a:moveTo>
                  <a:lnTo>
                    <a:pt x="668" y="365"/>
                  </a:lnTo>
                  <a:lnTo>
                    <a:pt x="667" y="362"/>
                  </a:lnTo>
                  <a:lnTo>
                    <a:pt x="664" y="362"/>
                  </a:lnTo>
                  <a:lnTo>
                    <a:pt x="664" y="362"/>
                  </a:lnTo>
                  <a:lnTo>
                    <a:pt x="665" y="363"/>
                  </a:lnTo>
                  <a:lnTo>
                    <a:pt x="667" y="365"/>
                  </a:lnTo>
                  <a:lnTo>
                    <a:pt x="668" y="365"/>
                  </a:lnTo>
                  <a:lnTo>
                    <a:pt x="668" y="365"/>
                  </a:lnTo>
                  <a:close/>
                  <a:moveTo>
                    <a:pt x="630" y="366"/>
                  </a:moveTo>
                  <a:lnTo>
                    <a:pt x="630" y="366"/>
                  </a:lnTo>
                  <a:lnTo>
                    <a:pt x="635" y="369"/>
                  </a:lnTo>
                  <a:lnTo>
                    <a:pt x="641" y="374"/>
                  </a:lnTo>
                  <a:lnTo>
                    <a:pt x="647" y="377"/>
                  </a:lnTo>
                  <a:lnTo>
                    <a:pt x="651" y="380"/>
                  </a:lnTo>
                  <a:lnTo>
                    <a:pt x="651" y="380"/>
                  </a:lnTo>
                  <a:lnTo>
                    <a:pt x="648" y="377"/>
                  </a:lnTo>
                  <a:lnTo>
                    <a:pt x="647" y="375"/>
                  </a:lnTo>
                  <a:lnTo>
                    <a:pt x="647" y="374"/>
                  </a:lnTo>
                  <a:lnTo>
                    <a:pt x="647" y="374"/>
                  </a:lnTo>
                  <a:lnTo>
                    <a:pt x="642" y="371"/>
                  </a:lnTo>
                  <a:lnTo>
                    <a:pt x="639" y="368"/>
                  </a:lnTo>
                  <a:lnTo>
                    <a:pt x="632" y="363"/>
                  </a:lnTo>
                  <a:lnTo>
                    <a:pt x="632" y="363"/>
                  </a:lnTo>
                  <a:lnTo>
                    <a:pt x="630" y="365"/>
                  </a:lnTo>
                  <a:lnTo>
                    <a:pt x="630" y="365"/>
                  </a:lnTo>
                  <a:lnTo>
                    <a:pt x="630" y="366"/>
                  </a:lnTo>
                  <a:lnTo>
                    <a:pt x="630" y="366"/>
                  </a:lnTo>
                  <a:close/>
                  <a:moveTo>
                    <a:pt x="763" y="382"/>
                  </a:moveTo>
                  <a:lnTo>
                    <a:pt x="763" y="382"/>
                  </a:lnTo>
                  <a:lnTo>
                    <a:pt x="761" y="369"/>
                  </a:lnTo>
                  <a:lnTo>
                    <a:pt x="761" y="369"/>
                  </a:lnTo>
                  <a:lnTo>
                    <a:pt x="751" y="368"/>
                  </a:lnTo>
                  <a:lnTo>
                    <a:pt x="741" y="363"/>
                  </a:lnTo>
                  <a:lnTo>
                    <a:pt x="741" y="363"/>
                  </a:lnTo>
                  <a:lnTo>
                    <a:pt x="746" y="368"/>
                  </a:lnTo>
                  <a:lnTo>
                    <a:pt x="752" y="372"/>
                  </a:lnTo>
                  <a:lnTo>
                    <a:pt x="763" y="382"/>
                  </a:lnTo>
                  <a:lnTo>
                    <a:pt x="763" y="382"/>
                  </a:lnTo>
                  <a:close/>
                  <a:moveTo>
                    <a:pt x="668" y="383"/>
                  </a:moveTo>
                  <a:lnTo>
                    <a:pt x="668" y="383"/>
                  </a:lnTo>
                  <a:lnTo>
                    <a:pt x="665" y="380"/>
                  </a:lnTo>
                  <a:lnTo>
                    <a:pt x="664" y="378"/>
                  </a:lnTo>
                  <a:lnTo>
                    <a:pt x="662" y="375"/>
                  </a:lnTo>
                  <a:lnTo>
                    <a:pt x="662" y="375"/>
                  </a:lnTo>
                  <a:lnTo>
                    <a:pt x="658" y="374"/>
                  </a:lnTo>
                  <a:lnTo>
                    <a:pt x="651" y="371"/>
                  </a:lnTo>
                  <a:lnTo>
                    <a:pt x="642" y="365"/>
                  </a:lnTo>
                  <a:lnTo>
                    <a:pt x="642" y="365"/>
                  </a:lnTo>
                  <a:lnTo>
                    <a:pt x="647" y="371"/>
                  </a:lnTo>
                  <a:lnTo>
                    <a:pt x="654" y="377"/>
                  </a:lnTo>
                  <a:lnTo>
                    <a:pt x="661" y="382"/>
                  </a:lnTo>
                  <a:lnTo>
                    <a:pt x="668" y="383"/>
                  </a:lnTo>
                  <a:lnTo>
                    <a:pt x="668" y="383"/>
                  </a:lnTo>
                  <a:close/>
                  <a:moveTo>
                    <a:pt x="316" y="368"/>
                  </a:moveTo>
                  <a:lnTo>
                    <a:pt x="316" y="368"/>
                  </a:lnTo>
                  <a:lnTo>
                    <a:pt x="333" y="382"/>
                  </a:lnTo>
                  <a:lnTo>
                    <a:pt x="353" y="394"/>
                  </a:lnTo>
                  <a:lnTo>
                    <a:pt x="353" y="394"/>
                  </a:lnTo>
                  <a:lnTo>
                    <a:pt x="351" y="391"/>
                  </a:lnTo>
                  <a:lnTo>
                    <a:pt x="350" y="388"/>
                  </a:lnTo>
                  <a:lnTo>
                    <a:pt x="343" y="383"/>
                  </a:lnTo>
                  <a:lnTo>
                    <a:pt x="339" y="380"/>
                  </a:lnTo>
                  <a:lnTo>
                    <a:pt x="334" y="374"/>
                  </a:lnTo>
                  <a:lnTo>
                    <a:pt x="334" y="374"/>
                  </a:lnTo>
                  <a:lnTo>
                    <a:pt x="327" y="369"/>
                  </a:lnTo>
                  <a:lnTo>
                    <a:pt x="319" y="365"/>
                  </a:lnTo>
                  <a:lnTo>
                    <a:pt x="319" y="365"/>
                  </a:lnTo>
                  <a:lnTo>
                    <a:pt x="318" y="365"/>
                  </a:lnTo>
                  <a:lnTo>
                    <a:pt x="318" y="365"/>
                  </a:lnTo>
                  <a:lnTo>
                    <a:pt x="316" y="368"/>
                  </a:lnTo>
                  <a:lnTo>
                    <a:pt x="316" y="368"/>
                  </a:lnTo>
                  <a:close/>
                  <a:moveTo>
                    <a:pt x="680" y="374"/>
                  </a:moveTo>
                  <a:lnTo>
                    <a:pt x="680" y="374"/>
                  </a:lnTo>
                  <a:lnTo>
                    <a:pt x="674" y="369"/>
                  </a:lnTo>
                  <a:lnTo>
                    <a:pt x="671" y="368"/>
                  </a:lnTo>
                  <a:lnTo>
                    <a:pt x="668" y="366"/>
                  </a:lnTo>
                  <a:lnTo>
                    <a:pt x="668" y="366"/>
                  </a:lnTo>
                  <a:lnTo>
                    <a:pt x="674" y="371"/>
                  </a:lnTo>
                  <a:lnTo>
                    <a:pt x="677" y="374"/>
                  </a:lnTo>
                  <a:lnTo>
                    <a:pt x="680" y="374"/>
                  </a:lnTo>
                  <a:lnTo>
                    <a:pt x="680" y="374"/>
                  </a:lnTo>
                  <a:close/>
                  <a:moveTo>
                    <a:pt x="592" y="473"/>
                  </a:moveTo>
                  <a:lnTo>
                    <a:pt x="592" y="473"/>
                  </a:lnTo>
                  <a:lnTo>
                    <a:pt x="587" y="468"/>
                  </a:lnTo>
                  <a:lnTo>
                    <a:pt x="583" y="464"/>
                  </a:lnTo>
                  <a:lnTo>
                    <a:pt x="578" y="459"/>
                  </a:lnTo>
                  <a:lnTo>
                    <a:pt x="575" y="455"/>
                  </a:lnTo>
                  <a:lnTo>
                    <a:pt x="575" y="455"/>
                  </a:lnTo>
                  <a:lnTo>
                    <a:pt x="543" y="432"/>
                  </a:lnTo>
                  <a:lnTo>
                    <a:pt x="510" y="409"/>
                  </a:lnTo>
                  <a:lnTo>
                    <a:pt x="478" y="388"/>
                  </a:lnTo>
                  <a:lnTo>
                    <a:pt x="443" y="366"/>
                  </a:lnTo>
                  <a:lnTo>
                    <a:pt x="443" y="366"/>
                  </a:lnTo>
                  <a:lnTo>
                    <a:pt x="443" y="366"/>
                  </a:lnTo>
                  <a:lnTo>
                    <a:pt x="441" y="366"/>
                  </a:lnTo>
                  <a:lnTo>
                    <a:pt x="441" y="366"/>
                  </a:lnTo>
                  <a:lnTo>
                    <a:pt x="459" y="382"/>
                  </a:lnTo>
                  <a:lnTo>
                    <a:pt x="478" y="395"/>
                  </a:lnTo>
                  <a:lnTo>
                    <a:pt x="514" y="423"/>
                  </a:lnTo>
                  <a:lnTo>
                    <a:pt x="554" y="447"/>
                  </a:lnTo>
                  <a:lnTo>
                    <a:pt x="592" y="473"/>
                  </a:lnTo>
                  <a:lnTo>
                    <a:pt x="592" y="473"/>
                  </a:lnTo>
                  <a:close/>
                  <a:moveTo>
                    <a:pt x="697" y="366"/>
                  </a:moveTo>
                  <a:lnTo>
                    <a:pt x="697" y="366"/>
                  </a:lnTo>
                  <a:lnTo>
                    <a:pt x="702" y="371"/>
                  </a:lnTo>
                  <a:lnTo>
                    <a:pt x="705" y="372"/>
                  </a:lnTo>
                  <a:lnTo>
                    <a:pt x="708" y="372"/>
                  </a:lnTo>
                  <a:lnTo>
                    <a:pt x="708" y="372"/>
                  </a:lnTo>
                  <a:lnTo>
                    <a:pt x="703" y="369"/>
                  </a:lnTo>
                  <a:lnTo>
                    <a:pt x="700" y="368"/>
                  </a:lnTo>
                  <a:lnTo>
                    <a:pt x="697" y="366"/>
                  </a:lnTo>
                  <a:lnTo>
                    <a:pt x="697" y="366"/>
                  </a:lnTo>
                  <a:close/>
                  <a:moveTo>
                    <a:pt x="331" y="430"/>
                  </a:moveTo>
                  <a:lnTo>
                    <a:pt x="331" y="430"/>
                  </a:lnTo>
                  <a:lnTo>
                    <a:pt x="319" y="421"/>
                  </a:lnTo>
                  <a:lnTo>
                    <a:pt x="307" y="412"/>
                  </a:lnTo>
                  <a:lnTo>
                    <a:pt x="279" y="395"/>
                  </a:lnTo>
                  <a:lnTo>
                    <a:pt x="250" y="382"/>
                  </a:lnTo>
                  <a:lnTo>
                    <a:pt x="221" y="366"/>
                  </a:lnTo>
                  <a:lnTo>
                    <a:pt x="221" y="366"/>
                  </a:lnTo>
                  <a:lnTo>
                    <a:pt x="221" y="368"/>
                  </a:lnTo>
                  <a:lnTo>
                    <a:pt x="221" y="368"/>
                  </a:lnTo>
                  <a:lnTo>
                    <a:pt x="221" y="368"/>
                  </a:lnTo>
                  <a:lnTo>
                    <a:pt x="253" y="389"/>
                  </a:lnTo>
                  <a:lnTo>
                    <a:pt x="284" y="409"/>
                  </a:lnTo>
                  <a:lnTo>
                    <a:pt x="284" y="409"/>
                  </a:lnTo>
                  <a:lnTo>
                    <a:pt x="314" y="430"/>
                  </a:lnTo>
                  <a:lnTo>
                    <a:pt x="328" y="441"/>
                  </a:lnTo>
                  <a:lnTo>
                    <a:pt x="345" y="450"/>
                  </a:lnTo>
                  <a:lnTo>
                    <a:pt x="345" y="450"/>
                  </a:lnTo>
                  <a:lnTo>
                    <a:pt x="340" y="446"/>
                  </a:lnTo>
                  <a:lnTo>
                    <a:pt x="336" y="443"/>
                  </a:lnTo>
                  <a:lnTo>
                    <a:pt x="333" y="436"/>
                  </a:lnTo>
                  <a:lnTo>
                    <a:pt x="331" y="430"/>
                  </a:lnTo>
                  <a:lnTo>
                    <a:pt x="331" y="430"/>
                  </a:lnTo>
                  <a:close/>
                  <a:moveTo>
                    <a:pt x="781" y="375"/>
                  </a:moveTo>
                  <a:lnTo>
                    <a:pt x="781" y="375"/>
                  </a:lnTo>
                  <a:lnTo>
                    <a:pt x="778" y="372"/>
                  </a:lnTo>
                  <a:lnTo>
                    <a:pt x="776" y="371"/>
                  </a:lnTo>
                  <a:lnTo>
                    <a:pt x="775" y="371"/>
                  </a:lnTo>
                  <a:lnTo>
                    <a:pt x="775" y="371"/>
                  </a:lnTo>
                  <a:lnTo>
                    <a:pt x="778" y="375"/>
                  </a:lnTo>
                  <a:lnTo>
                    <a:pt x="779" y="375"/>
                  </a:lnTo>
                  <a:lnTo>
                    <a:pt x="781" y="375"/>
                  </a:lnTo>
                  <a:lnTo>
                    <a:pt x="781" y="375"/>
                  </a:lnTo>
                  <a:close/>
                  <a:moveTo>
                    <a:pt x="220" y="385"/>
                  </a:moveTo>
                  <a:lnTo>
                    <a:pt x="220" y="385"/>
                  </a:lnTo>
                  <a:lnTo>
                    <a:pt x="220" y="383"/>
                  </a:lnTo>
                  <a:lnTo>
                    <a:pt x="218" y="382"/>
                  </a:lnTo>
                  <a:lnTo>
                    <a:pt x="218" y="380"/>
                  </a:lnTo>
                  <a:lnTo>
                    <a:pt x="218" y="380"/>
                  </a:lnTo>
                  <a:lnTo>
                    <a:pt x="217" y="380"/>
                  </a:lnTo>
                  <a:lnTo>
                    <a:pt x="214" y="378"/>
                  </a:lnTo>
                  <a:lnTo>
                    <a:pt x="211" y="375"/>
                  </a:lnTo>
                  <a:lnTo>
                    <a:pt x="206" y="372"/>
                  </a:lnTo>
                  <a:lnTo>
                    <a:pt x="203" y="372"/>
                  </a:lnTo>
                  <a:lnTo>
                    <a:pt x="202" y="372"/>
                  </a:lnTo>
                  <a:lnTo>
                    <a:pt x="202" y="372"/>
                  </a:lnTo>
                  <a:lnTo>
                    <a:pt x="206" y="378"/>
                  </a:lnTo>
                  <a:lnTo>
                    <a:pt x="211" y="383"/>
                  </a:lnTo>
                  <a:lnTo>
                    <a:pt x="223" y="392"/>
                  </a:lnTo>
                  <a:lnTo>
                    <a:pt x="223" y="392"/>
                  </a:lnTo>
                  <a:lnTo>
                    <a:pt x="234" y="398"/>
                  </a:lnTo>
                  <a:lnTo>
                    <a:pt x="243" y="401"/>
                  </a:lnTo>
                  <a:lnTo>
                    <a:pt x="243" y="401"/>
                  </a:lnTo>
                  <a:lnTo>
                    <a:pt x="231" y="392"/>
                  </a:lnTo>
                  <a:lnTo>
                    <a:pt x="225" y="386"/>
                  </a:lnTo>
                  <a:lnTo>
                    <a:pt x="221" y="383"/>
                  </a:lnTo>
                  <a:lnTo>
                    <a:pt x="221" y="383"/>
                  </a:lnTo>
                  <a:lnTo>
                    <a:pt x="220" y="385"/>
                  </a:lnTo>
                  <a:lnTo>
                    <a:pt x="220" y="385"/>
                  </a:lnTo>
                  <a:close/>
                  <a:moveTo>
                    <a:pt x="289" y="375"/>
                  </a:moveTo>
                  <a:lnTo>
                    <a:pt x="289" y="375"/>
                  </a:lnTo>
                  <a:lnTo>
                    <a:pt x="285" y="372"/>
                  </a:lnTo>
                  <a:lnTo>
                    <a:pt x="284" y="372"/>
                  </a:lnTo>
                  <a:lnTo>
                    <a:pt x="282" y="372"/>
                  </a:lnTo>
                  <a:lnTo>
                    <a:pt x="282" y="372"/>
                  </a:lnTo>
                  <a:lnTo>
                    <a:pt x="289" y="375"/>
                  </a:lnTo>
                  <a:lnTo>
                    <a:pt x="289" y="375"/>
                  </a:lnTo>
                  <a:close/>
                  <a:moveTo>
                    <a:pt x="532" y="383"/>
                  </a:moveTo>
                  <a:lnTo>
                    <a:pt x="532" y="383"/>
                  </a:lnTo>
                  <a:lnTo>
                    <a:pt x="531" y="382"/>
                  </a:lnTo>
                  <a:lnTo>
                    <a:pt x="528" y="380"/>
                  </a:lnTo>
                  <a:lnTo>
                    <a:pt x="526" y="378"/>
                  </a:lnTo>
                  <a:lnTo>
                    <a:pt x="525" y="375"/>
                  </a:lnTo>
                  <a:lnTo>
                    <a:pt x="525" y="375"/>
                  </a:lnTo>
                  <a:lnTo>
                    <a:pt x="522" y="375"/>
                  </a:lnTo>
                  <a:lnTo>
                    <a:pt x="520" y="374"/>
                  </a:lnTo>
                  <a:lnTo>
                    <a:pt x="520" y="374"/>
                  </a:lnTo>
                  <a:lnTo>
                    <a:pt x="519" y="374"/>
                  </a:lnTo>
                  <a:lnTo>
                    <a:pt x="519" y="374"/>
                  </a:lnTo>
                  <a:lnTo>
                    <a:pt x="522" y="377"/>
                  </a:lnTo>
                  <a:lnTo>
                    <a:pt x="525" y="380"/>
                  </a:lnTo>
                  <a:lnTo>
                    <a:pt x="529" y="383"/>
                  </a:lnTo>
                  <a:lnTo>
                    <a:pt x="531" y="383"/>
                  </a:lnTo>
                  <a:lnTo>
                    <a:pt x="532" y="383"/>
                  </a:lnTo>
                  <a:lnTo>
                    <a:pt x="532" y="383"/>
                  </a:lnTo>
                  <a:close/>
                  <a:moveTo>
                    <a:pt x="807" y="378"/>
                  </a:moveTo>
                  <a:lnTo>
                    <a:pt x="807" y="378"/>
                  </a:lnTo>
                  <a:lnTo>
                    <a:pt x="807" y="375"/>
                  </a:lnTo>
                  <a:lnTo>
                    <a:pt x="804" y="372"/>
                  </a:lnTo>
                  <a:lnTo>
                    <a:pt x="804" y="372"/>
                  </a:lnTo>
                  <a:lnTo>
                    <a:pt x="805" y="377"/>
                  </a:lnTo>
                  <a:lnTo>
                    <a:pt x="805" y="377"/>
                  </a:lnTo>
                  <a:lnTo>
                    <a:pt x="807" y="378"/>
                  </a:lnTo>
                  <a:lnTo>
                    <a:pt x="807" y="378"/>
                  </a:lnTo>
                  <a:close/>
                  <a:moveTo>
                    <a:pt x="723" y="385"/>
                  </a:moveTo>
                  <a:lnTo>
                    <a:pt x="723" y="385"/>
                  </a:lnTo>
                  <a:lnTo>
                    <a:pt x="734" y="392"/>
                  </a:lnTo>
                  <a:lnTo>
                    <a:pt x="746" y="401"/>
                  </a:lnTo>
                  <a:lnTo>
                    <a:pt x="764" y="417"/>
                  </a:lnTo>
                  <a:lnTo>
                    <a:pt x="764" y="417"/>
                  </a:lnTo>
                  <a:lnTo>
                    <a:pt x="763" y="414"/>
                  </a:lnTo>
                  <a:lnTo>
                    <a:pt x="761" y="414"/>
                  </a:lnTo>
                  <a:lnTo>
                    <a:pt x="761" y="411"/>
                  </a:lnTo>
                  <a:lnTo>
                    <a:pt x="761" y="411"/>
                  </a:lnTo>
                  <a:lnTo>
                    <a:pt x="755" y="406"/>
                  </a:lnTo>
                  <a:lnTo>
                    <a:pt x="749" y="400"/>
                  </a:lnTo>
                  <a:lnTo>
                    <a:pt x="743" y="395"/>
                  </a:lnTo>
                  <a:lnTo>
                    <a:pt x="737" y="391"/>
                  </a:lnTo>
                  <a:lnTo>
                    <a:pt x="737" y="391"/>
                  </a:lnTo>
                  <a:lnTo>
                    <a:pt x="728" y="380"/>
                  </a:lnTo>
                  <a:lnTo>
                    <a:pt x="722" y="377"/>
                  </a:lnTo>
                  <a:lnTo>
                    <a:pt x="715" y="375"/>
                  </a:lnTo>
                  <a:lnTo>
                    <a:pt x="715" y="375"/>
                  </a:lnTo>
                  <a:lnTo>
                    <a:pt x="720" y="380"/>
                  </a:lnTo>
                  <a:lnTo>
                    <a:pt x="722" y="382"/>
                  </a:lnTo>
                  <a:lnTo>
                    <a:pt x="723" y="385"/>
                  </a:lnTo>
                  <a:lnTo>
                    <a:pt x="723" y="385"/>
                  </a:lnTo>
                  <a:close/>
                  <a:moveTo>
                    <a:pt x="411" y="382"/>
                  </a:moveTo>
                  <a:lnTo>
                    <a:pt x="411" y="382"/>
                  </a:lnTo>
                  <a:lnTo>
                    <a:pt x="407" y="378"/>
                  </a:lnTo>
                  <a:lnTo>
                    <a:pt x="404" y="377"/>
                  </a:lnTo>
                  <a:lnTo>
                    <a:pt x="404" y="377"/>
                  </a:lnTo>
                  <a:lnTo>
                    <a:pt x="407" y="380"/>
                  </a:lnTo>
                  <a:lnTo>
                    <a:pt x="411" y="382"/>
                  </a:lnTo>
                  <a:lnTo>
                    <a:pt x="411" y="382"/>
                  </a:lnTo>
                  <a:close/>
                  <a:moveTo>
                    <a:pt x="188" y="391"/>
                  </a:moveTo>
                  <a:lnTo>
                    <a:pt x="188" y="391"/>
                  </a:lnTo>
                  <a:lnTo>
                    <a:pt x="200" y="398"/>
                  </a:lnTo>
                  <a:lnTo>
                    <a:pt x="211" y="404"/>
                  </a:lnTo>
                  <a:lnTo>
                    <a:pt x="223" y="412"/>
                  </a:lnTo>
                  <a:lnTo>
                    <a:pt x="235" y="420"/>
                  </a:lnTo>
                  <a:lnTo>
                    <a:pt x="235" y="420"/>
                  </a:lnTo>
                  <a:lnTo>
                    <a:pt x="225" y="407"/>
                  </a:lnTo>
                  <a:lnTo>
                    <a:pt x="214" y="397"/>
                  </a:lnTo>
                  <a:lnTo>
                    <a:pt x="202" y="388"/>
                  </a:lnTo>
                  <a:lnTo>
                    <a:pt x="186" y="378"/>
                  </a:lnTo>
                  <a:lnTo>
                    <a:pt x="186" y="378"/>
                  </a:lnTo>
                  <a:lnTo>
                    <a:pt x="188" y="385"/>
                  </a:lnTo>
                  <a:lnTo>
                    <a:pt x="188" y="391"/>
                  </a:lnTo>
                  <a:lnTo>
                    <a:pt x="188" y="391"/>
                  </a:lnTo>
                  <a:close/>
                  <a:moveTo>
                    <a:pt x="778" y="392"/>
                  </a:moveTo>
                  <a:lnTo>
                    <a:pt x="778" y="392"/>
                  </a:lnTo>
                  <a:lnTo>
                    <a:pt x="775" y="391"/>
                  </a:lnTo>
                  <a:lnTo>
                    <a:pt x="775" y="388"/>
                  </a:lnTo>
                  <a:lnTo>
                    <a:pt x="773" y="386"/>
                  </a:lnTo>
                  <a:lnTo>
                    <a:pt x="775" y="383"/>
                  </a:lnTo>
                  <a:lnTo>
                    <a:pt x="775" y="383"/>
                  </a:lnTo>
                  <a:lnTo>
                    <a:pt x="773" y="383"/>
                  </a:lnTo>
                  <a:lnTo>
                    <a:pt x="772" y="382"/>
                  </a:lnTo>
                  <a:lnTo>
                    <a:pt x="772" y="380"/>
                  </a:lnTo>
                  <a:lnTo>
                    <a:pt x="769" y="378"/>
                  </a:lnTo>
                  <a:lnTo>
                    <a:pt x="769" y="378"/>
                  </a:lnTo>
                  <a:lnTo>
                    <a:pt x="769" y="385"/>
                  </a:lnTo>
                  <a:lnTo>
                    <a:pt x="770" y="389"/>
                  </a:lnTo>
                  <a:lnTo>
                    <a:pt x="773" y="391"/>
                  </a:lnTo>
                  <a:lnTo>
                    <a:pt x="778" y="392"/>
                  </a:lnTo>
                  <a:lnTo>
                    <a:pt x="778" y="392"/>
                  </a:lnTo>
                  <a:close/>
                  <a:moveTo>
                    <a:pt x="728" y="397"/>
                  </a:moveTo>
                  <a:lnTo>
                    <a:pt x="728" y="397"/>
                  </a:lnTo>
                  <a:lnTo>
                    <a:pt x="731" y="401"/>
                  </a:lnTo>
                  <a:lnTo>
                    <a:pt x="732" y="401"/>
                  </a:lnTo>
                  <a:lnTo>
                    <a:pt x="735" y="401"/>
                  </a:lnTo>
                  <a:lnTo>
                    <a:pt x="735" y="401"/>
                  </a:lnTo>
                  <a:lnTo>
                    <a:pt x="723" y="389"/>
                  </a:lnTo>
                  <a:lnTo>
                    <a:pt x="711" y="380"/>
                  </a:lnTo>
                  <a:lnTo>
                    <a:pt x="711" y="380"/>
                  </a:lnTo>
                  <a:lnTo>
                    <a:pt x="719" y="389"/>
                  </a:lnTo>
                  <a:lnTo>
                    <a:pt x="728" y="397"/>
                  </a:lnTo>
                  <a:lnTo>
                    <a:pt x="728" y="397"/>
                  </a:lnTo>
                  <a:close/>
                  <a:moveTo>
                    <a:pt x="322" y="406"/>
                  </a:moveTo>
                  <a:lnTo>
                    <a:pt x="322" y="406"/>
                  </a:lnTo>
                  <a:lnTo>
                    <a:pt x="314" y="398"/>
                  </a:lnTo>
                  <a:lnTo>
                    <a:pt x="305" y="391"/>
                  </a:lnTo>
                  <a:lnTo>
                    <a:pt x="295" y="386"/>
                  </a:lnTo>
                  <a:lnTo>
                    <a:pt x="285" y="382"/>
                  </a:lnTo>
                  <a:lnTo>
                    <a:pt x="285" y="382"/>
                  </a:lnTo>
                  <a:lnTo>
                    <a:pt x="302" y="395"/>
                  </a:lnTo>
                  <a:lnTo>
                    <a:pt x="322" y="406"/>
                  </a:lnTo>
                  <a:lnTo>
                    <a:pt x="322" y="406"/>
                  </a:lnTo>
                  <a:close/>
                  <a:moveTo>
                    <a:pt x="715" y="411"/>
                  </a:moveTo>
                  <a:lnTo>
                    <a:pt x="715" y="411"/>
                  </a:lnTo>
                  <a:lnTo>
                    <a:pt x="711" y="406"/>
                  </a:lnTo>
                  <a:lnTo>
                    <a:pt x="705" y="401"/>
                  </a:lnTo>
                  <a:lnTo>
                    <a:pt x="700" y="397"/>
                  </a:lnTo>
                  <a:lnTo>
                    <a:pt x="696" y="391"/>
                  </a:lnTo>
                  <a:lnTo>
                    <a:pt x="696" y="391"/>
                  </a:lnTo>
                  <a:lnTo>
                    <a:pt x="693" y="391"/>
                  </a:lnTo>
                  <a:lnTo>
                    <a:pt x="688" y="388"/>
                  </a:lnTo>
                  <a:lnTo>
                    <a:pt x="685" y="385"/>
                  </a:lnTo>
                  <a:lnTo>
                    <a:pt x="682" y="383"/>
                  </a:lnTo>
                  <a:lnTo>
                    <a:pt x="682" y="383"/>
                  </a:lnTo>
                  <a:lnTo>
                    <a:pt x="697" y="400"/>
                  </a:lnTo>
                  <a:lnTo>
                    <a:pt x="706" y="406"/>
                  </a:lnTo>
                  <a:lnTo>
                    <a:pt x="711" y="409"/>
                  </a:lnTo>
                  <a:lnTo>
                    <a:pt x="715" y="411"/>
                  </a:lnTo>
                  <a:lnTo>
                    <a:pt x="715" y="411"/>
                  </a:lnTo>
                  <a:close/>
                  <a:moveTo>
                    <a:pt x="561" y="401"/>
                  </a:moveTo>
                  <a:lnTo>
                    <a:pt x="561" y="401"/>
                  </a:lnTo>
                  <a:lnTo>
                    <a:pt x="563" y="400"/>
                  </a:lnTo>
                  <a:lnTo>
                    <a:pt x="565" y="398"/>
                  </a:lnTo>
                  <a:lnTo>
                    <a:pt x="565" y="398"/>
                  </a:lnTo>
                  <a:lnTo>
                    <a:pt x="552" y="389"/>
                  </a:lnTo>
                  <a:lnTo>
                    <a:pt x="539" y="383"/>
                  </a:lnTo>
                  <a:lnTo>
                    <a:pt x="539" y="383"/>
                  </a:lnTo>
                  <a:lnTo>
                    <a:pt x="545" y="388"/>
                  </a:lnTo>
                  <a:lnTo>
                    <a:pt x="551" y="392"/>
                  </a:lnTo>
                  <a:lnTo>
                    <a:pt x="555" y="397"/>
                  </a:lnTo>
                  <a:lnTo>
                    <a:pt x="561" y="401"/>
                  </a:lnTo>
                  <a:lnTo>
                    <a:pt x="561" y="401"/>
                  </a:lnTo>
                  <a:close/>
                  <a:moveTo>
                    <a:pt x="439" y="401"/>
                  </a:moveTo>
                  <a:lnTo>
                    <a:pt x="439" y="401"/>
                  </a:lnTo>
                  <a:lnTo>
                    <a:pt x="441" y="401"/>
                  </a:lnTo>
                  <a:lnTo>
                    <a:pt x="443" y="401"/>
                  </a:lnTo>
                  <a:lnTo>
                    <a:pt x="443" y="403"/>
                  </a:lnTo>
                  <a:lnTo>
                    <a:pt x="444" y="401"/>
                  </a:lnTo>
                  <a:lnTo>
                    <a:pt x="444" y="401"/>
                  </a:lnTo>
                  <a:lnTo>
                    <a:pt x="429" y="392"/>
                  </a:lnTo>
                  <a:lnTo>
                    <a:pt x="421" y="388"/>
                  </a:lnTo>
                  <a:lnTo>
                    <a:pt x="415" y="385"/>
                  </a:lnTo>
                  <a:lnTo>
                    <a:pt x="415" y="385"/>
                  </a:lnTo>
                  <a:lnTo>
                    <a:pt x="427" y="392"/>
                  </a:lnTo>
                  <a:lnTo>
                    <a:pt x="433" y="397"/>
                  </a:lnTo>
                  <a:lnTo>
                    <a:pt x="439" y="401"/>
                  </a:lnTo>
                  <a:lnTo>
                    <a:pt x="439" y="401"/>
                  </a:lnTo>
                  <a:close/>
                  <a:moveTo>
                    <a:pt x="613" y="388"/>
                  </a:moveTo>
                  <a:lnTo>
                    <a:pt x="613" y="388"/>
                  </a:lnTo>
                  <a:lnTo>
                    <a:pt x="612" y="386"/>
                  </a:lnTo>
                  <a:lnTo>
                    <a:pt x="610" y="386"/>
                  </a:lnTo>
                  <a:lnTo>
                    <a:pt x="609" y="386"/>
                  </a:lnTo>
                  <a:lnTo>
                    <a:pt x="609" y="386"/>
                  </a:lnTo>
                  <a:lnTo>
                    <a:pt x="609" y="388"/>
                  </a:lnTo>
                  <a:lnTo>
                    <a:pt x="610" y="388"/>
                  </a:lnTo>
                  <a:lnTo>
                    <a:pt x="612" y="389"/>
                  </a:lnTo>
                  <a:lnTo>
                    <a:pt x="613" y="388"/>
                  </a:lnTo>
                  <a:lnTo>
                    <a:pt x="613" y="388"/>
                  </a:lnTo>
                  <a:close/>
                  <a:moveTo>
                    <a:pt x="779" y="389"/>
                  </a:moveTo>
                  <a:lnTo>
                    <a:pt x="779" y="389"/>
                  </a:lnTo>
                  <a:lnTo>
                    <a:pt x="783" y="394"/>
                  </a:lnTo>
                  <a:lnTo>
                    <a:pt x="784" y="400"/>
                  </a:lnTo>
                  <a:lnTo>
                    <a:pt x="784" y="400"/>
                  </a:lnTo>
                  <a:lnTo>
                    <a:pt x="787" y="401"/>
                  </a:lnTo>
                  <a:lnTo>
                    <a:pt x="789" y="400"/>
                  </a:lnTo>
                  <a:lnTo>
                    <a:pt x="789" y="400"/>
                  </a:lnTo>
                  <a:lnTo>
                    <a:pt x="789" y="401"/>
                  </a:lnTo>
                  <a:lnTo>
                    <a:pt x="789" y="403"/>
                  </a:lnTo>
                  <a:lnTo>
                    <a:pt x="792" y="403"/>
                  </a:lnTo>
                  <a:lnTo>
                    <a:pt x="792" y="403"/>
                  </a:lnTo>
                  <a:lnTo>
                    <a:pt x="790" y="398"/>
                  </a:lnTo>
                  <a:lnTo>
                    <a:pt x="787" y="395"/>
                  </a:lnTo>
                  <a:lnTo>
                    <a:pt x="779" y="389"/>
                  </a:lnTo>
                  <a:lnTo>
                    <a:pt x="779" y="389"/>
                  </a:lnTo>
                  <a:close/>
                  <a:moveTo>
                    <a:pt x="633" y="403"/>
                  </a:moveTo>
                  <a:lnTo>
                    <a:pt x="633" y="403"/>
                  </a:lnTo>
                  <a:lnTo>
                    <a:pt x="638" y="409"/>
                  </a:lnTo>
                  <a:lnTo>
                    <a:pt x="644" y="414"/>
                  </a:lnTo>
                  <a:lnTo>
                    <a:pt x="644" y="414"/>
                  </a:lnTo>
                  <a:lnTo>
                    <a:pt x="650" y="418"/>
                  </a:lnTo>
                  <a:lnTo>
                    <a:pt x="656" y="423"/>
                  </a:lnTo>
                  <a:lnTo>
                    <a:pt x="656" y="423"/>
                  </a:lnTo>
                  <a:lnTo>
                    <a:pt x="665" y="430"/>
                  </a:lnTo>
                  <a:lnTo>
                    <a:pt x="671" y="433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58" y="420"/>
                  </a:lnTo>
                  <a:lnTo>
                    <a:pt x="647" y="412"/>
                  </a:lnTo>
                  <a:lnTo>
                    <a:pt x="635" y="404"/>
                  </a:lnTo>
                  <a:lnTo>
                    <a:pt x="635" y="404"/>
                  </a:lnTo>
                  <a:lnTo>
                    <a:pt x="635" y="403"/>
                  </a:lnTo>
                  <a:lnTo>
                    <a:pt x="635" y="401"/>
                  </a:lnTo>
                  <a:lnTo>
                    <a:pt x="635" y="401"/>
                  </a:lnTo>
                  <a:lnTo>
                    <a:pt x="629" y="400"/>
                  </a:lnTo>
                  <a:lnTo>
                    <a:pt x="624" y="395"/>
                  </a:lnTo>
                  <a:lnTo>
                    <a:pt x="619" y="392"/>
                  </a:lnTo>
                  <a:lnTo>
                    <a:pt x="613" y="391"/>
                  </a:lnTo>
                  <a:lnTo>
                    <a:pt x="613" y="391"/>
                  </a:lnTo>
                  <a:lnTo>
                    <a:pt x="633" y="403"/>
                  </a:lnTo>
                  <a:lnTo>
                    <a:pt x="633" y="403"/>
                  </a:lnTo>
                  <a:close/>
                  <a:moveTo>
                    <a:pt x="694" y="407"/>
                  </a:moveTo>
                  <a:lnTo>
                    <a:pt x="694" y="407"/>
                  </a:lnTo>
                  <a:lnTo>
                    <a:pt x="690" y="403"/>
                  </a:lnTo>
                  <a:lnTo>
                    <a:pt x="685" y="397"/>
                  </a:lnTo>
                  <a:lnTo>
                    <a:pt x="677" y="394"/>
                  </a:lnTo>
                  <a:lnTo>
                    <a:pt x="671" y="392"/>
                  </a:lnTo>
                  <a:lnTo>
                    <a:pt x="671" y="392"/>
                  </a:lnTo>
                  <a:lnTo>
                    <a:pt x="676" y="397"/>
                  </a:lnTo>
                  <a:lnTo>
                    <a:pt x="682" y="401"/>
                  </a:lnTo>
                  <a:lnTo>
                    <a:pt x="686" y="406"/>
                  </a:lnTo>
                  <a:lnTo>
                    <a:pt x="694" y="407"/>
                  </a:lnTo>
                  <a:lnTo>
                    <a:pt x="694" y="407"/>
                  </a:lnTo>
                  <a:close/>
                  <a:moveTo>
                    <a:pt x="755" y="400"/>
                  </a:moveTo>
                  <a:lnTo>
                    <a:pt x="755" y="400"/>
                  </a:lnTo>
                  <a:lnTo>
                    <a:pt x="763" y="409"/>
                  </a:lnTo>
                  <a:lnTo>
                    <a:pt x="770" y="415"/>
                  </a:lnTo>
                  <a:lnTo>
                    <a:pt x="770" y="415"/>
                  </a:lnTo>
                  <a:lnTo>
                    <a:pt x="769" y="407"/>
                  </a:lnTo>
                  <a:lnTo>
                    <a:pt x="767" y="400"/>
                  </a:lnTo>
                  <a:lnTo>
                    <a:pt x="767" y="400"/>
                  </a:lnTo>
                  <a:lnTo>
                    <a:pt x="763" y="397"/>
                  </a:lnTo>
                  <a:lnTo>
                    <a:pt x="758" y="394"/>
                  </a:lnTo>
                  <a:lnTo>
                    <a:pt x="758" y="394"/>
                  </a:lnTo>
                  <a:lnTo>
                    <a:pt x="758" y="398"/>
                  </a:lnTo>
                  <a:lnTo>
                    <a:pt x="757" y="400"/>
                  </a:lnTo>
                  <a:lnTo>
                    <a:pt x="755" y="400"/>
                  </a:lnTo>
                  <a:lnTo>
                    <a:pt x="755" y="400"/>
                  </a:lnTo>
                  <a:close/>
                  <a:moveTo>
                    <a:pt x="590" y="406"/>
                  </a:moveTo>
                  <a:lnTo>
                    <a:pt x="590" y="406"/>
                  </a:lnTo>
                  <a:lnTo>
                    <a:pt x="575" y="395"/>
                  </a:lnTo>
                  <a:lnTo>
                    <a:pt x="575" y="395"/>
                  </a:lnTo>
                  <a:lnTo>
                    <a:pt x="578" y="398"/>
                  </a:lnTo>
                  <a:lnTo>
                    <a:pt x="581" y="403"/>
                  </a:lnTo>
                  <a:lnTo>
                    <a:pt x="590" y="406"/>
                  </a:lnTo>
                  <a:lnTo>
                    <a:pt x="590" y="406"/>
                  </a:lnTo>
                  <a:close/>
                  <a:moveTo>
                    <a:pt x="798" y="401"/>
                  </a:moveTo>
                  <a:lnTo>
                    <a:pt x="798" y="401"/>
                  </a:lnTo>
                  <a:lnTo>
                    <a:pt x="799" y="400"/>
                  </a:lnTo>
                  <a:lnTo>
                    <a:pt x="798" y="397"/>
                  </a:lnTo>
                  <a:lnTo>
                    <a:pt x="796" y="395"/>
                  </a:lnTo>
                  <a:lnTo>
                    <a:pt x="795" y="395"/>
                  </a:lnTo>
                  <a:lnTo>
                    <a:pt x="795" y="395"/>
                  </a:lnTo>
                  <a:lnTo>
                    <a:pt x="796" y="397"/>
                  </a:lnTo>
                  <a:lnTo>
                    <a:pt x="796" y="398"/>
                  </a:lnTo>
                  <a:lnTo>
                    <a:pt x="796" y="400"/>
                  </a:lnTo>
                  <a:lnTo>
                    <a:pt x="798" y="401"/>
                  </a:lnTo>
                  <a:lnTo>
                    <a:pt x="798" y="401"/>
                  </a:lnTo>
                  <a:close/>
                  <a:moveTo>
                    <a:pt x="255" y="403"/>
                  </a:moveTo>
                  <a:lnTo>
                    <a:pt x="255" y="403"/>
                  </a:lnTo>
                  <a:lnTo>
                    <a:pt x="252" y="400"/>
                  </a:lnTo>
                  <a:lnTo>
                    <a:pt x="250" y="398"/>
                  </a:lnTo>
                  <a:lnTo>
                    <a:pt x="247" y="398"/>
                  </a:lnTo>
                  <a:lnTo>
                    <a:pt x="247" y="398"/>
                  </a:lnTo>
                  <a:lnTo>
                    <a:pt x="252" y="401"/>
                  </a:lnTo>
                  <a:lnTo>
                    <a:pt x="255" y="403"/>
                  </a:lnTo>
                  <a:lnTo>
                    <a:pt x="255" y="403"/>
                  </a:lnTo>
                  <a:close/>
                  <a:moveTo>
                    <a:pt x="561" y="433"/>
                  </a:moveTo>
                  <a:lnTo>
                    <a:pt x="561" y="433"/>
                  </a:lnTo>
                  <a:lnTo>
                    <a:pt x="561" y="430"/>
                  </a:lnTo>
                  <a:lnTo>
                    <a:pt x="558" y="429"/>
                  </a:lnTo>
                  <a:lnTo>
                    <a:pt x="557" y="429"/>
                  </a:lnTo>
                  <a:lnTo>
                    <a:pt x="557" y="426"/>
                  </a:lnTo>
                  <a:lnTo>
                    <a:pt x="557" y="426"/>
                  </a:lnTo>
                  <a:lnTo>
                    <a:pt x="555" y="426"/>
                  </a:lnTo>
                  <a:lnTo>
                    <a:pt x="554" y="426"/>
                  </a:lnTo>
                  <a:lnTo>
                    <a:pt x="554" y="426"/>
                  </a:lnTo>
                  <a:lnTo>
                    <a:pt x="554" y="426"/>
                  </a:lnTo>
                  <a:lnTo>
                    <a:pt x="554" y="424"/>
                  </a:lnTo>
                  <a:lnTo>
                    <a:pt x="554" y="423"/>
                  </a:lnTo>
                  <a:lnTo>
                    <a:pt x="554" y="423"/>
                  </a:lnTo>
                  <a:lnTo>
                    <a:pt x="545" y="417"/>
                  </a:lnTo>
                  <a:lnTo>
                    <a:pt x="537" y="411"/>
                  </a:lnTo>
                  <a:lnTo>
                    <a:pt x="529" y="404"/>
                  </a:lnTo>
                  <a:lnTo>
                    <a:pt x="525" y="401"/>
                  </a:lnTo>
                  <a:lnTo>
                    <a:pt x="522" y="400"/>
                  </a:lnTo>
                  <a:lnTo>
                    <a:pt x="522" y="400"/>
                  </a:lnTo>
                  <a:lnTo>
                    <a:pt x="540" y="418"/>
                  </a:lnTo>
                  <a:lnTo>
                    <a:pt x="549" y="426"/>
                  </a:lnTo>
                  <a:lnTo>
                    <a:pt x="561" y="433"/>
                  </a:lnTo>
                  <a:lnTo>
                    <a:pt x="561" y="433"/>
                  </a:lnTo>
                  <a:close/>
                  <a:moveTo>
                    <a:pt x="566" y="406"/>
                  </a:moveTo>
                  <a:lnTo>
                    <a:pt x="566" y="406"/>
                  </a:lnTo>
                  <a:lnTo>
                    <a:pt x="578" y="417"/>
                  </a:lnTo>
                  <a:lnTo>
                    <a:pt x="593" y="426"/>
                  </a:lnTo>
                  <a:lnTo>
                    <a:pt x="621" y="444"/>
                  </a:lnTo>
                  <a:lnTo>
                    <a:pt x="621" y="444"/>
                  </a:lnTo>
                  <a:lnTo>
                    <a:pt x="619" y="447"/>
                  </a:lnTo>
                  <a:lnTo>
                    <a:pt x="619" y="447"/>
                  </a:lnTo>
                  <a:lnTo>
                    <a:pt x="622" y="447"/>
                  </a:lnTo>
                  <a:lnTo>
                    <a:pt x="624" y="447"/>
                  </a:lnTo>
                  <a:lnTo>
                    <a:pt x="627" y="449"/>
                  </a:lnTo>
                  <a:lnTo>
                    <a:pt x="627" y="449"/>
                  </a:lnTo>
                  <a:lnTo>
                    <a:pt x="615" y="436"/>
                  </a:lnTo>
                  <a:lnTo>
                    <a:pt x="601" y="423"/>
                  </a:lnTo>
                  <a:lnTo>
                    <a:pt x="586" y="411"/>
                  </a:lnTo>
                  <a:lnTo>
                    <a:pt x="569" y="400"/>
                  </a:lnTo>
                  <a:lnTo>
                    <a:pt x="569" y="400"/>
                  </a:lnTo>
                  <a:lnTo>
                    <a:pt x="569" y="404"/>
                  </a:lnTo>
                  <a:lnTo>
                    <a:pt x="566" y="406"/>
                  </a:lnTo>
                  <a:lnTo>
                    <a:pt x="566" y="406"/>
                  </a:lnTo>
                  <a:close/>
                  <a:moveTo>
                    <a:pt x="173" y="417"/>
                  </a:moveTo>
                  <a:lnTo>
                    <a:pt x="173" y="417"/>
                  </a:lnTo>
                  <a:lnTo>
                    <a:pt x="177" y="417"/>
                  </a:lnTo>
                  <a:lnTo>
                    <a:pt x="183" y="418"/>
                  </a:lnTo>
                  <a:lnTo>
                    <a:pt x="183" y="418"/>
                  </a:lnTo>
                  <a:lnTo>
                    <a:pt x="183" y="407"/>
                  </a:lnTo>
                  <a:lnTo>
                    <a:pt x="182" y="404"/>
                  </a:lnTo>
                  <a:lnTo>
                    <a:pt x="177" y="401"/>
                  </a:lnTo>
                  <a:lnTo>
                    <a:pt x="177" y="401"/>
                  </a:lnTo>
                  <a:lnTo>
                    <a:pt x="173" y="417"/>
                  </a:lnTo>
                  <a:lnTo>
                    <a:pt x="173" y="417"/>
                  </a:lnTo>
                  <a:close/>
                  <a:moveTo>
                    <a:pt x="725" y="404"/>
                  </a:moveTo>
                  <a:lnTo>
                    <a:pt x="725" y="404"/>
                  </a:lnTo>
                  <a:lnTo>
                    <a:pt x="729" y="409"/>
                  </a:lnTo>
                  <a:lnTo>
                    <a:pt x="735" y="414"/>
                  </a:lnTo>
                  <a:lnTo>
                    <a:pt x="749" y="426"/>
                  </a:lnTo>
                  <a:lnTo>
                    <a:pt x="749" y="426"/>
                  </a:lnTo>
                  <a:lnTo>
                    <a:pt x="764" y="439"/>
                  </a:lnTo>
                  <a:lnTo>
                    <a:pt x="772" y="447"/>
                  </a:lnTo>
                  <a:lnTo>
                    <a:pt x="781" y="452"/>
                  </a:lnTo>
                  <a:lnTo>
                    <a:pt x="781" y="452"/>
                  </a:lnTo>
                  <a:lnTo>
                    <a:pt x="779" y="449"/>
                  </a:lnTo>
                  <a:lnTo>
                    <a:pt x="775" y="446"/>
                  </a:lnTo>
                  <a:lnTo>
                    <a:pt x="769" y="439"/>
                  </a:lnTo>
                  <a:lnTo>
                    <a:pt x="769" y="439"/>
                  </a:lnTo>
                  <a:lnTo>
                    <a:pt x="758" y="430"/>
                  </a:lnTo>
                  <a:lnTo>
                    <a:pt x="747" y="420"/>
                  </a:lnTo>
                  <a:lnTo>
                    <a:pt x="747" y="420"/>
                  </a:lnTo>
                  <a:lnTo>
                    <a:pt x="743" y="418"/>
                  </a:lnTo>
                  <a:lnTo>
                    <a:pt x="740" y="415"/>
                  </a:lnTo>
                  <a:lnTo>
                    <a:pt x="732" y="407"/>
                  </a:lnTo>
                  <a:lnTo>
                    <a:pt x="732" y="407"/>
                  </a:lnTo>
                  <a:lnTo>
                    <a:pt x="731" y="407"/>
                  </a:lnTo>
                  <a:lnTo>
                    <a:pt x="728" y="404"/>
                  </a:lnTo>
                  <a:lnTo>
                    <a:pt x="725" y="403"/>
                  </a:lnTo>
                  <a:lnTo>
                    <a:pt x="725" y="404"/>
                  </a:lnTo>
                  <a:lnTo>
                    <a:pt x="725" y="404"/>
                  </a:lnTo>
                  <a:close/>
                  <a:moveTo>
                    <a:pt x="465" y="468"/>
                  </a:moveTo>
                  <a:lnTo>
                    <a:pt x="465" y="468"/>
                  </a:lnTo>
                  <a:lnTo>
                    <a:pt x="465" y="467"/>
                  </a:lnTo>
                  <a:lnTo>
                    <a:pt x="465" y="465"/>
                  </a:lnTo>
                  <a:lnTo>
                    <a:pt x="462" y="464"/>
                  </a:lnTo>
                  <a:lnTo>
                    <a:pt x="459" y="461"/>
                  </a:lnTo>
                  <a:lnTo>
                    <a:pt x="458" y="458"/>
                  </a:lnTo>
                  <a:lnTo>
                    <a:pt x="458" y="458"/>
                  </a:lnTo>
                  <a:lnTo>
                    <a:pt x="452" y="455"/>
                  </a:lnTo>
                  <a:lnTo>
                    <a:pt x="446" y="450"/>
                  </a:lnTo>
                  <a:lnTo>
                    <a:pt x="435" y="441"/>
                  </a:lnTo>
                  <a:lnTo>
                    <a:pt x="435" y="441"/>
                  </a:lnTo>
                  <a:lnTo>
                    <a:pt x="432" y="439"/>
                  </a:lnTo>
                  <a:lnTo>
                    <a:pt x="429" y="438"/>
                  </a:lnTo>
                  <a:lnTo>
                    <a:pt x="424" y="433"/>
                  </a:lnTo>
                  <a:lnTo>
                    <a:pt x="424" y="433"/>
                  </a:lnTo>
                  <a:lnTo>
                    <a:pt x="417" y="430"/>
                  </a:lnTo>
                  <a:lnTo>
                    <a:pt x="411" y="426"/>
                  </a:lnTo>
                  <a:lnTo>
                    <a:pt x="404" y="421"/>
                  </a:lnTo>
                  <a:lnTo>
                    <a:pt x="397" y="418"/>
                  </a:lnTo>
                  <a:lnTo>
                    <a:pt x="397" y="418"/>
                  </a:lnTo>
                  <a:lnTo>
                    <a:pt x="397" y="415"/>
                  </a:lnTo>
                  <a:lnTo>
                    <a:pt x="397" y="415"/>
                  </a:lnTo>
                  <a:lnTo>
                    <a:pt x="391" y="414"/>
                  </a:lnTo>
                  <a:lnTo>
                    <a:pt x="386" y="409"/>
                  </a:lnTo>
                  <a:lnTo>
                    <a:pt x="382" y="406"/>
                  </a:lnTo>
                  <a:lnTo>
                    <a:pt x="377" y="404"/>
                  </a:lnTo>
                  <a:lnTo>
                    <a:pt x="377" y="404"/>
                  </a:lnTo>
                  <a:lnTo>
                    <a:pt x="397" y="423"/>
                  </a:lnTo>
                  <a:lnTo>
                    <a:pt x="418" y="439"/>
                  </a:lnTo>
                  <a:lnTo>
                    <a:pt x="441" y="453"/>
                  </a:lnTo>
                  <a:lnTo>
                    <a:pt x="465" y="468"/>
                  </a:lnTo>
                  <a:lnTo>
                    <a:pt x="465" y="468"/>
                  </a:lnTo>
                  <a:close/>
                  <a:moveTo>
                    <a:pt x="743" y="411"/>
                  </a:moveTo>
                  <a:lnTo>
                    <a:pt x="743" y="411"/>
                  </a:lnTo>
                  <a:lnTo>
                    <a:pt x="744" y="414"/>
                  </a:lnTo>
                  <a:lnTo>
                    <a:pt x="746" y="417"/>
                  </a:lnTo>
                  <a:lnTo>
                    <a:pt x="746" y="417"/>
                  </a:lnTo>
                  <a:lnTo>
                    <a:pt x="757" y="423"/>
                  </a:lnTo>
                  <a:lnTo>
                    <a:pt x="764" y="429"/>
                  </a:lnTo>
                  <a:lnTo>
                    <a:pt x="772" y="438"/>
                  </a:lnTo>
                  <a:lnTo>
                    <a:pt x="781" y="444"/>
                  </a:lnTo>
                  <a:lnTo>
                    <a:pt x="781" y="444"/>
                  </a:lnTo>
                  <a:lnTo>
                    <a:pt x="781" y="441"/>
                  </a:lnTo>
                  <a:lnTo>
                    <a:pt x="781" y="438"/>
                  </a:lnTo>
                  <a:lnTo>
                    <a:pt x="781" y="438"/>
                  </a:lnTo>
                  <a:lnTo>
                    <a:pt x="763" y="421"/>
                  </a:lnTo>
                  <a:lnTo>
                    <a:pt x="744" y="404"/>
                  </a:lnTo>
                  <a:lnTo>
                    <a:pt x="744" y="404"/>
                  </a:lnTo>
                  <a:lnTo>
                    <a:pt x="744" y="407"/>
                  </a:lnTo>
                  <a:lnTo>
                    <a:pt x="743" y="407"/>
                  </a:lnTo>
                  <a:lnTo>
                    <a:pt x="743" y="411"/>
                  </a:lnTo>
                  <a:lnTo>
                    <a:pt x="743" y="411"/>
                  </a:lnTo>
                  <a:close/>
                  <a:moveTo>
                    <a:pt x="700" y="439"/>
                  </a:moveTo>
                  <a:lnTo>
                    <a:pt x="700" y="439"/>
                  </a:lnTo>
                  <a:lnTo>
                    <a:pt x="700" y="438"/>
                  </a:lnTo>
                  <a:lnTo>
                    <a:pt x="700" y="436"/>
                  </a:lnTo>
                  <a:lnTo>
                    <a:pt x="696" y="433"/>
                  </a:lnTo>
                  <a:lnTo>
                    <a:pt x="696" y="433"/>
                  </a:lnTo>
                  <a:lnTo>
                    <a:pt x="682" y="420"/>
                  </a:lnTo>
                  <a:lnTo>
                    <a:pt x="676" y="414"/>
                  </a:lnTo>
                  <a:lnTo>
                    <a:pt x="670" y="409"/>
                  </a:lnTo>
                  <a:lnTo>
                    <a:pt x="670" y="409"/>
                  </a:lnTo>
                  <a:lnTo>
                    <a:pt x="700" y="439"/>
                  </a:lnTo>
                  <a:lnTo>
                    <a:pt x="700" y="439"/>
                  </a:lnTo>
                  <a:close/>
                  <a:moveTo>
                    <a:pt x="683" y="414"/>
                  </a:moveTo>
                  <a:lnTo>
                    <a:pt x="683" y="414"/>
                  </a:lnTo>
                  <a:lnTo>
                    <a:pt x="680" y="411"/>
                  </a:lnTo>
                  <a:lnTo>
                    <a:pt x="679" y="409"/>
                  </a:lnTo>
                  <a:lnTo>
                    <a:pt x="676" y="409"/>
                  </a:lnTo>
                  <a:lnTo>
                    <a:pt x="676" y="409"/>
                  </a:lnTo>
                  <a:lnTo>
                    <a:pt x="680" y="412"/>
                  </a:lnTo>
                  <a:lnTo>
                    <a:pt x="683" y="414"/>
                  </a:lnTo>
                  <a:lnTo>
                    <a:pt x="683" y="414"/>
                  </a:lnTo>
                  <a:close/>
                  <a:moveTo>
                    <a:pt x="723" y="412"/>
                  </a:moveTo>
                  <a:lnTo>
                    <a:pt x="723" y="412"/>
                  </a:lnTo>
                  <a:lnTo>
                    <a:pt x="747" y="435"/>
                  </a:lnTo>
                  <a:lnTo>
                    <a:pt x="772" y="456"/>
                  </a:lnTo>
                  <a:lnTo>
                    <a:pt x="772" y="456"/>
                  </a:lnTo>
                  <a:lnTo>
                    <a:pt x="776" y="461"/>
                  </a:lnTo>
                  <a:lnTo>
                    <a:pt x="779" y="462"/>
                  </a:lnTo>
                  <a:lnTo>
                    <a:pt x="781" y="464"/>
                  </a:lnTo>
                  <a:lnTo>
                    <a:pt x="781" y="464"/>
                  </a:lnTo>
                  <a:lnTo>
                    <a:pt x="779" y="459"/>
                  </a:lnTo>
                  <a:lnTo>
                    <a:pt x="776" y="455"/>
                  </a:lnTo>
                  <a:lnTo>
                    <a:pt x="767" y="449"/>
                  </a:lnTo>
                  <a:lnTo>
                    <a:pt x="767" y="449"/>
                  </a:lnTo>
                  <a:lnTo>
                    <a:pt x="722" y="407"/>
                  </a:lnTo>
                  <a:lnTo>
                    <a:pt x="722" y="407"/>
                  </a:lnTo>
                  <a:lnTo>
                    <a:pt x="722" y="409"/>
                  </a:lnTo>
                  <a:lnTo>
                    <a:pt x="722" y="411"/>
                  </a:lnTo>
                  <a:lnTo>
                    <a:pt x="723" y="411"/>
                  </a:lnTo>
                  <a:lnTo>
                    <a:pt x="723" y="412"/>
                  </a:lnTo>
                  <a:lnTo>
                    <a:pt x="723" y="412"/>
                  </a:lnTo>
                  <a:close/>
                  <a:moveTo>
                    <a:pt x="792" y="441"/>
                  </a:moveTo>
                  <a:lnTo>
                    <a:pt x="792" y="441"/>
                  </a:lnTo>
                  <a:lnTo>
                    <a:pt x="787" y="423"/>
                  </a:lnTo>
                  <a:lnTo>
                    <a:pt x="784" y="415"/>
                  </a:lnTo>
                  <a:lnTo>
                    <a:pt x="779" y="407"/>
                  </a:lnTo>
                  <a:lnTo>
                    <a:pt x="779" y="407"/>
                  </a:lnTo>
                  <a:lnTo>
                    <a:pt x="775" y="407"/>
                  </a:lnTo>
                  <a:lnTo>
                    <a:pt x="775" y="407"/>
                  </a:lnTo>
                  <a:lnTo>
                    <a:pt x="776" y="418"/>
                  </a:lnTo>
                  <a:lnTo>
                    <a:pt x="781" y="427"/>
                  </a:lnTo>
                  <a:lnTo>
                    <a:pt x="786" y="435"/>
                  </a:lnTo>
                  <a:lnTo>
                    <a:pt x="792" y="441"/>
                  </a:lnTo>
                  <a:lnTo>
                    <a:pt x="792" y="441"/>
                  </a:lnTo>
                  <a:close/>
                  <a:moveTo>
                    <a:pt x="255" y="432"/>
                  </a:moveTo>
                  <a:lnTo>
                    <a:pt x="253" y="430"/>
                  </a:lnTo>
                  <a:lnTo>
                    <a:pt x="253" y="430"/>
                  </a:lnTo>
                  <a:lnTo>
                    <a:pt x="253" y="433"/>
                  </a:lnTo>
                  <a:lnTo>
                    <a:pt x="257" y="433"/>
                  </a:lnTo>
                  <a:lnTo>
                    <a:pt x="258" y="433"/>
                  </a:lnTo>
                  <a:lnTo>
                    <a:pt x="261" y="433"/>
                  </a:lnTo>
                  <a:lnTo>
                    <a:pt x="261" y="433"/>
                  </a:lnTo>
                  <a:lnTo>
                    <a:pt x="298" y="455"/>
                  </a:lnTo>
                  <a:lnTo>
                    <a:pt x="298" y="455"/>
                  </a:lnTo>
                  <a:lnTo>
                    <a:pt x="287" y="444"/>
                  </a:lnTo>
                  <a:lnTo>
                    <a:pt x="276" y="435"/>
                  </a:lnTo>
                  <a:lnTo>
                    <a:pt x="276" y="435"/>
                  </a:lnTo>
                  <a:lnTo>
                    <a:pt x="266" y="429"/>
                  </a:lnTo>
                  <a:lnTo>
                    <a:pt x="255" y="423"/>
                  </a:lnTo>
                  <a:lnTo>
                    <a:pt x="246" y="417"/>
                  </a:lnTo>
                  <a:lnTo>
                    <a:pt x="235" y="411"/>
                  </a:lnTo>
                  <a:lnTo>
                    <a:pt x="235" y="411"/>
                  </a:lnTo>
                  <a:lnTo>
                    <a:pt x="240" y="415"/>
                  </a:lnTo>
                  <a:lnTo>
                    <a:pt x="246" y="423"/>
                  </a:lnTo>
                  <a:lnTo>
                    <a:pt x="252" y="429"/>
                  </a:lnTo>
                  <a:lnTo>
                    <a:pt x="253" y="430"/>
                  </a:lnTo>
                  <a:lnTo>
                    <a:pt x="255" y="432"/>
                  </a:lnTo>
                  <a:lnTo>
                    <a:pt x="255" y="432"/>
                  </a:lnTo>
                  <a:close/>
                  <a:moveTo>
                    <a:pt x="322" y="453"/>
                  </a:moveTo>
                  <a:lnTo>
                    <a:pt x="322" y="453"/>
                  </a:lnTo>
                  <a:lnTo>
                    <a:pt x="308" y="439"/>
                  </a:lnTo>
                  <a:lnTo>
                    <a:pt x="295" y="429"/>
                  </a:lnTo>
                  <a:lnTo>
                    <a:pt x="278" y="420"/>
                  </a:lnTo>
                  <a:lnTo>
                    <a:pt x="261" y="411"/>
                  </a:lnTo>
                  <a:lnTo>
                    <a:pt x="261" y="411"/>
                  </a:lnTo>
                  <a:lnTo>
                    <a:pt x="275" y="423"/>
                  </a:lnTo>
                  <a:lnTo>
                    <a:pt x="289" y="435"/>
                  </a:lnTo>
                  <a:lnTo>
                    <a:pt x="304" y="446"/>
                  </a:lnTo>
                  <a:lnTo>
                    <a:pt x="311" y="450"/>
                  </a:lnTo>
                  <a:lnTo>
                    <a:pt x="322" y="453"/>
                  </a:lnTo>
                  <a:lnTo>
                    <a:pt x="322" y="453"/>
                  </a:lnTo>
                  <a:close/>
                  <a:moveTo>
                    <a:pt x="351" y="424"/>
                  </a:moveTo>
                  <a:lnTo>
                    <a:pt x="351" y="424"/>
                  </a:lnTo>
                  <a:lnTo>
                    <a:pt x="360" y="430"/>
                  </a:lnTo>
                  <a:lnTo>
                    <a:pt x="365" y="433"/>
                  </a:lnTo>
                  <a:lnTo>
                    <a:pt x="368" y="433"/>
                  </a:lnTo>
                  <a:lnTo>
                    <a:pt x="368" y="433"/>
                  </a:lnTo>
                  <a:lnTo>
                    <a:pt x="360" y="427"/>
                  </a:lnTo>
                  <a:lnTo>
                    <a:pt x="351" y="421"/>
                  </a:lnTo>
                  <a:lnTo>
                    <a:pt x="342" y="415"/>
                  </a:lnTo>
                  <a:lnTo>
                    <a:pt x="333" y="411"/>
                  </a:lnTo>
                  <a:lnTo>
                    <a:pt x="333" y="411"/>
                  </a:lnTo>
                  <a:lnTo>
                    <a:pt x="334" y="412"/>
                  </a:lnTo>
                  <a:lnTo>
                    <a:pt x="334" y="414"/>
                  </a:lnTo>
                  <a:lnTo>
                    <a:pt x="334" y="414"/>
                  </a:lnTo>
                  <a:lnTo>
                    <a:pt x="351" y="424"/>
                  </a:lnTo>
                  <a:lnTo>
                    <a:pt x="351" y="424"/>
                  </a:lnTo>
                  <a:close/>
                  <a:moveTo>
                    <a:pt x="700" y="412"/>
                  </a:moveTo>
                  <a:lnTo>
                    <a:pt x="700" y="412"/>
                  </a:lnTo>
                  <a:lnTo>
                    <a:pt x="699" y="412"/>
                  </a:lnTo>
                  <a:lnTo>
                    <a:pt x="696" y="414"/>
                  </a:lnTo>
                  <a:lnTo>
                    <a:pt x="696" y="414"/>
                  </a:lnTo>
                  <a:lnTo>
                    <a:pt x="712" y="430"/>
                  </a:lnTo>
                  <a:lnTo>
                    <a:pt x="731" y="444"/>
                  </a:lnTo>
                  <a:lnTo>
                    <a:pt x="731" y="444"/>
                  </a:lnTo>
                  <a:lnTo>
                    <a:pt x="715" y="427"/>
                  </a:lnTo>
                  <a:lnTo>
                    <a:pt x="700" y="412"/>
                  </a:lnTo>
                  <a:lnTo>
                    <a:pt x="700" y="412"/>
                  </a:lnTo>
                  <a:close/>
                  <a:moveTo>
                    <a:pt x="279" y="470"/>
                  </a:moveTo>
                  <a:lnTo>
                    <a:pt x="279" y="470"/>
                  </a:lnTo>
                  <a:lnTo>
                    <a:pt x="269" y="462"/>
                  </a:lnTo>
                  <a:lnTo>
                    <a:pt x="260" y="453"/>
                  </a:lnTo>
                  <a:lnTo>
                    <a:pt x="249" y="446"/>
                  </a:lnTo>
                  <a:lnTo>
                    <a:pt x="240" y="436"/>
                  </a:lnTo>
                  <a:lnTo>
                    <a:pt x="240" y="436"/>
                  </a:lnTo>
                  <a:lnTo>
                    <a:pt x="200" y="414"/>
                  </a:lnTo>
                  <a:lnTo>
                    <a:pt x="200" y="414"/>
                  </a:lnTo>
                  <a:lnTo>
                    <a:pt x="200" y="412"/>
                  </a:lnTo>
                  <a:lnTo>
                    <a:pt x="200" y="412"/>
                  </a:lnTo>
                  <a:lnTo>
                    <a:pt x="199" y="414"/>
                  </a:lnTo>
                  <a:lnTo>
                    <a:pt x="199" y="414"/>
                  </a:lnTo>
                  <a:lnTo>
                    <a:pt x="197" y="415"/>
                  </a:lnTo>
                  <a:lnTo>
                    <a:pt x="197" y="415"/>
                  </a:lnTo>
                  <a:lnTo>
                    <a:pt x="220" y="438"/>
                  </a:lnTo>
                  <a:lnTo>
                    <a:pt x="232" y="449"/>
                  </a:lnTo>
                  <a:lnTo>
                    <a:pt x="244" y="459"/>
                  </a:lnTo>
                  <a:lnTo>
                    <a:pt x="244" y="459"/>
                  </a:lnTo>
                  <a:lnTo>
                    <a:pt x="252" y="459"/>
                  </a:lnTo>
                  <a:lnTo>
                    <a:pt x="257" y="461"/>
                  </a:lnTo>
                  <a:lnTo>
                    <a:pt x="267" y="467"/>
                  </a:lnTo>
                  <a:lnTo>
                    <a:pt x="278" y="473"/>
                  </a:lnTo>
                  <a:lnTo>
                    <a:pt x="289" y="479"/>
                  </a:lnTo>
                  <a:lnTo>
                    <a:pt x="289" y="479"/>
                  </a:lnTo>
                  <a:lnTo>
                    <a:pt x="287" y="476"/>
                  </a:lnTo>
                  <a:lnTo>
                    <a:pt x="284" y="473"/>
                  </a:lnTo>
                  <a:lnTo>
                    <a:pt x="279" y="470"/>
                  </a:lnTo>
                  <a:lnTo>
                    <a:pt x="279" y="470"/>
                  </a:lnTo>
                  <a:close/>
                  <a:moveTo>
                    <a:pt x="590" y="435"/>
                  </a:moveTo>
                  <a:lnTo>
                    <a:pt x="590" y="435"/>
                  </a:lnTo>
                  <a:lnTo>
                    <a:pt x="584" y="429"/>
                  </a:lnTo>
                  <a:lnTo>
                    <a:pt x="577" y="423"/>
                  </a:lnTo>
                  <a:lnTo>
                    <a:pt x="561" y="412"/>
                  </a:lnTo>
                  <a:lnTo>
                    <a:pt x="561" y="412"/>
                  </a:lnTo>
                  <a:lnTo>
                    <a:pt x="568" y="420"/>
                  </a:lnTo>
                  <a:lnTo>
                    <a:pt x="575" y="426"/>
                  </a:lnTo>
                  <a:lnTo>
                    <a:pt x="583" y="430"/>
                  </a:lnTo>
                  <a:lnTo>
                    <a:pt x="590" y="435"/>
                  </a:lnTo>
                  <a:lnTo>
                    <a:pt x="590" y="435"/>
                  </a:lnTo>
                  <a:close/>
                  <a:moveTo>
                    <a:pt x="799" y="418"/>
                  </a:moveTo>
                  <a:lnTo>
                    <a:pt x="799" y="418"/>
                  </a:lnTo>
                  <a:lnTo>
                    <a:pt x="801" y="418"/>
                  </a:lnTo>
                  <a:lnTo>
                    <a:pt x="802" y="417"/>
                  </a:lnTo>
                  <a:lnTo>
                    <a:pt x="802" y="417"/>
                  </a:lnTo>
                  <a:lnTo>
                    <a:pt x="802" y="415"/>
                  </a:lnTo>
                  <a:lnTo>
                    <a:pt x="801" y="414"/>
                  </a:lnTo>
                  <a:lnTo>
                    <a:pt x="801" y="414"/>
                  </a:lnTo>
                  <a:lnTo>
                    <a:pt x="801" y="414"/>
                  </a:lnTo>
                  <a:lnTo>
                    <a:pt x="799" y="415"/>
                  </a:lnTo>
                  <a:lnTo>
                    <a:pt x="799" y="418"/>
                  </a:lnTo>
                  <a:lnTo>
                    <a:pt x="799" y="418"/>
                  </a:lnTo>
                  <a:close/>
                  <a:moveTo>
                    <a:pt x="456" y="421"/>
                  </a:moveTo>
                  <a:lnTo>
                    <a:pt x="456" y="421"/>
                  </a:lnTo>
                  <a:lnTo>
                    <a:pt x="452" y="418"/>
                  </a:lnTo>
                  <a:lnTo>
                    <a:pt x="449" y="417"/>
                  </a:lnTo>
                  <a:lnTo>
                    <a:pt x="449" y="417"/>
                  </a:lnTo>
                  <a:lnTo>
                    <a:pt x="452" y="420"/>
                  </a:lnTo>
                  <a:lnTo>
                    <a:pt x="456" y="421"/>
                  </a:lnTo>
                  <a:lnTo>
                    <a:pt x="456" y="421"/>
                  </a:lnTo>
                  <a:close/>
                  <a:moveTo>
                    <a:pt x="340" y="423"/>
                  </a:moveTo>
                  <a:lnTo>
                    <a:pt x="340" y="423"/>
                  </a:lnTo>
                  <a:lnTo>
                    <a:pt x="336" y="420"/>
                  </a:lnTo>
                  <a:lnTo>
                    <a:pt x="333" y="418"/>
                  </a:lnTo>
                  <a:lnTo>
                    <a:pt x="330" y="418"/>
                  </a:lnTo>
                  <a:lnTo>
                    <a:pt x="330" y="418"/>
                  </a:lnTo>
                  <a:lnTo>
                    <a:pt x="333" y="420"/>
                  </a:lnTo>
                  <a:lnTo>
                    <a:pt x="336" y="421"/>
                  </a:lnTo>
                  <a:lnTo>
                    <a:pt x="339" y="423"/>
                  </a:lnTo>
                  <a:lnTo>
                    <a:pt x="340" y="423"/>
                  </a:lnTo>
                  <a:lnTo>
                    <a:pt x="340" y="423"/>
                  </a:lnTo>
                  <a:close/>
                  <a:moveTo>
                    <a:pt x="188" y="421"/>
                  </a:moveTo>
                  <a:lnTo>
                    <a:pt x="188" y="421"/>
                  </a:lnTo>
                  <a:lnTo>
                    <a:pt x="194" y="426"/>
                  </a:lnTo>
                  <a:lnTo>
                    <a:pt x="203" y="430"/>
                  </a:lnTo>
                  <a:lnTo>
                    <a:pt x="203" y="430"/>
                  </a:lnTo>
                  <a:lnTo>
                    <a:pt x="202" y="427"/>
                  </a:lnTo>
                  <a:lnTo>
                    <a:pt x="200" y="426"/>
                  </a:lnTo>
                  <a:lnTo>
                    <a:pt x="197" y="424"/>
                  </a:lnTo>
                  <a:lnTo>
                    <a:pt x="197" y="421"/>
                  </a:lnTo>
                  <a:lnTo>
                    <a:pt x="197" y="421"/>
                  </a:lnTo>
                  <a:lnTo>
                    <a:pt x="192" y="420"/>
                  </a:lnTo>
                  <a:lnTo>
                    <a:pt x="188" y="421"/>
                  </a:lnTo>
                  <a:lnTo>
                    <a:pt x="188" y="421"/>
                  </a:lnTo>
                  <a:close/>
                  <a:moveTo>
                    <a:pt x="690" y="420"/>
                  </a:moveTo>
                  <a:lnTo>
                    <a:pt x="690" y="420"/>
                  </a:lnTo>
                  <a:lnTo>
                    <a:pt x="690" y="421"/>
                  </a:lnTo>
                  <a:lnTo>
                    <a:pt x="690" y="421"/>
                  </a:lnTo>
                  <a:lnTo>
                    <a:pt x="694" y="426"/>
                  </a:lnTo>
                  <a:lnTo>
                    <a:pt x="696" y="427"/>
                  </a:lnTo>
                  <a:lnTo>
                    <a:pt x="699" y="429"/>
                  </a:lnTo>
                  <a:lnTo>
                    <a:pt x="699" y="429"/>
                  </a:lnTo>
                  <a:lnTo>
                    <a:pt x="712" y="444"/>
                  </a:lnTo>
                  <a:lnTo>
                    <a:pt x="720" y="452"/>
                  </a:lnTo>
                  <a:lnTo>
                    <a:pt x="728" y="458"/>
                  </a:lnTo>
                  <a:lnTo>
                    <a:pt x="728" y="458"/>
                  </a:lnTo>
                  <a:lnTo>
                    <a:pt x="709" y="436"/>
                  </a:lnTo>
                  <a:lnTo>
                    <a:pt x="699" y="427"/>
                  </a:lnTo>
                  <a:lnTo>
                    <a:pt x="690" y="420"/>
                  </a:lnTo>
                  <a:lnTo>
                    <a:pt x="690" y="420"/>
                  </a:lnTo>
                  <a:close/>
                  <a:moveTo>
                    <a:pt x="795" y="426"/>
                  </a:moveTo>
                  <a:lnTo>
                    <a:pt x="795" y="426"/>
                  </a:lnTo>
                  <a:lnTo>
                    <a:pt x="795" y="423"/>
                  </a:lnTo>
                  <a:lnTo>
                    <a:pt x="793" y="421"/>
                  </a:lnTo>
                  <a:lnTo>
                    <a:pt x="792" y="420"/>
                  </a:lnTo>
                  <a:lnTo>
                    <a:pt x="792" y="420"/>
                  </a:lnTo>
                  <a:lnTo>
                    <a:pt x="793" y="424"/>
                  </a:lnTo>
                  <a:lnTo>
                    <a:pt x="793" y="426"/>
                  </a:lnTo>
                  <a:lnTo>
                    <a:pt x="795" y="426"/>
                  </a:lnTo>
                  <a:lnTo>
                    <a:pt x="795" y="426"/>
                  </a:lnTo>
                  <a:close/>
                  <a:moveTo>
                    <a:pt x="561" y="475"/>
                  </a:moveTo>
                  <a:lnTo>
                    <a:pt x="561" y="475"/>
                  </a:lnTo>
                  <a:lnTo>
                    <a:pt x="551" y="464"/>
                  </a:lnTo>
                  <a:lnTo>
                    <a:pt x="539" y="455"/>
                  </a:lnTo>
                  <a:lnTo>
                    <a:pt x="528" y="446"/>
                  </a:lnTo>
                  <a:lnTo>
                    <a:pt x="517" y="435"/>
                  </a:lnTo>
                  <a:lnTo>
                    <a:pt x="517" y="435"/>
                  </a:lnTo>
                  <a:lnTo>
                    <a:pt x="513" y="432"/>
                  </a:lnTo>
                  <a:lnTo>
                    <a:pt x="508" y="427"/>
                  </a:lnTo>
                  <a:lnTo>
                    <a:pt x="504" y="424"/>
                  </a:lnTo>
                  <a:lnTo>
                    <a:pt x="500" y="423"/>
                  </a:lnTo>
                  <a:lnTo>
                    <a:pt x="500" y="423"/>
                  </a:lnTo>
                  <a:lnTo>
                    <a:pt x="516" y="436"/>
                  </a:lnTo>
                  <a:lnTo>
                    <a:pt x="529" y="450"/>
                  </a:lnTo>
                  <a:lnTo>
                    <a:pt x="545" y="464"/>
                  </a:lnTo>
                  <a:lnTo>
                    <a:pt x="561" y="475"/>
                  </a:lnTo>
                  <a:lnTo>
                    <a:pt x="561" y="475"/>
                  </a:lnTo>
                  <a:close/>
                  <a:moveTo>
                    <a:pt x="561" y="423"/>
                  </a:moveTo>
                  <a:lnTo>
                    <a:pt x="561" y="423"/>
                  </a:lnTo>
                  <a:lnTo>
                    <a:pt x="560" y="423"/>
                  </a:lnTo>
                  <a:lnTo>
                    <a:pt x="560" y="424"/>
                  </a:lnTo>
                  <a:lnTo>
                    <a:pt x="560" y="424"/>
                  </a:lnTo>
                  <a:lnTo>
                    <a:pt x="590" y="452"/>
                  </a:lnTo>
                  <a:lnTo>
                    <a:pt x="606" y="465"/>
                  </a:lnTo>
                  <a:lnTo>
                    <a:pt x="621" y="478"/>
                  </a:lnTo>
                  <a:lnTo>
                    <a:pt x="621" y="478"/>
                  </a:lnTo>
                  <a:lnTo>
                    <a:pt x="607" y="462"/>
                  </a:lnTo>
                  <a:lnTo>
                    <a:pt x="592" y="449"/>
                  </a:lnTo>
                  <a:lnTo>
                    <a:pt x="561" y="423"/>
                  </a:lnTo>
                  <a:lnTo>
                    <a:pt x="561" y="423"/>
                  </a:lnTo>
                  <a:close/>
                  <a:moveTo>
                    <a:pt x="360" y="438"/>
                  </a:moveTo>
                  <a:lnTo>
                    <a:pt x="360" y="438"/>
                  </a:lnTo>
                  <a:lnTo>
                    <a:pt x="365" y="439"/>
                  </a:lnTo>
                  <a:lnTo>
                    <a:pt x="369" y="443"/>
                  </a:lnTo>
                  <a:lnTo>
                    <a:pt x="372" y="446"/>
                  </a:lnTo>
                  <a:lnTo>
                    <a:pt x="375" y="447"/>
                  </a:lnTo>
                  <a:lnTo>
                    <a:pt x="375" y="447"/>
                  </a:lnTo>
                  <a:lnTo>
                    <a:pt x="368" y="441"/>
                  </a:lnTo>
                  <a:lnTo>
                    <a:pt x="360" y="435"/>
                  </a:lnTo>
                  <a:lnTo>
                    <a:pt x="342" y="424"/>
                  </a:lnTo>
                  <a:lnTo>
                    <a:pt x="342" y="424"/>
                  </a:lnTo>
                  <a:lnTo>
                    <a:pt x="346" y="427"/>
                  </a:lnTo>
                  <a:lnTo>
                    <a:pt x="351" y="430"/>
                  </a:lnTo>
                  <a:lnTo>
                    <a:pt x="357" y="435"/>
                  </a:lnTo>
                  <a:lnTo>
                    <a:pt x="360" y="438"/>
                  </a:lnTo>
                  <a:lnTo>
                    <a:pt x="360" y="438"/>
                  </a:lnTo>
                  <a:close/>
                  <a:moveTo>
                    <a:pt x="763" y="455"/>
                  </a:moveTo>
                  <a:lnTo>
                    <a:pt x="763" y="455"/>
                  </a:lnTo>
                  <a:lnTo>
                    <a:pt x="763" y="453"/>
                  </a:lnTo>
                  <a:lnTo>
                    <a:pt x="763" y="453"/>
                  </a:lnTo>
                  <a:lnTo>
                    <a:pt x="761" y="453"/>
                  </a:lnTo>
                  <a:lnTo>
                    <a:pt x="760" y="455"/>
                  </a:lnTo>
                  <a:lnTo>
                    <a:pt x="760" y="455"/>
                  </a:lnTo>
                  <a:lnTo>
                    <a:pt x="743" y="438"/>
                  </a:lnTo>
                  <a:lnTo>
                    <a:pt x="725" y="424"/>
                  </a:lnTo>
                  <a:lnTo>
                    <a:pt x="725" y="424"/>
                  </a:lnTo>
                  <a:lnTo>
                    <a:pt x="746" y="446"/>
                  </a:lnTo>
                  <a:lnTo>
                    <a:pt x="757" y="456"/>
                  </a:lnTo>
                  <a:lnTo>
                    <a:pt x="769" y="465"/>
                  </a:lnTo>
                  <a:lnTo>
                    <a:pt x="769" y="465"/>
                  </a:lnTo>
                  <a:lnTo>
                    <a:pt x="766" y="462"/>
                  </a:lnTo>
                  <a:lnTo>
                    <a:pt x="764" y="459"/>
                  </a:lnTo>
                  <a:lnTo>
                    <a:pt x="761" y="456"/>
                  </a:lnTo>
                  <a:lnTo>
                    <a:pt x="761" y="455"/>
                  </a:lnTo>
                  <a:lnTo>
                    <a:pt x="763" y="455"/>
                  </a:lnTo>
                  <a:lnTo>
                    <a:pt x="763" y="455"/>
                  </a:lnTo>
                  <a:close/>
                  <a:moveTo>
                    <a:pt x="648" y="458"/>
                  </a:moveTo>
                  <a:lnTo>
                    <a:pt x="648" y="458"/>
                  </a:lnTo>
                  <a:lnTo>
                    <a:pt x="630" y="441"/>
                  </a:lnTo>
                  <a:lnTo>
                    <a:pt x="621" y="432"/>
                  </a:lnTo>
                  <a:lnTo>
                    <a:pt x="610" y="426"/>
                  </a:lnTo>
                  <a:lnTo>
                    <a:pt x="610" y="426"/>
                  </a:lnTo>
                  <a:lnTo>
                    <a:pt x="619" y="435"/>
                  </a:lnTo>
                  <a:lnTo>
                    <a:pt x="629" y="444"/>
                  </a:lnTo>
                  <a:lnTo>
                    <a:pt x="638" y="452"/>
                  </a:lnTo>
                  <a:lnTo>
                    <a:pt x="644" y="456"/>
                  </a:lnTo>
                  <a:lnTo>
                    <a:pt x="648" y="458"/>
                  </a:lnTo>
                  <a:lnTo>
                    <a:pt x="648" y="458"/>
                  </a:lnTo>
                  <a:close/>
                  <a:moveTo>
                    <a:pt x="346" y="438"/>
                  </a:moveTo>
                  <a:lnTo>
                    <a:pt x="346" y="438"/>
                  </a:lnTo>
                  <a:lnTo>
                    <a:pt x="365" y="449"/>
                  </a:lnTo>
                  <a:lnTo>
                    <a:pt x="382" y="459"/>
                  </a:lnTo>
                  <a:lnTo>
                    <a:pt x="414" y="485"/>
                  </a:lnTo>
                  <a:lnTo>
                    <a:pt x="443" y="511"/>
                  </a:lnTo>
                  <a:lnTo>
                    <a:pt x="475" y="537"/>
                  </a:lnTo>
                  <a:lnTo>
                    <a:pt x="475" y="537"/>
                  </a:lnTo>
                  <a:lnTo>
                    <a:pt x="450" y="513"/>
                  </a:lnTo>
                  <a:lnTo>
                    <a:pt x="424" y="488"/>
                  </a:lnTo>
                  <a:lnTo>
                    <a:pt x="411" y="478"/>
                  </a:lnTo>
                  <a:lnTo>
                    <a:pt x="397" y="467"/>
                  </a:lnTo>
                  <a:lnTo>
                    <a:pt x="382" y="456"/>
                  </a:lnTo>
                  <a:lnTo>
                    <a:pt x="366" y="449"/>
                  </a:lnTo>
                  <a:lnTo>
                    <a:pt x="366" y="449"/>
                  </a:lnTo>
                  <a:lnTo>
                    <a:pt x="366" y="447"/>
                  </a:lnTo>
                  <a:lnTo>
                    <a:pt x="365" y="446"/>
                  </a:lnTo>
                  <a:lnTo>
                    <a:pt x="363" y="444"/>
                  </a:lnTo>
                  <a:lnTo>
                    <a:pt x="362" y="441"/>
                  </a:lnTo>
                  <a:lnTo>
                    <a:pt x="362" y="441"/>
                  </a:lnTo>
                  <a:lnTo>
                    <a:pt x="359" y="443"/>
                  </a:lnTo>
                  <a:lnTo>
                    <a:pt x="359" y="443"/>
                  </a:lnTo>
                  <a:lnTo>
                    <a:pt x="357" y="439"/>
                  </a:lnTo>
                  <a:lnTo>
                    <a:pt x="354" y="438"/>
                  </a:lnTo>
                  <a:lnTo>
                    <a:pt x="353" y="436"/>
                  </a:lnTo>
                  <a:lnTo>
                    <a:pt x="351" y="435"/>
                  </a:lnTo>
                  <a:lnTo>
                    <a:pt x="351" y="435"/>
                  </a:lnTo>
                  <a:lnTo>
                    <a:pt x="346" y="435"/>
                  </a:lnTo>
                  <a:lnTo>
                    <a:pt x="343" y="432"/>
                  </a:lnTo>
                  <a:lnTo>
                    <a:pt x="342" y="430"/>
                  </a:lnTo>
                  <a:lnTo>
                    <a:pt x="339" y="430"/>
                  </a:lnTo>
                  <a:lnTo>
                    <a:pt x="339" y="430"/>
                  </a:lnTo>
                  <a:lnTo>
                    <a:pt x="342" y="433"/>
                  </a:lnTo>
                  <a:lnTo>
                    <a:pt x="346" y="438"/>
                  </a:lnTo>
                  <a:lnTo>
                    <a:pt x="346" y="438"/>
                  </a:lnTo>
                  <a:close/>
                  <a:moveTo>
                    <a:pt x="192" y="435"/>
                  </a:moveTo>
                  <a:lnTo>
                    <a:pt x="192" y="435"/>
                  </a:lnTo>
                  <a:lnTo>
                    <a:pt x="192" y="435"/>
                  </a:lnTo>
                  <a:lnTo>
                    <a:pt x="192" y="433"/>
                  </a:lnTo>
                  <a:lnTo>
                    <a:pt x="192" y="433"/>
                  </a:lnTo>
                  <a:lnTo>
                    <a:pt x="191" y="432"/>
                  </a:lnTo>
                  <a:lnTo>
                    <a:pt x="188" y="433"/>
                  </a:lnTo>
                  <a:lnTo>
                    <a:pt x="188" y="433"/>
                  </a:lnTo>
                  <a:lnTo>
                    <a:pt x="191" y="435"/>
                  </a:lnTo>
                  <a:lnTo>
                    <a:pt x="192" y="435"/>
                  </a:lnTo>
                  <a:lnTo>
                    <a:pt x="192" y="435"/>
                  </a:lnTo>
                  <a:lnTo>
                    <a:pt x="192" y="435"/>
                  </a:lnTo>
                  <a:close/>
                  <a:moveTo>
                    <a:pt x="691" y="470"/>
                  </a:moveTo>
                  <a:lnTo>
                    <a:pt x="691" y="470"/>
                  </a:lnTo>
                  <a:lnTo>
                    <a:pt x="670" y="450"/>
                  </a:lnTo>
                  <a:lnTo>
                    <a:pt x="661" y="441"/>
                  </a:lnTo>
                  <a:lnTo>
                    <a:pt x="648" y="432"/>
                  </a:lnTo>
                  <a:lnTo>
                    <a:pt x="648" y="432"/>
                  </a:lnTo>
                  <a:lnTo>
                    <a:pt x="668" y="453"/>
                  </a:lnTo>
                  <a:lnTo>
                    <a:pt x="679" y="464"/>
                  </a:lnTo>
                  <a:lnTo>
                    <a:pt x="685" y="467"/>
                  </a:lnTo>
                  <a:lnTo>
                    <a:pt x="691" y="470"/>
                  </a:lnTo>
                  <a:lnTo>
                    <a:pt x="691" y="470"/>
                  </a:lnTo>
                  <a:close/>
                  <a:moveTo>
                    <a:pt x="485" y="456"/>
                  </a:moveTo>
                  <a:lnTo>
                    <a:pt x="485" y="456"/>
                  </a:lnTo>
                  <a:lnTo>
                    <a:pt x="478" y="449"/>
                  </a:lnTo>
                  <a:lnTo>
                    <a:pt x="470" y="443"/>
                  </a:lnTo>
                  <a:lnTo>
                    <a:pt x="461" y="438"/>
                  </a:lnTo>
                  <a:lnTo>
                    <a:pt x="450" y="435"/>
                  </a:lnTo>
                  <a:lnTo>
                    <a:pt x="450" y="435"/>
                  </a:lnTo>
                  <a:lnTo>
                    <a:pt x="467" y="446"/>
                  </a:lnTo>
                  <a:lnTo>
                    <a:pt x="485" y="456"/>
                  </a:lnTo>
                  <a:lnTo>
                    <a:pt x="485" y="456"/>
                  </a:lnTo>
                  <a:close/>
                  <a:moveTo>
                    <a:pt x="600" y="484"/>
                  </a:moveTo>
                  <a:lnTo>
                    <a:pt x="600" y="484"/>
                  </a:lnTo>
                  <a:lnTo>
                    <a:pt x="597" y="484"/>
                  </a:lnTo>
                  <a:lnTo>
                    <a:pt x="597" y="484"/>
                  </a:lnTo>
                  <a:lnTo>
                    <a:pt x="592" y="479"/>
                  </a:lnTo>
                  <a:lnTo>
                    <a:pt x="586" y="476"/>
                  </a:lnTo>
                  <a:lnTo>
                    <a:pt x="580" y="472"/>
                  </a:lnTo>
                  <a:lnTo>
                    <a:pt x="575" y="467"/>
                  </a:lnTo>
                  <a:lnTo>
                    <a:pt x="575" y="467"/>
                  </a:lnTo>
                  <a:lnTo>
                    <a:pt x="557" y="456"/>
                  </a:lnTo>
                  <a:lnTo>
                    <a:pt x="540" y="444"/>
                  </a:lnTo>
                  <a:lnTo>
                    <a:pt x="540" y="444"/>
                  </a:lnTo>
                  <a:lnTo>
                    <a:pt x="531" y="438"/>
                  </a:lnTo>
                  <a:lnTo>
                    <a:pt x="526" y="436"/>
                  </a:lnTo>
                  <a:lnTo>
                    <a:pt x="523" y="435"/>
                  </a:lnTo>
                  <a:lnTo>
                    <a:pt x="523" y="435"/>
                  </a:lnTo>
                  <a:lnTo>
                    <a:pt x="554" y="461"/>
                  </a:lnTo>
                  <a:lnTo>
                    <a:pt x="584" y="488"/>
                  </a:lnTo>
                  <a:lnTo>
                    <a:pt x="584" y="488"/>
                  </a:lnTo>
                  <a:lnTo>
                    <a:pt x="595" y="497"/>
                  </a:lnTo>
                  <a:lnTo>
                    <a:pt x="600" y="502"/>
                  </a:lnTo>
                  <a:lnTo>
                    <a:pt x="606" y="505"/>
                  </a:lnTo>
                  <a:lnTo>
                    <a:pt x="606" y="505"/>
                  </a:lnTo>
                  <a:lnTo>
                    <a:pt x="612" y="505"/>
                  </a:lnTo>
                  <a:lnTo>
                    <a:pt x="618" y="505"/>
                  </a:lnTo>
                  <a:lnTo>
                    <a:pt x="618" y="505"/>
                  </a:lnTo>
                  <a:lnTo>
                    <a:pt x="624" y="508"/>
                  </a:lnTo>
                  <a:lnTo>
                    <a:pt x="625" y="510"/>
                  </a:lnTo>
                  <a:lnTo>
                    <a:pt x="629" y="510"/>
                  </a:lnTo>
                  <a:lnTo>
                    <a:pt x="629" y="510"/>
                  </a:lnTo>
                  <a:lnTo>
                    <a:pt x="622" y="502"/>
                  </a:lnTo>
                  <a:lnTo>
                    <a:pt x="615" y="496"/>
                  </a:lnTo>
                  <a:lnTo>
                    <a:pt x="600" y="484"/>
                  </a:lnTo>
                  <a:lnTo>
                    <a:pt x="600" y="484"/>
                  </a:lnTo>
                  <a:close/>
                  <a:moveTo>
                    <a:pt x="609" y="537"/>
                  </a:moveTo>
                  <a:lnTo>
                    <a:pt x="609" y="537"/>
                  </a:lnTo>
                  <a:lnTo>
                    <a:pt x="593" y="519"/>
                  </a:lnTo>
                  <a:lnTo>
                    <a:pt x="575" y="504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540" y="472"/>
                  </a:lnTo>
                  <a:lnTo>
                    <a:pt x="540" y="470"/>
                  </a:lnTo>
                  <a:lnTo>
                    <a:pt x="540" y="470"/>
                  </a:lnTo>
                  <a:lnTo>
                    <a:pt x="539" y="470"/>
                  </a:lnTo>
                  <a:lnTo>
                    <a:pt x="537" y="470"/>
                  </a:lnTo>
                  <a:lnTo>
                    <a:pt x="537" y="470"/>
                  </a:lnTo>
                  <a:lnTo>
                    <a:pt x="536" y="468"/>
                  </a:lnTo>
                  <a:lnTo>
                    <a:pt x="534" y="465"/>
                  </a:lnTo>
                  <a:lnTo>
                    <a:pt x="534" y="465"/>
                  </a:lnTo>
                  <a:lnTo>
                    <a:pt x="511" y="452"/>
                  </a:lnTo>
                  <a:lnTo>
                    <a:pt x="488" y="436"/>
                  </a:lnTo>
                  <a:lnTo>
                    <a:pt x="488" y="436"/>
                  </a:lnTo>
                  <a:lnTo>
                    <a:pt x="519" y="462"/>
                  </a:lnTo>
                  <a:lnTo>
                    <a:pt x="549" y="487"/>
                  </a:lnTo>
                  <a:lnTo>
                    <a:pt x="580" y="511"/>
                  </a:lnTo>
                  <a:lnTo>
                    <a:pt x="609" y="537"/>
                  </a:lnTo>
                  <a:lnTo>
                    <a:pt x="609" y="537"/>
                  </a:lnTo>
                  <a:close/>
                  <a:moveTo>
                    <a:pt x="670" y="441"/>
                  </a:moveTo>
                  <a:lnTo>
                    <a:pt x="670" y="441"/>
                  </a:lnTo>
                  <a:lnTo>
                    <a:pt x="668" y="438"/>
                  </a:lnTo>
                  <a:lnTo>
                    <a:pt x="667" y="438"/>
                  </a:lnTo>
                  <a:lnTo>
                    <a:pt x="665" y="438"/>
                  </a:lnTo>
                  <a:lnTo>
                    <a:pt x="665" y="438"/>
                  </a:lnTo>
                  <a:lnTo>
                    <a:pt x="667" y="438"/>
                  </a:lnTo>
                  <a:lnTo>
                    <a:pt x="667" y="439"/>
                  </a:lnTo>
                  <a:lnTo>
                    <a:pt x="668" y="441"/>
                  </a:lnTo>
                  <a:lnTo>
                    <a:pt x="670" y="441"/>
                  </a:lnTo>
                  <a:lnTo>
                    <a:pt x="670" y="441"/>
                  </a:lnTo>
                  <a:close/>
                  <a:moveTo>
                    <a:pt x="558" y="504"/>
                  </a:moveTo>
                  <a:lnTo>
                    <a:pt x="558" y="504"/>
                  </a:lnTo>
                  <a:lnTo>
                    <a:pt x="534" y="482"/>
                  </a:lnTo>
                  <a:lnTo>
                    <a:pt x="534" y="482"/>
                  </a:lnTo>
                  <a:lnTo>
                    <a:pt x="536" y="481"/>
                  </a:lnTo>
                  <a:lnTo>
                    <a:pt x="536" y="481"/>
                  </a:lnTo>
                  <a:lnTo>
                    <a:pt x="528" y="476"/>
                  </a:lnTo>
                  <a:lnTo>
                    <a:pt x="520" y="470"/>
                  </a:lnTo>
                  <a:lnTo>
                    <a:pt x="507" y="459"/>
                  </a:lnTo>
                  <a:lnTo>
                    <a:pt x="507" y="459"/>
                  </a:lnTo>
                  <a:lnTo>
                    <a:pt x="491" y="449"/>
                  </a:lnTo>
                  <a:lnTo>
                    <a:pt x="476" y="439"/>
                  </a:lnTo>
                  <a:lnTo>
                    <a:pt x="476" y="439"/>
                  </a:lnTo>
                  <a:lnTo>
                    <a:pt x="484" y="449"/>
                  </a:lnTo>
                  <a:lnTo>
                    <a:pt x="493" y="458"/>
                  </a:lnTo>
                  <a:lnTo>
                    <a:pt x="514" y="475"/>
                  </a:lnTo>
                  <a:lnTo>
                    <a:pt x="536" y="490"/>
                  </a:lnTo>
                  <a:lnTo>
                    <a:pt x="558" y="504"/>
                  </a:lnTo>
                  <a:lnTo>
                    <a:pt x="558" y="504"/>
                  </a:lnTo>
                  <a:close/>
                  <a:moveTo>
                    <a:pt x="670" y="441"/>
                  </a:moveTo>
                  <a:lnTo>
                    <a:pt x="670" y="441"/>
                  </a:lnTo>
                  <a:lnTo>
                    <a:pt x="671" y="444"/>
                  </a:lnTo>
                  <a:lnTo>
                    <a:pt x="674" y="447"/>
                  </a:lnTo>
                  <a:lnTo>
                    <a:pt x="677" y="449"/>
                  </a:lnTo>
                  <a:lnTo>
                    <a:pt x="677" y="452"/>
                  </a:lnTo>
                  <a:lnTo>
                    <a:pt x="677" y="452"/>
                  </a:lnTo>
                  <a:lnTo>
                    <a:pt x="685" y="456"/>
                  </a:lnTo>
                  <a:lnTo>
                    <a:pt x="691" y="462"/>
                  </a:lnTo>
                  <a:lnTo>
                    <a:pt x="702" y="475"/>
                  </a:lnTo>
                  <a:lnTo>
                    <a:pt x="714" y="487"/>
                  </a:lnTo>
                  <a:lnTo>
                    <a:pt x="720" y="491"/>
                  </a:lnTo>
                  <a:lnTo>
                    <a:pt x="728" y="494"/>
                  </a:lnTo>
                  <a:lnTo>
                    <a:pt x="728" y="494"/>
                  </a:lnTo>
                  <a:lnTo>
                    <a:pt x="706" y="475"/>
                  </a:lnTo>
                  <a:lnTo>
                    <a:pt x="685" y="453"/>
                  </a:lnTo>
                  <a:lnTo>
                    <a:pt x="685" y="453"/>
                  </a:lnTo>
                  <a:lnTo>
                    <a:pt x="685" y="453"/>
                  </a:lnTo>
                  <a:lnTo>
                    <a:pt x="685" y="452"/>
                  </a:lnTo>
                  <a:lnTo>
                    <a:pt x="685" y="452"/>
                  </a:lnTo>
                  <a:lnTo>
                    <a:pt x="682" y="450"/>
                  </a:lnTo>
                  <a:lnTo>
                    <a:pt x="677" y="447"/>
                  </a:lnTo>
                  <a:lnTo>
                    <a:pt x="674" y="444"/>
                  </a:lnTo>
                  <a:lnTo>
                    <a:pt x="670" y="441"/>
                  </a:lnTo>
                  <a:lnTo>
                    <a:pt x="670" y="441"/>
                  </a:lnTo>
                  <a:close/>
                  <a:moveTo>
                    <a:pt x="226" y="458"/>
                  </a:moveTo>
                  <a:lnTo>
                    <a:pt x="226" y="458"/>
                  </a:lnTo>
                  <a:lnTo>
                    <a:pt x="225" y="456"/>
                  </a:lnTo>
                  <a:lnTo>
                    <a:pt x="225" y="455"/>
                  </a:lnTo>
                  <a:lnTo>
                    <a:pt x="225" y="455"/>
                  </a:lnTo>
                  <a:lnTo>
                    <a:pt x="221" y="453"/>
                  </a:lnTo>
                  <a:lnTo>
                    <a:pt x="218" y="452"/>
                  </a:lnTo>
                  <a:lnTo>
                    <a:pt x="214" y="449"/>
                  </a:lnTo>
                  <a:lnTo>
                    <a:pt x="209" y="444"/>
                  </a:lnTo>
                  <a:lnTo>
                    <a:pt x="206" y="444"/>
                  </a:lnTo>
                  <a:lnTo>
                    <a:pt x="203" y="444"/>
                  </a:lnTo>
                  <a:lnTo>
                    <a:pt x="203" y="444"/>
                  </a:lnTo>
                  <a:lnTo>
                    <a:pt x="209" y="449"/>
                  </a:lnTo>
                  <a:lnTo>
                    <a:pt x="215" y="453"/>
                  </a:lnTo>
                  <a:lnTo>
                    <a:pt x="221" y="456"/>
                  </a:lnTo>
                  <a:lnTo>
                    <a:pt x="225" y="458"/>
                  </a:lnTo>
                  <a:lnTo>
                    <a:pt x="229" y="458"/>
                  </a:lnTo>
                  <a:lnTo>
                    <a:pt x="229" y="458"/>
                  </a:lnTo>
                  <a:lnTo>
                    <a:pt x="228" y="456"/>
                  </a:lnTo>
                  <a:lnTo>
                    <a:pt x="228" y="456"/>
                  </a:lnTo>
                  <a:lnTo>
                    <a:pt x="226" y="458"/>
                  </a:lnTo>
                  <a:lnTo>
                    <a:pt x="226" y="458"/>
                  </a:lnTo>
                  <a:lnTo>
                    <a:pt x="226" y="458"/>
                  </a:lnTo>
                  <a:close/>
                  <a:moveTo>
                    <a:pt x="264" y="447"/>
                  </a:moveTo>
                  <a:lnTo>
                    <a:pt x="264" y="447"/>
                  </a:lnTo>
                  <a:lnTo>
                    <a:pt x="263" y="447"/>
                  </a:lnTo>
                  <a:lnTo>
                    <a:pt x="261" y="446"/>
                  </a:lnTo>
                  <a:lnTo>
                    <a:pt x="260" y="444"/>
                  </a:lnTo>
                  <a:lnTo>
                    <a:pt x="258" y="443"/>
                  </a:lnTo>
                  <a:lnTo>
                    <a:pt x="258" y="443"/>
                  </a:lnTo>
                  <a:lnTo>
                    <a:pt x="258" y="444"/>
                  </a:lnTo>
                  <a:lnTo>
                    <a:pt x="260" y="447"/>
                  </a:lnTo>
                  <a:lnTo>
                    <a:pt x="263" y="449"/>
                  </a:lnTo>
                  <a:lnTo>
                    <a:pt x="264" y="447"/>
                  </a:lnTo>
                  <a:lnTo>
                    <a:pt x="264" y="447"/>
                  </a:lnTo>
                  <a:close/>
                  <a:moveTo>
                    <a:pt x="789" y="452"/>
                  </a:moveTo>
                  <a:lnTo>
                    <a:pt x="789" y="452"/>
                  </a:lnTo>
                  <a:lnTo>
                    <a:pt x="790" y="452"/>
                  </a:lnTo>
                  <a:lnTo>
                    <a:pt x="792" y="452"/>
                  </a:lnTo>
                  <a:lnTo>
                    <a:pt x="792" y="452"/>
                  </a:lnTo>
                  <a:lnTo>
                    <a:pt x="793" y="452"/>
                  </a:lnTo>
                  <a:lnTo>
                    <a:pt x="793" y="452"/>
                  </a:lnTo>
                  <a:lnTo>
                    <a:pt x="792" y="449"/>
                  </a:lnTo>
                  <a:lnTo>
                    <a:pt x="790" y="449"/>
                  </a:lnTo>
                  <a:lnTo>
                    <a:pt x="789" y="449"/>
                  </a:lnTo>
                  <a:lnTo>
                    <a:pt x="789" y="449"/>
                  </a:lnTo>
                  <a:lnTo>
                    <a:pt x="789" y="452"/>
                  </a:lnTo>
                  <a:lnTo>
                    <a:pt x="789" y="452"/>
                  </a:lnTo>
                  <a:close/>
                  <a:moveTo>
                    <a:pt x="740" y="470"/>
                  </a:moveTo>
                  <a:lnTo>
                    <a:pt x="740" y="470"/>
                  </a:lnTo>
                  <a:lnTo>
                    <a:pt x="740" y="470"/>
                  </a:lnTo>
                  <a:lnTo>
                    <a:pt x="738" y="470"/>
                  </a:lnTo>
                  <a:lnTo>
                    <a:pt x="737" y="472"/>
                  </a:lnTo>
                  <a:lnTo>
                    <a:pt x="737" y="472"/>
                  </a:lnTo>
                  <a:lnTo>
                    <a:pt x="737" y="472"/>
                  </a:lnTo>
                  <a:lnTo>
                    <a:pt x="749" y="487"/>
                  </a:lnTo>
                  <a:lnTo>
                    <a:pt x="757" y="493"/>
                  </a:lnTo>
                  <a:lnTo>
                    <a:pt x="763" y="497"/>
                  </a:lnTo>
                  <a:lnTo>
                    <a:pt x="763" y="497"/>
                  </a:lnTo>
                  <a:lnTo>
                    <a:pt x="757" y="482"/>
                  </a:lnTo>
                  <a:lnTo>
                    <a:pt x="751" y="468"/>
                  </a:lnTo>
                  <a:lnTo>
                    <a:pt x="746" y="464"/>
                  </a:lnTo>
                  <a:lnTo>
                    <a:pt x="740" y="458"/>
                  </a:lnTo>
                  <a:lnTo>
                    <a:pt x="735" y="455"/>
                  </a:lnTo>
                  <a:lnTo>
                    <a:pt x="728" y="452"/>
                  </a:lnTo>
                  <a:lnTo>
                    <a:pt x="728" y="452"/>
                  </a:lnTo>
                  <a:lnTo>
                    <a:pt x="735" y="459"/>
                  </a:lnTo>
                  <a:lnTo>
                    <a:pt x="738" y="464"/>
                  </a:lnTo>
                  <a:lnTo>
                    <a:pt x="740" y="470"/>
                  </a:lnTo>
                  <a:lnTo>
                    <a:pt x="740" y="470"/>
                  </a:lnTo>
                  <a:close/>
                  <a:moveTo>
                    <a:pt x="702" y="462"/>
                  </a:moveTo>
                  <a:lnTo>
                    <a:pt x="702" y="462"/>
                  </a:lnTo>
                  <a:lnTo>
                    <a:pt x="700" y="459"/>
                  </a:lnTo>
                  <a:lnTo>
                    <a:pt x="697" y="456"/>
                  </a:lnTo>
                  <a:lnTo>
                    <a:pt x="694" y="453"/>
                  </a:lnTo>
                  <a:lnTo>
                    <a:pt x="694" y="453"/>
                  </a:lnTo>
                  <a:lnTo>
                    <a:pt x="699" y="458"/>
                  </a:lnTo>
                  <a:lnTo>
                    <a:pt x="702" y="462"/>
                  </a:lnTo>
                  <a:lnTo>
                    <a:pt x="702" y="462"/>
                  </a:lnTo>
                  <a:close/>
                  <a:moveTo>
                    <a:pt x="377" y="467"/>
                  </a:moveTo>
                  <a:lnTo>
                    <a:pt x="377" y="467"/>
                  </a:lnTo>
                  <a:lnTo>
                    <a:pt x="374" y="468"/>
                  </a:lnTo>
                  <a:lnTo>
                    <a:pt x="372" y="468"/>
                  </a:lnTo>
                  <a:lnTo>
                    <a:pt x="371" y="468"/>
                  </a:lnTo>
                  <a:lnTo>
                    <a:pt x="371" y="468"/>
                  </a:lnTo>
                  <a:lnTo>
                    <a:pt x="374" y="472"/>
                  </a:lnTo>
                  <a:lnTo>
                    <a:pt x="377" y="475"/>
                  </a:lnTo>
                  <a:lnTo>
                    <a:pt x="386" y="481"/>
                  </a:lnTo>
                  <a:lnTo>
                    <a:pt x="386" y="481"/>
                  </a:lnTo>
                  <a:lnTo>
                    <a:pt x="391" y="479"/>
                  </a:lnTo>
                  <a:lnTo>
                    <a:pt x="394" y="478"/>
                  </a:lnTo>
                  <a:lnTo>
                    <a:pt x="394" y="478"/>
                  </a:lnTo>
                  <a:lnTo>
                    <a:pt x="398" y="482"/>
                  </a:lnTo>
                  <a:lnTo>
                    <a:pt x="403" y="487"/>
                  </a:lnTo>
                  <a:lnTo>
                    <a:pt x="409" y="490"/>
                  </a:lnTo>
                  <a:lnTo>
                    <a:pt x="415" y="493"/>
                  </a:lnTo>
                  <a:lnTo>
                    <a:pt x="415" y="493"/>
                  </a:lnTo>
                  <a:lnTo>
                    <a:pt x="407" y="487"/>
                  </a:lnTo>
                  <a:lnTo>
                    <a:pt x="403" y="484"/>
                  </a:lnTo>
                  <a:lnTo>
                    <a:pt x="400" y="481"/>
                  </a:lnTo>
                  <a:lnTo>
                    <a:pt x="400" y="481"/>
                  </a:lnTo>
                  <a:lnTo>
                    <a:pt x="395" y="476"/>
                  </a:lnTo>
                  <a:lnTo>
                    <a:pt x="391" y="473"/>
                  </a:lnTo>
                  <a:lnTo>
                    <a:pt x="386" y="468"/>
                  </a:lnTo>
                  <a:lnTo>
                    <a:pt x="383" y="465"/>
                  </a:lnTo>
                  <a:lnTo>
                    <a:pt x="383" y="465"/>
                  </a:lnTo>
                  <a:lnTo>
                    <a:pt x="377" y="462"/>
                  </a:lnTo>
                  <a:lnTo>
                    <a:pt x="374" y="461"/>
                  </a:lnTo>
                  <a:lnTo>
                    <a:pt x="372" y="458"/>
                  </a:lnTo>
                  <a:lnTo>
                    <a:pt x="372" y="458"/>
                  </a:lnTo>
                  <a:lnTo>
                    <a:pt x="371" y="458"/>
                  </a:lnTo>
                  <a:lnTo>
                    <a:pt x="369" y="456"/>
                  </a:lnTo>
                  <a:lnTo>
                    <a:pt x="368" y="455"/>
                  </a:lnTo>
                  <a:lnTo>
                    <a:pt x="366" y="453"/>
                  </a:lnTo>
                  <a:lnTo>
                    <a:pt x="365" y="453"/>
                  </a:lnTo>
                  <a:lnTo>
                    <a:pt x="365" y="453"/>
                  </a:lnTo>
                  <a:lnTo>
                    <a:pt x="368" y="456"/>
                  </a:lnTo>
                  <a:lnTo>
                    <a:pt x="371" y="459"/>
                  </a:lnTo>
                  <a:lnTo>
                    <a:pt x="374" y="462"/>
                  </a:lnTo>
                  <a:lnTo>
                    <a:pt x="377" y="467"/>
                  </a:lnTo>
                  <a:lnTo>
                    <a:pt x="377" y="467"/>
                  </a:lnTo>
                  <a:close/>
                  <a:moveTo>
                    <a:pt x="769" y="500"/>
                  </a:moveTo>
                  <a:lnTo>
                    <a:pt x="769" y="500"/>
                  </a:lnTo>
                  <a:lnTo>
                    <a:pt x="767" y="502"/>
                  </a:lnTo>
                  <a:lnTo>
                    <a:pt x="766" y="504"/>
                  </a:lnTo>
                  <a:lnTo>
                    <a:pt x="766" y="504"/>
                  </a:lnTo>
                  <a:lnTo>
                    <a:pt x="770" y="508"/>
                  </a:lnTo>
                  <a:lnTo>
                    <a:pt x="775" y="513"/>
                  </a:lnTo>
                  <a:lnTo>
                    <a:pt x="775" y="513"/>
                  </a:lnTo>
                  <a:lnTo>
                    <a:pt x="776" y="508"/>
                  </a:lnTo>
                  <a:lnTo>
                    <a:pt x="779" y="505"/>
                  </a:lnTo>
                  <a:lnTo>
                    <a:pt x="779" y="505"/>
                  </a:lnTo>
                  <a:lnTo>
                    <a:pt x="781" y="505"/>
                  </a:lnTo>
                  <a:lnTo>
                    <a:pt x="783" y="507"/>
                  </a:lnTo>
                  <a:lnTo>
                    <a:pt x="786" y="510"/>
                  </a:lnTo>
                  <a:lnTo>
                    <a:pt x="786" y="510"/>
                  </a:lnTo>
                  <a:lnTo>
                    <a:pt x="784" y="499"/>
                  </a:lnTo>
                  <a:lnTo>
                    <a:pt x="784" y="487"/>
                  </a:lnTo>
                  <a:lnTo>
                    <a:pt x="783" y="478"/>
                  </a:lnTo>
                  <a:lnTo>
                    <a:pt x="779" y="473"/>
                  </a:lnTo>
                  <a:lnTo>
                    <a:pt x="776" y="470"/>
                  </a:lnTo>
                  <a:lnTo>
                    <a:pt x="776" y="470"/>
                  </a:lnTo>
                  <a:lnTo>
                    <a:pt x="775" y="473"/>
                  </a:lnTo>
                  <a:lnTo>
                    <a:pt x="772" y="473"/>
                  </a:lnTo>
                  <a:lnTo>
                    <a:pt x="772" y="473"/>
                  </a:lnTo>
                  <a:lnTo>
                    <a:pt x="764" y="470"/>
                  </a:lnTo>
                  <a:lnTo>
                    <a:pt x="758" y="464"/>
                  </a:lnTo>
                  <a:lnTo>
                    <a:pt x="744" y="453"/>
                  </a:lnTo>
                  <a:lnTo>
                    <a:pt x="744" y="453"/>
                  </a:lnTo>
                  <a:lnTo>
                    <a:pt x="758" y="475"/>
                  </a:lnTo>
                  <a:lnTo>
                    <a:pt x="764" y="487"/>
                  </a:lnTo>
                  <a:lnTo>
                    <a:pt x="769" y="500"/>
                  </a:lnTo>
                  <a:lnTo>
                    <a:pt x="769" y="500"/>
                  </a:lnTo>
                  <a:close/>
                  <a:moveTo>
                    <a:pt x="497" y="514"/>
                  </a:moveTo>
                  <a:lnTo>
                    <a:pt x="497" y="514"/>
                  </a:lnTo>
                  <a:lnTo>
                    <a:pt x="528" y="536"/>
                  </a:lnTo>
                  <a:lnTo>
                    <a:pt x="558" y="560"/>
                  </a:lnTo>
                  <a:lnTo>
                    <a:pt x="587" y="583"/>
                  </a:lnTo>
                  <a:lnTo>
                    <a:pt x="618" y="606"/>
                  </a:lnTo>
                  <a:lnTo>
                    <a:pt x="618" y="606"/>
                  </a:lnTo>
                  <a:lnTo>
                    <a:pt x="583" y="571"/>
                  </a:lnTo>
                  <a:lnTo>
                    <a:pt x="546" y="537"/>
                  </a:lnTo>
                  <a:lnTo>
                    <a:pt x="508" y="507"/>
                  </a:lnTo>
                  <a:lnTo>
                    <a:pt x="467" y="478"/>
                  </a:lnTo>
                  <a:lnTo>
                    <a:pt x="467" y="478"/>
                  </a:lnTo>
                  <a:lnTo>
                    <a:pt x="467" y="476"/>
                  </a:lnTo>
                  <a:lnTo>
                    <a:pt x="468" y="475"/>
                  </a:lnTo>
                  <a:lnTo>
                    <a:pt x="468" y="475"/>
                  </a:lnTo>
                  <a:lnTo>
                    <a:pt x="458" y="470"/>
                  </a:lnTo>
                  <a:lnTo>
                    <a:pt x="449" y="464"/>
                  </a:lnTo>
                  <a:lnTo>
                    <a:pt x="439" y="459"/>
                  </a:lnTo>
                  <a:lnTo>
                    <a:pt x="430" y="455"/>
                  </a:lnTo>
                  <a:lnTo>
                    <a:pt x="430" y="455"/>
                  </a:lnTo>
                  <a:lnTo>
                    <a:pt x="447" y="470"/>
                  </a:lnTo>
                  <a:lnTo>
                    <a:pt x="462" y="485"/>
                  </a:lnTo>
                  <a:lnTo>
                    <a:pt x="479" y="500"/>
                  </a:lnTo>
                  <a:lnTo>
                    <a:pt x="497" y="514"/>
                  </a:lnTo>
                  <a:lnTo>
                    <a:pt x="497" y="514"/>
                  </a:lnTo>
                  <a:close/>
                  <a:moveTo>
                    <a:pt x="601" y="468"/>
                  </a:moveTo>
                  <a:lnTo>
                    <a:pt x="601" y="468"/>
                  </a:lnTo>
                  <a:lnTo>
                    <a:pt x="592" y="461"/>
                  </a:lnTo>
                  <a:lnTo>
                    <a:pt x="587" y="458"/>
                  </a:lnTo>
                  <a:lnTo>
                    <a:pt x="584" y="456"/>
                  </a:lnTo>
                  <a:lnTo>
                    <a:pt x="584" y="456"/>
                  </a:lnTo>
                  <a:lnTo>
                    <a:pt x="592" y="464"/>
                  </a:lnTo>
                  <a:lnTo>
                    <a:pt x="597" y="467"/>
                  </a:lnTo>
                  <a:lnTo>
                    <a:pt x="601" y="468"/>
                  </a:lnTo>
                  <a:lnTo>
                    <a:pt x="601" y="468"/>
                  </a:lnTo>
                  <a:close/>
                  <a:moveTo>
                    <a:pt x="327" y="456"/>
                  </a:moveTo>
                  <a:lnTo>
                    <a:pt x="327" y="456"/>
                  </a:lnTo>
                  <a:lnTo>
                    <a:pt x="325" y="458"/>
                  </a:lnTo>
                  <a:lnTo>
                    <a:pt x="322" y="458"/>
                  </a:lnTo>
                  <a:lnTo>
                    <a:pt x="321" y="458"/>
                  </a:lnTo>
                  <a:lnTo>
                    <a:pt x="318" y="458"/>
                  </a:lnTo>
                  <a:lnTo>
                    <a:pt x="318" y="458"/>
                  </a:lnTo>
                  <a:lnTo>
                    <a:pt x="324" y="464"/>
                  </a:lnTo>
                  <a:lnTo>
                    <a:pt x="331" y="470"/>
                  </a:lnTo>
                  <a:lnTo>
                    <a:pt x="331" y="470"/>
                  </a:lnTo>
                  <a:lnTo>
                    <a:pt x="337" y="478"/>
                  </a:lnTo>
                  <a:lnTo>
                    <a:pt x="345" y="484"/>
                  </a:lnTo>
                  <a:lnTo>
                    <a:pt x="345" y="484"/>
                  </a:lnTo>
                  <a:lnTo>
                    <a:pt x="343" y="481"/>
                  </a:lnTo>
                  <a:lnTo>
                    <a:pt x="343" y="478"/>
                  </a:lnTo>
                  <a:lnTo>
                    <a:pt x="343" y="478"/>
                  </a:lnTo>
                  <a:lnTo>
                    <a:pt x="348" y="479"/>
                  </a:lnTo>
                  <a:lnTo>
                    <a:pt x="353" y="481"/>
                  </a:lnTo>
                  <a:lnTo>
                    <a:pt x="356" y="484"/>
                  </a:lnTo>
                  <a:lnTo>
                    <a:pt x="360" y="485"/>
                  </a:lnTo>
                  <a:lnTo>
                    <a:pt x="360" y="485"/>
                  </a:lnTo>
                  <a:lnTo>
                    <a:pt x="353" y="478"/>
                  </a:lnTo>
                  <a:lnTo>
                    <a:pt x="345" y="470"/>
                  </a:lnTo>
                  <a:lnTo>
                    <a:pt x="327" y="456"/>
                  </a:lnTo>
                  <a:lnTo>
                    <a:pt x="327" y="456"/>
                  </a:lnTo>
                  <a:close/>
                  <a:moveTo>
                    <a:pt x="196" y="476"/>
                  </a:moveTo>
                  <a:lnTo>
                    <a:pt x="196" y="476"/>
                  </a:lnTo>
                  <a:lnTo>
                    <a:pt x="192" y="470"/>
                  </a:lnTo>
                  <a:lnTo>
                    <a:pt x="191" y="462"/>
                  </a:lnTo>
                  <a:lnTo>
                    <a:pt x="191" y="462"/>
                  </a:lnTo>
                  <a:lnTo>
                    <a:pt x="185" y="461"/>
                  </a:lnTo>
                  <a:lnTo>
                    <a:pt x="180" y="461"/>
                  </a:lnTo>
                  <a:lnTo>
                    <a:pt x="180" y="461"/>
                  </a:lnTo>
                  <a:lnTo>
                    <a:pt x="182" y="465"/>
                  </a:lnTo>
                  <a:lnTo>
                    <a:pt x="186" y="470"/>
                  </a:lnTo>
                  <a:lnTo>
                    <a:pt x="191" y="473"/>
                  </a:lnTo>
                  <a:lnTo>
                    <a:pt x="196" y="476"/>
                  </a:lnTo>
                  <a:lnTo>
                    <a:pt x="196" y="476"/>
                  </a:lnTo>
                  <a:close/>
                  <a:moveTo>
                    <a:pt x="241" y="490"/>
                  </a:moveTo>
                  <a:lnTo>
                    <a:pt x="241" y="490"/>
                  </a:lnTo>
                  <a:lnTo>
                    <a:pt x="247" y="494"/>
                  </a:lnTo>
                  <a:lnTo>
                    <a:pt x="253" y="499"/>
                  </a:lnTo>
                  <a:lnTo>
                    <a:pt x="267" y="505"/>
                  </a:lnTo>
                  <a:lnTo>
                    <a:pt x="267" y="505"/>
                  </a:lnTo>
                  <a:lnTo>
                    <a:pt x="278" y="513"/>
                  </a:lnTo>
                  <a:lnTo>
                    <a:pt x="282" y="517"/>
                  </a:lnTo>
                  <a:lnTo>
                    <a:pt x="289" y="519"/>
                  </a:lnTo>
                  <a:lnTo>
                    <a:pt x="289" y="519"/>
                  </a:lnTo>
                  <a:lnTo>
                    <a:pt x="285" y="513"/>
                  </a:lnTo>
                  <a:lnTo>
                    <a:pt x="279" y="508"/>
                  </a:lnTo>
                  <a:lnTo>
                    <a:pt x="279" y="508"/>
                  </a:lnTo>
                  <a:lnTo>
                    <a:pt x="247" y="485"/>
                  </a:lnTo>
                  <a:lnTo>
                    <a:pt x="231" y="473"/>
                  </a:lnTo>
                  <a:lnTo>
                    <a:pt x="215" y="461"/>
                  </a:lnTo>
                  <a:lnTo>
                    <a:pt x="215" y="461"/>
                  </a:lnTo>
                  <a:lnTo>
                    <a:pt x="228" y="476"/>
                  </a:lnTo>
                  <a:lnTo>
                    <a:pt x="241" y="490"/>
                  </a:lnTo>
                  <a:lnTo>
                    <a:pt x="241" y="490"/>
                  </a:lnTo>
                  <a:close/>
                  <a:moveTo>
                    <a:pt x="215" y="472"/>
                  </a:moveTo>
                  <a:lnTo>
                    <a:pt x="215" y="472"/>
                  </a:lnTo>
                  <a:lnTo>
                    <a:pt x="208" y="465"/>
                  </a:lnTo>
                  <a:lnTo>
                    <a:pt x="203" y="462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203" y="464"/>
                  </a:lnTo>
                  <a:lnTo>
                    <a:pt x="208" y="468"/>
                  </a:lnTo>
                  <a:lnTo>
                    <a:pt x="211" y="472"/>
                  </a:lnTo>
                  <a:lnTo>
                    <a:pt x="215" y="472"/>
                  </a:lnTo>
                  <a:lnTo>
                    <a:pt x="215" y="472"/>
                  </a:lnTo>
                  <a:close/>
                  <a:moveTo>
                    <a:pt x="464" y="491"/>
                  </a:moveTo>
                  <a:lnTo>
                    <a:pt x="464" y="491"/>
                  </a:lnTo>
                  <a:lnTo>
                    <a:pt x="449" y="476"/>
                  </a:lnTo>
                  <a:lnTo>
                    <a:pt x="432" y="462"/>
                  </a:lnTo>
                  <a:lnTo>
                    <a:pt x="432" y="462"/>
                  </a:lnTo>
                  <a:lnTo>
                    <a:pt x="430" y="464"/>
                  </a:lnTo>
                  <a:lnTo>
                    <a:pt x="429" y="464"/>
                  </a:lnTo>
                  <a:lnTo>
                    <a:pt x="427" y="467"/>
                  </a:lnTo>
                  <a:lnTo>
                    <a:pt x="427" y="467"/>
                  </a:lnTo>
                  <a:lnTo>
                    <a:pt x="446" y="479"/>
                  </a:lnTo>
                  <a:lnTo>
                    <a:pt x="455" y="487"/>
                  </a:lnTo>
                  <a:lnTo>
                    <a:pt x="464" y="491"/>
                  </a:lnTo>
                  <a:lnTo>
                    <a:pt x="464" y="491"/>
                  </a:lnTo>
                  <a:close/>
                  <a:moveTo>
                    <a:pt x="420" y="473"/>
                  </a:moveTo>
                  <a:lnTo>
                    <a:pt x="420" y="473"/>
                  </a:lnTo>
                  <a:lnTo>
                    <a:pt x="412" y="468"/>
                  </a:lnTo>
                  <a:lnTo>
                    <a:pt x="404" y="464"/>
                  </a:lnTo>
                  <a:lnTo>
                    <a:pt x="404" y="464"/>
                  </a:lnTo>
                  <a:lnTo>
                    <a:pt x="412" y="470"/>
                  </a:lnTo>
                  <a:lnTo>
                    <a:pt x="415" y="473"/>
                  </a:lnTo>
                  <a:lnTo>
                    <a:pt x="420" y="473"/>
                  </a:lnTo>
                  <a:lnTo>
                    <a:pt x="420" y="473"/>
                  </a:lnTo>
                  <a:close/>
                  <a:moveTo>
                    <a:pt x="793" y="465"/>
                  </a:moveTo>
                  <a:lnTo>
                    <a:pt x="793" y="465"/>
                  </a:lnTo>
                  <a:lnTo>
                    <a:pt x="795" y="475"/>
                  </a:lnTo>
                  <a:lnTo>
                    <a:pt x="796" y="479"/>
                  </a:lnTo>
                  <a:lnTo>
                    <a:pt x="799" y="482"/>
                  </a:lnTo>
                  <a:lnTo>
                    <a:pt x="799" y="482"/>
                  </a:lnTo>
                  <a:lnTo>
                    <a:pt x="796" y="464"/>
                  </a:lnTo>
                  <a:lnTo>
                    <a:pt x="796" y="464"/>
                  </a:lnTo>
                  <a:lnTo>
                    <a:pt x="795" y="464"/>
                  </a:lnTo>
                  <a:lnTo>
                    <a:pt x="793" y="465"/>
                  </a:lnTo>
                  <a:lnTo>
                    <a:pt x="793" y="465"/>
                  </a:lnTo>
                  <a:close/>
                  <a:moveTo>
                    <a:pt x="673" y="473"/>
                  </a:moveTo>
                  <a:lnTo>
                    <a:pt x="673" y="473"/>
                  </a:lnTo>
                  <a:lnTo>
                    <a:pt x="671" y="470"/>
                  </a:lnTo>
                  <a:lnTo>
                    <a:pt x="667" y="467"/>
                  </a:lnTo>
                  <a:lnTo>
                    <a:pt x="667" y="467"/>
                  </a:lnTo>
                  <a:lnTo>
                    <a:pt x="668" y="470"/>
                  </a:lnTo>
                  <a:lnTo>
                    <a:pt x="671" y="472"/>
                  </a:lnTo>
                  <a:lnTo>
                    <a:pt x="673" y="473"/>
                  </a:lnTo>
                  <a:lnTo>
                    <a:pt x="673" y="473"/>
                  </a:lnTo>
                  <a:close/>
                  <a:moveTo>
                    <a:pt x="214" y="499"/>
                  </a:moveTo>
                  <a:lnTo>
                    <a:pt x="214" y="499"/>
                  </a:lnTo>
                  <a:lnTo>
                    <a:pt x="220" y="500"/>
                  </a:lnTo>
                  <a:lnTo>
                    <a:pt x="226" y="504"/>
                  </a:lnTo>
                  <a:lnTo>
                    <a:pt x="231" y="507"/>
                  </a:lnTo>
                  <a:lnTo>
                    <a:pt x="235" y="510"/>
                  </a:lnTo>
                  <a:lnTo>
                    <a:pt x="235" y="510"/>
                  </a:lnTo>
                  <a:lnTo>
                    <a:pt x="234" y="505"/>
                  </a:lnTo>
                  <a:lnTo>
                    <a:pt x="232" y="502"/>
                  </a:lnTo>
                  <a:lnTo>
                    <a:pt x="229" y="500"/>
                  </a:lnTo>
                  <a:lnTo>
                    <a:pt x="228" y="497"/>
                  </a:lnTo>
                  <a:lnTo>
                    <a:pt x="228" y="497"/>
                  </a:lnTo>
                  <a:lnTo>
                    <a:pt x="221" y="494"/>
                  </a:lnTo>
                  <a:lnTo>
                    <a:pt x="215" y="490"/>
                  </a:lnTo>
                  <a:lnTo>
                    <a:pt x="214" y="487"/>
                  </a:lnTo>
                  <a:lnTo>
                    <a:pt x="212" y="484"/>
                  </a:lnTo>
                  <a:lnTo>
                    <a:pt x="212" y="481"/>
                  </a:lnTo>
                  <a:lnTo>
                    <a:pt x="214" y="476"/>
                  </a:lnTo>
                  <a:lnTo>
                    <a:pt x="214" y="476"/>
                  </a:lnTo>
                  <a:lnTo>
                    <a:pt x="209" y="475"/>
                  </a:lnTo>
                  <a:lnTo>
                    <a:pt x="206" y="472"/>
                  </a:lnTo>
                  <a:lnTo>
                    <a:pt x="202" y="470"/>
                  </a:lnTo>
                  <a:lnTo>
                    <a:pt x="199" y="468"/>
                  </a:lnTo>
                  <a:lnTo>
                    <a:pt x="199" y="468"/>
                  </a:lnTo>
                  <a:lnTo>
                    <a:pt x="214" y="499"/>
                  </a:lnTo>
                  <a:lnTo>
                    <a:pt x="214" y="499"/>
                  </a:lnTo>
                  <a:close/>
                  <a:moveTo>
                    <a:pt x="331" y="496"/>
                  </a:moveTo>
                  <a:lnTo>
                    <a:pt x="331" y="496"/>
                  </a:lnTo>
                  <a:lnTo>
                    <a:pt x="322" y="490"/>
                  </a:lnTo>
                  <a:lnTo>
                    <a:pt x="311" y="481"/>
                  </a:lnTo>
                  <a:lnTo>
                    <a:pt x="302" y="475"/>
                  </a:lnTo>
                  <a:lnTo>
                    <a:pt x="293" y="468"/>
                  </a:lnTo>
                  <a:lnTo>
                    <a:pt x="293" y="468"/>
                  </a:lnTo>
                  <a:lnTo>
                    <a:pt x="301" y="478"/>
                  </a:lnTo>
                  <a:lnTo>
                    <a:pt x="310" y="485"/>
                  </a:lnTo>
                  <a:lnTo>
                    <a:pt x="321" y="491"/>
                  </a:lnTo>
                  <a:lnTo>
                    <a:pt x="331" y="496"/>
                  </a:lnTo>
                  <a:lnTo>
                    <a:pt x="331" y="496"/>
                  </a:lnTo>
                  <a:close/>
                  <a:moveTo>
                    <a:pt x="690" y="499"/>
                  </a:moveTo>
                  <a:lnTo>
                    <a:pt x="690" y="499"/>
                  </a:lnTo>
                  <a:lnTo>
                    <a:pt x="682" y="490"/>
                  </a:lnTo>
                  <a:lnTo>
                    <a:pt x="674" y="482"/>
                  </a:lnTo>
                  <a:lnTo>
                    <a:pt x="656" y="468"/>
                  </a:lnTo>
                  <a:lnTo>
                    <a:pt x="656" y="468"/>
                  </a:lnTo>
                  <a:lnTo>
                    <a:pt x="662" y="476"/>
                  </a:lnTo>
                  <a:lnTo>
                    <a:pt x="671" y="484"/>
                  </a:lnTo>
                  <a:lnTo>
                    <a:pt x="690" y="499"/>
                  </a:lnTo>
                  <a:lnTo>
                    <a:pt x="690" y="499"/>
                  </a:lnTo>
                  <a:close/>
                  <a:moveTo>
                    <a:pt x="520" y="494"/>
                  </a:moveTo>
                  <a:lnTo>
                    <a:pt x="520" y="494"/>
                  </a:lnTo>
                  <a:lnTo>
                    <a:pt x="528" y="499"/>
                  </a:lnTo>
                  <a:lnTo>
                    <a:pt x="532" y="504"/>
                  </a:lnTo>
                  <a:lnTo>
                    <a:pt x="545" y="516"/>
                  </a:lnTo>
                  <a:lnTo>
                    <a:pt x="545" y="516"/>
                  </a:lnTo>
                  <a:lnTo>
                    <a:pt x="554" y="523"/>
                  </a:lnTo>
                  <a:lnTo>
                    <a:pt x="563" y="529"/>
                  </a:lnTo>
                  <a:lnTo>
                    <a:pt x="563" y="529"/>
                  </a:lnTo>
                  <a:lnTo>
                    <a:pt x="571" y="534"/>
                  </a:lnTo>
                  <a:lnTo>
                    <a:pt x="572" y="536"/>
                  </a:lnTo>
                  <a:lnTo>
                    <a:pt x="575" y="536"/>
                  </a:lnTo>
                  <a:lnTo>
                    <a:pt x="575" y="536"/>
                  </a:lnTo>
                  <a:lnTo>
                    <a:pt x="555" y="517"/>
                  </a:lnTo>
                  <a:lnTo>
                    <a:pt x="536" y="500"/>
                  </a:lnTo>
                  <a:lnTo>
                    <a:pt x="516" y="484"/>
                  </a:lnTo>
                  <a:lnTo>
                    <a:pt x="505" y="476"/>
                  </a:lnTo>
                  <a:lnTo>
                    <a:pt x="494" y="470"/>
                  </a:lnTo>
                  <a:lnTo>
                    <a:pt x="494" y="470"/>
                  </a:lnTo>
                  <a:lnTo>
                    <a:pt x="508" y="482"/>
                  </a:lnTo>
                  <a:lnTo>
                    <a:pt x="514" y="488"/>
                  </a:lnTo>
                  <a:lnTo>
                    <a:pt x="520" y="494"/>
                  </a:lnTo>
                  <a:lnTo>
                    <a:pt x="520" y="494"/>
                  </a:lnTo>
                  <a:close/>
                  <a:moveTo>
                    <a:pt x="749" y="499"/>
                  </a:moveTo>
                  <a:lnTo>
                    <a:pt x="749" y="499"/>
                  </a:lnTo>
                  <a:lnTo>
                    <a:pt x="737" y="485"/>
                  </a:lnTo>
                  <a:lnTo>
                    <a:pt x="729" y="479"/>
                  </a:lnTo>
                  <a:lnTo>
                    <a:pt x="723" y="473"/>
                  </a:lnTo>
                  <a:lnTo>
                    <a:pt x="723" y="473"/>
                  </a:lnTo>
                  <a:lnTo>
                    <a:pt x="720" y="472"/>
                  </a:lnTo>
                  <a:lnTo>
                    <a:pt x="719" y="470"/>
                  </a:lnTo>
                  <a:lnTo>
                    <a:pt x="717" y="470"/>
                  </a:lnTo>
                  <a:lnTo>
                    <a:pt x="717" y="470"/>
                  </a:lnTo>
                  <a:lnTo>
                    <a:pt x="723" y="476"/>
                  </a:lnTo>
                  <a:lnTo>
                    <a:pt x="726" y="481"/>
                  </a:lnTo>
                  <a:lnTo>
                    <a:pt x="735" y="493"/>
                  </a:lnTo>
                  <a:lnTo>
                    <a:pt x="740" y="499"/>
                  </a:lnTo>
                  <a:lnTo>
                    <a:pt x="744" y="504"/>
                  </a:lnTo>
                  <a:lnTo>
                    <a:pt x="751" y="507"/>
                  </a:lnTo>
                  <a:lnTo>
                    <a:pt x="760" y="508"/>
                  </a:lnTo>
                  <a:lnTo>
                    <a:pt x="760" y="508"/>
                  </a:lnTo>
                  <a:lnTo>
                    <a:pt x="755" y="504"/>
                  </a:lnTo>
                  <a:lnTo>
                    <a:pt x="749" y="499"/>
                  </a:lnTo>
                  <a:lnTo>
                    <a:pt x="749" y="499"/>
                  </a:lnTo>
                  <a:close/>
                  <a:moveTo>
                    <a:pt x="206" y="510"/>
                  </a:moveTo>
                  <a:lnTo>
                    <a:pt x="206" y="510"/>
                  </a:lnTo>
                  <a:lnTo>
                    <a:pt x="192" y="490"/>
                  </a:lnTo>
                  <a:lnTo>
                    <a:pt x="179" y="472"/>
                  </a:lnTo>
                  <a:lnTo>
                    <a:pt x="179" y="472"/>
                  </a:lnTo>
                  <a:lnTo>
                    <a:pt x="182" y="484"/>
                  </a:lnTo>
                  <a:lnTo>
                    <a:pt x="189" y="494"/>
                  </a:lnTo>
                  <a:lnTo>
                    <a:pt x="197" y="502"/>
                  </a:lnTo>
                  <a:lnTo>
                    <a:pt x="206" y="510"/>
                  </a:lnTo>
                  <a:lnTo>
                    <a:pt x="206" y="510"/>
                  </a:lnTo>
                  <a:close/>
                  <a:moveTo>
                    <a:pt x="674" y="519"/>
                  </a:moveTo>
                  <a:lnTo>
                    <a:pt x="674" y="519"/>
                  </a:lnTo>
                  <a:lnTo>
                    <a:pt x="650" y="494"/>
                  </a:lnTo>
                  <a:lnTo>
                    <a:pt x="638" y="482"/>
                  </a:lnTo>
                  <a:lnTo>
                    <a:pt x="624" y="473"/>
                  </a:lnTo>
                  <a:lnTo>
                    <a:pt x="624" y="473"/>
                  </a:lnTo>
                  <a:lnTo>
                    <a:pt x="648" y="499"/>
                  </a:lnTo>
                  <a:lnTo>
                    <a:pt x="661" y="510"/>
                  </a:lnTo>
                  <a:lnTo>
                    <a:pt x="674" y="519"/>
                  </a:lnTo>
                  <a:lnTo>
                    <a:pt x="674" y="519"/>
                  </a:lnTo>
                  <a:close/>
                  <a:moveTo>
                    <a:pt x="683" y="481"/>
                  </a:moveTo>
                  <a:lnTo>
                    <a:pt x="683" y="481"/>
                  </a:lnTo>
                  <a:lnTo>
                    <a:pt x="680" y="479"/>
                  </a:lnTo>
                  <a:lnTo>
                    <a:pt x="679" y="478"/>
                  </a:lnTo>
                  <a:lnTo>
                    <a:pt x="676" y="476"/>
                  </a:lnTo>
                  <a:lnTo>
                    <a:pt x="674" y="475"/>
                  </a:lnTo>
                  <a:lnTo>
                    <a:pt x="674" y="475"/>
                  </a:lnTo>
                  <a:lnTo>
                    <a:pt x="679" y="479"/>
                  </a:lnTo>
                  <a:lnTo>
                    <a:pt x="680" y="481"/>
                  </a:lnTo>
                  <a:lnTo>
                    <a:pt x="683" y="481"/>
                  </a:lnTo>
                  <a:lnTo>
                    <a:pt x="683" y="481"/>
                  </a:lnTo>
                  <a:close/>
                  <a:moveTo>
                    <a:pt x="415" y="519"/>
                  </a:moveTo>
                  <a:lnTo>
                    <a:pt x="415" y="519"/>
                  </a:lnTo>
                  <a:lnTo>
                    <a:pt x="403" y="507"/>
                  </a:lnTo>
                  <a:lnTo>
                    <a:pt x="391" y="494"/>
                  </a:lnTo>
                  <a:lnTo>
                    <a:pt x="377" y="484"/>
                  </a:lnTo>
                  <a:lnTo>
                    <a:pt x="371" y="479"/>
                  </a:lnTo>
                  <a:lnTo>
                    <a:pt x="363" y="476"/>
                  </a:lnTo>
                  <a:lnTo>
                    <a:pt x="363" y="476"/>
                  </a:lnTo>
                  <a:lnTo>
                    <a:pt x="389" y="497"/>
                  </a:lnTo>
                  <a:lnTo>
                    <a:pt x="415" y="519"/>
                  </a:lnTo>
                  <a:lnTo>
                    <a:pt x="415" y="519"/>
                  </a:lnTo>
                  <a:close/>
                  <a:moveTo>
                    <a:pt x="613" y="487"/>
                  </a:moveTo>
                  <a:lnTo>
                    <a:pt x="613" y="487"/>
                  </a:lnTo>
                  <a:lnTo>
                    <a:pt x="607" y="481"/>
                  </a:lnTo>
                  <a:lnTo>
                    <a:pt x="604" y="479"/>
                  </a:lnTo>
                  <a:lnTo>
                    <a:pt x="603" y="479"/>
                  </a:lnTo>
                  <a:lnTo>
                    <a:pt x="603" y="479"/>
                  </a:lnTo>
                  <a:lnTo>
                    <a:pt x="606" y="481"/>
                  </a:lnTo>
                  <a:lnTo>
                    <a:pt x="607" y="484"/>
                  </a:lnTo>
                  <a:lnTo>
                    <a:pt x="610" y="485"/>
                  </a:lnTo>
                  <a:lnTo>
                    <a:pt x="613" y="487"/>
                  </a:lnTo>
                  <a:lnTo>
                    <a:pt x="613" y="487"/>
                  </a:lnTo>
                  <a:close/>
                  <a:moveTo>
                    <a:pt x="273" y="479"/>
                  </a:moveTo>
                  <a:lnTo>
                    <a:pt x="273" y="479"/>
                  </a:lnTo>
                  <a:lnTo>
                    <a:pt x="284" y="487"/>
                  </a:lnTo>
                  <a:lnTo>
                    <a:pt x="290" y="490"/>
                  </a:lnTo>
                  <a:lnTo>
                    <a:pt x="296" y="491"/>
                  </a:lnTo>
                  <a:lnTo>
                    <a:pt x="296" y="491"/>
                  </a:lnTo>
                  <a:lnTo>
                    <a:pt x="292" y="487"/>
                  </a:lnTo>
                  <a:lnTo>
                    <a:pt x="285" y="482"/>
                  </a:lnTo>
                  <a:lnTo>
                    <a:pt x="279" y="481"/>
                  </a:lnTo>
                  <a:lnTo>
                    <a:pt x="273" y="479"/>
                  </a:lnTo>
                  <a:lnTo>
                    <a:pt x="273" y="479"/>
                  </a:lnTo>
                  <a:close/>
                  <a:moveTo>
                    <a:pt x="676" y="508"/>
                  </a:moveTo>
                  <a:lnTo>
                    <a:pt x="676" y="508"/>
                  </a:lnTo>
                  <a:lnTo>
                    <a:pt x="682" y="516"/>
                  </a:lnTo>
                  <a:lnTo>
                    <a:pt x="690" y="525"/>
                  </a:lnTo>
                  <a:lnTo>
                    <a:pt x="697" y="532"/>
                  </a:lnTo>
                  <a:lnTo>
                    <a:pt x="700" y="534"/>
                  </a:lnTo>
                  <a:lnTo>
                    <a:pt x="705" y="536"/>
                  </a:lnTo>
                  <a:lnTo>
                    <a:pt x="705" y="536"/>
                  </a:lnTo>
                  <a:lnTo>
                    <a:pt x="699" y="525"/>
                  </a:lnTo>
                  <a:lnTo>
                    <a:pt x="691" y="516"/>
                  </a:lnTo>
                  <a:lnTo>
                    <a:pt x="674" y="497"/>
                  </a:lnTo>
                  <a:lnTo>
                    <a:pt x="674" y="497"/>
                  </a:lnTo>
                  <a:lnTo>
                    <a:pt x="674" y="499"/>
                  </a:lnTo>
                  <a:lnTo>
                    <a:pt x="674" y="499"/>
                  </a:lnTo>
                  <a:lnTo>
                    <a:pt x="674" y="499"/>
                  </a:lnTo>
                  <a:lnTo>
                    <a:pt x="668" y="493"/>
                  </a:lnTo>
                  <a:lnTo>
                    <a:pt x="661" y="488"/>
                  </a:lnTo>
                  <a:lnTo>
                    <a:pt x="645" y="478"/>
                  </a:lnTo>
                  <a:lnTo>
                    <a:pt x="645" y="478"/>
                  </a:lnTo>
                  <a:lnTo>
                    <a:pt x="661" y="494"/>
                  </a:lnTo>
                  <a:lnTo>
                    <a:pt x="676" y="508"/>
                  </a:lnTo>
                  <a:lnTo>
                    <a:pt x="676" y="508"/>
                  </a:lnTo>
                  <a:close/>
                  <a:moveTo>
                    <a:pt x="325" y="485"/>
                  </a:moveTo>
                  <a:lnTo>
                    <a:pt x="325" y="485"/>
                  </a:lnTo>
                  <a:lnTo>
                    <a:pt x="325" y="484"/>
                  </a:lnTo>
                  <a:lnTo>
                    <a:pt x="324" y="482"/>
                  </a:lnTo>
                  <a:lnTo>
                    <a:pt x="322" y="482"/>
                  </a:lnTo>
                  <a:lnTo>
                    <a:pt x="321" y="482"/>
                  </a:lnTo>
                  <a:lnTo>
                    <a:pt x="321" y="482"/>
                  </a:lnTo>
                  <a:lnTo>
                    <a:pt x="324" y="484"/>
                  </a:lnTo>
                  <a:lnTo>
                    <a:pt x="325" y="485"/>
                  </a:lnTo>
                  <a:lnTo>
                    <a:pt x="325" y="485"/>
                  </a:lnTo>
                  <a:close/>
                  <a:moveTo>
                    <a:pt x="726" y="514"/>
                  </a:moveTo>
                  <a:lnTo>
                    <a:pt x="726" y="514"/>
                  </a:lnTo>
                  <a:lnTo>
                    <a:pt x="728" y="517"/>
                  </a:lnTo>
                  <a:lnTo>
                    <a:pt x="729" y="519"/>
                  </a:lnTo>
                  <a:lnTo>
                    <a:pt x="729" y="517"/>
                  </a:lnTo>
                  <a:lnTo>
                    <a:pt x="729" y="517"/>
                  </a:lnTo>
                  <a:lnTo>
                    <a:pt x="722" y="508"/>
                  </a:lnTo>
                  <a:lnTo>
                    <a:pt x="715" y="497"/>
                  </a:lnTo>
                  <a:lnTo>
                    <a:pt x="706" y="488"/>
                  </a:lnTo>
                  <a:lnTo>
                    <a:pt x="702" y="485"/>
                  </a:lnTo>
                  <a:lnTo>
                    <a:pt x="696" y="482"/>
                  </a:lnTo>
                  <a:lnTo>
                    <a:pt x="696" y="482"/>
                  </a:lnTo>
                  <a:lnTo>
                    <a:pt x="711" y="499"/>
                  </a:lnTo>
                  <a:lnTo>
                    <a:pt x="726" y="514"/>
                  </a:lnTo>
                  <a:lnTo>
                    <a:pt x="726" y="514"/>
                  </a:lnTo>
                  <a:close/>
                  <a:moveTo>
                    <a:pt x="447" y="485"/>
                  </a:moveTo>
                  <a:lnTo>
                    <a:pt x="447" y="485"/>
                  </a:lnTo>
                  <a:lnTo>
                    <a:pt x="446" y="484"/>
                  </a:lnTo>
                  <a:lnTo>
                    <a:pt x="444" y="484"/>
                  </a:lnTo>
                  <a:lnTo>
                    <a:pt x="444" y="485"/>
                  </a:lnTo>
                  <a:lnTo>
                    <a:pt x="444" y="485"/>
                  </a:lnTo>
                  <a:lnTo>
                    <a:pt x="446" y="487"/>
                  </a:lnTo>
                  <a:lnTo>
                    <a:pt x="447" y="487"/>
                  </a:lnTo>
                  <a:lnTo>
                    <a:pt x="447" y="485"/>
                  </a:lnTo>
                  <a:lnTo>
                    <a:pt x="447" y="485"/>
                  </a:lnTo>
                  <a:close/>
                  <a:moveTo>
                    <a:pt x="577" y="493"/>
                  </a:moveTo>
                  <a:lnTo>
                    <a:pt x="577" y="493"/>
                  </a:lnTo>
                  <a:lnTo>
                    <a:pt x="572" y="488"/>
                  </a:lnTo>
                  <a:lnTo>
                    <a:pt x="566" y="485"/>
                  </a:lnTo>
                  <a:lnTo>
                    <a:pt x="566" y="485"/>
                  </a:lnTo>
                  <a:lnTo>
                    <a:pt x="571" y="490"/>
                  </a:lnTo>
                  <a:lnTo>
                    <a:pt x="574" y="491"/>
                  </a:lnTo>
                  <a:lnTo>
                    <a:pt x="577" y="493"/>
                  </a:lnTo>
                  <a:lnTo>
                    <a:pt x="577" y="493"/>
                  </a:lnTo>
                  <a:close/>
                  <a:moveTo>
                    <a:pt x="281" y="496"/>
                  </a:moveTo>
                  <a:lnTo>
                    <a:pt x="281" y="496"/>
                  </a:lnTo>
                  <a:lnTo>
                    <a:pt x="264" y="485"/>
                  </a:lnTo>
                  <a:lnTo>
                    <a:pt x="264" y="485"/>
                  </a:lnTo>
                  <a:lnTo>
                    <a:pt x="272" y="494"/>
                  </a:lnTo>
                  <a:lnTo>
                    <a:pt x="276" y="497"/>
                  </a:lnTo>
                  <a:lnTo>
                    <a:pt x="279" y="497"/>
                  </a:lnTo>
                  <a:lnTo>
                    <a:pt x="281" y="496"/>
                  </a:lnTo>
                  <a:lnTo>
                    <a:pt x="281" y="496"/>
                  </a:lnTo>
                  <a:close/>
                  <a:moveTo>
                    <a:pt x="357" y="505"/>
                  </a:moveTo>
                  <a:lnTo>
                    <a:pt x="357" y="505"/>
                  </a:lnTo>
                  <a:lnTo>
                    <a:pt x="343" y="496"/>
                  </a:lnTo>
                  <a:lnTo>
                    <a:pt x="328" y="487"/>
                  </a:lnTo>
                  <a:lnTo>
                    <a:pt x="328" y="487"/>
                  </a:lnTo>
                  <a:lnTo>
                    <a:pt x="334" y="493"/>
                  </a:lnTo>
                  <a:lnTo>
                    <a:pt x="340" y="497"/>
                  </a:lnTo>
                  <a:lnTo>
                    <a:pt x="348" y="502"/>
                  </a:lnTo>
                  <a:lnTo>
                    <a:pt x="357" y="505"/>
                  </a:lnTo>
                  <a:lnTo>
                    <a:pt x="357" y="505"/>
                  </a:lnTo>
                  <a:close/>
                  <a:moveTo>
                    <a:pt x="805" y="537"/>
                  </a:moveTo>
                  <a:lnTo>
                    <a:pt x="805" y="537"/>
                  </a:lnTo>
                  <a:lnTo>
                    <a:pt x="804" y="513"/>
                  </a:lnTo>
                  <a:lnTo>
                    <a:pt x="801" y="487"/>
                  </a:lnTo>
                  <a:lnTo>
                    <a:pt x="801" y="487"/>
                  </a:lnTo>
                  <a:lnTo>
                    <a:pt x="798" y="487"/>
                  </a:lnTo>
                  <a:lnTo>
                    <a:pt x="798" y="487"/>
                  </a:lnTo>
                  <a:lnTo>
                    <a:pt x="801" y="511"/>
                  </a:lnTo>
                  <a:lnTo>
                    <a:pt x="805" y="537"/>
                  </a:lnTo>
                  <a:lnTo>
                    <a:pt x="805" y="537"/>
                  </a:lnTo>
                  <a:close/>
                  <a:moveTo>
                    <a:pt x="203" y="580"/>
                  </a:moveTo>
                  <a:lnTo>
                    <a:pt x="203" y="580"/>
                  </a:lnTo>
                  <a:lnTo>
                    <a:pt x="206" y="589"/>
                  </a:lnTo>
                  <a:lnTo>
                    <a:pt x="209" y="597"/>
                  </a:lnTo>
                  <a:lnTo>
                    <a:pt x="212" y="601"/>
                  </a:lnTo>
                  <a:lnTo>
                    <a:pt x="215" y="603"/>
                  </a:lnTo>
                  <a:lnTo>
                    <a:pt x="220" y="604"/>
                  </a:lnTo>
                  <a:lnTo>
                    <a:pt x="225" y="606"/>
                  </a:lnTo>
                  <a:lnTo>
                    <a:pt x="225" y="606"/>
                  </a:lnTo>
                  <a:lnTo>
                    <a:pt x="221" y="601"/>
                  </a:lnTo>
                  <a:lnTo>
                    <a:pt x="218" y="598"/>
                  </a:lnTo>
                  <a:lnTo>
                    <a:pt x="214" y="595"/>
                  </a:lnTo>
                  <a:lnTo>
                    <a:pt x="212" y="592"/>
                  </a:lnTo>
                  <a:lnTo>
                    <a:pt x="212" y="589"/>
                  </a:lnTo>
                  <a:lnTo>
                    <a:pt x="212" y="589"/>
                  </a:lnTo>
                  <a:lnTo>
                    <a:pt x="221" y="592"/>
                  </a:lnTo>
                  <a:lnTo>
                    <a:pt x="229" y="595"/>
                  </a:lnTo>
                  <a:lnTo>
                    <a:pt x="241" y="606"/>
                  </a:lnTo>
                  <a:lnTo>
                    <a:pt x="241" y="606"/>
                  </a:lnTo>
                  <a:lnTo>
                    <a:pt x="269" y="626"/>
                  </a:lnTo>
                  <a:lnTo>
                    <a:pt x="269" y="626"/>
                  </a:lnTo>
                  <a:lnTo>
                    <a:pt x="264" y="619"/>
                  </a:lnTo>
                  <a:lnTo>
                    <a:pt x="260" y="613"/>
                  </a:lnTo>
                  <a:lnTo>
                    <a:pt x="247" y="604"/>
                  </a:lnTo>
                  <a:lnTo>
                    <a:pt x="235" y="595"/>
                  </a:lnTo>
                  <a:lnTo>
                    <a:pt x="223" y="584"/>
                  </a:lnTo>
                  <a:lnTo>
                    <a:pt x="223" y="584"/>
                  </a:lnTo>
                  <a:lnTo>
                    <a:pt x="221" y="575"/>
                  </a:lnTo>
                  <a:lnTo>
                    <a:pt x="218" y="568"/>
                  </a:lnTo>
                  <a:lnTo>
                    <a:pt x="214" y="560"/>
                  </a:lnTo>
                  <a:lnTo>
                    <a:pt x="208" y="552"/>
                  </a:lnTo>
                  <a:lnTo>
                    <a:pt x="196" y="540"/>
                  </a:lnTo>
                  <a:lnTo>
                    <a:pt x="189" y="534"/>
                  </a:lnTo>
                  <a:lnTo>
                    <a:pt x="185" y="526"/>
                  </a:lnTo>
                  <a:lnTo>
                    <a:pt x="185" y="526"/>
                  </a:lnTo>
                  <a:lnTo>
                    <a:pt x="188" y="525"/>
                  </a:lnTo>
                  <a:lnTo>
                    <a:pt x="188" y="523"/>
                  </a:lnTo>
                  <a:lnTo>
                    <a:pt x="188" y="522"/>
                  </a:lnTo>
                  <a:lnTo>
                    <a:pt x="188" y="522"/>
                  </a:lnTo>
                  <a:lnTo>
                    <a:pt x="176" y="507"/>
                  </a:lnTo>
                  <a:lnTo>
                    <a:pt x="170" y="499"/>
                  </a:lnTo>
                  <a:lnTo>
                    <a:pt x="164" y="490"/>
                  </a:lnTo>
                  <a:lnTo>
                    <a:pt x="164" y="490"/>
                  </a:lnTo>
                  <a:lnTo>
                    <a:pt x="173" y="511"/>
                  </a:lnTo>
                  <a:lnTo>
                    <a:pt x="182" y="534"/>
                  </a:lnTo>
                  <a:lnTo>
                    <a:pt x="203" y="580"/>
                  </a:lnTo>
                  <a:lnTo>
                    <a:pt x="203" y="580"/>
                  </a:lnTo>
                  <a:close/>
                  <a:moveTo>
                    <a:pt x="470" y="525"/>
                  </a:moveTo>
                  <a:lnTo>
                    <a:pt x="470" y="525"/>
                  </a:lnTo>
                  <a:lnTo>
                    <a:pt x="491" y="548"/>
                  </a:lnTo>
                  <a:lnTo>
                    <a:pt x="504" y="560"/>
                  </a:lnTo>
                  <a:lnTo>
                    <a:pt x="514" y="571"/>
                  </a:lnTo>
                  <a:lnTo>
                    <a:pt x="514" y="571"/>
                  </a:lnTo>
                  <a:lnTo>
                    <a:pt x="534" y="583"/>
                  </a:lnTo>
                  <a:lnTo>
                    <a:pt x="552" y="593"/>
                  </a:lnTo>
                  <a:lnTo>
                    <a:pt x="552" y="593"/>
                  </a:lnTo>
                  <a:lnTo>
                    <a:pt x="496" y="539"/>
                  </a:lnTo>
                  <a:lnTo>
                    <a:pt x="465" y="513"/>
                  </a:lnTo>
                  <a:lnTo>
                    <a:pt x="450" y="500"/>
                  </a:lnTo>
                  <a:lnTo>
                    <a:pt x="433" y="490"/>
                  </a:lnTo>
                  <a:lnTo>
                    <a:pt x="433" y="490"/>
                  </a:lnTo>
                  <a:lnTo>
                    <a:pt x="450" y="508"/>
                  </a:lnTo>
                  <a:lnTo>
                    <a:pt x="470" y="525"/>
                  </a:lnTo>
                  <a:lnTo>
                    <a:pt x="470" y="525"/>
                  </a:lnTo>
                  <a:close/>
                  <a:moveTo>
                    <a:pt x="507" y="531"/>
                  </a:moveTo>
                  <a:lnTo>
                    <a:pt x="507" y="531"/>
                  </a:lnTo>
                  <a:lnTo>
                    <a:pt x="505" y="528"/>
                  </a:lnTo>
                  <a:lnTo>
                    <a:pt x="504" y="526"/>
                  </a:lnTo>
                  <a:lnTo>
                    <a:pt x="500" y="525"/>
                  </a:lnTo>
                  <a:lnTo>
                    <a:pt x="500" y="522"/>
                  </a:lnTo>
                  <a:lnTo>
                    <a:pt x="500" y="522"/>
                  </a:lnTo>
                  <a:lnTo>
                    <a:pt x="494" y="517"/>
                  </a:lnTo>
                  <a:lnTo>
                    <a:pt x="488" y="514"/>
                  </a:lnTo>
                  <a:lnTo>
                    <a:pt x="484" y="510"/>
                  </a:lnTo>
                  <a:lnTo>
                    <a:pt x="476" y="507"/>
                  </a:lnTo>
                  <a:lnTo>
                    <a:pt x="476" y="507"/>
                  </a:lnTo>
                  <a:lnTo>
                    <a:pt x="476" y="505"/>
                  </a:lnTo>
                  <a:lnTo>
                    <a:pt x="475" y="504"/>
                  </a:lnTo>
                  <a:lnTo>
                    <a:pt x="475" y="504"/>
                  </a:lnTo>
                  <a:lnTo>
                    <a:pt x="468" y="502"/>
                  </a:lnTo>
                  <a:lnTo>
                    <a:pt x="467" y="499"/>
                  </a:lnTo>
                  <a:lnTo>
                    <a:pt x="467" y="497"/>
                  </a:lnTo>
                  <a:lnTo>
                    <a:pt x="467" y="497"/>
                  </a:lnTo>
                  <a:lnTo>
                    <a:pt x="462" y="496"/>
                  </a:lnTo>
                  <a:lnTo>
                    <a:pt x="459" y="494"/>
                  </a:lnTo>
                  <a:lnTo>
                    <a:pt x="456" y="491"/>
                  </a:lnTo>
                  <a:lnTo>
                    <a:pt x="453" y="490"/>
                  </a:lnTo>
                  <a:lnTo>
                    <a:pt x="453" y="490"/>
                  </a:lnTo>
                  <a:lnTo>
                    <a:pt x="479" y="511"/>
                  </a:lnTo>
                  <a:lnTo>
                    <a:pt x="491" y="522"/>
                  </a:lnTo>
                  <a:lnTo>
                    <a:pt x="507" y="531"/>
                  </a:lnTo>
                  <a:lnTo>
                    <a:pt x="507" y="531"/>
                  </a:lnTo>
                  <a:close/>
                  <a:moveTo>
                    <a:pt x="502" y="494"/>
                  </a:moveTo>
                  <a:lnTo>
                    <a:pt x="502" y="494"/>
                  </a:lnTo>
                  <a:lnTo>
                    <a:pt x="500" y="494"/>
                  </a:lnTo>
                  <a:lnTo>
                    <a:pt x="499" y="494"/>
                  </a:lnTo>
                  <a:lnTo>
                    <a:pt x="497" y="493"/>
                  </a:lnTo>
                  <a:lnTo>
                    <a:pt x="496" y="494"/>
                  </a:lnTo>
                  <a:lnTo>
                    <a:pt x="496" y="494"/>
                  </a:lnTo>
                  <a:lnTo>
                    <a:pt x="500" y="496"/>
                  </a:lnTo>
                  <a:lnTo>
                    <a:pt x="502" y="496"/>
                  </a:lnTo>
                  <a:lnTo>
                    <a:pt x="502" y="494"/>
                  </a:lnTo>
                  <a:lnTo>
                    <a:pt x="502" y="494"/>
                  </a:lnTo>
                  <a:close/>
                  <a:moveTo>
                    <a:pt x="307" y="496"/>
                  </a:moveTo>
                  <a:lnTo>
                    <a:pt x="307" y="496"/>
                  </a:lnTo>
                  <a:lnTo>
                    <a:pt x="304" y="497"/>
                  </a:lnTo>
                  <a:lnTo>
                    <a:pt x="299" y="497"/>
                  </a:lnTo>
                  <a:lnTo>
                    <a:pt x="299" y="497"/>
                  </a:lnTo>
                  <a:lnTo>
                    <a:pt x="314" y="511"/>
                  </a:lnTo>
                  <a:lnTo>
                    <a:pt x="324" y="516"/>
                  </a:lnTo>
                  <a:lnTo>
                    <a:pt x="333" y="520"/>
                  </a:lnTo>
                  <a:lnTo>
                    <a:pt x="333" y="520"/>
                  </a:lnTo>
                  <a:lnTo>
                    <a:pt x="325" y="514"/>
                  </a:lnTo>
                  <a:lnTo>
                    <a:pt x="319" y="508"/>
                  </a:lnTo>
                  <a:lnTo>
                    <a:pt x="313" y="502"/>
                  </a:lnTo>
                  <a:lnTo>
                    <a:pt x="307" y="496"/>
                  </a:lnTo>
                  <a:lnTo>
                    <a:pt x="307" y="496"/>
                  </a:lnTo>
                  <a:close/>
                  <a:moveTo>
                    <a:pt x="343" y="513"/>
                  </a:moveTo>
                  <a:lnTo>
                    <a:pt x="343" y="513"/>
                  </a:lnTo>
                  <a:lnTo>
                    <a:pt x="333" y="504"/>
                  </a:lnTo>
                  <a:lnTo>
                    <a:pt x="327" y="500"/>
                  </a:lnTo>
                  <a:lnTo>
                    <a:pt x="321" y="499"/>
                  </a:lnTo>
                  <a:lnTo>
                    <a:pt x="321" y="499"/>
                  </a:lnTo>
                  <a:lnTo>
                    <a:pt x="331" y="507"/>
                  </a:lnTo>
                  <a:lnTo>
                    <a:pt x="343" y="513"/>
                  </a:lnTo>
                  <a:lnTo>
                    <a:pt x="343" y="513"/>
                  </a:lnTo>
                  <a:close/>
                  <a:moveTo>
                    <a:pt x="372" y="505"/>
                  </a:moveTo>
                  <a:lnTo>
                    <a:pt x="372" y="505"/>
                  </a:lnTo>
                  <a:lnTo>
                    <a:pt x="380" y="510"/>
                  </a:lnTo>
                  <a:lnTo>
                    <a:pt x="388" y="514"/>
                  </a:lnTo>
                  <a:lnTo>
                    <a:pt x="394" y="519"/>
                  </a:lnTo>
                  <a:lnTo>
                    <a:pt x="398" y="522"/>
                  </a:lnTo>
                  <a:lnTo>
                    <a:pt x="398" y="522"/>
                  </a:lnTo>
                  <a:lnTo>
                    <a:pt x="385" y="510"/>
                  </a:lnTo>
                  <a:lnTo>
                    <a:pt x="368" y="500"/>
                  </a:lnTo>
                  <a:lnTo>
                    <a:pt x="368" y="500"/>
                  </a:lnTo>
                  <a:lnTo>
                    <a:pt x="371" y="502"/>
                  </a:lnTo>
                  <a:lnTo>
                    <a:pt x="372" y="505"/>
                  </a:lnTo>
                  <a:lnTo>
                    <a:pt x="372" y="505"/>
                  </a:lnTo>
                  <a:close/>
                  <a:moveTo>
                    <a:pt x="345" y="505"/>
                  </a:moveTo>
                  <a:lnTo>
                    <a:pt x="345" y="505"/>
                  </a:lnTo>
                  <a:lnTo>
                    <a:pt x="342" y="504"/>
                  </a:lnTo>
                  <a:lnTo>
                    <a:pt x="340" y="502"/>
                  </a:lnTo>
                  <a:lnTo>
                    <a:pt x="339" y="504"/>
                  </a:lnTo>
                  <a:lnTo>
                    <a:pt x="339" y="504"/>
                  </a:lnTo>
                  <a:lnTo>
                    <a:pt x="342" y="505"/>
                  </a:lnTo>
                  <a:lnTo>
                    <a:pt x="343" y="507"/>
                  </a:lnTo>
                  <a:lnTo>
                    <a:pt x="345" y="505"/>
                  </a:lnTo>
                  <a:lnTo>
                    <a:pt x="345" y="505"/>
                  </a:lnTo>
                  <a:close/>
                  <a:moveTo>
                    <a:pt x="447" y="542"/>
                  </a:moveTo>
                  <a:lnTo>
                    <a:pt x="447" y="542"/>
                  </a:lnTo>
                  <a:lnTo>
                    <a:pt x="455" y="548"/>
                  </a:lnTo>
                  <a:lnTo>
                    <a:pt x="458" y="551"/>
                  </a:lnTo>
                  <a:lnTo>
                    <a:pt x="461" y="551"/>
                  </a:lnTo>
                  <a:lnTo>
                    <a:pt x="461" y="551"/>
                  </a:lnTo>
                  <a:lnTo>
                    <a:pt x="449" y="539"/>
                  </a:lnTo>
                  <a:lnTo>
                    <a:pt x="435" y="526"/>
                  </a:lnTo>
                  <a:lnTo>
                    <a:pt x="423" y="514"/>
                  </a:lnTo>
                  <a:lnTo>
                    <a:pt x="407" y="504"/>
                  </a:lnTo>
                  <a:lnTo>
                    <a:pt x="407" y="504"/>
                  </a:lnTo>
                  <a:lnTo>
                    <a:pt x="426" y="523"/>
                  </a:lnTo>
                  <a:lnTo>
                    <a:pt x="436" y="534"/>
                  </a:lnTo>
                  <a:lnTo>
                    <a:pt x="447" y="542"/>
                  </a:lnTo>
                  <a:lnTo>
                    <a:pt x="447" y="542"/>
                  </a:lnTo>
                  <a:close/>
                  <a:moveTo>
                    <a:pt x="848" y="513"/>
                  </a:moveTo>
                  <a:lnTo>
                    <a:pt x="848" y="513"/>
                  </a:lnTo>
                  <a:lnTo>
                    <a:pt x="847" y="508"/>
                  </a:lnTo>
                  <a:lnTo>
                    <a:pt x="845" y="505"/>
                  </a:lnTo>
                  <a:lnTo>
                    <a:pt x="845" y="505"/>
                  </a:lnTo>
                  <a:lnTo>
                    <a:pt x="845" y="510"/>
                  </a:lnTo>
                  <a:lnTo>
                    <a:pt x="848" y="513"/>
                  </a:lnTo>
                  <a:lnTo>
                    <a:pt x="848" y="513"/>
                  </a:lnTo>
                  <a:close/>
                  <a:moveTo>
                    <a:pt x="401" y="517"/>
                  </a:moveTo>
                  <a:lnTo>
                    <a:pt x="401" y="517"/>
                  </a:lnTo>
                  <a:lnTo>
                    <a:pt x="403" y="517"/>
                  </a:lnTo>
                  <a:lnTo>
                    <a:pt x="404" y="517"/>
                  </a:lnTo>
                  <a:lnTo>
                    <a:pt x="404" y="517"/>
                  </a:lnTo>
                  <a:lnTo>
                    <a:pt x="404" y="517"/>
                  </a:lnTo>
                  <a:lnTo>
                    <a:pt x="397" y="511"/>
                  </a:lnTo>
                  <a:lnTo>
                    <a:pt x="394" y="508"/>
                  </a:lnTo>
                  <a:lnTo>
                    <a:pt x="389" y="505"/>
                  </a:lnTo>
                  <a:lnTo>
                    <a:pt x="389" y="505"/>
                  </a:lnTo>
                  <a:lnTo>
                    <a:pt x="391" y="508"/>
                  </a:lnTo>
                  <a:lnTo>
                    <a:pt x="395" y="511"/>
                  </a:lnTo>
                  <a:lnTo>
                    <a:pt x="398" y="514"/>
                  </a:lnTo>
                  <a:lnTo>
                    <a:pt x="401" y="517"/>
                  </a:lnTo>
                  <a:lnTo>
                    <a:pt x="401" y="517"/>
                  </a:lnTo>
                  <a:close/>
                  <a:moveTo>
                    <a:pt x="670" y="526"/>
                  </a:moveTo>
                  <a:lnTo>
                    <a:pt x="670" y="526"/>
                  </a:lnTo>
                  <a:lnTo>
                    <a:pt x="664" y="522"/>
                  </a:lnTo>
                  <a:lnTo>
                    <a:pt x="658" y="516"/>
                  </a:lnTo>
                  <a:lnTo>
                    <a:pt x="651" y="510"/>
                  </a:lnTo>
                  <a:lnTo>
                    <a:pt x="644" y="505"/>
                  </a:lnTo>
                  <a:lnTo>
                    <a:pt x="644" y="505"/>
                  </a:lnTo>
                  <a:lnTo>
                    <a:pt x="656" y="519"/>
                  </a:lnTo>
                  <a:lnTo>
                    <a:pt x="662" y="523"/>
                  </a:lnTo>
                  <a:lnTo>
                    <a:pt x="665" y="526"/>
                  </a:lnTo>
                  <a:lnTo>
                    <a:pt x="670" y="526"/>
                  </a:lnTo>
                  <a:lnTo>
                    <a:pt x="670" y="526"/>
                  </a:lnTo>
                  <a:close/>
                  <a:moveTo>
                    <a:pt x="363" y="510"/>
                  </a:moveTo>
                  <a:lnTo>
                    <a:pt x="363" y="510"/>
                  </a:lnTo>
                  <a:lnTo>
                    <a:pt x="363" y="511"/>
                  </a:lnTo>
                  <a:lnTo>
                    <a:pt x="363" y="511"/>
                  </a:lnTo>
                  <a:lnTo>
                    <a:pt x="362" y="513"/>
                  </a:lnTo>
                  <a:lnTo>
                    <a:pt x="362" y="513"/>
                  </a:lnTo>
                  <a:lnTo>
                    <a:pt x="357" y="511"/>
                  </a:lnTo>
                  <a:lnTo>
                    <a:pt x="354" y="511"/>
                  </a:lnTo>
                  <a:lnTo>
                    <a:pt x="346" y="507"/>
                  </a:lnTo>
                  <a:lnTo>
                    <a:pt x="346" y="507"/>
                  </a:lnTo>
                  <a:lnTo>
                    <a:pt x="365" y="525"/>
                  </a:lnTo>
                  <a:lnTo>
                    <a:pt x="385" y="540"/>
                  </a:lnTo>
                  <a:lnTo>
                    <a:pt x="406" y="554"/>
                  </a:lnTo>
                  <a:lnTo>
                    <a:pt x="427" y="568"/>
                  </a:lnTo>
                  <a:lnTo>
                    <a:pt x="427" y="568"/>
                  </a:lnTo>
                  <a:lnTo>
                    <a:pt x="420" y="557"/>
                  </a:lnTo>
                  <a:lnTo>
                    <a:pt x="411" y="548"/>
                  </a:lnTo>
                  <a:lnTo>
                    <a:pt x="401" y="540"/>
                  </a:lnTo>
                  <a:lnTo>
                    <a:pt x="394" y="529"/>
                  </a:lnTo>
                  <a:lnTo>
                    <a:pt x="394" y="529"/>
                  </a:lnTo>
                  <a:lnTo>
                    <a:pt x="394" y="531"/>
                  </a:lnTo>
                  <a:lnTo>
                    <a:pt x="392" y="529"/>
                  </a:lnTo>
                  <a:lnTo>
                    <a:pt x="392" y="529"/>
                  </a:lnTo>
                  <a:lnTo>
                    <a:pt x="392" y="529"/>
                  </a:lnTo>
                  <a:lnTo>
                    <a:pt x="392" y="528"/>
                  </a:lnTo>
                  <a:lnTo>
                    <a:pt x="394" y="526"/>
                  </a:lnTo>
                  <a:lnTo>
                    <a:pt x="394" y="526"/>
                  </a:lnTo>
                  <a:lnTo>
                    <a:pt x="386" y="522"/>
                  </a:lnTo>
                  <a:lnTo>
                    <a:pt x="378" y="517"/>
                  </a:lnTo>
                  <a:lnTo>
                    <a:pt x="371" y="513"/>
                  </a:lnTo>
                  <a:lnTo>
                    <a:pt x="363" y="510"/>
                  </a:lnTo>
                  <a:lnTo>
                    <a:pt x="363" y="510"/>
                  </a:lnTo>
                  <a:close/>
                  <a:moveTo>
                    <a:pt x="728" y="526"/>
                  </a:moveTo>
                  <a:lnTo>
                    <a:pt x="728" y="526"/>
                  </a:lnTo>
                  <a:lnTo>
                    <a:pt x="719" y="516"/>
                  </a:lnTo>
                  <a:lnTo>
                    <a:pt x="708" y="507"/>
                  </a:lnTo>
                  <a:lnTo>
                    <a:pt x="708" y="507"/>
                  </a:lnTo>
                  <a:lnTo>
                    <a:pt x="717" y="517"/>
                  </a:lnTo>
                  <a:lnTo>
                    <a:pt x="728" y="526"/>
                  </a:lnTo>
                  <a:lnTo>
                    <a:pt x="728" y="526"/>
                  </a:lnTo>
                  <a:close/>
                  <a:moveTo>
                    <a:pt x="728" y="508"/>
                  </a:moveTo>
                  <a:lnTo>
                    <a:pt x="728" y="508"/>
                  </a:lnTo>
                  <a:lnTo>
                    <a:pt x="737" y="522"/>
                  </a:lnTo>
                  <a:lnTo>
                    <a:pt x="747" y="534"/>
                  </a:lnTo>
                  <a:lnTo>
                    <a:pt x="758" y="546"/>
                  </a:lnTo>
                  <a:lnTo>
                    <a:pt x="770" y="555"/>
                  </a:lnTo>
                  <a:lnTo>
                    <a:pt x="770" y="555"/>
                  </a:lnTo>
                  <a:lnTo>
                    <a:pt x="769" y="548"/>
                  </a:lnTo>
                  <a:lnTo>
                    <a:pt x="767" y="542"/>
                  </a:lnTo>
                  <a:lnTo>
                    <a:pt x="764" y="536"/>
                  </a:lnTo>
                  <a:lnTo>
                    <a:pt x="760" y="531"/>
                  </a:lnTo>
                  <a:lnTo>
                    <a:pt x="752" y="522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3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28" y="508"/>
                  </a:lnTo>
                  <a:lnTo>
                    <a:pt x="728" y="508"/>
                  </a:lnTo>
                  <a:close/>
                  <a:moveTo>
                    <a:pt x="241" y="558"/>
                  </a:moveTo>
                  <a:lnTo>
                    <a:pt x="241" y="558"/>
                  </a:lnTo>
                  <a:lnTo>
                    <a:pt x="234" y="549"/>
                  </a:lnTo>
                  <a:lnTo>
                    <a:pt x="225" y="542"/>
                  </a:lnTo>
                  <a:lnTo>
                    <a:pt x="217" y="534"/>
                  </a:lnTo>
                  <a:lnTo>
                    <a:pt x="209" y="525"/>
                  </a:lnTo>
                  <a:lnTo>
                    <a:pt x="209" y="525"/>
                  </a:lnTo>
                  <a:lnTo>
                    <a:pt x="211" y="525"/>
                  </a:lnTo>
                  <a:lnTo>
                    <a:pt x="211" y="523"/>
                  </a:lnTo>
                  <a:lnTo>
                    <a:pt x="214" y="522"/>
                  </a:lnTo>
                  <a:lnTo>
                    <a:pt x="214" y="522"/>
                  </a:lnTo>
                  <a:lnTo>
                    <a:pt x="206" y="516"/>
                  </a:lnTo>
                  <a:lnTo>
                    <a:pt x="197" y="508"/>
                  </a:lnTo>
                  <a:lnTo>
                    <a:pt x="197" y="508"/>
                  </a:lnTo>
                  <a:lnTo>
                    <a:pt x="209" y="536"/>
                  </a:lnTo>
                  <a:lnTo>
                    <a:pt x="217" y="546"/>
                  </a:lnTo>
                  <a:lnTo>
                    <a:pt x="221" y="551"/>
                  </a:lnTo>
                  <a:lnTo>
                    <a:pt x="228" y="555"/>
                  </a:lnTo>
                  <a:lnTo>
                    <a:pt x="228" y="555"/>
                  </a:lnTo>
                  <a:lnTo>
                    <a:pt x="226" y="552"/>
                  </a:lnTo>
                  <a:lnTo>
                    <a:pt x="228" y="551"/>
                  </a:lnTo>
                  <a:lnTo>
                    <a:pt x="229" y="551"/>
                  </a:lnTo>
                  <a:lnTo>
                    <a:pt x="229" y="551"/>
                  </a:lnTo>
                  <a:lnTo>
                    <a:pt x="235" y="554"/>
                  </a:lnTo>
                  <a:lnTo>
                    <a:pt x="241" y="558"/>
                  </a:lnTo>
                  <a:lnTo>
                    <a:pt x="241" y="558"/>
                  </a:lnTo>
                  <a:close/>
                  <a:moveTo>
                    <a:pt x="273" y="520"/>
                  </a:moveTo>
                  <a:lnTo>
                    <a:pt x="273" y="520"/>
                  </a:lnTo>
                  <a:lnTo>
                    <a:pt x="278" y="522"/>
                  </a:lnTo>
                  <a:lnTo>
                    <a:pt x="282" y="523"/>
                  </a:lnTo>
                  <a:lnTo>
                    <a:pt x="292" y="529"/>
                  </a:lnTo>
                  <a:lnTo>
                    <a:pt x="301" y="537"/>
                  </a:lnTo>
                  <a:lnTo>
                    <a:pt x="305" y="539"/>
                  </a:lnTo>
                  <a:lnTo>
                    <a:pt x="310" y="540"/>
                  </a:lnTo>
                  <a:lnTo>
                    <a:pt x="310" y="540"/>
                  </a:lnTo>
                  <a:lnTo>
                    <a:pt x="287" y="525"/>
                  </a:lnTo>
                  <a:lnTo>
                    <a:pt x="275" y="517"/>
                  </a:lnTo>
                  <a:lnTo>
                    <a:pt x="263" y="510"/>
                  </a:lnTo>
                  <a:lnTo>
                    <a:pt x="263" y="510"/>
                  </a:lnTo>
                  <a:lnTo>
                    <a:pt x="269" y="514"/>
                  </a:lnTo>
                  <a:lnTo>
                    <a:pt x="272" y="517"/>
                  </a:lnTo>
                  <a:lnTo>
                    <a:pt x="273" y="520"/>
                  </a:lnTo>
                  <a:lnTo>
                    <a:pt x="273" y="520"/>
                  </a:lnTo>
                  <a:close/>
                  <a:moveTo>
                    <a:pt x="238" y="511"/>
                  </a:moveTo>
                  <a:lnTo>
                    <a:pt x="238" y="511"/>
                  </a:lnTo>
                  <a:lnTo>
                    <a:pt x="243" y="514"/>
                  </a:lnTo>
                  <a:lnTo>
                    <a:pt x="247" y="519"/>
                  </a:lnTo>
                  <a:lnTo>
                    <a:pt x="252" y="522"/>
                  </a:lnTo>
                  <a:lnTo>
                    <a:pt x="257" y="522"/>
                  </a:lnTo>
                  <a:lnTo>
                    <a:pt x="257" y="522"/>
                  </a:lnTo>
                  <a:lnTo>
                    <a:pt x="252" y="519"/>
                  </a:lnTo>
                  <a:lnTo>
                    <a:pt x="247" y="516"/>
                  </a:lnTo>
                  <a:lnTo>
                    <a:pt x="243" y="511"/>
                  </a:lnTo>
                  <a:lnTo>
                    <a:pt x="241" y="511"/>
                  </a:lnTo>
                  <a:lnTo>
                    <a:pt x="238" y="511"/>
                  </a:lnTo>
                  <a:lnTo>
                    <a:pt x="238" y="511"/>
                  </a:lnTo>
                  <a:close/>
                  <a:moveTo>
                    <a:pt x="314" y="517"/>
                  </a:moveTo>
                  <a:lnTo>
                    <a:pt x="314" y="517"/>
                  </a:lnTo>
                  <a:lnTo>
                    <a:pt x="311" y="514"/>
                  </a:lnTo>
                  <a:lnTo>
                    <a:pt x="307" y="513"/>
                  </a:lnTo>
                  <a:lnTo>
                    <a:pt x="307" y="513"/>
                  </a:lnTo>
                  <a:lnTo>
                    <a:pt x="310" y="517"/>
                  </a:lnTo>
                  <a:lnTo>
                    <a:pt x="311" y="517"/>
                  </a:lnTo>
                  <a:lnTo>
                    <a:pt x="314" y="517"/>
                  </a:lnTo>
                  <a:lnTo>
                    <a:pt x="314" y="517"/>
                  </a:lnTo>
                  <a:close/>
                  <a:moveTo>
                    <a:pt x="775" y="536"/>
                  </a:moveTo>
                  <a:lnTo>
                    <a:pt x="775" y="536"/>
                  </a:lnTo>
                  <a:lnTo>
                    <a:pt x="775" y="528"/>
                  </a:lnTo>
                  <a:lnTo>
                    <a:pt x="773" y="523"/>
                  </a:lnTo>
                  <a:lnTo>
                    <a:pt x="770" y="519"/>
                  </a:lnTo>
                  <a:lnTo>
                    <a:pt x="766" y="514"/>
                  </a:lnTo>
                  <a:lnTo>
                    <a:pt x="766" y="514"/>
                  </a:lnTo>
                  <a:lnTo>
                    <a:pt x="760" y="514"/>
                  </a:lnTo>
                  <a:lnTo>
                    <a:pt x="752" y="513"/>
                  </a:lnTo>
                  <a:lnTo>
                    <a:pt x="752" y="513"/>
                  </a:lnTo>
                  <a:lnTo>
                    <a:pt x="763" y="525"/>
                  </a:lnTo>
                  <a:lnTo>
                    <a:pt x="769" y="531"/>
                  </a:lnTo>
                  <a:lnTo>
                    <a:pt x="775" y="536"/>
                  </a:lnTo>
                  <a:lnTo>
                    <a:pt x="775" y="536"/>
                  </a:lnTo>
                  <a:close/>
                  <a:moveTo>
                    <a:pt x="565" y="546"/>
                  </a:moveTo>
                  <a:lnTo>
                    <a:pt x="565" y="546"/>
                  </a:lnTo>
                  <a:lnTo>
                    <a:pt x="563" y="545"/>
                  </a:lnTo>
                  <a:lnTo>
                    <a:pt x="563" y="543"/>
                  </a:lnTo>
                  <a:lnTo>
                    <a:pt x="563" y="543"/>
                  </a:lnTo>
                  <a:lnTo>
                    <a:pt x="565" y="542"/>
                  </a:lnTo>
                  <a:lnTo>
                    <a:pt x="568" y="540"/>
                  </a:lnTo>
                  <a:lnTo>
                    <a:pt x="568" y="540"/>
                  </a:lnTo>
                  <a:lnTo>
                    <a:pt x="565" y="537"/>
                  </a:lnTo>
                  <a:lnTo>
                    <a:pt x="560" y="534"/>
                  </a:lnTo>
                  <a:lnTo>
                    <a:pt x="555" y="529"/>
                  </a:lnTo>
                  <a:lnTo>
                    <a:pt x="551" y="526"/>
                  </a:lnTo>
                  <a:lnTo>
                    <a:pt x="551" y="526"/>
                  </a:lnTo>
                  <a:lnTo>
                    <a:pt x="545" y="523"/>
                  </a:lnTo>
                  <a:lnTo>
                    <a:pt x="540" y="520"/>
                  </a:lnTo>
                  <a:lnTo>
                    <a:pt x="536" y="516"/>
                  </a:lnTo>
                  <a:lnTo>
                    <a:pt x="531" y="514"/>
                  </a:lnTo>
                  <a:lnTo>
                    <a:pt x="531" y="514"/>
                  </a:lnTo>
                  <a:lnTo>
                    <a:pt x="548" y="531"/>
                  </a:lnTo>
                  <a:lnTo>
                    <a:pt x="565" y="546"/>
                  </a:lnTo>
                  <a:lnTo>
                    <a:pt x="565" y="546"/>
                  </a:lnTo>
                  <a:close/>
                  <a:moveTo>
                    <a:pt x="401" y="565"/>
                  </a:moveTo>
                  <a:lnTo>
                    <a:pt x="401" y="565"/>
                  </a:lnTo>
                  <a:lnTo>
                    <a:pt x="372" y="539"/>
                  </a:lnTo>
                  <a:lnTo>
                    <a:pt x="357" y="526"/>
                  </a:lnTo>
                  <a:lnTo>
                    <a:pt x="348" y="522"/>
                  </a:lnTo>
                  <a:lnTo>
                    <a:pt x="340" y="517"/>
                  </a:lnTo>
                  <a:lnTo>
                    <a:pt x="340" y="517"/>
                  </a:lnTo>
                  <a:lnTo>
                    <a:pt x="353" y="532"/>
                  </a:lnTo>
                  <a:lnTo>
                    <a:pt x="368" y="545"/>
                  </a:lnTo>
                  <a:lnTo>
                    <a:pt x="385" y="555"/>
                  </a:lnTo>
                  <a:lnTo>
                    <a:pt x="392" y="560"/>
                  </a:lnTo>
                  <a:lnTo>
                    <a:pt x="401" y="565"/>
                  </a:lnTo>
                  <a:lnTo>
                    <a:pt x="401" y="565"/>
                  </a:lnTo>
                  <a:close/>
                  <a:moveTo>
                    <a:pt x="648" y="532"/>
                  </a:moveTo>
                  <a:lnTo>
                    <a:pt x="648" y="532"/>
                  </a:lnTo>
                  <a:lnTo>
                    <a:pt x="644" y="526"/>
                  </a:lnTo>
                  <a:lnTo>
                    <a:pt x="638" y="523"/>
                  </a:lnTo>
                  <a:lnTo>
                    <a:pt x="632" y="519"/>
                  </a:lnTo>
                  <a:lnTo>
                    <a:pt x="624" y="517"/>
                  </a:lnTo>
                  <a:lnTo>
                    <a:pt x="624" y="517"/>
                  </a:lnTo>
                  <a:lnTo>
                    <a:pt x="636" y="526"/>
                  </a:lnTo>
                  <a:lnTo>
                    <a:pt x="642" y="529"/>
                  </a:lnTo>
                  <a:lnTo>
                    <a:pt x="648" y="532"/>
                  </a:lnTo>
                  <a:lnTo>
                    <a:pt x="648" y="532"/>
                  </a:lnTo>
                  <a:close/>
                  <a:moveTo>
                    <a:pt x="856" y="526"/>
                  </a:moveTo>
                  <a:lnTo>
                    <a:pt x="856" y="526"/>
                  </a:lnTo>
                  <a:lnTo>
                    <a:pt x="856" y="520"/>
                  </a:lnTo>
                  <a:lnTo>
                    <a:pt x="856" y="519"/>
                  </a:lnTo>
                  <a:lnTo>
                    <a:pt x="854" y="517"/>
                  </a:lnTo>
                  <a:lnTo>
                    <a:pt x="854" y="517"/>
                  </a:lnTo>
                  <a:lnTo>
                    <a:pt x="854" y="522"/>
                  </a:lnTo>
                  <a:lnTo>
                    <a:pt x="854" y="525"/>
                  </a:lnTo>
                  <a:lnTo>
                    <a:pt x="856" y="526"/>
                  </a:lnTo>
                  <a:lnTo>
                    <a:pt x="856" y="526"/>
                  </a:lnTo>
                  <a:close/>
                  <a:moveTo>
                    <a:pt x="618" y="529"/>
                  </a:moveTo>
                  <a:lnTo>
                    <a:pt x="618" y="529"/>
                  </a:lnTo>
                  <a:lnTo>
                    <a:pt x="616" y="526"/>
                  </a:lnTo>
                  <a:lnTo>
                    <a:pt x="613" y="523"/>
                  </a:lnTo>
                  <a:lnTo>
                    <a:pt x="607" y="519"/>
                  </a:lnTo>
                  <a:lnTo>
                    <a:pt x="607" y="519"/>
                  </a:lnTo>
                  <a:lnTo>
                    <a:pt x="609" y="522"/>
                  </a:lnTo>
                  <a:lnTo>
                    <a:pt x="612" y="525"/>
                  </a:lnTo>
                  <a:lnTo>
                    <a:pt x="618" y="529"/>
                  </a:lnTo>
                  <a:lnTo>
                    <a:pt x="618" y="529"/>
                  </a:lnTo>
                  <a:close/>
                  <a:moveTo>
                    <a:pt x="565" y="522"/>
                  </a:moveTo>
                  <a:lnTo>
                    <a:pt x="565" y="522"/>
                  </a:lnTo>
                  <a:lnTo>
                    <a:pt x="566" y="523"/>
                  </a:lnTo>
                  <a:lnTo>
                    <a:pt x="569" y="523"/>
                  </a:lnTo>
                  <a:lnTo>
                    <a:pt x="571" y="523"/>
                  </a:lnTo>
                  <a:lnTo>
                    <a:pt x="571" y="522"/>
                  </a:lnTo>
                  <a:lnTo>
                    <a:pt x="571" y="522"/>
                  </a:lnTo>
                  <a:lnTo>
                    <a:pt x="571" y="522"/>
                  </a:lnTo>
                  <a:lnTo>
                    <a:pt x="568" y="522"/>
                  </a:lnTo>
                  <a:lnTo>
                    <a:pt x="566" y="520"/>
                  </a:lnTo>
                  <a:lnTo>
                    <a:pt x="565" y="522"/>
                  </a:lnTo>
                  <a:lnTo>
                    <a:pt x="565" y="522"/>
                  </a:lnTo>
                  <a:close/>
                  <a:moveTo>
                    <a:pt x="377" y="565"/>
                  </a:moveTo>
                  <a:lnTo>
                    <a:pt x="377" y="565"/>
                  </a:lnTo>
                  <a:lnTo>
                    <a:pt x="351" y="543"/>
                  </a:lnTo>
                  <a:lnTo>
                    <a:pt x="324" y="523"/>
                  </a:lnTo>
                  <a:lnTo>
                    <a:pt x="324" y="523"/>
                  </a:lnTo>
                  <a:lnTo>
                    <a:pt x="321" y="525"/>
                  </a:lnTo>
                  <a:lnTo>
                    <a:pt x="316" y="523"/>
                  </a:lnTo>
                  <a:lnTo>
                    <a:pt x="316" y="523"/>
                  </a:lnTo>
                  <a:lnTo>
                    <a:pt x="330" y="536"/>
                  </a:lnTo>
                  <a:lnTo>
                    <a:pt x="345" y="546"/>
                  </a:lnTo>
                  <a:lnTo>
                    <a:pt x="362" y="555"/>
                  </a:lnTo>
                  <a:lnTo>
                    <a:pt x="377" y="565"/>
                  </a:lnTo>
                  <a:lnTo>
                    <a:pt x="377" y="565"/>
                  </a:lnTo>
                  <a:close/>
                  <a:moveTo>
                    <a:pt x="683" y="532"/>
                  </a:moveTo>
                  <a:lnTo>
                    <a:pt x="683" y="532"/>
                  </a:lnTo>
                  <a:lnTo>
                    <a:pt x="682" y="529"/>
                  </a:lnTo>
                  <a:lnTo>
                    <a:pt x="679" y="528"/>
                  </a:lnTo>
                  <a:lnTo>
                    <a:pt x="674" y="525"/>
                  </a:lnTo>
                  <a:lnTo>
                    <a:pt x="674" y="525"/>
                  </a:lnTo>
                  <a:lnTo>
                    <a:pt x="676" y="526"/>
                  </a:lnTo>
                  <a:lnTo>
                    <a:pt x="677" y="529"/>
                  </a:lnTo>
                  <a:lnTo>
                    <a:pt x="680" y="531"/>
                  </a:lnTo>
                  <a:lnTo>
                    <a:pt x="683" y="532"/>
                  </a:lnTo>
                  <a:lnTo>
                    <a:pt x="683" y="532"/>
                  </a:lnTo>
                  <a:close/>
                  <a:moveTo>
                    <a:pt x="513" y="583"/>
                  </a:moveTo>
                  <a:lnTo>
                    <a:pt x="513" y="583"/>
                  </a:lnTo>
                  <a:lnTo>
                    <a:pt x="504" y="575"/>
                  </a:lnTo>
                  <a:lnTo>
                    <a:pt x="493" y="568"/>
                  </a:lnTo>
                  <a:lnTo>
                    <a:pt x="482" y="558"/>
                  </a:lnTo>
                  <a:lnTo>
                    <a:pt x="473" y="551"/>
                  </a:lnTo>
                  <a:lnTo>
                    <a:pt x="473" y="551"/>
                  </a:lnTo>
                  <a:lnTo>
                    <a:pt x="473" y="548"/>
                  </a:lnTo>
                  <a:lnTo>
                    <a:pt x="473" y="548"/>
                  </a:lnTo>
                  <a:lnTo>
                    <a:pt x="459" y="536"/>
                  </a:lnTo>
                  <a:lnTo>
                    <a:pt x="452" y="531"/>
                  </a:lnTo>
                  <a:lnTo>
                    <a:pt x="444" y="526"/>
                  </a:lnTo>
                  <a:lnTo>
                    <a:pt x="444" y="526"/>
                  </a:lnTo>
                  <a:lnTo>
                    <a:pt x="459" y="543"/>
                  </a:lnTo>
                  <a:lnTo>
                    <a:pt x="476" y="560"/>
                  </a:lnTo>
                  <a:lnTo>
                    <a:pt x="496" y="575"/>
                  </a:lnTo>
                  <a:lnTo>
                    <a:pt x="505" y="581"/>
                  </a:lnTo>
                  <a:lnTo>
                    <a:pt x="516" y="587"/>
                  </a:lnTo>
                  <a:lnTo>
                    <a:pt x="516" y="587"/>
                  </a:lnTo>
                  <a:lnTo>
                    <a:pt x="514" y="586"/>
                  </a:lnTo>
                  <a:lnTo>
                    <a:pt x="513" y="583"/>
                  </a:lnTo>
                  <a:lnTo>
                    <a:pt x="513" y="583"/>
                  </a:lnTo>
                  <a:close/>
                  <a:moveTo>
                    <a:pt x="504" y="537"/>
                  </a:moveTo>
                  <a:lnTo>
                    <a:pt x="504" y="537"/>
                  </a:lnTo>
                  <a:lnTo>
                    <a:pt x="499" y="532"/>
                  </a:lnTo>
                  <a:lnTo>
                    <a:pt x="494" y="529"/>
                  </a:lnTo>
                  <a:lnTo>
                    <a:pt x="493" y="529"/>
                  </a:lnTo>
                  <a:lnTo>
                    <a:pt x="493" y="529"/>
                  </a:lnTo>
                  <a:lnTo>
                    <a:pt x="494" y="531"/>
                  </a:lnTo>
                  <a:lnTo>
                    <a:pt x="497" y="534"/>
                  </a:lnTo>
                  <a:lnTo>
                    <a:pt x="500" y="537"/>
                  </a:lnTo>
                  <a:lnTo>
                    <a:pt x="502" y="537"/>
                  </a:lnTo>
                  <a:lnTo>
                    <a:pt x="504" y="537"/>
                  </a:lnTo>
                  <a:lnTo>
                    <a:pt x="504" y="537"/>
                  </a:lnTo>
                  <a:close/>
                  <a:moveTo>
                    <a:pt x="603" y="537"/>
                  </a:moveTo>
                  <a:lnTo>
                    <a:pt x="603" y="537"/>
                  </a:lnTo>
                  <a:lnTo>
                    <a:pt x="598" y="532"/>
                  </a:lnTo>
                  <a:lnTo>
                    <a:pt x="592" y="529"/>
                  </a:lnTo>
                  <a:lnTo>
                    <a:pt x="592" y="529"/>
                  </a:lnTo>
                  <a:lnTo>
                    <a:pt x="595" y="532"/>
                  </a:lnTo>
                  <a:lnTo>
                    <a:pt x="597" y="534"/>
                  </a:lnTo>
                  <a:lnTo>
                    <a:pt x="603" y="537"/>
                  </a:lnTo>
                  <a:lnTo>
                    <a:pt x="603" y="537"/>
                  </a:lnTo>
                  <a:close/>
                  <a:moveTo>
                    <a:pt x="658" y="543"/>
                  </a:moveTo>
                  <a:lnTo>
                    <a:pt x="658" y="543"/>
                  </a:lnTo>
                  <a:lnTo>
                    <a:pt x="651" y="540"/>
                  </a:lnTo>
                  <a:lnTo>
                    <a:pt x="645" y="537"/>
                  </a:lnTo>
                  <a:lnTo>
                    <a:pt x="639" y="534"/>
                  </a:lnTo>
                  <a:lnTo>
                    <a:pt x="635" y="531"/>
                  </a:lnTo>
                  <a:lnTo>
                    <a:pt x="635" y="531"/>
                  </a:lnTo>
                  <a:lnTo>
                    <a:pt x="642" y="540"/>
                  </a:lnTo>
                  <a:lnTo>
                    <a:pt x="651" y="549"/>
                  </a:lnTo>
                  <a:lnTo>
                    <a:pt x="661" y="558"/>
                  </a:lnTo>
                  <a:lnTo>
                    <a:pt x="667" y="561"/>
                  </a:lnTo>
                  <a:lnTo>
                    <a:pt x="673" y="565"/>
                  </a:lnTo>
                  <a:lnTo>
                    <a:pt x="673" y="565"/>
                  </a:lnTo>
                  <a:lnTo>
                    <a:pt x="670" y="560"/>
                  </a:lnTo>
                  <a:lnTo>
                    <a:pt x="665" y="554"/>
                  </a:lnTo>
                  <a:lnTo>
                    <a:pt x="662" y="548"/>
                  </a:lnTo>
                  <a:lnTo>
                    <a:pt x="658" y="543"/>
                  </a:lnTo>
                  <a:lnTo>
                    <a:pt x="658" y="543"/>
                  </a:lnTo>
                  <a:close/>
                  <a:moveTo>
                    <a:pt x="334" y="545"/>
                  </a:moveTo>
                  <a:lnTo>
                    <a:pt x="334" y="545"/>
                  </a:lnTo>
                  <a:lnTo>
                    <a:pt x="334" y="543"/>
                  </a:lnTo>
                  <a:lnTo>
                    <a:pt x="333" y="543"/>
                  </a:lnTo>
                  <a:lnTo>
                    <a:pt x="330" y="543"/>
                  </a:lnTo>
                  <a:lnTo>
                    <a:pt x="330" y="543"/>
                  </a:lnTo>
                  <a:lnTo>
                    <a:pt x="327" y="540"/>
                  </a:lnTo>
                  <a:lnTo>
                    <a:pt x="322" y="536"/>
                  </a:lnTo>
                  <a:lnTo>
                    <a:pt x="319" y="534"/>
                  </a:lnTo>
                  <a:lnTo>
                    <a:pt x="314" y="534"/>
                  </a:lnTo>
                  <a:lnTo>
                    <a:pt x="314" y="534"/>
                  </a:lnTo>
                  <a:lnTo>
                    <a:pt x="321" y="539"/>
                  </a:lnTo>
                  <a:lnTo>
                    <a:pt x="327" y="545"/>
                  </a:lnTo>
                  <a:lnTo>
                    <a:pt x="333" y="549"/>
                  </a:lnTo>
                  <a:lnTo>
                    <a:pt x="339" y="552"/>
                  </a:lnTo>
                  <a:lnTo>
                    <a:pt x="339" y="552"/>
                  </a:lnTo>
                  <a:lnTo>
                    <a:pt x="336" y="549"/>
                  </a:lnTo>
                  <a:lnTo>
                    <a:pt x="336" y="548"/>
                  </a:lnTo>
                  <a:lnTo>
                    <a:pt x="337" y="546"/>
                  </a:lnTo>
                  <a:lnTo>
                    <a:pt x="337" y="546"/>
                  </a:lnTo>
                  <a:lnTo>
                    <a:pt x="334" y="546"/>
                  </a:lnTo>
                  <a:lnTo>
                    <a:pt x="333" y="546"/>
                  </a:lnTo>
                  <a:lnTo>
                    <a:pt x="333" y="546"/>
                  </a:lnTo>
                  <a:lnTo>
                    <a:pt x="333" y="546"/>
                  </a:lnTo>
                  <a:lnTo>
                    <a:pt x="333" y="545"/>
                  </a:lnTo>
                  <a:lnTo>
                    <a:pt x="331" y="545"/>
                  </a:lnTo>
                  <a:lnTo>
                    <a:pt x="331" y="543"/>
                  </a:lnTo>
                  <a:lnTo>
                    <a:pt x="331" y="543"/>
                  </a:lnTo>
                  <a:lnTo>
                    <a:pt x="333" y="545"/>
                  </a:lnTo>
                  <a:lnTo>
                    <a:pt x="334" y="545"/>
                  </a:lnTo>
                  <a:lnTo>
                    <a:pt x="334" y="545"/>
                  </a:lnTo>
                  <a:close/>
                  <a:moveTo>
                    <a:pt x="625" y="537"/>
                  </a:moveTo>
                  <a:lnTo>
                    <a:pt x="625" y="537"/>
                  </a:lnTo>
                  <a:lnTo>
                    <a:pt x="625" y="536"/>
                  </a:lnTo>
                  <a:lnTo>
                    <a:pt x="624" y="534"/>
                  </a:lnTo>
                  <a:lnTo>
                    <a:pt x="624" y="534"/>
                  </a:lnTo>
                  <a:lnTo>
                    <a:pt x="624" y="532"/>
                  </a:lnTo>
                  <a:lnTo>
                    <a:pt x="624" y="532"/>
                  </a:lnTo>
                  <a:lnTo>
                    <a:pt x="622" y="532"/>
                  </a:lnTo>
                  <a:lnTo>
                    <a:pt x="621" y="532"/>
                  </a:lnTo>
                  <a:lnTo>
                    <a:pt x="621" y="532"/>
                  </a:lnTo>
                  <a:lnTo>
                    <a:pt x="622" y="534"/>
                  </a:lnTo>
                  <a:lnTo>
                    <a:pt x="625" y="537"/>
                  </a:lnTo>
                  <a:lnTo>
                    <a:pt x="625" y="537"/>
                  </a:lnTo>
                  <a:close/>
                  <a:moveTo>
                    <a:pt x="781" y="545"/>
                  </a:moveTo>
                  <a:lnTo>
                    <a:pt x="781" y="545"/>
                  </a:lnTo>
                  <a:lnTo>
                    <a:pt x="781" y="537"/>
                  </a:lnTo>
                  <a:lnTo>
                    <a:pt x="781" y="536"/>
                  </a:lnTo>
                  <a:lnTo>
                    <a:pt x="779" y="532"/>
                  </a:lnTo>
                  <a:lnTo>
                    <a:pt x="779" y="532"/>
                  </a:lnTo>
                  <a:lnTo>
                    <a:pt x="778" y="536"/>
                  </a:lnTo>
                  <a:lnTo>
                    <a:pt x="778" y="540"/>
                  </a:lnTo>
                  <a:lnTo>
                    <a:pt x="779" y="542"/>
                  </a:lnTo>
                  <a:lnTo>
                    <a:pt x="781" y="545"/>
                  </a:lnTo>
                  <a:lnTo>
                    <a:pt x="781" y="545"/>
                  </a:lnTo>
                  <a:close/>
                  <a:moveTo>
                    <a:pt x="247" y="543"/>
                  </a:moveTo>
                  <a:lnTo>
                    <a:pt x="247" y="543"/>
                  </a:lnTo>
                  <a:lnTo>
                    <a:pt x="241" y="537"/>
                  </a:lnTo>
                  <a:lnTo>
                    <a:pt x="237" y="534"/>
                  </a:lnTo>
                  <a:lnTo>
                    <a:pt x="237" y="534"/>
                  </a:lnTo>
                  <a:lnTo>
                    <a:pt x="241" y="539"/>
                  </a:lnTo>
                  <a:lnTo>
                    <a:pt x="244" y="542"/>
                  </a:lnTo>
                  <a:lnTo>
                    <a:pt x="247" y="543"/>
                  </a:lnTo>
                  <a:lnTo>
                    <a:pt x="247" y="543"/>
                  </a:lnTo>
                  <a:close/>
                  <a:moveTo>
                    <a:pt x="686" y="549"/>
                  </a:moveTo>
                  <a:lnTo>
                    <a:pt x="686" y="549"/>
                  </a:lnTo>
                  <a:lnTo>
                    <a:pt x="683" y="545"/>
                  </a:lnTo>
                  <a:lnTo>
                    <a:pt x="680" y="540"/>
                  </a:lnTo>
                  <a:lnTo>
                    <a:pt x="677" y="537"/>
                  </a:lnTo>
                  <a:lnTo>
                    <a:pt x="671" y="536"/>
                  </a:lnTo>
                  <a:lnTo>
                    <a:pt x="671" y="536"/>
                  </a:lnTo>
                  <a:lnTo>
                    <a:pt x="676" y="539"/>
                  </a:lnTo>
                  <a:lnTo>
                    <a:pt x="679" y="543"/>
                  </a:lnTo>
                  <a:lnTo>
                    <a:pt x="682" y="546"/>
                  </a:lnTo>
                  <a:lnTo>
                    <a:pt x="686" y="549"/>
                  </a:lnTo>
                  <a:lnTo>
                    <a:pt x="686" y="549"/>
                  </a:lnTo>
                  <a:close/>
                  <a:moveTo>
                    <a:pt x="719" y="572"/>
                  </a:moveTo>
                  <a:lnTo>
                    <a:pt x="719" y="572"/>
                  </a:lnTo>
                  <a:lnTo>
                    <a:pt x="723" y="574"/>
                  </a:lnTo>
                  <a:lnTo>
                    <a:pt x="729" y="577"/>
                  </a:lnTo>
                  <a:lnTo>
                    <a:pt x="732" y="580"/>
                  </a:lnTo>
                  <a:lnTo>
                    <a:pt x="737" y="581"/>
                  </a:lnTo>
                  <a:lnTo>
                    <a:pt x="737" y="581"/>
                  </a:lnTo>
                  <a:lnTo>
                    <a:pt x="732" y="577"/>
                  </a:lnTo>
                  <a:lnTo>
                    <a:pt x="728" y="572"/>
                  </a:lnTo>
                  <a:lnTo>
                    <a:pt x="725" y="568"/>
                  </a:lnTo>
                  <a:lnTo>
                    <a:pt x="720" y="563"/>
                  </a:lnTo>
                  <a:lnTo>
                    <a:pt x="720" y="563"/>
                  </a:lnTo>
                  <a:lnTo>
                    <a:pt x="720" y="560"/>
                  </a:lnTo>
                  <a:lnTo>
                    <a:pt x="720" y="560"/>
                  </a:lnTo>
                  <a:lnTo>
                    <a:pt x="711" y="554"/>
                  </a:lnTo>
                  <a:lnTo>
                    <a:pt x="703" y="548"/>
                  </a:lnTo>
                  <a:lnTo>
                    <a:pt x="696" y="542"/>
                  </a:lnTo>
                  <a:lnTo>
                    <a:pt x="686" y="536"/>
                  </a:lnTo>
                  <a:lnTo>
                    <a:pt x="686" y="536"/>
                  </a:lnTo>
                  <a:lnTo>
                    <a:pt x="693" y="545"/>
                  </a:lnTo>
                  <a:lnTo>
                    <a:pt x="702" y="554"/>
                  </a:lnTo>
                  <a:lnTo>
                    <a:pt x="709" y="563"/>
                  </a:lnTo>
                  <a:lnTo>
                    <a:pt x="719" y="572"/>
                  </a:lnTo>
                  <a:lnTo>
                    <a:pt x="719" y="572"/>
                  </a:lnTo>
                  <a:close/>
                  <a:moveTo>
                    <a:pt x="709" y="545"/>
                  </a:moveTo>
                  <a:lnTo>
                    <a:pt x="709" y="545"/>
                  </a:lnTo>
                  <a:lnTo>
                    <a:pt x="723" y="558"/>
                  </a:lnTo>
                  <a:lnTo>
                    <a:pt x="737" y="571"/>
                  </a:lnTo>
                  <a:lnTo>
                    <a:pt x="737" y="571"/>
                  </a:lnTo>
                  <a:lnTo>
                    <a:pt x="725" y="552"/>
                  </a:lnTo>
                  <a:lnTo>
                    <a:pt x="719" y="545"/>
                  </a:lnTo>
                  <a:lnTo>
                    <a:pt x="711" y="539"/>
                  </a:lnTo>
                  <a:lnTo>
                    <a:pt x="711" y="539"/>
                  </a:lnTo>
                  <a:lnTo>
                    <a:pt x="712" y="540"/>
                  </a:lnTo>
                  <a:lnTo>
                    <a:pt x="711" y="542"/>
                  </a:lnTo>
                  <a:lnTo>
                    <a:pt x="709" y="545"/>
                  </a:lnTo>
                  <a:lnTo>
                    <a:pt x="709" y="545"/>
                  </a:lnTo>
                  <a:close/>
                  <a:moveTo>
                    <a:pt x="525" y="543"/>
                  </a:moveTo>
                  <a:lnTo>
                    <a:pt x="525" y="543"/>
                  </a:lnTo>
                  <a:lnTo>
                    <a:pt x="528" y="545"/>
                  </a:lnTo>
                  <a:lnTo>
                    <a:pt x="529" y="545"/>
                  </a:lnTo>
                  <a:lnTo>
                    <a:pt x="529" y="543"/>
                  </a:lnTo>
                  <a:lnTo>
                    <a:pt x="529" y="543"/>
                  </a:lnTo>
                  <a:lnTo>
                    <a:pt x="528" y="542"/>
                  </a:lnTo>
                  <a:lnTo>
                    <a:pt x="526" y="540"/>
                  </a:lnTo>
                  <a:lnTo>
                    <a:pt x="522" y="539"/>
                  </a:lnTo>
                  <a:lnTo>
                    <a:pt x="522" y="539"/>
                  </a:lnTo>
                  <a:lnTo>
                    <a:pt x="523" y="540"/>
                  </a:lnTo>
                  <a:lnTo>
                    <a:pt x="525" y="543"/>
                  </a:lnTo>
                  <a:lnTo>
                    <a:pt x="525" y="543"/>
                  </a:lnTo>
                  <a:close/>
                  <a:moveTo>
                    <a:pt x="619" y="568"/>
                  </a:moveTo>
                  <a:lnTo>
                    <a:pt x="619" y="568"/>
                  </a:lnTo>
                  <a:lnTo>
                    <a:pt x="604" y="552"/>
                  </a:lnTo>
                  <a:lnTo>
                    <a:pt x="595" y="546"/>
                  </a:lnTo>
                  <a:lnTo>
                    <a:pt x="587" y="540"/>
                  </a:lnTo>
                  <a:lnTo>
                    <a:pt x="587" y="540"/>
                  </a:lnTo>
                  <a:lnTo>
                    <a:pt x="603" y="555"/>
                  </a:lnTo>
                  <a:lnTo>
                    <a:pt x="610" y="561"/>
                  </a:lnTo>
                  <a:lnTo>
                    <a:pt x="619" y="568"/>
                  </a:lnTo>
                  <a:lnTo>
                    <a:pt x="619" y="568"/>
                  </a:lnTo>
                  <a:close/>
                  <a:moveTo>
                    <a:pt x="746" y="546"/>
                  </a:moveTo>
                  <a:lnTo>
                    <a:pt x="746" y="546"/>
                  </a:lnTo>
                  <a:lnTo>
                    <a:pt x="743" y="542"/>
                  </a:lnTo>
                  <a:lnTo>
                    <a:pt x="740" y="540"/>
                  </a:lnTo>
                  <a:lnTo>
                    <a:pt x="738" y="540"/>
                  </a:lnTo>
                  <a:lnTo>
                    <a:pt x="738" y="540"/>
                  </a:lnTo>
                  <a:lnTo>
                    <a:pt x="741" y="543"/>
                  </a:lnTo>
                  <a:lnTo>
                    <a:pt x="746" y="546"/>
                  </a:lnTo>
                  <a:lnTo>
                    <a:pt x="746" y="546"/>
                  </a:lnTo>
                  <a:close/>
                  <a:moveTo>
                    <a:pt x="316" y="552"/>
                  </a:moveTo>
                  <a:lnTo>
                    <a:pt x="316" y="552"/>
                  </a:lnTo>
                  <a:lnTo>
                    <a:pt x="316" y="551"/>
                  </a:lnTo>
                  <a:lnTo>
                    <a:pt x="314" y="551"/>
                  </a:lnTo>
                  <a:lnTo>
                    <a:pt x="311" y="549"/>
                  </a:lnTo>
                  <a:lnTo>
                    <a:pt x="311" y="549"/>
                  </a:lnTo>
                  <a:lnTo>
                    <a:pt x="305" y="545"/>
                  </a:lnTo>
                  <a:lnTo>
                    <a:pt x="301" y="543"/>
                  </a:lnTo>
                  <a:lnTo>
                    <a:pt x="298" y="543"/>
                  </a:lnTo>
                  <a:lnTo>
                    <a:pt x="298" y="543"/>
                  </a:lnTo>
                  <a:lnTo>
                    <a:pt x="307" y="548"/>
                  </a:lnTo>
                  <a:lnTo>
                    <a:pt x="316" y="552"/>
                  </a:lnTo>
                  <a:lnTo>
                    <a:pt x="316" y="552"/>
                  </a:lnTo>
                  <a:close/>
                  <a:moveTo>
                    <a:pt x="346" y="603"/>
                  </a:moveTo>
                  <a:lnTo>
                    <a:pt x="346" y="603"/>
                  </a:lnTo>
                  <a:lnTo>
                    <a:pt x="348" y="603"/>
                  </a:lnTo>
                  <a:lnTo>
                    <a:pt x="348" y="601"/>
                  </a:lnTo>
                  <a:lnTo>
                    <a:pt x="348" y="601"/>
                  </a:lnTo>
                  <a:lnTo>
                    <a:pt x="345" y="600"/>
                  </a:lnTo>
                  <a:lnTo>
                    <a:pt x="345" y="600"/>
                  </a:lnTo>
                  <a:lnTo>
                    <a:pt x="345" y="601"/>
                  </a:lnTo>
                  <a:lnTo>
                    <a:pt x="345" y="601"/>
                  </a:lnTo>
                  <a:lnTo>
                    <a:pt x="328" y="587"/>
                  </a:lnTo>
                  <a:lnTo>
                    <a:pt x="311" y="575"/>
                  </a:lnTo>
                  <a:lnTo>
                    <a:pt x="293" y="561"/>
                  </a:lnTo>
                  <a:lnTo>
                    <a:pt x="276" y="549"/>
                  </a:lnTo>
                  <a:lnTo>
                    <a:pt x="276" y="549"/>
                  </a:lnTo>
                  <a:lnTo>
                    <a:pt x="273" y="548"/>
                  </a:lnTo>
                  <a:lnTo>
                    <a:pt x="272" y="546"/>
                  </a:lnTo>
                  <a:lnTo>
                    <a:pt x="269" y="545"/>
                  </a:lnTo>
                  <a:lnTo>
                    <a:pt x="266" y="543"/>
                  </a:lnTo>
                  <a:lnTo>
                    <a:pt x="266" y="543"/>
                  </a:lnTo>
                  <a:lnTo>
                    <a:pt x="276" y="555"/>
                  </a:lnTo>
                  <a:lnTo>
                    <a:pt x="289" y="565"/>
                  </a:lnTo>
                  <a:lnTo>
                    <a:pt x="301" y="575"/>
                  </a:lnTo>
                  <a:lnTo>
                    <a:pt x="313" y="586"/>
                  </a:lnTo>
                  <a:lnTo>
                    <a:pt x="313" y="586"/>
                  </a:lnTo>
                  <a:lnTo>
                    <a:pt x="325" y="595"/>
                  </a:lnTo>
                  <a:lnTo>
                    <a:pt x="337" y="606"/>
                  </a:lnTo>
                  <a:lnTo>
                    <a:pt x="348" y="618"/>
                  </a:lnTo>
                  <a:lnTo>
                    <a:pt x="362" y="627"/>
                  </a:lnTo>
                  <a:lnTo>
                    <a:pt x="362" y="627"/>
                  </a:lnTo>
                  <a:lnTo>
                    <a:pt x="359" y="621"/>
                  </a:lnTo>
                  <a:lnTo>
                    <a:pt x="354" y="613"/>
                  </a:lnTo>
                  <a:lnTo>
                    <a:pt x="350" y="607"/>
                  </a:lnTo>
                  <a:lnTo>
                    <a:pt x="346" y="603"/>
                  </a:lnTo>
                  <a:lnTo>
                    <a:pt x="346" y="603"/>
                  </a:lnTo>
                  <a:close/>
                  <a:moveTo>
                    <a:pt x="443" y="565"/>
                  </a:moveTo>
                  <a:lnTo>
                    <a:pt x="443" y="565"/>
                  </a:lnTo>
                  <a:lnTo>
                    <a:pt x="432" y="552"/>
                  </a:lnTo>
                  <a:lnTo>
                    <a:pt x="426" y="548"/>
                  </a:lnTo>
                  <a:lnTo>
                    <a:pt x="420" y="545"/>
                  </a:lnTo>
                  <a:lnTo>
                    <a:pt x="420" y="545"/>
                  </a:lnTo>
                  <a:lnTo>
                    <a:pt x="430" y="555"/>
                  </a:lnTo>
                  <a:lnTo>
                    <a:pt x="436" y="560"/>
                  </a:lnTo>
                  <a:lnTo>
                    <a:pt x="443" y="565"/>
                  </a:lnTo>
                  <a:lnTo>
                    <a:pt x="443" y="565"/>
                  </a:lnTo>
                  <a:close/>
                  <a:moveTo>
                    <a:pt x="536" y="558"/>
                  </a:moveTo>
                  <a:lnTo>
                    <a:pt x="536" y="558"/>
                  </a:lnTo>
                  <a:lnTo>
                    <a:pt x="532" y="554"/>
                  </a:lnTo>
                  <a:lnTo>
                    <a:pt x="528" y="551"/>
                  </a:lnTo>
                  <a:lnTo>
                    <a:pt x="528" y="551"/>
                  </a:lnTo>
                  <a:lnTo>
                    <a:pt x="531" y="555"/>
                  </a:lnTo>
                  <a:lnTo>
                    <a:pt x="534" y="557"/>
                  </a:lnTo>
                  <a:lnTo>
                    <a:pt x="536" y="558"/>
                  </a:lnTo>
                  <a:lnTo>
                    <a:pt x="536" y="558"/>
                  </a:lnTo>
                  <a:close/>
                  <a:moveTo>
                    <a:pt x="644" y="568"/>
                  </a:moveTo>
                  <a:lnTo>
                    <a:pt x="644" y="568"/>
                  </a:lnTo>
                  <a:lnTo>
                    <a:pt x="636" y="558"/>
                  </a:lnTo>
                  <a:lnTo>
                    <a:pt x="632" y="555"/>
                  </a:lnTo>
                  <a:lnTo>
                    <a:pt x="629" y="552"/>
                  </a:lnTo>
                  <a:lnTo>
                    <a:pt x="629" y="552"/>
                  </a:lnTo>
                  <a:lnTo>
                    <a:pt x="632" y="557"/>
                  </a:lnTo>
                  <a:lnTo>
                    <a:pt x="636" y="561"/>
                  </a:lnTo>
                  <a:lnTo>
                    <a:pt x="639" y="566"/>
                  </a:lnTo>
                  <a:lnTo>
                    <a:pt x="644" y="568"/>
                  </a:lnTo>
                  <a:lnTo>
                    <a:pt x="644" y="568"/>
                  </a:lnTo>
                  <a:close/>
                  <a:moveTo>
                    <a:pt x="700" y="580"/>
                  </a:moveTo>
                  <a:lnTo>
                    <a:pt x="700" y="580"/>
                  </a:lnTo>
                  <a:lnTo>
                    <a:pt x="686" y="565"/>
                  </a:lnTo>
                  <a:lnTo>
                    <a:pt x="679" y="558"/>
                  </a:lnTo>
                  <a:lnTo>
                    <a:pt x="670" y="552"/>
                  </a:lnTo>
                  <a:lnTo>
                    <a:pt x="670" y="552"/>
                  </a:lnTo>
                  <a:lnTo>
                    <a:pt x="676" y="561"/>
                  </a:lnTo>
                  <a:lnTo>
                    <a:pt x="683" y="569"/>
                  </a:lnTo>
                  <a:lnTo>
                    <a:pt x="691" y="575"/>
                  </a:lnTo>
                  <a:lnTo>
                    <a:pt x="700" y="580"/>
                  </a:lnTo>
                  <a:lnTo>
                    <a:pt x="700" y="580"/>
                  </a:lnTo>
                  <a:close/>
                  <a:moveTo>
                    <a:pt x="453" y="595"/>
                  </a:moveTo>
                  <a:lnTo>
                    <a:pt x="453" y="595"/>
                  </a:lnTo>
                  <a:lnTo>
                    <a:pt x="452" y="593"/>
                  </a:lnTo>
                  <a:lnTo>
                    <a:pt x="453" y="592"/>
                  </a:lnTo>
                  <a:lnTo>
                    <a:pt x="453" y="592"/>
                  </a:lnTo>
                  <a:lnTo>
                    <a:pt x="452" y="592"/>
                  </a:lnTo>
                  <a:lnTo>
                    <a:pt x="452" y="592"/>
                  </a:lnTo>
                  <a:lnTo>
                    <a:pt x="452" y="589"/>
                  </a:lnTo>
                  <a:lnTo>
                    <a:pt x="452" y="589"/>
                  </a:lnTo>
                  <a:lnTo>
                    <a:pt x="426" y="571"/>
                  </a:lnTo>
                  <a:lnTo>
                    <a:pt x="412" y="561"/>
                  </a:lnTo>
                  <a:lnTo>
                    <a:pt x="398" y="554"/>
                  </a:lnTo>
                  <a:lnTo>
                    <a:pt x="398" y="554"/>
                  </a:lnTo>
                  <a:lnTo>
                    <a:pt x="409" y="566"/>
                  </a:lnTo>
                  <a:lnTo>
                    <a:pt x="423" y="577"/>
                  </a:lnTo>
                  <a:lnTo>
                    <a:pt x="436" y="587"/>
                  </a:lnTo>
                  <a:lnTo>
                    <a:pt x="453" y="595"/>
                  </a:lnTo>
                  <a:lnTo>
                    <a:pt x="453" y="595"/>
                  </a:lnTo>
                  <a:close/>
                  <a:moveTo>
                    <a:pt x="354" y="568"/>
                  </a:moveTo>
                  <a:lnTo>
                    <a:pt x="354" y="568"/>
                  </a:lnTo>
                  <a:lnTo>
                    <a:pt x="366" y="577"/>
                  </a:lnTo>
                  <a:lnTo>
                    <a:pt x="380" y="586"/>
                  </a:lnTo>
                  <a:lnTo>
                    <a:pt x="392" y="597"/>
                  </a:lnTo>
                  <a:lnTo>
                    <a:pt x="403" y="606"/>
                  </a:lnTo>
                  <a:lnTo>
                    <a:pt x="403" y="606"/>
                  </a:lnTo>
                  <a:lnTo>
                    <a:pt x="375" y="578"/>
                  </a:lnTo>
                  <a:lnTo>
                    <a:pt x="346" y="554"/>
                  </a:lnTo>
                  <a:lnTo>
                    <a:pt x="346" y="554"/>
                  </a:lnTo>
                  <a:lnTo>
                    <a:pt x="350" y="560"/>
                  </a:lnTo>
                  <a:lnTo>
                    <a:pt x="354" y="568"/>
                  </a:lnTo>
                  <a:lnTo>
                    <a:pt x="354" y="568"/>
                  </a:lnTo>
                  <a:close/>
                  <a:moveTo>
                    <a:pt x="528" y="560"/>
                  </a:moveTo>
                  <a:lnTo>
                    <a:pt x="528" y="560"/>
                  </a:lnTo>
                  <a:lnTo>
                    <a:pt x="522" y="555"/>
                  </a:lnTo>
                  <a:lnTo>
                    <a:pt x="522" y="555"/>
                  </a:lnTo>
                  <a:lnTo>
                    <a:pt x="525" y="558"/>
                  </a:lnTo>
                  <a:lnTo>
                    <a:pt x="526" y="560"/>
                  </a:lnTo>
                  <a:lnTo>
                    <a:pt x="528" y="560"/>
                  </a:lnTo>
                  <a:lnTo>
                    <a:pt x="528" y="560"/>
                  </a:lnTo>
                  <a:close/>
                  <a:moveTo>
                    <a:pt x="423" y="593"/>
                  </a:moveTo>
                  <a:lnTo>
                    <a:pt x="423" y="593"/>
                  </a:lnTo>
                  <a:lnTo>
                    <a:pt x="423" y="592"/>
                  </a:lnTo>
                  <a:lnTo>
                    <a:pt x="421" y="590"/>
                  </a:lnTo>
                  <a:lnTo>
                    <a:pt x="421" y="589"/>
                  </a:lnTo>
                  <a:lnTo>
                    <a:pt x="421" y="589"/>
                  </a:lnTo>
                  <a:lnTo>
                    <a:pt x="423" y="587"/>
                  </a:lnTo>
                  <a:lnTo>
                    <a:pt x="424" y="587"/>
                  </a:lnTo>
                  <a:lnTo>
                    <a:pt x="424" y="587"/>
                  </a:lnTo>
                  <a:lnTo>
                    <a:pt x="415" y="580"/>
                  </a:lnTo>
                  <a:lnTo>
                    <a:pt x="406" y="572"/>
                  </a:lnTo>
                  <a:lnTo>
                    <a:pt x="395" y="566"/>
                  </a:lnTo>
                  <a:lnTo>
                    <a:pt x="385" y="560"/>
                  </a:lnTo>
                  <a:lnTo>
                    <a:pt x="385" y="560"/>
                  </a:lnTo>
                  <a:lnTo>
                    <a:pt x="383" y="561"/>
                  </a:lnTo>
                  <a:lnTo>
                    <a:pt x="382" y="560"/>
                  </a:lnTo>
                  <a:lnTo>
                    <a:pt x="382" y="560"/>
                  </a:lnTo>
                  <a:lnTo>
                    <a:pt x="382" y="558"/>
                  </a:lnTo>
                  <a:lnTo>
                    <a:pt x="380" y="557"/>
                  </a:lnTo>
                  <a:lnTo>
                    <a:pt x="375" y="557"/>
                  </a:lnTo>
                  <a:lnTo>
                    <a:pt x="375" y="557"/>
                  </a:lnTo>
                  <a:lnTo>
                    <a:pt x="388" y="566"/>
                  </a:lnTo>
                  <a:lnTo>
                    <a:pt x="398" y="577"/>
                  </a:lnTo>
                  <a:lnTo>
                    <a:pt x="409" y="586"/>
                  </a:lnTo>
                  <a:lnTo>
                    <a:pt x="423" y="593"/>
                  </a:lnTo>
                  <a:lnTo>
                    <a:pt x="423" y="593"/>
                  </a:lnTo>
                  <a:close/>
                  <a:moveTo>
                    <a:pt x="493" y="583"/>
                  </a:moveTo>
                  <a:lnTo>
                    <a:pt x="493" y="583"/>
                  </a:lnTo>
                  <a:lnTo>
                    <a:pt x="485" y="575"/>
                  </a:lnTo>
                  <a:lnTo>
                    <a:pt x="478" y="568"/>
                  </a:lnTo>
                  <a:lnTo>
                    <a:pt x="459" y="557"/>
                  </a:lnTo>
                  <a:lnTo>
                    <a:pt x="459" y="557"/>
                  </a:lnTo>
                  <a:lnTo>
                    <a:pt x="465" y="565"/>
                  </a:lnTo>
                  <a:lnTo>
                    <a:pt x="475" y="572"/>
                  </a:lnTo>
                  <a:lnTo>
                    <a:pt x="493" y="583"/>
                  </a:lnTo>
                  <a:lnTo>
                    <a:pt x="493" y="583"/>
                  </a:lnTo>
                  <a:close/>
                  <a:moveTo>
                    <a:pt x="322" y="561"/>
                  </a:moveTo>
                  <a:lnTo>
                    <a:pt x="322" y="561"/>
                  </a:lnTo>
                  <a:lnTo>
                    <a:pt x="334" y="569"/>
                  </a:lnTo>
                  <a:lnTo>
                    <a:pt x="346" y="577"/>
                  </a:lnTo>
                  <a:lnTo>
                    <a:pt x="346" y="577"/>
                  </a:lnTo>
                  <a:lnTo>
                    <a:pt x="362" y="589"/>
                  </a:lnTo>
                  <a:lnTo>
                    <a:pt x="362" y="589"/>
                  </a:lnTo>
                  <a:lnTo>
                    <a:pt x="369" y="593"/>
                  </a:lnTo>
                  <a:lnTo>
                    <a:pt x="375" y="597"/>
                  </a:lnTo>
                  <a:lnTo>
                    <a:pt x="375" y="597"/>
                  </a:lnTo>
                  <a:lnTo>
                    <a:pt x="369" y="590"/>
                  </a:lnTo>
                  <a:lnTo>
                    <a:pt x="368" y="587"/>
                  </a:lnTo>
                  <a:lnTo>
                    <a:pt x="368" y="584"/>
                  </a:lnTo>
                  <a:lnTo>
                    <a:pt x="368" y="584"/>
                  </a:lnTo>
                  <a:lnTo>
                    <a:pt x="363" y="584"/>
                  </a:lnTo>
                  <a:lnTo>
                    <a:pt x="360" y="581"/>
                  </a:lnTo>
                  <a:lnTo>
                    <a:pt x="357" y="577"/>
                  </a:lnTo>
                  <a:lnTo>
                    <a:pt x="353" y="575"/>
                  </a:lnTo>
                  <a:lnTo>
                    <a:pt x="353" y="575"/>
                  </a:lnTo>
                  <a:lnTo>
                    <a:pt x="354" y="574"/>
                  </a:lnTo>
                  <a:lnTo>
                    <a:pt x="354" y="574"/>
                  </a:lnTo>
                  <a:lnTo>
                    <a:pt x="350" y="572"/>
                  </a:lnTo>
                  <a:lnTo>
                    <a:pt x="345" y="571"/>
                  </a:lnTo>
                  <a:lnTo>
                    <a:pt x="337" y="566"/>
                  </a:lnTo>
                  <a:lnTo>
                    <a:pt x="334" y="563"/>
                  </a:lnTo>
                  <a:lnTo>
                    <a:pt x="331" y="560"/>
                  </a:lnTo>
                  <a:lnTo>
                    <a:pt x="327" y="560"/>
                  </a:lnTo>
                  <a:lnTo>
                    <a:pt x="322" y="561"/>
                  </a:lnTo>
                  <a:lnTo>
                    <a:pt x="322" y="561"/>
                  </a:lnTo>
                  <a:close/>
                  <a:moveTo>
                    <a:pt x="278" y="598"/>
                  </a:moveTo>
                  <a:lnTo>
                    <a:pt x="278" y="598"/>
                  </a:lnTo>
                  <a:lnTo>
                    <a:pt x="255" y="578"/>
                  </a:lnTo>
                  <a:lnTo>
                    <a:pt x="232" y="561"/>
                  </a:lnTo>
                  <a:lnTo>
                    <a:pt x="232" y="561"/>
                  </a:lnTo>
                  <a:lnTo>
                    <a:pt x="241" y="572"/>
                  </a:lnTo>
                  <a:lnTo>
                    <a:pt x="253" y="581"/>
                  </a:lnTo>
                  <a:lnTo>
                    <a:pt x="266" y="590"/>
                  </a:lnTo>
                  <a:lnTo>
                    <a:pt x="278" y="598"/>
                  </a:lnTo>
                  <a:lnTo>
                    <a:pt x="278" y="598"/>
                  </a:lnTo>
                  <a:close/>
                  <a:moveTo>
                    <a:pt x="565" y="598"/>
                  </a:moveTo>
                  <a:lnTo>
                    <a:pt x="565" y="598"/>
                  </a:lnTo>
                  <a:lnTo>
                    <a:pt x="566" y="600"/>
                  </a:lnTo>
                  <a:lnTo>
                    <a:pt x="569" y="601"/>
                  </a:lnTo>
                  <a:lnTo>
                    <a:pt x="571" y="603"/>
                  </a:lnTo>
                  <a:lnTo>
                    <a:pt x="575" y="604"/>
                  </a:lnTo>
                  <a:lnTo>
                    <a:pt x="575" y="604"/>
                  </a:lnTo>
                  <a:lnTo>
                    <a:pt x="565" y="592"/>
                  </a:lnTo>
                  <a:lnTo>
                    <a:pt x="552" y="581"/>
                  </a:lnTo>
                  <a:lnTo>
                    <a:pt x="529" y="563"/>
                  </a:lnTo>
                  <a:lnTo>
                    <a:pt x="529" y="563"/>
                  </a:lnTo>
                  <a:lnTo>
                    <a:pt x="548" y="580"/>
                  </a:lnTo>
                  <a:lnTo>
                    <a:pt x="557" y="589"/>
                  </a:lnTo>
                  <a:lnTo>
                    <a:pt x="565" y="598"/>
                  </a:lnTo>
                  <a:lnTo>
                    <a:pt x="565" y="598"/>
                  </a:lnTo>
                  <a:close/>
                  <a:moveTo>
                    <a:pt x="609" y="578"/>
                  </a:moveTo>
                  <a:lnTo>
                    <a:pt x="609" y="578"/>
                  </a:lnTo>
                  <a:lnTo>
                    <a:pt x="600" y="569"/>
                  </a:lnTo>
                  <a:lnTo>
                    <a:pt x="595" y="565"/>
                  </a:lnTo>
                  <a:lnTo>
                    <a:pt x="592" y="563"/>
                  </a:lnTo>
                  <a:lnTo>
                    <a:pt x="589" y="563"/>
                  </a:lnTo>
                  <a:lnTo>
                    <a:pt x="589" y="563"/>
                  </a:lnTo>
                  <a:lnTo>
                    <a:pt x="600" y="572"/>
                  </a:lnTo>
                  <a:lnTo>
                    <a:pt x="604" y="577"/>
                  </a:lnTo>
                  <a:lnTo>
                    <a:pt x="609" y="578"/>
                  </a:lnTo>
                  <a:lnTo>
                    <a:pt x="609" y="578"/>
                  </a:lnTo>
                  <a:close/>
                  <a:moveTo>
                    <a:pt x="658" y="577"/>
                  </a:moveTo>
                  <a:lnTo>
                    <a:pt x="658" y="577"/>
                  </a:lnTo>
                  <a:lnTo>
                    <a:pt x="664" y="583"/>
                  </a:lnTo>
                  <a:lnTo>
                    <a:pt x="671" y="587"/>
                  </a:lnTo>
                  <a:lnTo>
                    <a:pt x="686" y="595"/>
                  </a:lnTo>
                  <a:lnTo>
                    <a:pt x="686" y="595"/>
                  </a:lnTo>
                  <a:lnTo>
                    <a:pt x="683" y="589"/>
                  </a:lnTo>
                  <a:lnTo>
                    <a:pt x="679" y="586"/>
                  </a:lnTo>
                  <a:lnTo>
                    <a:pt x="674" y="583"/>
                  </a:lnTo>
                  <a:lnTo>
                    <a:pt x="670" y="580"/>
                  </a:lnTo>
                  <a:lnTo>
                    <a:pt x="670" y="580"/>
                  </a:lnTo>
                  <a:lnTo>
                    <a:pt x="661" y="571"/>
                  </a:lnTo>
                  <a:lnTo>
                    <a:pt x="656" y="568"/>
                  </a:lnTo>
                  <a:lnTo>
                    <a:pt x="651" y="566"/>
                  </a:lnTo>
                  <a:lnTo>
                    <a:pt x="651" y="566"/>
                  </a:lnTo>
                  <a:lnTo>
                    <a:pt x="656" y="571"/>
                  </a:lnTo>
                  <a:lnTo>
                    <a:pt x="658" y="574"/>
                  </a:lnTo>
                  <a:lnTo>
                    <a:pt x="658" y="577"/>
                  </a:lnTo>
                  <a:lnTo>
                    <a:pt x="658" y="577"/>
                  </a:lnTo>
                  <a:close/>
                  <a:moveTo>
                    <a:pt x="423" y="615"/>
                  </a:moveTo>
                  <a:lnTo>
                    <a:pt x="423" y="615"/>
                  </a:lnTo>
                  <a:lnTo>
                    <a:pt x="417" y="609"/>
                  </a:lnTo>
                  <a:lnTo>
                    <a:pt x="411" y="601"/>
                  </a:lnTo>
                  <a:lnTo>
                    <a:pt x="404" y="595"/>
                  </a:lnTo>
                  <a:lnTo>
                    <a:pt x="401" y="590"/>
                  </a:lnTo>
                  <a:lnTo>
                    <a:pt x="401" y="586"/>
                  </a:lnTo>
                  <a:lnTo>
                    <a:pt x="401" y="586"/>
                  </a:lnTo>
                  <a:lnTo>
                    <a:pt x="385" y="577"/>
                  </a:lnTo>
                  <a:lnTo>
                    <a:pt x="377" y="571"/>
                  </a:lnTo>
                  <a:lnTo>
                    <a:pt x="368" y="566"/>
                  </a:lnTo>
                  <a:lnTo>
                    <a:pt x="368" y="566"/>
                  </a:lnTo>
                  <a:lnTo>
                    <a:pt x="423" y="615"/>
                  </a:lnTo>
                  <a:lnTo>
                    <a:pt x="423" y="615"/>
                  </a:lnTo>
                  <a:close/>
                  <a:moveTo>
                    <a:pt x="481" y="609"/>
                  </a:moveTo>
                  <a:lnTo>
                    <a:pt x="481" y="609"/>
                  </a:lnTo>
                  <a:lnTo>
                    <a:pt x="494" y="619"/>
                  </a:lnTo>
                  <a:lnTo>
                    <a:pt x="500" y="624"/>
                  </a:lnTo>
                  <a:lnTo>
                    <a:pt x="508" y="627"/>
                  </a:lnTo>
                  <a:lnTo>
                    <a:pt x="508" y="627"/>
                  </a:lnTo>
                  <a:lnTo>
                    <a:pt x="507" y="622"/>
                  </a:lnTo>
                  <a:lnTo>
                    <a:pt x="504" y="619"/>
                  </a:lnTo>
                  <a:lnTo>
                    <a:pt x="500" y="616"/>
                  </a:lnTo>
                  <a:lnTo>
                    <a:pt x="500" y="613"/>
                  </a:lnTo>
                  <a:lnTo>
                    <a:pt x="500" y="613"/>
                  </a:lnTo>
                  <a:lnTo>
                    <a:pt x="496" y="612"/>
                  </a:lnTo>
                  <a:lnTo>
                    <a:pt x="491" y="609"/>
                  </a:lnTo>
                  <a:lnTo>
                    <a:pt x="488" y="604"/>
                  </a:lnTo>
                  <a:lnTo>
                    <a:pt x="487" y="601"/>
                  </a:lnTo>
                  <a:lnTo>
                    <a:pt x="487" y="601"/>
                  </a:lnTo>
                  <a:lnTo>
                    <a:pt x="482" y="598"/>
                  </a:lnTo>
                  <a:lnTo>
                    <a:pt x="478" y="595"/>
                  </a:lnTo>
                  <a:lnTo>
                    <a:pt x="472" y="587"/>
                  </a:lnTo>
                  <a:lnTo>
                    <a:pt x="472" y="587"/>
                  </a:lnTo>
                  <a:lnTo>
                    <a:pt x="468" y="589"/>
                  </a:lnTo>
                  <a:lnTo>
                    <a:pt x="467" y="590"/>
                  </a:lnTo>
                  <a:lnTo>
                    <a:pt x="467" y="590"/>
                  </a:lnTo>
                  <a:lnTo>
                    <a:pt x="458" y="586"/>
                  </a:lnTo>
                  <a:lnTo>
                    <a:pt x="450" y="580"/>
                  </a:lnTo>
                  <a:lnTo>
                    <a:pt x="435" y="568"/>
                  </a:lnTo>
                  <a:lnTo>
                    <a:pt x="435" y="568"/>
                  </a:lnTo>
                  <a:lnTo>
                    <a:pt x="439" y="574"/>
                  </a:lnTo>
                  <a:lnTo>
                    <a:pt x="446" y="580"/>
                  </a:lnTo>
                  <a:lnTo>
                    <a:pt x="456" y="590"/>
                  </a:lnTo>
                  <a:lnTo>
                    <a:pt x="470" y="600"/>
                  </a:lnTo>
                  <a:lnTo>
                    <a:pt x="481" y="609"/>
                  </a:lnTo>
                  <a:lnTo>
                    <a:pt x="481" y="609"/>
                  </a:lnTo>
                  <a:close/>
                  <a:moveTo>
                    <a:pt x="714" y="575"/>
                  </a:moveTo>
                  <a:lnTo>
                    <a:pt x="714" y="575"/>
                  </a:lnTo>
                  <a:lnTo>
                    <a:pt x="712" y="574"/>
                  </a:lnTo>
                  <a:lnTo>
                    <a:pt x="711" y="572"/>
                  </a:lnTo>
                  <a:lnTo>
                    <a:pt x="708" y="571"/>
                  </a:lnTo>
                  <a:lnTo>
                    <a:pt x="708" y="569"/>
                  </a:lnTo>
                  <a:lnTo>
                    <a:pt x="708" y="569"/>
                  </a:lnTo>
                  <a:lnTo>
                    <a:pt x="706" y="569"/>
                  </a:lnTo>
                  <a:lnTo>
                    <a:pt x="705" y="569"/>
                  </a:lnTo>
                  <a:lnTo>
                    <a:pt x="705" y="568"/>
                  </a:lnTo>
                  <a:lnTo>
                    <a:pt x="703" y="569"/>
                  </a:lnTo>
                  <a:lnTo>
                    <a:pt x="703" y="569"/>
                  </a:lnTo>
                  <a:lnTo>
                    <a:pt x="709" y="572"/>
                  </a:lnTo>
                  <a:lnTo>
                    <a:pt x="714" y="575"/>
                  </a:lnTo>
                  <a:lnTo>
                    <a:pt x="714" y="575"/>
                  </a:lnTo>
                  <a:close/>
                  <a:moveTo>
                    <a:pt x="624" y="580"/>
                  </a:moveTo>
                  <a:lnTo>
                    <a:pt x="624" y="580"/>
                  </a:lnTo>
                  <a:lnTo>
                    <a:pt x="619" y="578"/>
                  </a:lnTo>
                  <a:lnTo>
                    <a:pt x="616" y="574"/>
                  </a:lnTo>
                  <a:lnTo>
                    <a:pt x="613" y="571"/>
                  </a:lnTo>
                  <a:lnTo>
                    <a:pt x="609" y="569"/>
                  </a:lnTo>
                  <a:lnTo>
                    <a:pt x="609" y="569"/>
                  </a:lnTo>
                  <a:lnTo>
                    <a:pt x="616" y="577"/>
                  </a:lnTo>
                  <a:lnTo>
                    <a:pt x="621" y="580"/>
                  </a:lnTo>
                  <a:lnTo>
                    <a:pt x="624" y="580"/>
                  </a:lnTo>
                  <a:lnTo>
                    <a:pt x="624" y="580"/>
                  </a:lnTo>
                  <a:close/>
                  <a:moveTo>
                    <a:pt x="683" y="580"/>
                  </a:moveTo>
                  <a:lnTo>
                    <a:pt x="683" y="580"/>
                  </a:lnTo>
                  <a:lnTo>
                    <a:pt x="682" y="577"/>
                  </a:lnTo>
                  <a:lnTo>
                    <a:pt x="679" y="574"/>
                  </a:lnTo>
                  <a:lnTo>
                    <a:pt x="676" y="572"/>
                  </a:lnTo>
                  <a:lnTo>
                    <a:pt x="673" y="572"/>
                  </a:lnTo>
                  <a:lnTo>
                    <a:pt x="673" y="572"/>
                  </a:lnTo>
                  <a:lnTo>
                    <a:pt x="679" y="577"/>
                  </a:lnTo>
                  <a:lnTo>
                    <a:pt x="683" y="580"/>
                  </a:lnTo>
                  <a:lnTo>
                    <a:pt x="683" y="580"/>
                  </a:lnTo>
                  <a:close/>
                  <a:moveTo>
                    <a:pt x="725" y="595"/>
                  </a:moveTo>
                  <a:lnTo>
                    <a:pt x="725" y="595"/>
                  </a:lnTo>
                  <a:lnTo>
                    <a:pt x="720" y="589"/>
                  </a:lnTo>
                  <a:lnTo>
                    <a:pt x="714" y="583"/>
                  </a:lnTo>
                  <a:lnTo>
                    <a:pt x="702" y="574"/>
                  </a:lnTo>
                  <a:lnTo>
                    <a:pt x="702" y="574"/>
                  </a:lnTo>
                  <a:lnTo>
                    <a:pt x="712" y="586"/>
                  </a:lnTo>
                  <a:lnTo>
                    <a:pt x="719" y="590"/>
                  </a:lnTo>
                  <a:lnTo>
                    <a:pt x="725" y="595"/>
                  </a:lnTo>
                  <a:lnTo>
                    <a:pt x="725" y="595"/>
                  </a:lnTo>
                  <a:close/>
                  <a:moveTo>
                    <a:pt x="235" y="581"/>
                  </a:moveTo>
                  <a:lnTo>
                    <a:pt x="235" y="581"/>
                  </a:lnTo>
                  <a:lnTo>
                    <a:pt x="234" y="581"/>
                  </a:lnTo>
                  <a:lnTo>
                    <a:pt x="232" y="580"/>
                  </a:lnTo>
                  <a:lnTo>
                    <a:pt x="231" y="580"/>
                  </a:lnTo>
                  <a:lnTo>
                    <a:pt x="231" y="580"/>
                  </a:lnTo>
                  <a:lnTo>
                    <a:pt x="231" y="581"/>
                  </a:lnTo>
                  <a:lnTo>
                    <a:pt x="232" y="583"/>
                  </a:lnTo>
                  <a:lnTo>
                    <a:pt x="234" y="583"/>
                  </a:lnTo>
                  <a:lnTo>
                    <a:pt x="235" y="581"/>
                  </a:lnTo>
                  <a:lnTo>
                    <a:pt x="235" y="581"/>
                  </a:lnTo>
                  <a:close/>
                  <a:moveTo>
                    <a:pt x="691" y="587"/>
                  </a:moveTo>
                  <a:lnTo>
                    <a:pt x="691" y="587"/>
                  </a:lnTo>
                  <a:lnTo>
                    <a:pt x="699" y="592"/>
                  </a:lnTo>
                  <a:lnTo>
                    <a:pt x="706" y="598"/>
                  </a:lnTo>
                  <a:lnTo>
                    <a:pt x="714" y="604"/>
                  </a:lnTo>
                  <a:lnTo>
                    <a:pt x="722" y="609"/>
                  </a:lnTo>
                  <a:lnTo>
                    <a:pt x="722" y="609"/>
                  </a:lnTo>
                  <a:lnTo>
                    <a:pt x="720" y="604"/>
                  </a:lnTo>
                  <a:lnTo>
                    <a:pt x="717" y="600"/>
                  </a:lnTo>
                  <a:lnTo>
                    <a:pt x="709" y="592"/>
                  </a:lnTo>
                  <a:lnTo>
                    <a:pt x="700" y="586"/>
                  </a:lnTo>
                  <a:lnTo>
                    <a:pt x="691" y="580"/>
                  </a:lnTo>
                  <a:lnTo>
                    <a:pt x="691" y="580"/>
                  </a:lnTo>
                  <a:lnTo>
                    <a:pt x="691" y="584"/>
                  </a:lnTo>
                  <a:lnTo>
                    <a:pt x="693" y="586"/>
                  </a:lnTo>
                  <a:lnTo>
                    <a:pt x="691" y="587"/>
                  </a:lnTo>
                  <a:lnTo>
                    <a:pt x="691" y="587"/>
                  </a:lnTo>
                  <a:close/>
                  <a:moveTo>
                    <a:pt x="644" y="593"/>
                  </a:moveTo>
                  <a:lnTo>
                    <a:pt x="644" y="593"/>
                  </a:lnTo>
                  <a:lnTo>
                    <a:pt x="638" y="586"/>
                  </a:lnTo>
                  <a:lnTo>
                    <a:pt x="635" y="583"/>
                  </a:lnTo>
                  <a:lnTo>
                    <a:pt x="632" y="581"/>
                  </a:lnTo>
                  <a:lnTo>
                    <a:pt x="632" y="581"/>
                  </a:lnTo>
                  <a:lnTo>
                    <a:pt x="638" y="587"/>
                  </a:lnTo>
                  <a:lnTo>
                    <a:pt x="644" y="593"/>
                  </a:lnTo>
                  <a:lnTo>
                    <a:pt x="644" y="593"/>
                  </a:lnTo>
                  <a:close/>
                  <a:moveTo>
                    <a:pt x="746" y="592"/>
                  </a:moveTo>
                  <a:lnTo>
                    <a:pt x="746" y="592"/>
                  </a:lnTo>
                  <a:lnTo>
                    <a:pt x="740" y="590"/>
                  </a:lnTo>
                  <a:lnTo>
                    <a:pt x="738" y="589"/>
                  </a:lnTo>
                  <a:lnTo>
                    <a:pt x="738" y="586"/>
                  </a:lnTo>
                  <a:lnTo>
                    <a:pt x="738" y="586"/>
                  </a:lnTo>
                  <a:lnTo>
                    <a:pt x="735" y="584"/>
                  </a:lnTo>
                  <a:lnTo>
                    <a:pt x="732" y="584"/>
                  </a:lnTo>
                  <a:lnTo>
                    <a:pt x="732" y="584"/>
                  </a:lnTo>
                  <a:lnTo>
                    <a:pt x="735" y="587"/>
                  </a:lnTo>
                  <a:lnTo>
                    <a:pt x="738" y="590"/>
                  </a:lnTo>
                  <a:lnTo>
                    <a:pt x="741" y="593"/>
                  </a:lnTo>
                  <a:lnTo>
                    <a:pt x="746" y="592"/>
                  </a:lnTo>
                  <a:lnTo>
                    <a:pt x="746" y="592"/>
                  </a:lnTo>
                  <a:close/>
                  <a:moveTo>
                    <a:pt x="691" y="621"/>
                  </a:moveTo>
                  <a:lnTo>
                    <a:pt x="691" y="621"/>
                  </a:lnTo>
                  <a:lnTo>
                    <a:pt x="686" y="615"/>
                  </a:lnTo>
                  <a:lnTo>
                    <a:pt x="682" y="610"/>
                  </a:lnTo>
                  <a:lnTo>
                    <a:pt x="671" y="601"/>
                  </a:lnTo>
                  <a:lnTo>
                    <a:pt x="645" y="586"/>
                  </a:lnTo>
                  <a:lnTo>
                    <a:pt x="645" y="586"/>
                  </a:lnTo>
                  <a:lnTo>
                    <a:pt x="654" y="597"/>
                  </a:lnTo>
                  <a:lnTo>
                    <a:pt x="665" y="607"/>
                  </a:lnTo>
                  <a:lnTo>
                    <a:pt x="677" y="616"/>
                  </a:lnTo>
                  <a:lnTo>
                    <a:pt x="683" y="619"/>
                  </a:lnTo>
                  <a:lnTo>
                    <a:pt x="691" y="621"/>
                  </a:lnTo>
                  <a:lnTo>
                    <a:pt x="691" y="621"/>
                  </a:lnTo>
                  <a:close/>
                  <a:moveTo>
                    <a:pt x="488" y="587"/>
                  </a:moveTo>
                  <a:lnTo>
                    <a:pt x="488" y="587"/>
                  </a:lnTo>
                  <a:lnTo>
                    <a:pt x="508" y="607"/>
                  </a:lnTo>
                  <a:lnTo>
                    <a:pt x="526" y="626"/>
                  </a:lnTo>
                  <a:lnTo>
                    <a:pt x="526" y="626"/>
                  </a:lnTo>
                  <a:lnTo>
                    <a:pt x="529" y="626"/>
                  </a:lnTo>
                  <a:lnTo>
                    <a:pt x="531" y="627"/>
                  </a:lnTo>
                  <a:lnTo>
                    <a:pt x="534" y="627"/>
                  </a:lnTo>
                  <a:lnTo>
                    <a:pt x="534" y="627"/>
                  </a:lnTo>
                  <a:lnTo>
                    <a:pt x="525" y="615"/>
                  </a:lnTo>
                  <a:lnTo>
                    <a:pt x="514" y="604"/>
                  </a:lnTo>
                  <a:lnTo>
                    <a:pt x="502" y="595"/>
                  </a:lnTo>
                  <a:lnTo>
                    <a:pt x="488" y="587"/>
                  </a:lnTo>
                  <a:lnTo>
                    <a:pt x="488" y="587"/>
                  </a:lnTo>
                  <a:close/>
                  <a:moveTo>
                    <a:pt x="505" y="587"/>
                  </a:moveTo>
                  <a:lnTo>
                    <a:pt x="505" y="587"/>
                  </a:lnTo>
                  <a:lnTo>
                    <a:pt x="511" y="595"/>
                  </a:lnTo>
                  <a:lnTo>
                    <a:pt x="519" y="601"/>
                  </a:lnTo>
                  <a:lnTo>
                    <a:pt x="536" y="610"/>
                  </a:lnTo>
                  <a:lnTo>
                    <a:pt x="536" y="610"/>
                  </a:lnTo>
                  <a:lnTo>
                    <a:pt x="520" y="597"/>
                  </a:lnTo>
                  <a:lnTo>
                    <a:pt x="513" y="592"/>
                  </a:lnTo>
                  <a:lnTo>
                    <a:pt x="505" y="587"/>
                  </a:lnTo>
                  <a:lnTo>
                    <a:pt x="505" y="587"/>
                  </a:lnTo>
                  <a:close/>
                  <a:moveTo>
                    <a:pt x="667" y="590"/>
                  </a:moveTo>
                  <a:lnTo>
                    <a:pt x="667" y="590"/>
                  </a:lnTo>
                  <a:lnTo>
                    <a:pt x="664" y="589"/>
                  </a:lnTo>
                  <a:lnTo>
                    <a:pt x="662" y="587"/>
                  </a:lnTo>
                  <a:lnTo>
                    <a:pt x="661" y="587"/>
                  </a:lnTo>
                  <a:lnTo>
                    <a:pt x="661" y="587"/>
                  </a:lnTo>
                  <a:lnTo>
                    <a:pt x="664" y="590"/>
                  </a:lnTo>
                  <a:lnTo>
                    <a:pt x="665" y="592"/>
                  </a:lnTo>
                  <a:lnTo>
                    <a:pt x="667" y="590"/>
                  </a:lnTo>
                  <a:lnTo>
                    <a:pt x="667" y="590"/>
                  </a:lnTo>
                  <a:close/>
                  <a:moveTo>
                    <a:pt x="635" y="598"/>
                  </a:moveTo>
                  <a:lnTo>
                    <a:pt x="635" y="598"/>
                  </a:lnTo>
                  <a:lnTo>
                    <a:pt x="630" y="593"/>
                  </a:lnTo>
                  <a:lnTo>
                    <a:pt x="624" y="589"/>
                  </a:lnTo>
                  <a:lnTo>
                    <a:pt x="624" y="589"/>
                  </a:lnTo>
                  <a:lnTo>
                    <a:pt x="629" y="593"/>
                  </a:lnTo>
                  <a:lnTo>
                    <a:pt x="632" y="597"/>
                  </a:lnTo>
                  <a:lnTo>
                    <a:pt x="635" y="598"/>
                  </a:lnTo>
                  <a:lnTo>
                    <a:pt x="635" y="598"/>
                  </a:lnTo>
                  <a:close/>
                  <a:moveTo>
                    <a:pt x="363" y="597"/>
                  </a:moveTo>
                  <a:lnTo>
                    <a:pt x="363" y="597"/>
                  </a:lnTo>
                  <a:lnTo>
                    <a:pt x="360" y="592"/>
                  </a:lnTo>
                  <a:lnTo>
                    <a:pt x="357" y="590"/>
                  </a:lnTo>
                  <a:lnTo>
                    <a:pt x="354" y="589"/>
                  </a:lnTo>
                  <a:lnTo>
                    <a:pt x="354" y="589"/>
                  </a:lnTo>
                  <a:lnTo>
                    <a:pt x="356" y="592"/>
                  </a:lnTo>
                  <a:lnTo>
                    <a:pt x="357" y="593"/>
                  </a:lnTo>
                  <a:lnTo>
                    <a:pt x="363" y="597"/>
                  </a:lnTo>
                  <a:lnTo>
                    <a:pt x="363" y="597"/>
                  </a:lnTo>
                  <a:close/>
                  <a:moveTo>
                    <a:pt x="257" y="598"/>
                  </a:moveTo>
                  <a:lnTo>
                    <a:pt x="257" y="598"/>
                  </a:lnTo>
                  <a:lnTo>
                    <a:pt x="253" y="595"/>
                  </a:lnTo>
                  <a:lnTo>
                    <a:pt x="250" y="592"/>
                  </a:lnTo>
                  <a:lnTo>
                    <a:pt x="250" y="592"/>
                  </a:lnTo>
                  <a:lnTo>
                    <a:pt x="253" y="597"/>
                  </a:lnTo>
                  <a:lnTo>
                    <a:pt x="255" y="598"/>
                  </a:lnTo>
                  <a:lnTo>
                    <a:pt x="257" y="598"/>
                  </a:lnTo>
                  <a:lnTo>
                    <a:pt x="257" y="598"/>
                  </a:lnTo>
                  <a:close/>
                  <a:moveTo>
                    <a:pt x="761" y="601"/>
                  </a:moveTo>
                  <a:lnTo>
                    <a:pt x="761" y="601"/>
                  </a:lnTo>
                  <a:lnTo>
                    <a:pt x="758" y="597"/>
                  </a:lnTo>
                  <a:lnTo>
                    <a:pt x="754" y="592"/>
                  </a:lnTo>
                  <a:lnTo>
                    <a:pt x="754" y="592"/>
                  </a:lnTo>
                  <a:lnTo>
                    <a:pt x="757" y="597"/>
                  </a:lnTo>
                  <a:lnTo>
                    <a:pt x="761" y="601"/>
                  </a:lnTo>
                  <a:lnTo>
                    <a:pt x="761" y="601"/>
                  </a:lnTo>
                  <a:close/>
                  <a:moveTo>
                    <a:pt x="630" y="600"/>
                  </a:moveTo>
                  <a:lnTo>
                    <a:pt x="630" y="600"/>
                  </a:lnTo>
                  <a:lnTo>
                    <a:pt x="627" y="597"/>
                  </a:lnTo>
                  <a:lnTo>
                    <a:pt x="624" y="595"/>
                  </a:lnTo>
                  <a:lnTo>
                    <a:pt x="624" y="595"/>
                  </a:lnTo>
                  <a:lnTo>
                    <a:pt x="627" y="598"/>
                  </a:lnTo>
                  <a:lnTo>
                    <a:pt x="629" y="600"/>
                  </a:lnTo>
                  <a:lnTo>
                    <a:pt x="630" y="600"/>
                  </a:lnTo>
                  <a:lnTo>
                    <a:pt x="630" y="600"/>
                  </a:lnTo>
                  <a:close/>
                  <a:moveTo>
                    <a:pt x="472" y="606"/>
                  </a:moveTo>
                  <a:lnTo>
                    <a:pt x="472" y="606"/>
                  </a:lnTo>
                  <a:lnTo>
                    <a:pt x="467" y="601"/>
                  </a:lnTo>
                  <a:lnTo>
                    <a:pt x="464" y="600"/>
                  </a:lnTo>
                  <a:lnTo>
                    <a:pt x="461" y="598"/>
                  </a:lnTo>
                  <a:lnTo>
                    <a:pt x="461" y="598"/>
                  </a:lnTo>
                  <a:lnTo>
                    <a:pt x="465" y="603"/>
                  </a:lnTo>
                  <a:lnTo>
                    <a:pt x="468" y="606"/>
                  </a:lnTo>
                  <a:lnTo>
                    <a:pt x="472" y="606"/>
                  </a:lnTo>
                  <a:lnTo>
                    <a:pt x="472" y="606"/>
                  </a:lnTo>
                  <a:close/>
                  <a:moveTo>
                    <a:pt x="374" y="603"/>
                  </a:moveTo>
                  <a:lnTo>
                    <a:pt x="374" y="603"/>
                  </a:lnTo>
                  <a:lnTo>
                    <a:pt x="369" y="600"/>
                  </a:lnTo>
                  <a:lnTo>
                    <a:pt x="368" y="598"/>
                  </a:lnTo>
                  <a:lnTo>
                    <a:pt x="366" y="600"/>
                  </a:lnTo>
                  <a:lnTo>
                    <a:pt x="366" y="600"/>
                  </a:lnTo>
                  <a:lnTo>
                    <a:pt x="369" y="601"/>
                  </a:lnTo>
                  <a:lnTo>
                    <a:pt x="374" y="603"/>
                  </a:lnTo>
                  <a:lnTo>
                    <a:pt x="374" y="603"/>
                  </a:lnTo>
                  <a:close/>
                  <a:moveTo>
                    <a:pt x="749" y="610"/>
                  </a:moveTo>
                  <a:lnTo>
                    <a:pt x="749" y="610"/>
                  </a:lnTo>
                  <a:lnTo>
                    <a:pt x="749" y="609"/>
                  </a:lnTo>
                  <a:lnTo>
                    <a:pt x="747" y="607"/>
                  </a:lnTo>
                  <a:lnTo>
                    <a:pt x="746" y="606"/>
                  </a:lnTo>
                  <a:lnTo>
                    <a:pt x="744" y="603"/>
                  </a:lnTo>
                  <a:lnTo>
                    <a:pt x="744" y="603"/>
                  </a:lnTo>
                  <a:lnTo>
                    <a:pt x="743" y="603"/>
                  </a:lnTo>
                  <a:lnTo>
                    <a:pt x="741" y="601"/>
                  </a:lnTo>
                  <a:lnTo>
                    <a:pt x="740" y="600"/>
                  </a:lnTo>
                  <a:lnTo>
                    <a:pt x="738" y="600"/>
                  </a:lnTo>
                  <a:lnTo>
                    <a:pt x="738" y="600"/>
                  </a:lnTo>
                  <a:lnTo>
                    <a:pt x="740" y="603"/>
                  </a:lnTo>
                  <a:lnTo>
                    <a:pt x="741" y="607"/>
                  </a:lnTo>
                  <a:lnTo>
                    <a:pt x="746" y="609"/>
                  </a:lnTo>
                  <a:lnTo>
                    <a:pt x="749" y="610"/>
                  </a:lnTo>
                  <a:lnTo>
                    <a:pt x="749" y="610"/>
                  </a:lnTo>
                  <a:close/>
                  <a:moveTo>
                    <a:pt x="690" y="606"/>
                  </a:moveTo>
                  <a:lnTo>
                    <a:pt x="690" y="606"/>
                  </a:lnTo>
                  <a:lnTo>
                    <a:pt x="685" y="603"/>
                  </a:lnTo>
                  <a:lnTo>
                    <a:pt x="680" y="600"/>
                  </a:lnTo>
                  <a:lnTo>
                    <a:pt x="680" y="600"/>
                  </a:lnTo>
                  <a:lnTo>
                    <a:pt x="682" y="603"/>
                  </a:lnTo>
                  <a:lnTo>
                    <a:pt x="685" y="604"/>
                  </a:lnTo>
                  <a:lnTo>
                    <a:pt x="688" y="606"/>
                  </a:lnTo>
                  <a:lnTo>
                    <a:pt x="690" y="606"/>
                  </a:lnTo>
                  <a:lnTo>
                    <a:pt x="690" y="606"/>
                  </a:lnTo>
                  <a:close/>
                  <a:moveTo>
                    <a:pt x="479" y="626"/>
                  </a:moveTo>
                  <a:lnTo>
                    <a:pt x="479" y="626"/>
                  </a:lnTo>
                  <a:lnTo>
                    <a:pt x="464" y="613"/>
                  </a:lnTo>
                  <a:lnTo>
                    <a:pt x="447" y="601"/>
                  </a:lnTo>
                  <a:lnTo>
                    <a:pt x="447" y="601"/>
                  </a:lnTo>
                  <a:lnTo>
                    <a:pt x="453" y="609"/>
                  </a:lnTo>
                  <a:lnTo>
                    <a:pt x="462" y="615"/>
                  </a:lnTo>
                  <a:lnTo>
                    <a:pt x="470" y="621"/>
                  </a:lnTo>
                  <a:lnTo>
                    <a:pt x="479" y="626"/>
                  </a:lnTo>
                  <a:lnTo>
                    <a:pt x="479" y="626"/>
                  </a:lnTo>
                  <a:close/>
                  <a:moveTo>
                    <a:pt x="719" y="612"/>
                  </a:moveTo>
                  <a:lnTo>
                    <a:pt x="719" y="612"/>
                  </a:lnTo>
                  <a:lnTo>
                    <a:pt x="709" y="606"/>
                  </a:lnTo>
                  <a:lnTo>
                    <a:pt x="706" y="604"/>
                  </a:lnTo>
                  <a:lnTo>
                    <a:pt x="702" y="603"/>
                  </a:lnTo>
                  <a:lnTo>
                    <a:pt x="702" y="603"/>
                  </a:lnTo>
                  <a:lnTo>
                    <a:pt x="706" y="606"/>
                  </a:lnTo>
                  <a:lnTo>
                    <a:pt x="709" y="609"/>
                  </a:lnTo>
                  <a:lnTo>
                    <a:pt x="714" y="612"/>
                  </a:lnTo>
                  <a:lnTo>
                    <a:pt x="715" y="612"/>
                  </a:lnTo>
                  <a:lnTo>
                    <a:pt x="719" y="612"/>
                  </a:lnTo>
                  <a:lnTo>
                    <a:pt x="719" y="612"/>
                  </a:lnTo>
                  <a:close/>
                  <a:moveTo>
                    <a:pt x="427" y="609"/>
                  </a:moveTo>
                  <a:lnTo>
                    <a:pt x="427" y="609"/>
                  </a:lnTo>
                  <a:lnTo>
                    <a:pt x="424" y="607"/>
                  </a:lnTo>
                  <a:lnTo>
                    <a:pt x="423" y="604"/>
                  </a:lnTo>
                  <a:lnTo>
                    <a:pt x="420" y="603"/>
                  </a:lnTo>
                  <a:lnTo>
                    <a:pt x="418" y="603"/>
                  </a:lnTo>
                  <a:lnTo>
                    <a:pt x="418" y="603"/>
                  </a:lnTo>
                  <a:lnTo>
                    <a:pt x="420" y="604"/>
                  </a:lnTo>
                  <a:lnTo>
                    <a:pt x="421" y="607"/>
                  </a:lnTo>
                  <a:lnTo>
                    <a:pt x="424" y="609"/>
                  </a:lnTo>
                  <a:lnTo>
                    <a:pt x="427" y="609"/>
                  </a:lnTo>
                  <a:lnTo>
                    <a:pt x="427" y="609"/>
                  </a:lnTo>
                  <a:close/>
                  <a:moveTo>
                    <a:pt x="696" y="610"/>
                  </a:moveTo>
                  <a:lnTo>
                    <a:pt x="696" y="610"/>
                  </a:lnTo>
                  <a:lnTo>
                    <a:pt x="694" y="610"/>
                  </a:lnTo>
                  <a:lnTo>
                    <a:pt x="693" y="609"/>
                  </a:lnTo>
                  <a:lnTo>
                    <a:pt x="693" y="607"/>
                  </a:lnTo>
                  <a:lnTo>
                    <a:pt x="691" y="609"/>
                  </a:lnTo>
                  <a:lnTo>
                    <a:pt x="691" y="609"/>
                  </a:lnTo>
                  <a:lnTo>
                    <a:pt x="694" y="610"/>
                  </a:lnTo>
                  <a:lnTo>
                    <a:pt x="694" y="610"/>
                  </a:lnTo>
                  <a:lnTo>
                    <a:pt x="696" y="610"/>
                  </a:lnTo>
                  <a:lnTo>
                    <a:pt x="696" y="610"/>
                  </a:lnTo>
                  <a:close/>
                  <a:moveTo>
                    <a:pt x="743" y="622"/>
                  </a:moveTo>
                  <a:lnTo>
                    <a:pt x="743" y="622"/>
                  </a:lnTo>
                  <a:lnTo>
                    <a:pt x="744" y="619"/>
                  </a:lnTo>
                  <a:lnTo>
                    <a:pt x="746" y="616"/>
                  </a:lnTo>
                  <a:lnTo>
                    <a:pt x="746" y="616"/>
                  </a:lnTo>
                  <a:lnTo>
                    <a:pt x="740" y="616"/>
                  </a:lnTo>
                  <a:lnTo>
                    <a:pt x="735" y="613"/>
                  </a:lnTo>
                  <a:lnTo>
                    <a:pt x="732" y="610"/>
                  </a:lnTo>
                  <a:lnTo>
                    <a:pt x="728" y="609"/>
                  </a:lnTo>
                  <a:lnTo>
                    <a:pt x="728" y="609"/>
                  </a:lnTo>
                  <a:lnTo>
                    <a:pt x="729" y="613"/>
                  </a:lnTo>
                  <a:lnTo>
                    <a:pt x="734" y="618"/>
                  </a:lnTo>
                  <a:lnTo>
                    <a:pt x="743" y="622"/>
                  </a:lnTo>
                  <a:lnTo>
                    <a:pt x="743" y="622"/>
                  </a:lnTo>
                  <a:close/>
                  <a:moveTo>
                    <a:pt x="577" y="622"/>
                  </a:moveTo>
                  <a:lnTo>
                    <a:pt x="577" y="622"/>
                  </a:lnTo>
                  <a:lnTo>
                    <a:pt x="577" y="621"/>
                  </a:lnTo>
                  <a:lnTo>
                    <a:pt x="575" y="619"/>
                  </a:lnTo>
                  <a:lnTo>
                    <a:pt x="569" y="615"/>
                  </a:lnTo>
                  <a:lnTo>
                    <a:pt x="569" y="615"/>
                  </a:lnTo>
                  <a:lnTo>
                    <a:pt x="565" y="612"/>
                  </a:lnTo>
                  <a:lnTo>
                    <a:pt x="563" y="610"/>
                  </a:lnTo>
                  <a:lnTo>
                    <a:pt x="560" y="610"/>
                  </a:lnTo>
                  <a:lnTo>
                    <a:pt x="560" y="610"/>
                  </a:lnTo>
                  <a:lnTo>
                    <a:pt x="565" y="613"/>
                  </a:lnTo>
                  <a:lnTo>
                    <a:pt x="568" y="616"/>
                  </a:lnTo>
                  <a:lnTo>
                    <a:pt x="572" y="619"/>
                  </a:lnTo>
                  <a:lnTo>
                    <a:pt x="577" y="622"/>
                  </a:lnTo>
                  <a:lnTo>
                    <a:pt x="577" y="622"/>
                  </a:lnTo>
                  <a:close/>
                  <a:moveTo>
                    <a:pt x="578" y="610"/>
                  </a:moveTo>
                  <a:lnTo>
                    <a:pt x="578" y="610"/>
                  </a:lnTo>
                  <a:lnTo>
                    <a:pt x="578" y="612"/>
                  </a:lnTo>
                  <a:lnTo>
                    <a:pt x="581" y="615"/>
                  </a:lnTo>
                  <a:lnTo>
                    <a:pt x="584" y="615"/>
                  </a:lnTo>
                  <a:lnTo>
                    <a:pt x="587" y="613"/>
                  </a:lnTo>
                  <a:lnTo>
                    <a:pt x="587" y="613"/>
                  </a:lnTo>
                  <a:lnTo>
                    <a:pt x="584" y="613"/>
                  </a:lnTo>
                  <a:lnTo>
                    <a:pt x="583" y="612"/>
                  </a:lnTo>
                  <a:lnTo>
                    <a:pt x="581" y="610"/>
                  </a:lnTo>
                  <a:lnTo>
                    <a:pt x="580" y="609"/>
                  </a:lnTo>
                  <a:lnTo>
                    <a:pt x="580" y="609"/>
                  </a:lnTo>
                  <a:lnTo>
                    <a:pt x="578" y="610"/>
                  </a:lnTo>
                  <a:lnTo>
                    <a:pt x="578" y="610"/>
                  </a:lnTo>
                  <a:close/>
                  <a:moveTo>
                    <a:pt x="539" y="626"/>
                  </a:moveTo>
                  <a:lnTo>
                    <a:pt x="539" y="626"/>
                  </a:lnTo>
                  <a:lnTo>
                    <a:pt x="542" y="626"/>
                  </a:lnTo>
                  <a:lnTo>
                    <a:pt x="545" y="626"/>
                  </a:lnTo>
                  <a:lnTo>
                    <a:pt x="545" y="626"/>
                  </a:lnTo>
                  <a:lnTo>
                    <a:pt x="543" y="624"/>
                  </a:lnTo>
                  <a:lnTo>
                    <a:pt x="540" y="622"/>
                  </a:lnTo>
                  <a:lnTo>
                    <a:pt x="539" y="621"/>
                  </a:lnTo>
                  <a:lnTo>
                    <a:pt x="539" y="618"/>
                  </a:lnTo>
                  <a:lnTo>
                    <a:pt x="539" y="618"/>
                  </a:lnTo>
                  <a:lnTo>
                    <a:pt x="532" y="615"/>
                  </a:lnTo>
                  <a:lnTo>
                    <a:pt x="529" y="613"/>
                  </a:lnTo>
                  <a:lnTo>
                    <a:pt x="526" y="612"/>
                  </a:lnTo>
                  <a:lnTo>
                    <a:pt x="526" y="612"/>
                  </a:lnTo>
                  <a:lnTo>
                    <a:pt x="532" y="618"/>
                  </a:lnTo>
                  <a:lnTo>
                    <a:pt x="539" y="626"/>
                  </a:lnTo>
                  <a:lnTo>
                    <a:pt x="539" y="626"/>
                  </a:lnTo>
                  <a:close/>
                  <a:moveTo>
                    <a:pt x="671" y="630"/>
                  </a:moveTo>
                  <a:lnTo>
                    <a:pt x="671" y="630"/>
                  </a:lnTo>
                  <a:lnTo>
                    <a:pt x="668" y="626"/>
                  </a:lnTo>
                  <a:lnTo>
                    <a:pt x="661" y="619"/>
                  </a:lnTo>
                  <a:lnTo>
                    <a:pt x="645" y="612"/>
                  </a:lnTo>
                  <a:lnTo>
                    <a:pt x="645" y="612"/>
                  </a:lnTo>
                  <a:lnTo>
                    <a:pt x="651" y="618"/>
                  </a:lnTo>
                  <a:lnTo>
                    <a:pt x="658" y="622"/>
                  </a:lnTo>
                  <a:lnTo>
                    <a:pt x="664" y="627"/>
                  </a:lnTo>
                  <a:lnTo>
                    <a:pt x="671" y="630"/>
                  </a:lnTo>
                  <a:lnTo>
                    <a:pt x="671" y="630"/>
                  </a:lnTo>
                  <a:close/>
                  <a:moveTo>
                    <a:pt x="493" y="630"/>
                  </a:moveTo>
                  <a:lnTo>
                    <a:pt x="493" y="630"/>
                  </a:lnTo>
                  <a:lnTo>
                    <a:pt x="505" y="641"/>
                  </a:lnTo>
                  <a:lnTo>
                    <a:pt x="511" y="645"/>
                  </a:lnTo>
                  <a:lnTo>
                    <a:pt x="517" y="648"/>
                  </a:lnTo>
                  <a:lnTo>
                    <a:pt x="517" y="648"/>
                  </a:lnTo>
                  <a:lnTo>
                    <a:pt x="508" y="639"/>
                  </a:lnTo>
                  <a:lnTo>
                    <a:pt x="497" y="630"/>
                  </a:lnTo>
                  <a:lnTo>
                    <a:pt x="485" y="621"/>
                  </a:lnTo>
                  <a:lnTo>
                    <a:pt x="475" y="612"/>
                  </a:lnTo>
                  <a:lnTo>
                    <a:pt x="475" y="612"/>
                  </a:lnTo>
                  <a:lnTo>
                    <a:pt x="478" y="618"/>
                  </a:lnTo>
                  <a:lnTo>
                    <a:pt x="482" y="622"/>
                  </a:lnTo>
                  <a:lnTo>
                    <a:pt x="493" y="630"/>
                  </a:lnTo>
                  <a:lnTo>
                    <a:pt x="493" y="630"/>
                  </a:lnTo>
                  <a:close/>
                  <a:moveTo>
                    <a:pt x="366" y="635"/>
                  </a:moveTo>
                  <a:lnTo>
                    <a:pt x="366" y="635"/>
                  </a:lnTo>
                  <a:lnTo>
                    <a:pt x="375" y="639"/>
                  </a:lnTo>
                  <a:lnTo>
                    <a:pt x="388" y="642"/>
                  </a:lnTo>
                  <a:lnTo>
                    <a:pt x="388" y="642"/>
                  </a:lnTo>
                  <a:lnTo>
                    <a:pt x="382" y="635"/>
                  </a:lnTo>
                  <a:lnTo>
                    <a:pt x="375" y="627"/>
                  </a:lnTo>
                  <a:lnTo>
                    <a:pt x="362" y="613"/>
                  </a:lnTo>
                  <a:lnTo>
                    <a:pt x="362" y="613"/>
                  </a:lnTo>
                  <a:lnTo>
                    <a:pt x="362" y="613"/>
                  </a:lnTo>
                  <a:lnTo>
                    <a:pt x="360" y="613"/>
                  </a:lnTo>
                  <a:lnTo>
                    <a:pt x="360" y="613"/>
                  </a:lnTo>
                  <a:lnTo>
                    <a:pt x="363" y="618"/>
                  </a:lnTo>
                  <a:lnTo>
                    <a:pt x="366" y="622"/>
                  </a:lnTo>
                  <a:lnTo>
                    <a:pt x="368" y="629"/>
                  </a:lnTo>
                  <a:lnTo>
                    <a:pt x="366" y="635"/>
                  </a:lnTo>
                  <a:lnTo>
                    <a:pt x="366" y="635"/>
                  </a:lnTo>
                  <a:close/>
                  <a:moveTo>
                    <a:pt x="490" y="658"/>
                  </a:moveTo>
                  <a:lnTo>
                    <a:pt x="490" y="658"/>
                  </a:lnTo>
                  <a:lnTo>
                    <a:pt x="479" y="644"/>
                  </a:lnTo>
                  <a:lnTo>
                    <a:pt x="467" y="632"/>
                  </a:lnTo>
                  <a:lnTo>
                    <a:pt x="453" y="621"/>
                  </a:lnTo>
                  <a:lnTo>
                    <a:pt x="446" y="616"/>
                  </a:lnTo>
                  <a:lnTo>
                    <a:pt x="438" y="613"/>
                  </a:lnTo>
                  <a:lnTo>
                    <a:pt x="438" y="613"/>
                  </a:lnTo>
                  <a:lnTo>
                    <a:pt x="450" y="626"/>
                  </a:lnTo>
                  <a:lnTo>
                    <a:pt x="462" y="638"/>
                  </a:lnTo>
                  <a:lnTo>
                    <a:pt x="490" y="658"/>
                  </a:lnTo>
                  <a:lnTo>
                    <a:pt x="490" y="658"/>
                  </a:lnTo>
                  <a:close/>
                  <a:moveTo>
                    <a:pt x="622" y="616"/>
                  </a:moveTo>
                  <a:lnTo>
                    <a:pt x="622" y="616"/>
                  </a:lnTo>
                  <a:lnTo>
                    <a:pt x="629" y="622"/>
                  </a:lnTo>
                  <a:lnTo>
                    <a:pt x="635" y="630"/>
                  </a:lnTo>
                  <a:lnTo>
                    <a:pt x="642" y="635"/>
                  </a:lnTo>
                  <a:lnTo>
                    <a:pt x="647" y="638"/>
                  </a:lnTo>
                  <a:lnTo>
                    <a:pt x="650" y="639"/>
                  </a:lnTo>
                  <a:lnTo>
                    <a:pt x="650" y="639"/>
                  </a:lnTo>
                  <a:lnTo>
                    <a:pt x="647" y="633"/>
                  </a:lnTo>
                  <a:lnTo>
                    <a:pt x="641" y="629"/>
                  </a:lnTo>
                  <a:lnTo>
                    <a:pt x="635" y="624"/>
                  </a:lnTo>
                  <a:lnTo>
                    <a:pt x="630" y="618"/>
                  </a:lnTo>
                  <a:lnTo>
                    <a:pt x="630" y="618"/>
                  </a:lnTo>
                  <a:lnTo>
                    <a:pt x="633" y="616"/>
                  </a:lnTo>
                  <a:lnTo>
                    <a:pt x="633" y="616"/>
                  </a:lnTo>
                  <a:lnTo>
                    <a:pt x="635" y="618"/>
                  </a:lnTo>
                  <a:lnTo>
                    <a:pt x="636" y="618"/>
                  </a:lnTo>
                  <a:lnTo>
                    <a:pt x="638" y="618"/>
                  </a:lnTo>
                  <a:lnTo>
                    <a:pt x="638" y="618"/>
                  </a:lnTo>
                  <a:lnTo>
                    <a:pt x="636" y="616"/>
                  </a:lnTo>
                  <a:lnTo>
                    <a:pt x="635" y="615"/>
                  </a:lnTo>
                  <a:lnTo>
                    <a:pt x="632" y="613"/>
                  </a:lnTo>
                  <a:lnTo>
                    <a:pt x="632" y="613"/>
                  </a:lnTo>
                  <a:lnTo>
                    <a:pt x="630" y="616"/>
                  </a:lnTo>
                  <a:lnTo>
                    <a:pt x="629" y="616"/>
                  </a:lnTo>
                  <a:lnTo>
                    <a:pt x="625" y="616"/>
                  </a:lnTo>
                  <a:lnTo>
                    <a:pt x="622" y="616"/>
                  </a:lnTo>
                  <a:lnTo>
                    <a:pt x="622" y="616"/>
                  </a:lnTo>
                  <a:close/>
                  <a:moveTo>
                    <a:pt x="319" y="661"/>
                  </a:moveTo>
                  <a:lnTo>
                    <a:pt x="319" y="661"/>
                  </a:lnTo>
                  <a:lnTo>
                    <a:pt x="318" y="654"/>
                  </a:lnTo>
                  <a:lnTo>
                    <a:pt x="313" y="650"/>
                  </a:lnTo>
                  <a:lnTo>
                    <a:pt x="308" y="647"/>
                  </a:lnTo>
                  <a:lnTo>
                    <a:pt x="304" y="642"/>
                  </a:lnTo>
                  <a:lnTo>
                    <a:pt x="304" y="642"/>
                  </a:lnTo>
                  <a:lnTo>
                    <a:pt x="302" y="642"/>
                  </a:lnTo>
                  <a:lnTo>
                    <a:pt x="299" y="644"/>
                  </a:lnTo>
                  <a:lnTo>
                    <a:pt x="299" y="644"/>
                  </a:lnTo>
                  <a:lnTo>
                    <a:pt x="293" y="636"/>
                  </a:lnTo>
                  <a:lnTo>
                    <a:pt x="285" y="629"/>
                  </a:lnTo>
                  <a:lnTo>
                    <a:pt x="278" y="622"/>
                  </a:lnTo>
                  <a:lnTo>
                    <a:pt x="270" y="616"/>
                  </a:lnTo>
                  <a:lnTo>
                    <a:pt x="270" y="616"/>
                  </a:lnTo>
                  <a:lnTo>
                    <a:pt x="295" y="639"/>
                  </a:lnTo>
                  <a:lnTo>
                    <a:pt x="319" y="661"/>
                  </a:lnTo>
                  <a:lnTo>
                    <a:pt x="319" y="661"/>
                  </a:lnTo>
                  <a:close/>
                  <a:moveTo>
                    <a:pt x="330" y="624"/>
                  </a:moveTo>
                  <a:lnTo>
                    <a:pt x="330" y="624"/>
                  </a:lnTo>
                  <a:lnTo>
                    <a:pt x="328" y="622"/>
                  </a:lnTo>
                  <a:lnTo>
                    <a:pt x="325" y="619"/>
                  </a:lnTo>
                  <a:lnTo>
                    <a:pt x="324" y="618"/>
                  </a:lnTo>
                  <a:lnTo>
                    <a:pt x="321" y="618"/>
                  </a:lnTo>
                  <a:lnTo>
                    <a:pt x="321" y="618"/>
                  </a:lnTo>
                  <a:lnTo>
                    <a:pt x="324" y="619"/>
                  </a:lnTo>
                  <a:lnTo>
                    <a:pt x="325" y="622"/>
                  </a:lnTo>
                  <a:lnTo>
                    <a:pt x="328" y="624"/>
                  </a:lnTo>
                  <a:lnTo>
                    <a:pt x="330" y="624"/>
                  </a:lnTo>
                  <a:lnTo>
                    <a:pt x="330" y="624"/>
                  </a:lnTo>
                  <a:close/>
                  <a:moveTo>
                    <a:pt x="723" y="638"/>
                  </a:moveTo>
                  <a:lnTo>
                    <a:pt x="723" y="638"/>
                  </a:lnTo>
                  <a:lnTo>
                    <a:pt x="717" y="632"/>
                  </a:lnTo>
                  <a:lnTo>
                    <a:pt x="709" y="626"/>
                  </a:lnTo>
                  <a:lnTo>
                    <a:pt x="694" y="616"/>
                  </a:lnTo>
                  <a:lnTo>
                    <a:pt x="694" y="616"/>
                  </a:lnTo>
                  <a:lnTo>
                    <a:pt x="696" y="621"/>
                  </a:lnTo>
                  <a:lnTo>
                    <a:pt x="699" y="626"/>
                  </a:lnTo>
                  <a:lnTo>
                    <a:pt x="706" y="630"/>
                  </a:lnTo>
                  <a:lnTo>
                    <a:pt x="715" y="635"/>
                  </a:lnTo>
                  <a:lnTo>
                    <a:pt x="723" y="638"/>
                  </a:lnTo>
                  <a:lnTo>
                    <a:pt x="723" y="638"/>
                  </a:lnTo>
                  <a:close/>
                  <a:moveTo>
                    <a:pt x="449" y="633"/>
                  </a:moveTo>
                  <a:lnTo>
                    <a:pt x="449" y="633"/>
                  </a:lnTo>
                  <a:lnTo>
                    <a:pt x="446" y="629"/>
                  </a:lnTo>
                  <a:lnTo>
                    <a:pt x="441" y="624"/>
                  </a:lnTo>
                  <a:lnTo>
                    <a:pt x="436" y="621"/>
                  </a:lnTo>
                  <a:lnTo>
                    <a:pt x="430" y="618"/>
                  </a:lnTo>
                  <a:lnTo>
                    <a:pt x="430" y="618"/>
                  </a:lnTo>
                  <a:lnTo>
                    <a:pt x="433" y="622"/>
                  </a:lnTo>
                  <a:lnTo>
                    <a:pt x="438" y="627"/>
                  </a:lnTo>
                  <a:lnTo>
                    <a:pt x="449" y="633"/>
                  </a:lnTo>
                  <a:lnTo>
                    <a:pt x="449" y="633"/>
                  </a:lnTo>
                  <a:close/>
                  <a:moveTo>
                    <a:pt x="741" y="629"/>
                  </a:moveTo>
                  <a:lnTo>
                    <a:pt x="741" y="629"/>
                  </a:lnTo>
                  <a:lnTo>
                    <a:pt x="737" y="626"/>
                  </a:lnTo>
                  <a:lnTo>
                    <a:pt x="732" y="622"/>
                  </a:lnTo>
                  <a:lnTo>
                    <a:pt x="729" y="619"/>
                  </a:lnTo>
                  <a:lnTo>
                    <a:pt x="725" y="618"/>
                  </a:lnTo>
                  <a:lnTo>
                    <a:pt x="725" y="618"/>
                  </a:lnTo>
                  <a:lnTo>
                    <a:pt x="728" y="621"/>
                  </a:lnTo>
                  <a:lnTo>
                    <a:pt x="732" y="626"/>
                  </a:lnTo>
                  <a:lnTo>
                    <a:pt x="737" y="627"/>
                  </a:lnTo>
                  <a:lnTo>
                    <a:pt x="741" y="629"/>
                  </a:lnTo>
                  <a:lnTo>
                    <a:pt x="741" y="629"/>
                  </a:lnTo>
                  <a:close/>
                  <a:moveTo>
                    <a:pt x="293" y="656"/>
                  </a:moveTo>
                  <a:lnTo>
                    <a:pt x="293" y="656"/>
                  </a:lnTo>
                  <a:lnTo>
                    <a:pt x="284" y="647"/>
                  </a:lnTo>
                  <a:lnTo>
                    <a:pt x="275" y="638"/>
                  </a:lnTo>
                  <a:lnTo>
                    <a:pt x="253" y="621"/>
                  </a:lnTo>
                  <a:lnTo>
                    <a:pt x="253" y="621"/>
                  </a:lnTo>
                  <a:lnTo>
                    <a:pt x="272" y="641"/>
                  </a:lnTo>
                  <a:lnTo>
                    <a:pt x="282" y="648"/>
                  </a:lnTo>
                  <a:lnTo>
                    <a:pt x="293" y="656"/>
                  </a:lnTo>
                  <a:lnTo>
                    <a:pt x="293" y="656"/>
                  </a:lnTo>
                  <a:close/>
                  <a:moveTo>
                    <a:pt x="342" y="651"/>
                  </a:moveTo>
                  <a:lnTo>
                    <a:pt x="342" y="651"/>
                  </a:lnTo>
                  <a:lnTo>
                    <a:pt x="333" y="644"/>
                  </a:lnTo>
                  <a:lnTo>
                    <a:pt x="325" y="636"/>
                  </a:lnTo>
                  <a:lnTo>
                    <a:pt x="316" y="630"/>
                  </a:lnTo>
                  <a:lnTo>
                    <a:pt x="307" y="624"/>
                  </a:lnTo>
                  <a:lnTo>
                    <a:pt x="307" y="624"/>
                  </a:lnTo>
                  <a:lnTo>
                    <a:pt x="324" y="639"/>
                  </a:lnTo>
                  <a:lnTo>
                    <a:pt x="333" y="645"/>
                  </a:lnTo>
                  <a:lnTo>
                    <a:pt x="342" y="651"/>
                  </a:lnTo>
                  <a:lnTo>
                    <a:pt x="342" y="651"/>
                  </a:lnTo>
                  <a:close/>
                  <a:moveTo>
                    <a:pt x="737" y="638"/>
                  </a:moveTo>
                  <a:lnTo>
                    <a:pt x="737" y="638"/>
                  </a:lnTo>
                  <a:lnTo>
                    <a:pt x="737" y="636"/>
                  </a:lnTo>
                  <a:lnTo>
                    <a:pt x="737" y="635"/>
                  </a:lnTo>
                  <a:lnTo>
                    <a:pt x="735" y="633"/>
                  </a:lnTo>
                  <a:lnTo>
                    <a:pt x="732" y="630"/>
                  </a:lnTo>
                  <a:lnTo>
                    <a:pt x="731" y="630"/>
                  </a:lnTo>
                  <a:lnTo>
                    <a:pt x="731" y="629"/>
                  </a:lnTo>
                  <a:lnTo>
                    <a:pt x="731" y="629"/>
                  </a:lnTo>
                  <a:lnTo>
                    <a:pt x="728" y="627"/>
                  </a:lnTo>
                  <a:lnTo>
                    <a:pt x="726" y="627"/>
                  </a:lnTo>
                  <a:lnTo>
                    <a:pt x="725" y="626"/>
                  </a:lnTo>
                  <a:lnTo>
                    <a:pt x="722" y="624"/>
                  </a:lnTo>
                  <a:lnTo>
                    <a:pt x="722" y="624"/>
                  </a:lnTo>
                  <a:lnTo>
                    <a:pt x="725" y="629"/>
                  </a:lnTo>
                  <a:lnTo>
                    <a:pt x="728" y="632"/>
                  </a:lnTo>
                  <a:lnTo>
                    <a:pt x="737" y="638"/>
                  </a:lnTo>
                  <a:lnTo>
                    <a:pt x="737" y="638"/>
                  </a:lnTo>
                  <a:close/>
                  <a:moveTo>
                    <a:pt x="398" y="639"/>
                  </a:moveTo>
                  <a:lnTo>
                    <a:pt x="398" y="639"/>
                  </a:lnTo>
                  <a:lnTo>
                    <a:pt x="394" y="636"/>
                  </a:lnTo>
                  <a:lnTo>
                    <a:pt x="389" y="633"/>
                  </a:lnTo>
                  <a:lnTo>
                    <a:pt x="386" y="629"/>
                  </a:lnTo>
                  <a:lnTo>
                    <a:pt x="382" y="627"/>
                  </a:lnTo>
                  <a:lnTo>
                    <a:pt x="382" y="627"/>
                  </a:lnTo>
                  <a:lnTo>
                    <a:pt x="386" y="630"/>
                  </a:lnTo>
                  <a:lnTo>
                    <a:pt x="389" y="635"/>
                  </a:lnTo>
                  <a:lnTo>
                    <a:pt x="394" y="638"/>
                  </a:lnTo>
                  <a:lnTo>
                    <a:pt x="398" y="639"/>
                  </a:lnTo>
                  <a:lnTo>
                    <a:pt x="398" y="639"/>
                  </a:lnTo>
                  <a:close/>
                  <a:moveTo>
                    <a:pt x="696" y="632"/>
                  </a:moveTo>
                  <a:lnTo>
                    <a:pt x="696" y="632"/>
                  </a:lnTo>
                  <a:lnTo>
                    <a:pt x="694" y="630"/>
                  </a:lnTo>
                  <a:lnTo>
                    <a:pt x="693" y="629"/>
                  </a:lnTo>
                  <a:lnTo>
                    <a:pt x="686" y="626"/>
                  </a:lnTo>
                  <a:lnTo>
                    <a:pt x="686" y="626"/>
                  </a:lnTo>
                  <a:lnTo>
                    <a:pt x="690" y="630"/>
                  </a:lnTo>
                  <a:lnTo>
                    <a:pt x="693" y="632"/>
                  </a:lnTo>
                  <a:lnTo>
                    <a:pt x="696" y="632"/>
                  </a:lnTo>
                  <a:lnTo>
                    <a:pt x="696" y="632"/>
                  </a:lnTo>
                  <a:close/>
                  <a:moveTo>
                    <a:pt x="757" y="635"/>
                  </a:moveTo>
                  <a:lnTo>
                    <a:pt x="757" y="635"/>
                  </a:lnTo>
                  <a:lnTo>
                    <a:pt x="758" y="630"/>
                  </a:lnTo>
                  <a:lnTo>
                    <a:pt x="758" y="627"/>
                  </a:lnTo>
                  <a:lnTo>
                    <a:pt x="757" y="626"/>
                  </a:lnTo>
                  <a:lnTo>
                    <a:pt x="757" y="626"/>
                  </a:lnTo>
                  <a:lnTo>
                    <a:pt x="757" y="629"/>
                  </a:lnTo>
                  <a:lnTo>
                    <a:pt x="757" y="630"/>
                  </a:lnTo>
                  <a:lnTo>
                    <a:pt x="755" y="633"/>
                  </a:lnTo>
                  <a:lnTo>
                    <a:pt x="757" y="635"/>
                  </a:lnTo>
                  <a:lnTo>
                    <a:pt x="757" y="635"/>
                  </a:lnTo>
                  <a:close/>
                  <a:moveTo>
                    <a:pt x="310" y="641"/>
                  </a:moveTo>
                  <a:lnTo>
                    <a:pt x="310" y="641"/>
                  </a:lnTo>
                  <a:lnTo>
                    <a:pt x="308" y="636"/>
                  </a:lnTo>
                  <a:lnTo>
                    <a:pt x="304" y="633"/>
                  </a:lnTo>
                  <a:lnTo>
                    <a:pt x="299" y="630"/>
                  </a:lnTo>
                  <a:lnTo>
                    <a:pt x="296" y="629"/>
                  </a:lnTo>
                  <a:lnTo>
                    <a:pt x="296" y="629"/>
                  </a:lnTo>
                  <a:lnTo>
                    <a:pt x="302" y="635"/>
                  </a:lnTo>
                  <a:lnTo>
                    <a:pt x="310" y="641"/>
                  </a:lnTo>
                  <a:lnTo>
                    <a:pt x="310" y="641"/>
                  </a:lnTo>
                  <a:close/>
                  <a:moveTo>
                    <a:pt x="487" y="630"/>
                  </a:moveTo>
                  <a:lnTo>
                    <a:pt x="487" y="630"/>
                  </a:lnTo>
                  <a:lnTo>
                    <a:pt x="484" y="629"/>
                  </a:lnTo>
                  <a:lnTo>
                    <a:pt x="482" y="629"/>
                  </a:lnTo>
                  <a:lnTo>
                    <a:pt x="482" y="629"/>
                  </a:lnTo>
                  <a:lnTo>
                    <a:pt x="482" y="629"/>
                  </a:lnTo>
                  <a:lnTo>
                    <a:pt x="484" y="632"/>
                  </a:lnTo>
                  <a:lnTo>
                    <a:pt x="485" y="632"/>
                  </a:lnTo>
                  <a:lnTo>
                    <a:pt x="487" y="630"/>
                  </a:lnTo>
                  <a:lnTo>
                    <a:pt x="487" y="630"/>
                  </a:lnTo>
                  <a:close/>
                  <a:moveTo>
                    <a:pt x="528" y="647"/>
                  </a:moveTo>
                  <a:lnTo>
                    <a:pt x="528" y="647"/>
                  </a:lnTo>
                  <a:lnTo>
                    <a:pt x="523" y="641"/>
                  </a:lnTo>
                  <a:lnTo>
                    <a:pt x="517" y="636"/>
                  </a:lnTo>
                  <a:lnTo>
                    <a:pt x="511" y="632"/>
                  </a:lnTo>
                  <a:lnTo>
                    <a:pt x="504" y="630"/>
                  </a:lnTo>
                  <a:lnTo>
                    <a:pt x="504" y="630"/>
                  </a:lnTo>
                  <a:lnTo>
                    <a:pt x="508" y="635"/>
                  </a:lnTo>
                  <a:lnTo>
                    <a:pt x="514" y="641"/>
                  </a:lnTo>
                  <a:lnTo>
                    <a:pt x="519" y="645"/>
                  </a:lnTo>
                  <a:lnTo>
                    <a:pt x="523" y="647"/>
                  </a:lnTo>
                  <a:lnTo>
                    <a:pt x="528" y="647"/>
                  </a:lnTo>
                  <a:lnTo>
                    <a:pt x="528" y="647"/>
                  </a:lnTo>
                  <a:close/>
                  <a:moveTo>
                    <a:pt x="769" y="644"/>
                  </a:moveTo>
                  <a:lnTo>
                    <a:pt x="769" y="644"/>
                  </a:lnTo>
                  <a:lnTo>
                    <a:pt x="770" y="638"/>
                  </a:lnTo>
                  <a:lnTo>
                    <a:pt x="770" y="636"/>
                  </a:lnTo>
                  <a:lnTo>
                    <a:pt x="770" y="633"/>
                  </a:lnTo>
                  <a:lnTo>
                    <a:pt x="770" y="633"/>
                  </a:lnTo>
                  <a:lnTo>
                    <a:pt x="769" y="633"/>
                  </a:lnTo>
                  <a:lnTo>
                    <a:pt x="769" y="633"/>
                  </a:lnTo>
                  <a:lnTo>
                    <a:pt x="766" y="639"/>
                  </a:lnTo>
                  <a:lnTo>
                    <a:pt x="766" y="642"/>
                  </a:lnTo>
                  <a:lnTo>
                    <a:pt x="769" y="644"/>
                  </a:lnTo>
                  <a:lnTo>
                    <a:pt x="769" y="644"/>
                  </a:lnTo>
                  <a:close/>
                  <a:moveTo>
                    <a:pt x="699" y="639"/>
                  </a:moveTo>
                  <a:lnTo>
                    <a:pt x="699" y="639"/>
                  </a:lnTo>
                  <a:lnTo>
                    <a:pt x="709" y="645"/>
                  </a:lnTo>
                  <a:lnTo>
                    <a:pt x="720" y="650"/>
                  </a:lnTo>
                  <a:lnTo>
                    <a:pt x="720" y="650"/>
                  </a:lnTo>
                  <a:lnTo>
                    <a:pt x="722" y="650"/>
                  </a:lnTo>
                  <a:lnTo>
                    <a:pt x="722" y="650"/>
                  </a:lnTo>
                  <a:lnTo>
                    <a:pt x="723" y="648"/>
                  </a:lnTo>
                  <a:lnTo>
                    <a:pt x="725" y="648"/>
                  </a:lnTo>
                  <a:lnTo>
                    <a:pt x="725" y="648"/>
                  </a:lnTo>
                  <a:lnTo>
                    <a:pt x="728" y="650"/>
                  </a:lnTo>
                  <a:lnTo>
                    <a:pt x="728" y="651"/>
                  </a:lnTo>
                  <a:lnTo>
                    <a:pt x="729" y="656"/>
                  </a:lnTo>
                  <a:lnTo>
                    <a:pt x="729" y="656"/>
                  </a:lnTo>
                  <a:lnTo>
                    <a:pt x="732" y="653"/>
                  </a:lnTo>
                  <a:lnTo>
                    <a:pt x="732" y="648"/>
                  </a:lnTo>
                  <a:lnTo>
                    <a:pt x="732" y="648"/>
                  </a:lnTo>
                  <a:lnTo>
                    <a:pt x="702" y="633"/>
                  </a:lnTo>
                  <a:lnTo>
                    <a:pt x="702" y="633"/>
                  </a:lnTo>
                  <a:lnTo>
                    <a:pt x="702" y="636"/>
                  </a:lnTo>
                  <a:lnTo>
                    <a:pt x="702" y="636"/>
                  </a:lnTo>
                  <a:lnTo>
                    <a:pt x="700" y="638"/>
                  </a:lnTo>
                  <a:lnTo>
                    <a:pt x="699" y="639"/>
                  </a:lnTo>
                  <a:lnTo>
                    <a:pt x="699" y="639"/>
                  </a:lnTo>
                  <a:close/>
                  <a:moveTo>
                    <a:pt x="360" y="639"/>
                  </a:moveTo>
                  <a:lnTo>
                    <a:pt x="360" y="639"/>
                  </a:lnTo>
                  <a:lnTo>
                    <a:pt x="360" y="644"/>
                  </a:lnTo>
                  <a:lnTo>
                    <a:pt x="363" y="648"/>
                  </a:lnTo>
                  <a:lnTo>
                    <a:pt x="371" y="654"/>
                  </a:lnTo>
                  <a:lnTo>
                    <a:pt x="371" y="654"/>
                  </a:lnTo>
                  <a:lnTo>
                    <a:pt x="375" y="654"/>
                  </a:lnTo>
                  <a:lnTo>
                    <a:pt x="378" y="656"/>
                  </a:lnTo>
                  <a:lnTo>
                    <a:pt x="383" y="658"/>
                  </a:lnTo>
                  <a:lnTo>
                    <a:pt x="388" y="656"/>
                  </a:lnTo>
                  <a:lnTo>
                    <a:pt x="388" y="656"/>
                  </a:lnTo>
                  <a:lnTo>
                    <a:pt x="378" y="650"/>
                  </a:lnTo>
                  <a:lnTo>
                    <a:pt x="372" y="644"/>
                  </a:lnTo>
                  <a:lnTo>
                    <a:pt x="365" y="638"/>
                  </a:lnTo>
                  <a:lnTo>
                    <a:pt x="360" y="636"/>
                  </a:lnTo>
                  <a:lnTo>
                    <a:pt x="356" y="635"/>
                  </a:lnTo>
                  <a:lnTo>
                    <a:pt x="356" y="635"/>
                  </a:lnTo>
                  <a:lnTo>
                    <a:pt x="356" y="636"/>
                  </a:lnTo>
                  <a:lnTo>
                    <a:pt x="357" y="636"/>
                  </a:lnTo>
                  <a:lnTo>
                    <a:pt x="359" y="638"/>
                  </a:lnTo>
                  <a:lnTo>
                    <a:pt x="360" y="639"/>
                  </a:lnTo>
                  <a:lnTo>
                    <a:pt x="360" y="639"/>
                  </a:lnTo>
                  <a:close/>
                  <a:moveTo>
                    <a:pt x="511" y="650"/>
                  </a:moveTo>
                  <a:lnTo>
                    <a:pt x="511" y="650"/>
                  </a:lnTo>
                  <a:lnTo>
                    <a:pt x="502" y="642"/>
                  </a:lnTo>
                  <a:lnTo>
                    <a:pt x="493" y="636"/>
                  </a:lnTo>
                  <a:lnTo>
                    <a:pt x="493" y="636"/>
                  </a:lnTo>
                  <a:lnTo>
                    <a:pt x="496" y="641"/>
                  </a:lnTo>
                  <a:lnTo>
                    <a:pt x="500" y="645"/>
                  </a:lnTo>
                  <a:lnTo>
                    <a:pt x="505" y="648"/>
                  </a:lnTo>
                  <a:lnTo>
                    <a:pt x="511" y="650"/>
                  </a:lnTo>
                  <a:lnTo>
                    <a:pt x="511" y="650"/>
                  </a:lnTo>
                  <a:close/>
                  <a:moveTo>
                    <a:pt x="778" y="650"/>
                  </a:moveTo>
                  <a:lnTo>
                    <a:pt x="778" y="650"/>
                  </a:lnTo>
                  <a:lnTo>
                    <a:pt x="781" y="645"/>
                  </a:lnTo>
                  <a:lnTo>
                    <a:pt x="783" y="639"/>
                  </a:lnTo>
                  <a:lnTo>
                    <a:pt x="783" y="639"/>
                  </a:lnTo>
                  <a:lnTo>
                    <a:pt x="779" y="638"/>
                  </a:lnTo>
                  <a:lnTo>
                    <a:pt x="776" y="636"/>
                  </a:lnTo>
                  <a:lnTo>
                    <a:pt x="776" y="636"/>
                  </a:lnTo>
                  <a:lnTo>
                    <a:pt x="775" y="644"/>
                  </a:lnTo>
                  <a:lnTo>
                    <a:pt x="775" y="648"/>
                  </a:lnTo>
                  <a:lnTo>
                    <a:pt x="776" y="650"/>
                  </a:lnTo>
                  <a:lnTo>
                    <a:pt x="778" y="650"/>
                  </a:lnTo>
                  <a:lnTo>
                    <a:pt x="778" y="650"/>
                  </a:lnTo>
                  <a:close/>
                  <a:moveTo>
                    <a:pt x="542" y="656"/>
                  </a:moveTo>
                  <a:lnTo>
                    <a:pt x="542" y="656"/>
                  </a:lnTo>
                  <a:lnTo>
                    <a:pt x="575" y="674"/>
                  </a:lnTo>
                  <a:lnTo>
                    <a:pt x="593" y="682"/>
                  </a:lnTo>
                  <a:lnTo>
                    <a:pt x="610" y="690"/>
                  </a:lnTo>
                  <a:lnTo>
                    <a:pt x="610" y="690"/>
                  </a:lnTo>
                  <a:lnTo>
                    <a:pt x="586" y="674"/>
                  </a:lnTo>
                  <a:lnTo>
                    <a:pt x="572" y="667"/>
                  </a:lnTo>
                  <a:lnTo>
                    <a:pt x="566" y="664"/>
                  </a:lnTo>
                  <a:lnTo>
                    <a:pt x="558" y="662"/>
                  </a:lnTo>
                  <a:lnTo>
                    <a:pt x="558" y="662"/>
                  </a:lnTo>
                  <a:lnTo>
                    <a:pt x="549" y="658"/>
                  </a:lnTo>
                  <a:lnTo>
                    <a:pt x="542" y="650"/>
                  </a:lnTo>
                  <a:lnTo>
                    <a:pt x="528" y="638"/>
                  </a:lnTo>
                  <a:lnTo>
                    <a:pt x="528" y="638"/>
                  </a:lnTo>
                  <a:lnTo>
                    <a:pt x="531" y="642"/>
                  </a:lnTo>
                  <a:lnTo>
                    <a:pt x="534" y="647"/>
                  </a:lnTo>
                  <a:lnTo>
                    <a:pt x="542" y="656"/>
                  </a:lnTo>
                  <a:lnTo>
                    <a:pt x="542" y="656"/>
                  </a:lnTo>
                  <a:close/>
                  <a:moveTo>
                    <a:pt x="455" y="644"/>
                  </a:moveTo>
                  <a:lnTo>
                    <a:pt x="455" y="644"/>
                  </a:lnTo>
                  <a:lnTo>
                    <a:pt x="450" y="641"/>
                  </a:lnTo>
                  <a:lnTo>
                    <a:pt x="447" y="639"/>
                  </a:lnTo>
                  <a:lnTo>
                    <a:pt x="446" y="639"/>
                  </a:lnTo>
                  <a:lnTo>
                    <a:pt x="446" y="639"/>
                  </a:lnTo>
                  <a:lnTo>
                    <a:pt x="449" y="642"/>
                  </a:lnTo>
                  <a:lnTo>
                    <a:pt x="452" y="644"/>
                  </a:lnTo>
                  <a:lnTo>
                    <a:pt x="455" y="644"/>
                  </a:lnTo>
                  <a:lnTo>
                    <a:pt x="455" y="644"/>
                  </a:lnTo>
                  <a:close/>
                  <a:moveTo>
                    <a:pt x="418" y="645"/>
                  </a:moveTo>
                  <a:lnTo>
                    <a:pt x="418" y="645"/>
                  </a:lnTo>
                  <a:lnTo>
                    <a:pt x="417" y="642"/>
                  </a:lnTo>
                  <a:lnTo>
                    <a:pt x="415" y="641"/>
                  </a:lnTo>
                  <a:lnTo>
                    <a:pt x="414" y="642"/>
                  </a:lnTo>
                  <a:lnTo>
                    <a:pt x="414" y="642"/>
                  </a:lnTo>
                  <a:lnTo>
                    <a:pt x="415" y="644"/>
                  </a:lnTo>
                  <a:lnTo>
                    <a:pt x="417" y="645"/>
                  </a:lnTo>
                  <a:lnTo>
                    <a:pt x="418" y="645"/>
                  </a:lnTo>
                  <a:lnTo>
                    <a:pt x="418" y="645"/>
                  </a:lnTo>
                  <a:close/>
                  <a:moveTo>
                    <a:pt x="616" y="645"/>
                  </a:moveTo>
                  <a:lnTo>
                    <a:pt x="616" y="645"/>
                  </a:lnTo>
                  <a:lnTo>
                    <a:pt x="615" y="644"/>
                  </a:lnTo>
                  <a:lnTo>
                    <a:pt x="612" y="642"/>
                  </a:lnTo>
                  <a:lnTo>
                    <a:pt x="612" y="642"/>
                  </a:lnTo>
                  <a:lnTo>
                    <a:pt x="612" y="644"/>
                  </a:lnTo>
                  <a:lnTo>
                    <a:pt x="613" y="645"/>
                  </a:lnTo>
                  <a:lnTo>
                    <a:pt x="616" y="645"/>
                  </a:lnTo>
                  <a:lnTo>
                    <a:pt x="616" y="645"/>
                  </a:lnTo>
                  <a:close/>
                  <a:moveTo>
                    <a:pt x="571" y="656"/>
                  </a:moveTo>
                  <a:lnTo>
                    <a:pt x="571" y="656"/>
                  </a:lnTo>
                  <a:lnTo>
                    <a:pt x="578" y="659"/>
                  </a:lnTo>
                  <a:lnTo>
                    <a:pt x="584" y="664"/>
                  </a:lnTo>
                  <a:lnTo>
                    <a:pt x="590" y="667"/>
                  </a:lnTo>
                  <a:lnTo>
                    <a:pt x="597" y="668"/>
                  </a:lnTo>
                  <a:lnTo>
                    <a:pt x="597" y="668"/>
                  </a:lnTo>
                  <a:lnTo>
                    <a:pt x="577" y="654"/>
                  </a:lnTo>
                  <a:lnTo>
                    <a:pt x="555" y="644"/>
                  </a:lnTo>
                  <a:lnTo>
                    <a:pt x="555" y="644"/>
                  </a:lnTo>
                  <a:lnTo>
                    <a:pt x="555" y="644"/>
                  </a:lnTo>
                  <a:lnTo>
                    <a:pt x="554" y="644"/>
                  </a:lnTo>
                  <a:lnTo>
                    <a:pt x="554" y="644"/>
                  </a:lnTo>
                  <a:lnTo>
                    <a:pt x="557" y="648"/>
                  </a:lnTo>
                  <a:lnTo>
                    <a:pt x="560" y="651"/>
                  </a:lnTo>
                  <a:lnTo>
                    <a:pt x="571" y="656"/>
                  </a:lnTo>
                  <a:lnTo>
                    <a:pt x="571" y="656"/>
                  </a:lnTo>
                  <a:close/>
                  <a:moveTo>
                    <a:pt x="604" y="651"/>
                  </a:moveTo>
                  <a:lnTo>
                    <a:pt x="604" y="651"/>
                  </a:lnTo>
                  <a:lnTo>
                    <a:pt x="598" y="647"/>
                  </a:lnTo>
                  <a:lnTo>
                    <a:pt x="590" y="644"/>
                  </a:lnTo>
                  <a:lnTo>
                    <a:pt x="590" y="644"/>
                  </a:lnTo>
                  <a:lnTo>
                    <a:pt x="597" y="648"/>
                  </a:lnTo>
                  <a:lnTo>
                    <a:pt x="604" y="651"/>
                  </a:lnTo>
                  <a:lnTo>
                    <a:pt x="604" y="651"/>
                  </a:lnTo>
                  <a:close/>
                  <a:moveTo>
                    <a:pt x="728" y="691"/>
                  </a:moveTo>
                  <a:lnTo>
                    <a:pt x="728" y="691"/>
                  </a:lnTo>
                  <a:lnTo>
                    <a:pt x="729" y="683"/>
                  </a:lnTo>
                  <a:lnTo>
                    <a:pt x="731" y="677"/>
                  </a:lnTo>
                  <a:lnTo>
                    <a:pt x="731" y="677"/>
                  </a:lnTo>
                  <a:lnTo>
                    <a:pt x="728" y="680"/>
                  </a:lnTo>
                  <a:lnTo>
                    <a:pt x="726" y="680"/>
                  </a:lnTo>
                  <a:lnTo>
                    <a:pt x="723" y="680"/>
                  </a:lnTo>
                  <a:lnTo>
                    <a:pt x="723" y="680"/>
                  </a:lnTo>
                  <a:lnTo>
                    <a:pt x="722" y="676"/>
                  </a:lnTo>
                  <a:lnTo>
                    <a:pt x="722" y="673"/>
                  </a:lnTo>
                  <a:lnTo>
                    <a:pt x="722" y="673"/>
                  </a:lnTo>
                  <a:lnTo>
                    <a:pt x="697" y="658"/>
                  </a:lnTo>
                  <a:lnTo>
                    <a:pt x="685" y="650"/>
                  </a:lnTo>
                  <a:lnTo>
                    <a:pt x="673" y="645"/>
                  </a:lnTo>
                  <a:lnTo>
                    <a:pt x="673" y="645"/>
                  </a:lnTo>
                  <a:lnTo>
                    <a:pt x="679" y="651"/>
                  </a:lnTo>
                  <a:lnTo>
                    <a:pt x="685" y="658"/>
                  </a:lnTo>
                  <a:lnTo>
                    <a:pt x="699" y="670"/>
                  </a:lnTo>
                  <a:lnTo>
                    <a:pt x="714" y="680"/>
                  </a:lnTo>
                  <a:lnTo>
                    <a:pt x="728" y="691"/>
                  </a:lnTo>
                  <a:lnTo>
                    <a:pt x="728" y="691"/>
                  </a:lnTo>
                  <a:close/>
                  <a:moveTo>
                    <a:pt x="749" y="645"/>
                  </a:moveTo>
                  <a:lnTo>
                    <a:pt x="749" y="645"/>
                  </a:lnTo>
                  <a:lnTo>
                    <a:pt x="749" y="647"/>
                  </a:lnTo>
                  <a:lnTo>
                    <a:pt x="751" y="647"/>
                  </a:lnTo>
                  <a:lnTo>
                    <a:pt x="754" y="647"/>
                  </a:lnTo>
                  <a:lnTo>
                    <a:pt x="754" y="647"/>
                  </a:lnTo>
                  <a:lnTo>
                    <a:pt x="752" y="645"/>
                  </a:lnTo>
                  <a:lnTo>
                    <a:pt x="751" y="645"/>
                  </a:lnTo>
                  <a:lnTo>
                    <a:pt x="749" y="645"/>
                  </a:lnTo>
                  <a:lnTo>
                    <a:pt x="749" y="645"/>
                  </a:lnTo>
                  <a:close/>
                  <a:moveTo>
                    <a:pt x="555" y="653"/>
                  </a:moveTo>
                  <a:lnTo>
                    <a:pt x="555" y="653"/>
                  </a:lnTo>
                  <a:lnTo>
                    <a:pt x="551" y="650"/>
                  </a:lnTo>
                  <a:lnTo>
                    <a:pt x="549" y="648"/>
                  </a:lnTo>
                  <a:lnTo>
                    <a:pt x="546" y="647"/>
                  </a:lnTo>
                  <a:lnTo>
                    <a:pt x="546" y="647"/>
                  </a:lnTo>
                  <a:lnTo>
                    <a:pt x="551" y="651"/>
                  </a:lnTo>
                  <a:lnTo>
                    <a:pt x="554" y="653"/>
                  </a:lnTo>
                  <a:lnTo>
                    <a:pt x="555" y="653"/>
                  </a:lnTo>
                  <a:lnTo>
                    <a:pt x="555" y="653"/>
                  </a:lnTo>
                  <a:close/>
                  <a:moveTo>
                    <a:pt x="429" y="656"/>
                  </a:moveTo>
                  <a:lnTo>
                    <a:pt x="429" y="656"/>
                  </a:lnTo>
                  <a:lnTo>
                    <a:pt x="446" y="665"/>
                  </a:lnTo>
                  <a:lnTo>
                    <a:pt x="462" y="674"/>
                  </a:lnTo>
                  <a:lnTo>
                    <a:pt x="462" y="674"/>
                  </a:lnTo>
                  <a:lnTo>
                    <a:pt x="455" y="667"/>
                  </a:lnTo>
                  <a:lnTo>
                    <a:pt x="447" y="661"/>
                  </a:lnTo>
                  <a:lnTo>
                    <a:pt x="429" y="650"/>
                  </a:lnTo>
                  <a:lnTo>
                    <a:pt x="429" y="650"/>
                  </a:lnTo>
                  <a:lnTo>
                    <a:pt x="429" y="653"/>
                  </a:lnTo>
                  <a:lnTo>
                    <a:pt x="429" y="656"/>
                  </a:lnTo>
                  <a:lnTo>
                    <a:pt x="429" y="656"/>
                  </a:lnTo>
                  <a:close/>
                  <a:moveTo>
                    <a:pt x="485" y="667"/>
                  </a:moveTo>
                  <a:lnTo>
                    <a:pt x="485" y="667"/>
                  </a:lnTo>
                  <a:lnTo>
                    <a:pt x="475" y="658"/>
                  </a:lnTo>
                  <a:lnTo>
                    <a:pt x="468" y="654"/>
                  </a:lnTo>
                  <a:lnTo>
                    <a:pt x="461" y="650"/>
                  </a:lnTo>
                  <a:lnTo>
                    <a:pt x="461" y="650"/>
                  </a:lnTo>
                  <a:lnTo>
                    <a:pt x="473" y="659"/>
                  </a:lnTo>
                  <a:lnTo>
                    <a:pt x="479" y="664"/>
                  </a:lnTo>
                  <a:lnTo>
                    <a:pt x="485" y="667"/>
                  </a:lnTo>
                  <a:lnTo>
                    <a:pt x="485" y="667"/>
                  </a:lnTo>
                  <a:close/>
                  <a:moveTo>
                    <a:pt x="394" y="651"/>
                  </a:moveTo>
                  <a:lnTo>
                    <a:pt x="394" y="651"/>
                  </a:lnTo>
                  <a:lnTo>
                    <a:pt x="392" y="653"/>
                  </a:lnTo>
                  <a:lnTo>
                    <a:pt x="391" y="653"/>
                  </a:lnTo>
                  <a:lnTo>
                    <a:pt x="391" y="653"/>
                  </a:lnTo>
                  <a:lnTo>
                    <a:pt x="407" y="662"/>
                  </a:lnTo>
                  <a:lnTo>
                    <a:pt x="415" y="667"/>
                  </a:lnTo>
                  <a:lnTo>
                    <a:pt x="424" y="670"/>
                  </a:lnTo>
                  <a:lnTo>
                    <a:pt x="424" y="670"/>
                  </a:lnTo>
                  <a:lnTo>
                    <a:pt x="409" y="661"/>
                  </a:lnTo>
                  <a:lnTo>
                    <a:pt x="394" y="651"/>
                  </a:lnTo>
                  <a:lnTo>
                    <a:pt x="394" y="651"/>
                  </a:lnTo>
                  <a:close/>
                  <a:moveTo>
                    <a:pt x="767" y="654"/>
                  </a:moveTo>
                  <a:lnTo>
                    <a:pt x="767" y="654"/>
                  </a:lnTo>
                  <a:lnTo>
                    <a:pt x="761" y="651"/>
                  </a:lnTo>
                  <a:lnTo>
                    <a:pt x="761" y="651"/>
                  </a:lnTo>
                  <a:lnTo>
                    <a:pt x="761" y="654"/>
                  </a:lnTo>
                  <a:lnTo>
                    <a:pt x="763" y="654"/>
                  </a:lnTo>
                  <a:lnTo>
                    <a:pt x="766" y="656"/>
                  </a:lnTo>
                  <a:lnTo>
                    <a:pt x="767" y="654"/>
                  </a:lnTo>
                  <a:lnTo>
                    <a:pt x="767" y="654"/>
                  </a:lnTo>
                  <a:close/>
                  <a:moveTo>
                    <a:pt x="735" y="659"/>
                  </a:moveTo>
                  <a:lnTo>
                    <a:pt x="735" y="659"/>
                  </a:lnTo>
                  <a:lnTo>
                    <a:pt x="738" y="656"/>
                  </a:lnTo>
                  <a:lnTo>
                    <a:pt x="738" y="654"/>
                  </a:lnTo>
                  <a:lnTo>
                    <a:pt x="738" y="653"/>
                  </a:lnTo>
                  <a:lnTo>
                    <a:pt x="738" y="653"/>
                  </a:lnTo>
                  <a:lnTo>
                    <a:pt x="735" y="659"/>
                  </a:lnTo>
                  <a:lnTo>
                    <a:pt x="735" y="659"/>
                  </a:lnTo>
                  <a:close/>
                  <a:moveTo>
                    <a:pt x="715" y="659"/>
                  </a:moveTo>
                  <a:lnTo>
                    <a:pt x="715" y="659"/>
                  </a:lnTo>
                  <a:lnTo>
                    <a:pt x="712" y="658"/>
                  </a:lnTo>
                  <a:lnTo>
                    <a:pt x="711" y="654"/>
                  </a:lnTo>
                  <a:lnTo>
                    <a:pt x="703" y="654"/>
                  </a:lnTo>
                  <a:lnTo>
                    <a:pt x="703" y="654"/>
                  </a:lnTo>
                  <a:lnTo>
                    <a:pt x="709" y="658"/>
                  </a:lnTo>
                  <a:lnTo>
                    <a:pt x="712" y="659"/>
                  </a:lnTo>
                  <a:lnTo>
                    <a:pt x="715" y="659"/>
                  </a:lnTo>
                  <a:lnTo>
                    <a:pt x="715" y="659"/>
                  </a:lnTo>
                  <a:close/>
                  <a:moveTo>
                    <a:pt x="744" y="665"/>
                  </a:moveTo>
                  <a:lnTo>
                    <a:pt x="744" y="665"/>
                  </a:lnTo>
                  <a:lnTo>
                    <a:pt x="746" y="665"/>
                  </a:lnTo>
                  <a:lnTo>
                    <a:pt x="746" y="665"/>
                  </a:lnTo>
                  <a:lnTo>
                    <a:pt x="746" y="667"/>
                  </a:lnTo>
                  <a:lnTo>
                    <a:pt x="747" y="667"/>
                  </a:lnTo>
                  <a:lnTo>
                    <a:pt x="747" y="667"/>
                  </a:lnTo>
                  <a:lnTo>
                    <a:pt x="749" y="658"/>
                  </a:lnTo>
                  <a:lnTo>
                    <a:pt x="749" y="658"/>
                  </a:lnTo>
                  <a:lnTo>
                    <a:pt x="747" y="658"/>
                  </a:lnTo>
                  <a:lnTo>
                    <a:pt x="746" y="656"/>
                  </a:lnTo>
                  <a:lnTo>
                    <a:pt x="746" y="656"/>
                  </a:lnTo>
                  <a:lnTo>
                    <a:pt x="744" y="661"/>
                  </a:lnTo>
                  <a:lnTo>
                    <a:pt x="744" y="665"/>
                  </a:lnTo>
                  <a:lnTo>
                    <a:pt x="744" y="665"/>
                  </a:lnTo>
                  <a:close/>
                  <a:moveTo>
                    <a:pt x="532" y="693"/>
                  </a:moveTo>
                  <a:lnTo>
                    <a:pt x="532" y="693"/>
                  </a:lnTo>
                  <a:lnTo>
                    <a:pt x="548" y="699"/>
                  </a:lnTo>
                  <a:lnTo>
                    <a:pt x="561" y="705"/>
                  </a:lnTo>
                  <a:lnTo>
                    <a:pt x="575" y="711"/>
                  </a:lnTo>
                  <a:lnTo>
                    <a:pt x="589" y="715"/>
                  </a:lnTo>
                  <a:lnTo>
                    <a:pt x="589" y="715"/>
                  </a:lnTo>
                  <a:lnTo>
                    <a:pt x="581" y="709"/>
                  </a:lnTo>
                  <a:lnTo>
                    <a:pt x="569" y="703"/>
                  </a:lnTo>
                  <a:lnTo>
                    <a:pt x="543" y="690"/>
                  </a:lnTo>
                  <a:lnTo>
                    <a:pt x="543" y="690"/>
                  </a:lnTo>
                  <a:lnTo>
                    <a:pt x="545" y="688"/>
                  </a:lnTo>
                  <a:lnTo>
                    <a:pt x="543" y="688"/>
                  </a:lnTo>
                  <a:lnTo>
                    <a:pt x="542" y="686"/>
                  </a:lnTo>
                  <a:lnTo>
                    <a:pt x="542" y="686"/>
                  </a:lnTo>
                  <a:lnTo>
                    <a:pt x="543" y="683"/>
                  </a:lnTo>
                  <a:lnTo>
                    <a:pt x="542" y="682"/>
                  </a:lnTo>
                  <a:lnTo>
                    <a:pt x="540" y="679"/>
                  </a:lnTo>
                  <a:lnTo>
                    <a:pt x="540" y="676"/>
                  </a:lnTo>
                  <a:lnTo>
                    <a:pt x="540" y="676"/>
                  </a:lnTo>
                  <a:lnTo>
                    <a:pt x="529" y="665"/>
                  </a:lnTo>
                  <a:lnTo>
                    <a:pt x="523" y="662"/>
                  </a:lnTo>
                  <a:lnTo>
                    <a:pt x="519" y="662"/>
                  </a:lnTo>
                  <a:lnTo>
                    <a:pt x="516" y="662"/>
                  </a:lnTo>
                  <a:lnTo>
                    <a:pt x="516" y="662"/>
                  </a:lnTo>
                  <a:lnTo>
                    <a:pt x="520" y="665"/>
                  </a:lnTo>
                  <a:lnTo>
                    <a:pt x="525" y="670"/>
                  </a:lnTo>
                  <a:lnTo>
                    <a:pt x="525" y="670"/>
                  </a:lnTo>
                  <a:lnTo>
                    <a:pt x="523" y="671"/>
                  </a:lnTo>
                  <a:lnTo>
                    <a:pt x="520" y="673"/>
                  </a:lnTo>
                  <a:lnTo>
                    <a:pt x="520" y="673"/>
                  </a:lnTo>
                  <a:lnTo>
                    <a:pt x="511" y="668"/>
                  </a:lnTo>
                  <a:lnTo>
                    <a:pt x="504" y="662"/>
                  </a:lnTo>
                  <a:lnTo>
                    <a:pt x="504" y="662"/>
                  </a:lnTo>
                  <a:lnTo>
                    <a:pt x="500" y="662"/>
                  </a:lnTo>
                  <a:lnTo>
                    <a:pt x="497" y="661"/>
                  </a:lnTo>
                  <a:lnTo>
                    <a:pt x="491" y="658"/>
                  </a:lnTo>
                  <a:lnTo>
                    <a:pt x="491" y="658"/>
                  </a:lnTo>
                  <a:lnTo>
                    <a:pt x="502" y="667"/>
                  </a:lnTo>
                  <a:lnTo>
                    <a:pt x="513" y="676"/>
                  </a:lnTo>
                  <a:lnTo>
                    <a:pt x="523" y="683"/>
                  </a:lnTo>
                  <a:lnTo>
                    <a:pt x="532" y="693"/>
                  </a:lnTo>
                  <a:lnTo>
                    <a:pt x="532" y="693"/>
                  </a:lnTo>
                  <a:close/>
                  <a:moveTo>
                    <a:pt x="618" y="673"/>
                  </a:moveTo>
                  <a:lnTo>
                    <a:pt x="618" y="673"/>
                  </a:lnTo>
                  <a:lnTo>
                    <a:pt x="615" y="668"/>
                  </a:lnTo>
                  <a:lnTo>
                    <a:pt x="609" y="665"/>
                  </a:lnTo>
                  <a:lnTo>
                    <a:pt x="598" y="659"/>
                  </a:lnTo>
                  <a:lnTo>
                    <a:pt x="598" y="659"/>
                  </a:lnTo>
                  <a:lnTo>
                    <a:pt x="603" y="664"/>
                  </a:lnTo>
                  <a:lnTo>
                    <a:pt x="607" y="668"/>
                  </a:lnTo>
                  <a:lnTo>
                    <a:pt x="612" y="671"/>
                  </a:lnTo>
                  <a:lnTo>
                    <a:pt x="618" y="673"/>
                  </a:lnTo>
                  <a:lnTo>
                    <a:pt x="618" y="673"/>
                  </a:lnTo>
                  <a:close/>
                  <a:moveTo>
                    <a:pt x="632" y="671"/>
                  </a:moveTo>
                  <a:lnTo>
                    <a:pt x="632" y="671"/>
                  </a:lnTo>
                  <a:lnTo>
                    <a:pt x="624" y="665"/>
                  </a:lnTo>
                  <a:lnTo>
                    <a:pt x="621" y="662"/>
                  </a:lnTo>
                  <a:lnTo>
                    <a:pt x="616" y="661"/>
                  </a:lnTo>
                  <a:lnTo>
                    <a:pt x="616" y="661"/>
                  </a:lnTo>
                  <a:lnTo>
                    <a:pt x="619" y="664"/>
                  </a:lnTo>
                  <a:lnTo>
                    <a:pt x="622" y="667"/>
                  </a:lnTo>
                  <a:lnTo>
                    <a:pt x="632" y="671"/>
                  </a:lnTo>
                  <a:lnTo>
                    <a:pt x="632" y="671"/>
                  </a:lnTo>
                  <a:close/>
                  <a:moveTo>
                    <a:pt x="532" y="664"/>
                  </a:moveTo>
                  <a:lnTo>
                    <a:pt x="532" y="664"/>
                  </a:lnTo>
                  <a:lnTo>
                    <a:pt x="542" y="670"/>
                  </a:lnTo>
                  <a:lnTo>
                    <a:pt x="551" y="677"/>
                  </a:lnTo>
                  <a:lnTo>
                    <a:pt x="551" y="677"/>
                  </a:lnTo>
                  <a:lnTo>
                    <a:pt x="548" y="671"/>
                  </a:lnTo>
                  <a:lnTo>
                    <a:pt x="543" y="667"/>
                  </a:lnTo>
                  <a:lnTo>
                    <a:pt x="539" y="664"/>
                  </a:lnTo>
                  <a:lnTo>
                    <a:pt x="534" y="661"/>
                  </a:lnTo>
                  <a:lnTo>
                    <a:pt x="534" y="661"/>
                  </a:lnTo>
                  <a:lnTo>
                    <a:pt x="532" y="664"/>
                  </a:lnTo>
                  <a:lnTo>
                    <a:pt x="532" y="664"/>
                  </a:lnTo>
                  <a:close/>
                  <a:moveTo>
                    <a:pt x="719" y="662"/>
                  </a:moveTo>
                  <a:lnTo>
                    <a:pt x="719" y="662"/>
                  </a:lnTo>
                  <a:lnTo>
                    <a:pt x="719" y="664"/>
                  </a:lnTo>
                  <a:lnTo>
                    <a:pt x="720" y="665"/>
                  </a:lnTo>
                  <a:lnTo>
                    <a:pt x="723" y="665"/>
                  </a:lnTo>
                  <a:lnTo>
                    <a:pt x="723" y="665"/>
                  </a:lnTo>
                  <a:lnTo>
                    <a:pt x="723" y="662"/>
                  </a:lnTo>
                  <a:lnTo>
                    <a:pt x="722" y="662"/>
                  </a:lnTo>
                  <a:lnTo>
                    <a:pt x="720" y="661"/>
                  </a:lnTo>
                  <a:lnTo>
                    <a:pt x="719" y="662"/>
                  </a:lnTo>
                  <a:lnTo>
                    <a:pt x="719" y="662"/>
                  </a:lnTo>
                  <a:close/>
                  <a:moveTo>
                    <a:pt x="420" y="680"/>
                  </a:moveTo>
                  <a:lnTo>
                    <a:pt x="420" y="680"/>
                  </a:lnTo>
                  <a:lnTo>
                    <a:pt x="407" y="671"/>
                  </a:lnTo>
                  <a:lnTo>
                    <a:pt x="401" y="667"/>
                  </a:lnTo>
                  <a:lnTo>
                    <a:pt x="394" y="665"/>
                  </a:lnTo>
                  <a:lnTo>
                    <a:pt x="394" y="665"/>
                  </a:lnTo>
                  <a:lnTo>
                    <a:pt x="407" y="673"/>
                  </a:lnTo>
                  <a:lnTo>
                    <a:pt x="414" y="677"/>
                  </a:lnTo>
                  <a:lnTo>
                    <a:pt x="420" y="680"/>
                  </a:lnTo>
                  <a:lnTo>
                    <a:pt x="420" y="680"/>
                  </a:lnTo>
                  <a:close/>
                  <a:moveTo>
                    <a:pt x="767" y="679"/>
                  </a:moveTo>
                  <a:lnTo>
                    <a:pt x="767" y="679"/>
                  </a:lnTo>
                  <a:lnTo>
                    <a:pt x="772" y="671"/>
                  </a:lnTo>
                  <a:lnTo>
                    <a:pt x="773" y="668"/>
                  </a:lnTo>
                  <a:lnTo>
                    <a:pt x="772" y="665"/>
                  </a:lnTo>
                  <a:lnTo>
                    <a:pt x="772" y="665"/>
                  </a:lnTo>
                  <a:lnTo>
                    <a:pt x="770" y="668"/>
                  </a:lnTo>
                  <a:lnTo>
                    <a:pt x="770" y="671"/>
                  </a:lnTo>
                  <a:lnTo>
                    <a:pt x="769" y="676"/>
                  </a:lnTo>
                  <a:lnTo>
                    <a:pt x="767" y="679"/>
                  </a:lnTo>
                  <a:lnTo>
                    <a:pt x="767" y="679"/>
                  </a:lnTo>
                  <a:close/>
                  <a:moveTo>
                    <a:pt x="491" y="671"/>
                  </a:moveTo>
                  <a:lnTo>
                    <a:pt x="491" y="671"/>
                  </a:lnTo>
                  <a:lnTo>
                    <a:pt x="490" y="668"/>
                  </a:lnTo>
                  <a:lnTo>
                    <a:pt x="485" y="667"/>
                  </a:lnTo>
                  <a:lnTo>
                    <a:pt x="485" y="667"/>
                  </a:lnTo>
                  <a:lnTo>
                    <a:pt x="487" y="668"/>
                  </a:lnTo>
                  <a:lnTo>
                    <a:pt x="488" y="670"/>
                  </a:lnTo>
                  <a:lnTo>
                    <a:pt x="491" y="671"/>
                  </a:lnTo>
                  <a:lnTo>
                    <a:pt x="491" y="671"/>
                  </a:lnTo>
                  <a:close/>
                  <a:moveTo>
                    <a:pt x="734" y="671"/>
                  </a:moveTo>
                  <a:lnTo>
                    <a:pt x="734" y="671"/>
                  </a:lnTo>
                  <a:lnTo>
                    <a:pt x="734" y="668"/>
                  </a:lnTo>
                  <a:lnTo>
                    <a:pt x="732" y="667"/>
                  </a:lnTo>
                  <a:lnTo>
                    <a:pt x="732" y="667"/>
                  </a:lnTo>
                  <a:lnTo>
                    <a:pt x="732" y="670"/>
                  </a:lnTo>
                  <a:lnTo>
                    <a:pt x="732" y="670"/>
                  </a:lnTo>
                  <a:lnTo>
                    <a:pt x="734" y="671"/>
                  </a:lnTo>
                  <a:lnTo>
                    <a:pt x="734" y="671"/>
                  </a:lnTo>
                  <a:close/>
                  <a:moveTo>
                    <a:pt x="465" y="709"/>
                  </a:moveTo>
                  <a:lnTo>
                    <a:pt x="465" y="709"/>
                  </a:lnTo>
                  <a:lnTo>
                    <a:pt x="473" y="714"/>
                  </a:lnTo>
                  <a:lnTo>
                    <a:pt x="478" y="714"/>
                  </a:lnTo>
                  <a:lnTo>
                    <a:pt x="481" y="715"/>
                  </a:lnTo>
                  <a:lnTo>
                    <a:pt x="481" y="715"/>
                  </a:lnTo>
                  <a:lnTo>
                    <a:pt x="482" y="714"/>
                  </a:lnTo>
                  <a:lnTo>
                    <a:pt x="481" y="712"/>
                  </a:lnTo>
                  <a:lnTo>
                    <a:pt x="479" y="712"/>
                  </a:lnTo>
                  <a:lnTo>
                    <a:pt x="479" y="709"/>
                  </a:lnTo>
                  <a:lnTo>
                    <a:pt x="479" y="709"/>
                  </a:lnTo>
                  <a:lnTo>
                    <a:pt x="475" y="709"/>
                  </a:lnTo>
                  <a:lnTo>
                    <a:pt x="472" y="706"/>
                  </a:lnTo>
                  <a:lnTo>
                    <a:pt x="468" y="705"/>
                  </a:lnTo>
                  <a:lnTo>
                    <a:pt x="467" y="702"/>
                  </a:lnTo>
                  <a:lnTo>
                    <a:pt x="467" y="702"/>
                  </a:lnTo>
                  <a:lnTo>
                    <a:pt x="461" y="699"/>
                  </a:lnTo>
                  <a:lnTo>
                    <a:pt x="458" y="697"/>
                  </a:lnTo>
                  <a:lnTo>
                    <a:pt x="456" y="694"/>
                  </a:lnTo>
                  <a:lnTo>
                    <a:pt x="456" y="694"/>
                  </a:lnTo>
                  <a:lnTo>
                    <a:pt x="452" y="691"/>
                  </a:lnTo>
                  <a:lnTo>
                    <a:pt x="446" y="686"/>
                  </a:lnTo>
                  <a:lnTo>
                    <a:pt x="441" y="683"/>
                  </a:lnTo>
                  <a:lnTo>
                    <a:pt x="433" y="680"/>
                  </a:lnTo>
                  <a:lnTo>
                    <a:pt x="433" y="680"/>
                  </a:lnTo>
                  <a:lnTo>
                    <a:pt x="433" y="680"/>
                  </a:lnTo>
                  <a:lnTo>
                    <a:pt x="433" y="679"/>
                  </a:lnTo>
                  <a:lnTo>
                    <a:pt x="433" y="679"/>
                  </a:lnTo>
                  <a:lnTo>
                    <a:pt x="430" y="679"/>
                  </a:lnTo>
                  <a:lnTo>
                    <a:pt x="426" y="677"/>
                  </a:lnTo>
                  <a:lnTo>
                    <a:pt x="420" y="674"/>
                  </a:lnTo>
                  <a:lnTo>
                    <a:pt x="420" y="674"/>
                  </a:lnTo>
                  <a:lnTo>
                    <a:pt x="443" y="693"/>
                  </a:lnTo>
                  <a:lnTo>
                    <a:pt x="453" y="702"/>
                  </a:lnTo>
                  <a:lnTo>
                    <a:pt x="465" y="709"/>
                  </a:lnTo>
                  <a:lnTo>
                    <a:pt x="465" y="709"/>
                  </a:lnTo>
                  <a:close/>
                  <a:moveTo>
                    <a:pt x="565" y="690"/>
                  </a:moveTo>
                  <a:lnTo>
                    <a:pt x="565" y="690"/>
                  </a:lnTo>
                  <a:lnTo>
                    <a:pt x="589" y="702"/>
                  </a:lnTo>
                  <a:lnTo>
                    <a:pt x="601" y="706"/>
                  </a:lnTo>
                  <a:lnTo>
                    <a:pt x="613" y="709"/>
                  </a:lnTo>
                  <a:lnTo>
                    <a:pt x="613" y="709"/>
                  </a:lnTo>
                  <a:lnTo>
                    <a:pt x="587" y="693"/>
                  </a:lnTo>
                  <a:lnTo>
                    <a:pt x="574" y="685"/>
                  </a:lnTo>
                  <a:lnTo>
                    <a:pt x="560" y="677"/>
                  </a:lnTo>
                  <a:lnTo>
                    <a:pt x="560" y="677"/>
                  </a:lnTo>
                  <a:lnTo>
                    <a:pt x="563" y="683"/>
                  </a:lnTo>
                  <a:lnTo>
                    <a:pt x="565" y="686"/>
                  </a:lnTo>
                  <a:lnTo>
                    <a:pt x="565" y="690"/>
                  </a:lnTo>
                  <a:lnTo>
                    <a:pt x="565" y="690"/>
                  </a:lnTo>
                  <a:close/>
                  <a:moveTo>
                    <a:pt x="510" y="693"/>
                  </a:moveTo>
                  <a:lnTo>
                    <a:pt x="510" y="693"/>
                  </a:lnTo>
                  <a:lnTo>
                    <a:pt x="507" y="691"/>
                  </a:lnTo>
                  <a:lnTo>
                    <a:pt x="504" y="688"/>
                  </a:lnTo>
                  <a:lnTo>
                    <a:pt x="504" y="688"/>
                  </a:lnTo>
                  <a:lnTo>
                    <a:pt x="505" y="691"/>
                  </a:lnTo>
                  <a:lnTo>
                    <a:pt x="507" y="693"/>
                  </a:lnTo>
                  <a:lnTo>
                    <a:pt x="510" y="693"/>
                  </a:lnTo>
                  <a:lnTo>
                    <a:pt x="510" y="693"/>
                  </a:lnTo>
                  <a:close/>
                  <a:moveTo>
                    <a:pt x="656" y="719"/>
                  </a:moveTo>
                  <a:lnTo>
                    <a:pt x="656" y="719"/>
                  </a:lnTo>
                  <a:lnTo>
                    <a:pt x="644" y="711"/>
                  </a:lnTo>
                  <a:lnTo>
                    <a:pt x="632" y="705"/>
                  </a:lnTo>
                  <a:lnTo>
                    <a:pt x="618" y="699"/>
                  </a:lnTo>
                  <a:lnTo>
                    <a:pt x="606" y="694"/>
                  </a:lnTo>
                  <a:lnTo>
                    <a:pt x="606" y="694"/>
                  </a:lnTo>
                  <a:lnTo>
                    <a:pt x="618" y="700"/>
                  </a:lnTo>
                  <a:lnTo>
                    <a:pt x="629" y="708"/>
                  </a:lnTo>
                  <a:lnTo>
                    <a:pt x="641" y="715"/>
                  </a:lnTo>
                  <a:lnTo>
                    <a:pt x="648" y="717"/>
                  </a:lnTo>
                  <a:lnTo>
                    <a:pt x="656" y="719"/>
                  </a:lnTo>
                  <a:lnTo>
                    <a:pt x="656" y="719"/>
                  </a:lnTo>
                  <a:close/>
                  <a:moveTo>
                    <a:pt x="258" y="740"/>
                  </a:moveTo>
                  <a:lnTo>
                    <a:pt x="258" y="740"/>
                  </a:lnTo>
                  <a:lnTo>
                    <a:pt x="249" y="728"/>
                  </a:lnTo>
                  <a:lnTo>
                    <a:pt x="238" y="717"/>
                  </a:lnTo>
                  <a:lnTo>
                    <a:pt x="218" y="697"/>
                  </a:lnTo>
                  <a:lnTo>
                    <a:pt x="218" y="697"/>
                  </a:lnTo>
                  <a:lnTo>
                    <a:pt x="226" y="709"/>
                  </a:lnTo>
                  <a:lnTo>
                    <a:pt x="237" y="720"/>
                  </a:lnTo>
                  <a:lnTo>
                    <a:pt x="258" y="740"/>
                  </a:lnTo>
                  <a:lnTo>
                    <a:pt x="258" y="740"/>
                  </a:lnTo>
                  <a:close/>
                  <a:moveTo>
                    <a:pt x="438" y="702"/>
                  </a:moveTo>
                  <a:lnTo>
                    <a:pt x="438" y="702"/>
                  </a:lnTo>
                  <a:lnTo>
                    <a:pt x="435" y="700"/>
                  </a:lnTo>
                  <a:lnTo>
                    <a:pt x="432" y="699"/>
                  </a:lnTo>
                  <a:lnTo>
                    <a:pt x="432" y="699"/>
                  </a:lnTo>
                  <a:lnTo>
                    <a:pt x="435" y="700"/>
                  </a:lnTo>
                  <a:lnTo>
                    <a:pt x="436" y="702"/>
                  </a:lnTo>
                  <a:lnTo>
                    <a:pt x="438" y="702"/>
                  </a:lnTo>
                  <a:lnTo>
                    <a:pt x="438" y="702"/>
                  </a:lnTo>
                  <a:close/>
                  <a:moveTo>
                    <a:pt x="444" y="706"/>
                  </a:moveTo>
                  <a:lnTo>
                    <a:pt x="444" y="706"/>
                  </a:lnTo>
                  <a:lnTo>
                    <a:pt x="441" y="703"/>
                  </a:lnTo>
                  <a:lnTo>
                    <a:pt x="441" y="703"/>
                  </a:lnTo>
                  <a:lnTo>
                    <a:pt x="439" y="703"/>
                  </a:lnTo>
                  <a:lnTo>
                    <a:pt x="439" y="703"/>
                  </a:lnTo>
                  <a:lnTo>
                    <a:pt x="441" y="706"/>
                  </a:lnTo>
                  <a:lnTo>
                    <a:pt x="443" y="706"/>
                  </a:lnTo>
                  <a:lnTo>
                    <a:pt x="444" y="706"/>
                  </a:lnTo>
                  <a:lnTo>
                    <a:pt x="444" y="706"/>
                  </a:lnTo>
                  <a:close/>
                  <a:moveTo>
                    <a:pt x="276" y="735"/>
                  </a:moveTo>
                  <a:lnTo>
                    <a:pt x="276" y="735"/>
                  </a:lnTo>
                  <a:lnTo>
                    <a:pt x="273" y="731"/>
                  </a:lnTo>
                  <a:lnTo>
                    <a:pt x="269" y="725"/>
                  </a:lnTo>
                  <a:lnTo>
                    <a:pt x="269" y="725"/>
                  </a:lnTo>
                  <a:lnTo>
                    <a:pt x="264" y="720"/>
                  </a:lnTo>
                  <a:lnTo>
                    <a:pt x="260" y="715"/>
                  </a:lnTo>
                  <a:lnTo>
                    <a:pt x="260" y="715"/>
                  </a:lnTo>
                  <a:lnTo>
                    <a:pt x="257" y="709"/>
                  </a:lnTo>
                  <a:lnTo>
                    <a:pt x="253" y="706"/>
                  </a:lnTo>
                  <a:lnTo>
                    <a:pt x="252" y="706"/>
                  </a:lnTo>
                  <a:lnTo>
                    <a:pt x="252" y="706"/>
                  </a:lnTo>
                  <a:lnTo>
                    <a:pt x="258" y="714"/>
                  </a:lnTo>
                  <a:lnTo>
                    <a:pt x="264" y="723"/>
                  </a:lnTo>
                  <a:lnTo>
                    <a:pt x="269" y="731"/>
                  </a:lnTo>
                  <a:lnTo>
                    <a:pt x="273" y="734"/>
                  </a:lnTo>
                  <a:lnTo>
                    <a:pt x="276" y="735"/>
                  </a:lnTo>
                  <a:lnTo>
                    <a:pt x="276" y="735"/>
                  </a:lnTo>
                  <a:close/>
                  <a:moveTo>
                    <a:pt x="450" y="711"/>
                  </a:moveTo>
                  <a:lnTo>
                    <a:pt x="450" y="711"/>
                  </a:lnTo>
                  <a:lnTo>
                    <a:pt x="447" y="708"/>
                  </a:lnTo>
                  <a:lnTo>
                    <a:pt x="446" y="708"/>
                  </a:lnTo>
                  <a:lnTo>
                    <a:pt x="446" y="708"/>
                  </a:lnTo>
                  <a:lnTo>
                    <a:pt x="446" y="708"/>
                  </a:lnTo>
                  <a:lnTo>
                    <a:pt x="447" y="709"/>
                  </a:lnTo>
                  <a:lnTo>
                    <a:pt x="450" y="711"/>
                  </a:lnTo>
                  <a:lnTo>
                    <a:pt x="450" y="711"/>
                  </a:lnTo>
                  <a:close/>
                  <a:moveTo>
                    <a:pt x="606" y="714"/>
                  </a:moveTo>
                  <a:lnTo>
                    <a:pt x="606" y="714"/>
                  </a:lnTo>
                  <a:lnTo>
                    <a:pt x="613" y="720"/>
                  </a:lnTo>
                  <a:lnTo>
                    <a:pt x="624" y="726"/>
                  </a:lnTo>
                  <a:lnTo>
                    <a:pt x="633" y="731"/>
                  </a:lnTo>
                  <a:lnTo>
                    <a:pt x="642" y="735"/>
                  </a:lnTo>
                  <a:lnTo>
                    <a:pt x="642" y="735"/>
                  </a:lnTo>
                  <a:lnTo>
                    <a:pt x="648" y="740"/>
                  </a:lnTo>
                  <a:lnTo>
                    <a:pt x="651" y="741"/>
                  </a:lnTo>
                  <a:lnTo>
                    <a:pt x="654" y="743"/>
                  </a:lnTo>
                  <a:lnTo>
                    <a:pt x="654" y="743"/>
                  </a:lnTo>
                  <a:lnTo>
                    <a:pt x="650" y="737"/>
                  </a:lnTo>
                  <a:lnTo>
                    <a:pt x="644" y="731"/>
                  </a:lnTo>
                  <a:lnTo>
                    <a:pt x="630" y="723"/>
                  </a:lnTo>
                  <a:lnTo>
                    <a:pt x="615" y="715"/>
                  </a:lnTo>
                  <a:lnTo>
                    <a:pt x="598" y="711"/>
                  </a:lnTo>
                  <a:lnTo>
                    <a:pt x="598" y="711"/>
                  </a:lnTo>
                  <a:lnTo>
                    <a:pt x="603" y="712"/>
                  </a:lnTo>
                  <a:lnTo>
                    <a:pt x="604" y="714"/>
                  </a:lnTo>
                  <a:lnTo>
                    <a:pt x="606" y="714"/>
                  </a:lnTo>
                  <a:lnTo>
                    <a:pt x="606" y="714"/>
                  </a:lnTo>
                  <a:close/>
                  <a:moveTo>
                    <a:pt x="467" y="719"/>
                  </a:moveTo>
                  <a:lnTo>
                    <a:pt x="467" y="719"/>
                  </a:lnTo>
                  <a:lnTo>
                    <a:pt x="467" y="717"/>
                  </a:lnTo>
                  <a:lnTo>
                    <a:pt x="468" y="715"/>
                  </a:lnTo>
                  <a:lnTo>
                    <a:pt x="468" y="715"/>
                  </a:lnTo>
                  <a:lnTo>
                    <a:pt x="468" y="717"/>
                  </a:lnTo>
                  <a:lnTo>
                    <a:pt x="468" y="717"/>
                  </a:lnTo>
                  <a:lnTo>
                    <a:pt x="467" y="714"/>
                  </a:lnTo>
                  <a:lnTo>
                    <a:pt x="467" y="714"/>
                  </a:lnTo>
                  <a:lnTo>
                    <a:pt x="465" y="715"/>
                  </a:lnTo>
                  <a:lnTo>
                    <a:pt x="465" y="715"/>
                  </a:lnTo>
                  <a:lnTo>
                    <a:pt x="467" y="715"/>
                  </a:lnTo>
                  <a:lnTo>
                    <a:pt x="467" y="717"/>
                  </a:lnTo>
                  <a:lnTo>
                    <a:pt x="465" y="719"/>
                  </a:lnTo>
                  <a:lnTo>
                    <a:pt x="467" y="719"/>
                  </a:lnTo>
                  <a:lnTo>
                    <a:pt x="467" y="719"/>
                  </a:lnTo>
                  <a:close/>
                  <a:moveTo>
                    <a:pt x="479" y="772"/>
                  </a:moveTo>
                  <a:lnTo>
                    <a:pt x="479" y="772"/>
                  </a:lnTo>
                  <a:lnTo>
                    <a:pt x="478" y="770"/>
                  </a:lnTo>
                  <a:lnTo>
                    <a:pt x="478" y="770"/>
                  </a:lnTo>
                  <a:lnTo>
                    <a:pt x="461" y="755"/>
                  </a:lnTo>
                  <a:lnTo>
                    <a:pt x="441" y="741"/>
                  </a:lnTo>
                  <a:lnTo>
                    <a:pt x="421" y="728"/>
                  </a:lnTo>
                  <a:lnTo>
                    <a:pt x="401" y="715"/>
                  </a:lnTo>
                  <a:lnTo>
                    <a:pt x="401" y="715"/>
                  </a:lnTo>
                  <a:lnTo>
                    <a:pt x="420" y="732"/>
                  </a:lnTo>
                  <a:lnTo>
                    <a:pt x="436" y="747"/>
                  </a:lnTo>
                  <a:lnTo>
                    <a:pt x="446" y="755"/>
                  </a:lnTo>
                  <a:lnTo>
                    <a:pt x="456" y="761"/>
                  </a:lnTo>
                  <a:lnTo>
                    <a:pt x="467" y="767"/>
                  </a:lnTo>
                  <a:lnTo>
                    <a:pt x="479" y="772"/>
                  </a:lnTo>
                  <a:lnTo>
                    <a:pt x="479" y="772"/>
                  </a:lnTo>
                  <a:close/>
                  <a:moveTo>
                    <a:pt x="638" y="752"/>
                  </a:moveTo>
                  <a:lnTo>
                    <a:pt x="638" y="752"/>
                  </a:lnTo>
                  <a:lnTo>
                    <a:pt x="624" y="741"/>
                  </a:lnTo>
                  <a:lnTo>
                    <a:pt x="610" y="731"/>
                  </a:lnTo>
                  <a:lnTo>
                    <a:pt x="593" y="723"/>
                  </a:lnTo>
                  <a:lnTo>
                    <a:pt x="577" y="715"/>
                  </a:lnTo>
                  <a:lnTo>
                    <a:pt x="577" y="715"/>
                  </a:lnTo>
                  <a:lnTo>
                    <a:pt x="606" y="735"/>
                  </a:lnTo>
                  <a:lnTo>
                    <a:pt x="621" y="744"/>
                  </a:lnTo>
                  <a:lnTo>
                    <a:pt x="638" y="752"/>
                  </a:lnTo>
                  <a:lnTo>
                    <a:pt x="638" y="752"/>
                  </a:lnTo>
                  <a:close/>
                  <a:moveTo>
                    <a:pt x="604" y="747"/>
                  </a:moveTo>
                  <a:lnTo>
                    <a:pt x="604" y="747"/>
                  </a:lnTo>
                  <a:lnTo>
                    <a:pt x="613" y="751"/>
                  </a:lnTo>
                  <a:lnTo>
                    <a:pt x="619" y="752"/>
                  </a:lnTo>
                  <a:lnTo>
                    <a:pt x="622" y="752"/>
                  </a:lnTo>
                  <a:lnTo>
                    <a:pt x="622" y="752"/>
                  </a:lnTo>
                  <a:lnTo>
                    <a:pt x="597" y="737"/>
                  </a:lnTo>
                  <a:lnTo>
                    <a:pt x="571" y="723"/>
                  </a:lnTo>
                  <a:lnTo>
                    <a:pt x="571" y="723"/>
                  </a:lnTo>
                  <a:lnTo>
                    <a:pt x="577" y="731"/>
                  </a:lnTo>
                  <a:lnTo>
                    <a:pt x="584" y="737"/>
                  </a:lnTo>
                  <a:lnTo>
                    <a:pt x="593" y="743"/>
                  </a:lnTo>
                  <a:lnTo>
                    <a:pt x="604" y="747"/>
                  </a:lnTo>
                  <a:lnTo>
                    <a:pt x="604" y="747"/>
                  </a:lnTo>
                  <a:close/>
                  <a:moveTo>
                    <a:pt x="246" y="746"/>
                  </a:moveTo>
                  <a:lnTo>
                    <a:pt x="246" y="746"/>
                  </a:lnTo>
                  <a:lnTo>
                    <a:pt x="241" y="738"/>
                  </a:lnTo>
                  <a:lnTo>
                    <a:pt x="235" y="734"/>
                  </a:lnTo>
                  <a:lnTo>
                    <a:pt x="235" y="734"/>
                  </a:lnTo>
                  <a:lnTo>
                    <a:pt x="240" y="740"/>
                  </a:lnTo>
                  <a:lnTo>
                    <a:pt x="243" y="743"/>
                  </a:lnTo>
                  <a:lnTo>
                    <a:pt x="246" y="746"/>
                  </a:lnTo>
                  <a:lnTo>
                    <a:pt x="246" y="746"/>
                  </a:lnTo>
                  <a:close/>
                  <a:moveTo>
                    <a:pt x="481" y="744"/>
                  </a:moveTo>
                  <a:lnTo>
                    <a:pt x="481" y="744"/>
                  </a:lnTo>
                  <a:lnTo>
                    <a:pt x="476" y="738"/>
                  </a:lnTo>
                  <a:lnTo>
                    <a:pt x="473" y="737"/>
                  </a:lnTo>
                  <a:lnTo>
                    <a:pt x="470" y="735"/>
                  </a:lnTo>
                  <a:lnTo>
                    <a:pt x="470" y="735"/>
                  </a:lnTo>
                  <a:lnTo>
                    <a:pt x="475" y="740"/>
                  </a:lnTo>
                  <a:lnTo>
                    <a:pt x="481" y="744"/>
                  </a:lnTo>
                  <a:lnTo>
                    <a:pt x="481" y="744"/>
                  </a:lnTo>
                  <a:close/>
                  <a:moveTo>
                    <a:pt x="266" y="747"/>
                  </a:moveTo>
                  <a:lnTo>
                    <a:pt x="266" y="747"/>
                  </a:lnTo>
                  <a:lnTo>
                    <a:pt x="264" y="744"/>
                  </a:lnTo>
                  <a:lnTo>
                    <a:pt x="263" y="743"/>
                  </a:lnTo>
                  <a:lnTo>
                    <a:pt x="261" y="743"/>
                  </a:lnTo>
                  <a:lnTo>
                    <a:pt x="261" y="743"/>
                  </a:lnTo>
                  <a:lnTo>
                    <a:pt x="266" y="747"/>
                  </a:lnTo>
                  <a:lnTo>
                    <a:pt x="266" y="747"/>
                  </a:lnTo>
                  <a:close/>
                  <a:moveTo>
                    <a:pt x="421" y="766"/>
                  </a:moveTo>
                  <a:lnTo>
                    <a:pt x="421" y="766"/>
                  </a:lnTo>
                  <a:lnTo>
                    <a:pt x="429" y="775"/>
                  </a:lnTo>
                  <a:lnTo>
                    <a:pt x="436" y="783"/>
                  </a:lnTo>
                  <a:lnTo>
                    <a:pt x="436" y="783"/>
                  </a:lnTo>
                  <a:lnTo>
                    <a:pt x="447" y="789"/>
                  </a:lnTo>
                  <a:lnTo>
                    <a:pt x="458" y="793"/>
                  </a:lnTo>
                  <a:lnTo>
                    <a:pt x="458" y="793"/>
                  </a:lnTo>
                  <a:lnTo>
                    <a:pt x="467" y="799"/>
                  </a:lnTo>
                  <a:lnTo>
                    <a:pt x="472" y="801"/>
                  </a:lnTo>
                  <a:lnTo>
                    <a:pt x="478" y="802"/>
                  </a:lnTo>
                  <a:lnTo>
                    <a:pt x="478" y="802"/>
                  </a:lnTo>
                  <a:lnTo>
                    <a:pt x="461" y="787"/>
                  </a:lnTo>
                  <a:lnTo>
                    <a:pt x="443" y="773"/>
                  </a:lnTo>
                  <a:lnTo>
                    <a:pt x="423" y="760"/>
                  </a:lnTo>
                  <a:lnTo>
                    <a:pt x="403" y="747"/>
                  </a:lnTo>
                  <a:lnTo>
                    <a:pt x="403" y="747"/>
                  </a:lnTo>
                  <a:lnTo>
                    <a:pt x="411" y="757"/>
                  </a:lnTo>
                  <a:lnTo>
                    <a:pt x="421" y="766"/>
                  </a:lnTo>
                  <a:lnTo>
                    <a:pt x="421" y="766"/>
                  </a:lnTo>
                  <a:close/>
                  <a:moveTo>
                    <a:pt x="606" y="764"/>
                  </a:moveTo>
                  <a:lnTo>
                    <a:pt x="606" y="764"/>
                  </a:lnTo>
                  <a:lnTo>
                    <a:pt x="610" y="769"/>
                  </a:lnTo>
                  <a:lnTo>
                    <a:pt x="613" y="770"/>
                  </a:lnTo>
                  <a:lnTo>
                    <a:pt x="616" y="770"/>
                  </a:lnTo>
                  <a:lnTo>
                    <a:pt x="616" y="770"/>
                  </a:lnTo>
                  <a:lnTo>
                    <a:pt x="604" y="763"/>
                  </a:lnTo>
                  <a:lnTo>
                    <a:pt x="600" y="758"/>
                  </a:lnTo>
                  <a:lnTo>
                    <a:pt x="593" y="757"/>
                  </a:lnTo>
                  <a:lnTo>
                    <a:pt x="593" y="757"/>
                  </a:lnTo>
                  <a:lnTo>
                    <a:pt x="606" y="764"/>
                  </a:lnTo>
                  <a:lnTo>
                    <a:pt x="606" y="764"/>
                  </a:lnTo>
                  <a:close/>
                  <a:moveTo>
                    <a:pt x="383" y="766"/>
                  </a:moveTo>
                  <a:lnTo>
                    <a:pt x="383" y="766"/>
                  </a:lnTo>
                  <a:lnTo>
                    <a:pt x="385" y="764"/>
                  </a:lnTo>
                  <a:lnTo>
                    <a:pt x="386" y="764"/>
                  </a:lnTo>
                  <a:lnTo>
                    <a:pt x="388" y="764"/>
                  </a:lnTo>
                  <a:lnTo>
                    <a:pt x="389" y="763"/>
                  </a:lnTo>
                  <a:lnTo>
                    <a:pt x="389" y="763"/>
                  </a:lnTo>
                  <a:lnTo>
                    <a:pt x="386" y="763"/>
                  </a:lnTo>
                  <a:lnTo>
                    <a:pt x="383" y="761"/>
                  </a:lnTo>
                  <a:lnTo>
                    <a:pt x="383" y="761"/>
                  </a:lnTo>
                  <a:lnTo>
                    <a:pt x="383" y="764"/>
                  </a:lnTo>
                  <a:lnTo>
                    <a:pt x="383" y="764"/>
                  </a:lnTo>
                  <a:lnTo>
                    <a:pt x="383" y="766"/>
                  </a:lnTo>
                  <a:lnTo>
                    <a:pt x="383" y="766"/>
                  </a:lnTo>
                  <a:close/>
                  <a:moveTo>
                    <a:pt x="659" y="769"/>
                  </a:moveTo>
                  <a:lnTo>
                    <a:pt x="659" y="769"/>
                  </a:lnTo>
                  <a:lnTo>
                    <a:pt x="656" y="769"/>
                  </a:lnTo>
                  <a:lnTo>
                    <a:pt x="654" y="766"/>
                  </a:lnTo>
                  <a:lnTo>
                    <a:pt x="653" y="764"/>
                  </a:lnTo>
                  <a:lnTo>
                    <a:pt x="651" y="764"/>
                  </a:lnTo>
                  <a:lnTo>
                    <a:pt x="651" y="764"/>
                  </a:lnTo>
                  <a:lnTo>
                    <a:pt x="653" y="766"/>
                  </a:lnTo>
                  <a:lnTo>
                    <a:pt x="654" y="769"/>
                  </a:lnTo>
                  <a:lnTo>
                    <a:pt x="659" y="769"/>
                  </a:lnTo>
                  <a:lnTo>
                    <a:pt x="659" y="769"/>
                  </a:lnTo>
                  <a:close/>
                  <a:moveTo>
                    <a:pt x="641" y="796"/>
                  </a:moveTo>
                  <a:lnTo>
                    <a:pt x="641" y="796"/>
                  </a:lnTo>
                  <a:lnTo>
                    <a:pt x="621" y="783"/>
                  </a:lnTo>
                  <a:lnTo>
                    <a:pt x="610" y="775"/>
                  </a:lnTo>
                  <a:lnTo>
                    <a:pt x="598" y="770"/>
                  </a:lnTo>
                  <a:lnTo>
                    <a:pt x="598" y="770"/>
                  </a:lnTo>
                  <a:lnTo>
                    <a:pt x="619" y="784"/>
                  </a:lnTo>
                  <a:lnTo>
                    <a:pt x="641" y="796"/>
                  </a:lnTo>
                  <a:lnTo>
                    <a:pt x="641" y="796"/>
                  </a:lnTo>
                  <a:close/>
                  <a:moveTo>
                    <a:pt x="472" y="784"/>
                  </a:moveTo>
                  <a:lnTo>
                    <a:pt x="472" y="784"/>
                  </a:lnTo>
                  <a:lnTo>
                    <a:pt x="465" y="781"/>
                  </a:lnTo>
                  <a:lnTo>
                    <a:pt x="464" y="781"/>
                  </a:lnTo>
                  <a:lnTo>
                    <a:pt x="461" y="781"/>
                  </a:lnTo>
                  <a:lnTo>
                    <a:pt x="461" y="781"/>
                  </a:lnTo>
                  <a:lnTo>
                    <a:pt x="464" y="781"/>
                  </a:lnTo>
                  <a:lnTo>
                    <a:pt x="465" y="784"/>
                  </a:lnTo>
                  <a:lnTo>
                    <a:pt x="468" y="784"/>
                  </a:lnTo>
                  <a:lnTo>
                    <a:pt x="472" y="784"/>
                  </a:lnTo>
                  <a:lnTo>
                    <a:pt x="472" y="784"/>
                  </a:lnTo>
                  <a:close/>
                  <a:moveTo>
                    <a:pt x="446" y="813"/>
                  </a:moveTo>
                  <a:lnTo>
                    <a:pt x="446" y="813"/>
                  </a:lnTo>
                  <a:lnTo>
                    <a:pt x="429" y="798"/>
                  </a:lnTo>
                  <a:lnTo>
                    <a:pt x="411" y="786"/>
                  </a:lnTo>
                  <a:lnTo>
                    <a:pt x="411" y="786"/>
                  </a:lnTo>
                  <a:lnTo>
                    <a:pt x="427" y="801"/>
                  </a:lnTo>
                  <a:lnTo>
                    <a:pt x="436" y="807"/>
                  </a:lnTo>
                  <a:lnTo>
                    <a:pt x="446" y="813"/>
                  </a:lnTo>
                  <a:lnTo>
                    <a:pt x="446" y="813"/>
                  </a:lnTo>
                  <a:close/>
                  <a:moveTo>
                    <a:pt x="615" y="793"/>
                  </a:moveTo>
                  <a:lnTo>
                    <a:pt x="615" y="793"/>
                  </a:lnTo>
                  <a:lnTo>
                    <a:pt x="612" y="792"/>
                  </a:lnTo>
                  <a:lnTo>
                    <a:pt x="610" y="790"/>
                  </a:lnTo>
                  <a:lnTo>
                    <a:pt x="609" y="790"/>
                  </a:lnTo>
                  <a:lnTo>
                    <a:pt x="609" y="790"/>
                  </a:lnTo>
                  <a:lnTo>
                    <a:pt x="612" y="793"/>
                  </a:lnTo>
                  <a:lnTo>
                    <a:pt x="613" y="795"/>
                  </a:lnTo>
                  <a:lnTo>
                    <a:pt x="615" y="793"/>
                  </a:lnTo>
                  <a:lnTo>
                    <a:pt x="615" y="793"/>
                  </a:lnTo>
                  <a:close/>
                  <a:moveTo>
                    <a:pt x="472" y="822"/>
                  </a:moveTo>
                  <a:lnTo>
                    <a:pt x="472" y="822"/>
                  </a:lnTo>
                  <a:lnTo>
                    <a:pt x="470" y="819"/>
                  </a:lnTo>
                  <a:lnTo>
                    <a:pt x="468" y="818"/>
                  </a:lnTo>
                  <a:lnTo>
                    <a:pt x="464" y="813"/>
                  </a:lnTo>
                  <a:lnTo>
                    <a:pt x="464" y="813"/>
                  </a:lnTo>
                  <a:lnTo>
                    <a:pt x="467" y="819"/>
                  </a:lnTo>
                  <a:lnTo>
                    <a:pt x="472" y="822"/>
                  </a:lnTo>
                  <a:lnTo>
                    <a:pt x="472" y="822"/>
                  </a:lnTo>
                  <a:close/>
                  <a:moveTo>
                    <a:pt x="455" y="818"/>
                  </a:moveTo>
                  <a:lnTo>
                    <a:pt x="455" y="818"/>
                  </a:lnTo>
                  <a:lnTo>
                    <a:pt x="449" y="816"/>
                  </a:lnTo>
                  <a:lnTo>
                    <a:pt x="449" y="816"/>
                  </a:lnTo>
                  <a:lnTo>
                    <a:pt x="452" y="818"/>
                  </a:lnTo>
                  <a:lnTo>
                    <a:pt x="453" y="818"/>
                  </a:lnTo>
                  <a:lnTo>
                    <a:pt x="455" y="818"/>
                  </a:lnTo>
                  <a:lnTo>
                    <a:pt x="455" y="818"/>
                  </a:lnTo>
                  <a:close/>
                  <a:moveTo>
                    <a:pt x="429" y="865"/>
                  </a:moveTo>
                  <a:lnTo>
                    <a:pt x="429" y="865"/>
                  </a:lnTo>
                  <a:lnTo>
                    <a:pt x="426" y="863"/>
                  </a:lnTo>
                  <a:lnTo>
                    <a:pt x="424" y="860"/>
                  </a:lnTo>
                  <a:lnTo>
                    <a:pt x="423" y="859"/>
                  </a:lnTo>
                  <a:lnTo>
                    <a:pt x="420" y="857"/>
                  </a:lnTo>
                  <a:lnTo>
                    <a:pt x="420" y="857"/>
                  </a:lnTo>
                  <a:lnTo>
                    <a:pt x="423" y="860"/>
                  </a:lnTo>
                  <a:lnTo>
                    <a:pt x="424" y="863"/>
                  </a:lnTo>
                  <a:lnTo>
                    <a:pt x="426" y="865"/>
                  </a:lnTo>
                  <a:lnTo>
                    <a:pt x="427" y="865"/>
                  </a:lnTo>
                  <a:lnTo>
                    <a:pt x="429" y="865"/>
                  </a:lnTo>
                  <a:lnTo>
                    <a:pt x="429" y="8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7086"/>
            <p:cNvSpPr>
              <a:spLocks noEditPoints="1"/>
            </p:cNvSpPr>
            <p:nvPr/>
          </p:nvSpPr>
          <p:spPr bwMode="auto">
            <a:xfrm>
              <a:off x="6567488" y="4695825"/>
              <a:ext cx="206375" cy="190500"/>
            </a:xfrm>
            <a:custGeom>
              <a:avLst/>
              <a:gdLst/>
              <a:ahLst/>
              <a:cxnLst>
                <a:cxn ang="0">
                  <a:pos x="87" y="5"/>
                </a:cxn>
                <a:cxn ang="0">
                  <a:pos x="118" y="17"/>
                </a:cxn>
                <a:cxn ang="0">
                  <a:pos x="124" y="69"/>
                </a:cxn>
                <a:cxn ang="0">
                  <a:pos x="72" y="119"/>
                </a:cxn>
                <a:cxn ang="0">
                  <a:pos x="31" y="113"/>
                </a:cxn>
                <a:cxn ang="0">
                  <a:pos x="3" y="76"/>
                </a:cxn>
                <a:cxn ang="0">
                  <a:pos x="8" y="26"/>
                </a:cxn>
                <a:cxn ang="0">
                  <a:pos x="55" y="0"/>
                </a:cxn>
                <a:cxn ang="0">
                  <a:pos x="124" y="46"/>
                </a:cxn>
                <a:cxn ang="0">
                  <a:pos x="119" y="58"/>
                </a:cxn>
                <a:cxn ang="0">
                  <a:pos x="122" y="59"/>
                </a:cxn>
                <a:cxn ang="0">
                  <a:pos x="53" y="8"/>
                </a:cxn>
                <a:cxn ang="0">
                  <a:pos x="93" y="20"/>
                </a:cxn>
                <a:cxn ang="0">
                  <a:pos x="60" y="14"/>
                </a:cxn>
                <a:cxn ang="0">
                  <a:pos x="95" y="23"/>
                </a:cxn>
                <a:cxn ang="0">
                  <a:pos x="101" y="15"/>
                </a:cxn>
                <a:cxn ang="0">
                  <a:pos x="99" y="18"/>
                </a:cxn>
                <a:cxn ang="0">
                  <a:pos x="113" y="26"/>
                </a:cxn>
                <a:cxn ang="0">
                  <a:pos x="101" y="50"/>
                </a:cxn>
                <a:cxn ang="0">
                  <a:pos x="64" y="23"/>
                </a:cxn>
                <a:cxn ang="0">
                  <a:pos x="21" y="35"/>
                </a:cxn>
                <a:cxn ang="0">
                  <a:pos x="29" y="33"/>
                </a:cxn>
                <a:cxn ang="0">
                  <a:pos x="58" y="26"/>
                </a:cxn>
                <a:cxn ang="0">
                  <a:pos x="99" y="55"/>
                </a:cxn>
                <a:cxn ang="0">
                  <a:pos x="79" y="46"/>
                </a:cxn>
                <a:cxn ang="0">
                  <a:pos x="79" y="46"/>
                </a:cxn>
                <a:cxn ang="0">
                  <a:pos x="76" y="69"/>
                </a:cxn>
                <a:cxn ang="0">
                  <a:pos x="57" y="46"/>
                </a:cxn>
                <a:cxn ang="0">
                  <a:pos x="70" y="75"/>
                </a:cxn>
                <a:cxn ang="0">
                  <a:pos x="28" y="55"/>
                </a:cxn>
                <a:cxn ang="0">
                  <a:pos x="32" y="53"/>
                </a:cxn>
                <a:cxn ang="0">
                  <a:pos x="50" y="65"/>
                </a:cxn>
                <a:cxn ang="0">
                  <a:pos x="49" y="49"/>
                </a:cxn>
                <a:cxn ang="0">
                  <a:pos x="50" y="65"/>
                </a:cxn>
                <a:cxn ang="0">
                  <a:pos x="105" y="49"/>
                </a:cxn>
                <a:cxn ang="0">
                  <a:pos x="63" y="76"/>
                </a:cxn>
                <a:cxn ang="0">
                  <a:pos x="58" y="59"/>
                </a:cxn>
                <a:cxn ang="0">
                  <a:pos x="89" y="55"/>
                </a:cxn>
                <a:cxn ang="0">
                  <a:pos x="89" y="76"/>
                </a:cxn>
                <a:cxn ang="0">
                  <a:pos x="15" y="76"/>
                </a:cxn>
                <a:cxn ang="0">
                  <a:pos x="44" y="105"/>
                </a:cxn>
                <a:cxn ang="0">
                  <a:pos x="44" y="99"/>
                </a:cxn>
                <a:cxn ang="0">
                  <a:pos x="14" y="62"/>
                </a:cxn>
                <a:cxn ang="0">
                  <a:pos x="15" y="76"/>
                </a:cxn>
                <a:cxn ang="0">
                  <a:pos x="72" y="108"/>
                </a:cxn>
                <a:cxn ang="0">
                  <a:pos x="107" y="76"/>
                </a:cxn>
                <a:cxn ang="0">
                  <a:pos x="108" y="73"/>
                </a:cxn>
                <a:cxn ang="0">
                  <a:pos x="87" y="96"/>
                </a:cxn>
                <a:cxn ang="0">
                  <a:pos x="44" y="85"/>
                </a:cxn>
                <a:cxn ang="0">
                  <a:pos x="41" y="85"/>
                </a:cxn>
                <a:cxn ang="0">
                  <a:pos x="53" y="98"/>
                </a:cxn>
                <a:cxn ang="0">
                  <a:pos x="66" y="107"/>
                </a:cxn>
                <a:cxn ang="0">
                  <a:pos x="66" y="105"/>
                </a:cxn>
                <a:cxn ang="0">
                  <a:pos x="66" y="107"/>
                </a:cxn>
                <a:cxn ang="0">
                  <a:pos x="49" y="114"/>
                </a:cxn>
                <a:cxn ang="0">
                  <a:pos x="49" y="113"/>
                </a:cxn>
              </a:cxnLst>
              <a:rect l="0" t="0" r="r" b="b"/>
              <a:pathLst>
                <a:path w="130" h="120">
                  <a:moveTo>
                    <a:pt x="64" y="0"/>
                  </a:moveTo>
                  <a:lnTo>
                    <a:pt x="64" y="0"/>
                  </a:lnTo>
                  <a:lnTo>
                    <a:pt x="70" y="0"/>
                  </a:lnTo>
                  <a:lnTo>
                    <a:pt x="75" y="1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3" y="5"/>
                  </a:lnTo>
                  <a:lnTo>
                    <a:pt x="99" y="5"/>
                  </a:lnTo>
                  <a:lnTo>
                    <a:pt x="99" y="5"/>
                  </a:lnTo>
                  <a:lnTo>
                    <a:pt x="110" y="9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25" y="24"/>
                  </a:lnTo>
                  <a:lnTo>
                    <a:pt x="128" y="33"/>
                  </a:lnTo>
                  <a:lnTo>
                    <a:pt x="130" y="46"/>
                  </a:lnTo>
                  <a:lnTo>
                    <a:pt x="128" y="58"/>
                  </a:lnTo>
                  <a:lnTo>
                    <a:pt x="128" y="58"/>
                  </a:lnTo>
                  <a:lnTo>
                    <a:pt x="124" y="69"/>
                  </a:lnTo>
                  <a:lnTo>
                    <a:pt x="119" y="78"/>
                  </a:lnTo>
                  <a:lnTo>
                    <a:pt x="111" y="88"/>
                  </a:lnTo>
                  <a:lnTo>
                    <a:pt x="104" y="98"/>
                  </a:lnTo>
                  <a:lnTo>
                    <a:pt x="93" y="107"/>
                  </a:lnTo>
                  <a:lnTo>
                    <a:pt x="84" y="114"/>
                  </a:lnTo>
                  <a:lnTo>
                    <a:pt x="72" y="119"/>
                  </a:lnTo>
                  <a:lnTo>
                    <a:pt x="61" y="120"/>
                  </a:lnTo>
                  <a:lnTo>
                    <a:pt x="61" y="120"/>
                  </a:lnTo>
                  <a:lnTo>
                    <a:pt x="52" y="120"/>
                  </a:lnTo>
                  <a:lnTo>
                    <a:pt x="44" y="119"/>
                  </a:lnTo>
                  <a:lnTo>
                    <a:pt x="37" y="116"/>
                  </a:lnTo>
                  <a:lnTo>
                    <a:pt x="31" y="113"/>
                  </a:lnTo>
                  <a:lnTo>
                    <a:pt x="25" y="108"/>
                  </a:lnTo>
                  <a:lnTo>
                    <a:pt x="20" y="104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6" y="84"/>
                  </a:lnTo>
                  <a:lnTo>
                    <a:pt x="3" y="76"/>
                  </a:lnTo>
                  <a:lnTo>
                    <a:pt x="2" y="69"/>
                  </a:lnTo>
                  <a:lnTo>
                    <a:pt x="0" y="59"/>
                  </a:lnTo>
                  <a:lnTo>
                    <a:pt x="2" y="52"/>
                  </a:lnTo>
                  <a:lnTo>
                    <a:pt x="2" y="43"/>
                  </a:lnTo>
                  <a:lnTo>
                    <a:pt x="5" y="35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8" y="17"/>
                  </a:lnTo>
                  <a:lnTo>
                    <a:pt x="32" y="8"/>
                  </a:lnTo>
                  <a:lnTo>
                    <a:pt x="38" y="5"/>
                  </a:lnTo>
                  <a:lnTo>
                    <a:pt x="46" y="3"/>
                  </a:lnTo>
                  <a:lnTo>
                    <a:pt x="55" y="0"/>
                  </a:lnTo>
                  <a:lnTo>
                    <a:pt x="64" y="0"/>
                  </a:lnTo>
                  <a:lnTo>
                    <a:pt x="64" y="0"/>
                  </a:lnTo>
                  <a:close/>
                  <a:moveTo>
                    <a:pt x="122" y="59"/>
                  </a:moveTo>
                  <a:lnTo>
                    <a:pt x="122" y="59"/>
                  </a:lnTo>
                  <a:lnTo>
                    <a:pt x="124" y="53"/>
                  </a:lnTo>
                  <a:lnTo>
                    <a:pt x="124" y="46"/>
                  </a:lnTo>
                  <a:lnTo>
                    <a:pt x="124" y="38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2" y="40"/>
                  </a:lnTo>
                  <a:lnTo>
                    <a:pt x="121" y="49"/>
                  </a:lnTo>
                  <a:lnTo>
                    <a:pt x="119" y="58"/>
                  </a:lnTo>
                  <a:lnTo>
                    <a:pt x="116" y="65"/>
                  </a:lnTo>
                  <a:lnTo>
                    <a:pt x="116" y="65"/>
                  </a:lnTo>
                  <a:lnTo>
                    <a:pt x="119" y="64"/>
                  </a:lnTo>
                  <a:lnTo>
                    <a:pt x="121" y="61"/>
                  </a:lnTo>
                  <a:lnTo>
                    <a:pt x="121" y="59"/>
                  </a:lnTo>
                  <a:lnTo>
                    <a:pt x="122" y="59"/>
                  </a:lnTo>
                  <a:lnTo>
                    <a:pt x="122" y="59"/>
                  </a:lnTo>
                  <a:close/>
                  <a:moveTo>
                    <a:pt x="43" y="12"/>
                  </a:moveTo>
                  <a:lnTo>
                    <a:pt x="43" y="12"/>
                  </a:lnTo>
                  <a:lnTo>
                    <a:pt x="49" y="11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47" y="9"/>
                  </a:lnTo>
                  <a:lnTo>
                    <a:pt x="44" y="11"/>
                  </a:lnTo>
                  <a:lnTo>
                    <a:pt x="43" y="12"/>
                  </a:lnTo>
                  <a:lnTo>
                    <a:pt x="43" y="12"/>
                  </a:lnTo>
                  <a:close/>
                  <a:moveTo>
                    <a:pt x="93" y="20"/>
                  </a:moveTo>
                  <a:lnTo>
                    <a:pt x="93" y="20"/>
                  </a:lnTo>
                  <a:lnTo>
                    <a:pt x="85" y="15"/>
                  </a:lnTo>
                  <a:lnTo>
                    <a:pt x="76" y="11"/>
                  </a:lnTo>
                  <a:lnTo>
                    <a:pt x="72" y="11"/>
                  </a:lnTo>
                  <a:lnTo>
                    <a:pt x="67" y="11"/>
                  </a:lnTo>
                  <a:lnTo>
                    <a:pt x="63" y="11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70" y="17"/>
                  </a:lnTo>
                  <a:lnTo>
                    <a:pt x="81" y="20"/>
                  </a:lnTo>
                  <a:lnTo>
                    <a:pt x="99" y="26"/>
                  </a:lnTo>
                  <a:lnTo>
                    <a:pt x="99" y="26"/>
                  </a:lnTo>
                  <a:lnTo>
                    <a:pt x="95" y="23"/>
                  </a:lnTo>
                  <a:lnTo>
                    <a:pt x="93" y="21"/>
                  </a:lnTo>
                  <a:lnTo>
                    <a:pt x="93" y="20"/>
                  </a:lnTo>
                  <a:lnTo>
                    <a:pt x="93" y="20"/>
                  </a:lnTo>
                  <a:close/>
                  <a:moveTo>
                    <a:pt x="99" y="14"/>
                  </a:moveTo>
                  <a:lnTo>
                    <a:pt x="99" y="14"/>
                  </a:lnTo>
                  <a:lnTo>
                    <a:pt x="101" y="15"/>
                  </a:lnTo>
                  <a:lnTo>
                    <a:pt x="101" y="15"/>
                  </a:lnTo>
                  <a:lnTo>
                    <a:pt x="96" y="12"/>
                  </a:lnTo>
                  <a:lnTo>
                    <a:pt x="95" y="11"/>
                  </a:lnTo>
                  <a:lnTo>
                    <a:pt x="92" y="11"/>
                  </a:lnTo>
                  <a:lnTo>
                    <a:pt x="92" y="11"/>
                  </a:lnTo>
                  <a:lnTo>
                    <a:pt x="99" y="18"/>
                  </a:lnTo>
                  <a:lnTo>
                    <a:pt x="107" y="27"/>
                  </a:lnTo>
                  <a:lnTo>
                    <a:pt x="113" y="37"/>
                  </a:lnTo>
                  <a:lnTo>
                    <a:pt x="118" y="47"/>
                  </a:lnTo>
                  <a:lnTo>
                    <a:pt x="118" y="47"/>
                  </a:lnTo>
                  <a:lnTo>
                    <a:pt x="116" y="37"/>
                  </a:lnTo>
                  <a:lnTo>
                    <a:pt x="113" y="26"/>
                  </a:lnTo>
                  <a:lnTo>
                    <a:pt x="107" y="18"/>
                  </a:lnTo>
                  <a:lnTo>
                    <a:pt x="104" y="15"/>
                  </a:lnTo>
                  <a:lnTo>
                    <a:pt x="99" y="14"/>
                  </a:lnTo>
                  <a:lnTo>
                    <a:pt x="99" y="14"/>
                  </a:lnTo>
                  <a:close/>
                  <a:moveTo>
                    <a:pt x="101" y="50"/>
                  </a:moveTo>
                  <a:lnTo>
                    <a:pt x="101" y="50"/>
                  </a:lnTo>
                  <a:lnTo>
                    <a:pt x="98" y="43"/>
                  </a:lnTo>
                  <a:lnTo>
                    <a:pt x="92" y="37"/>
                  </a:lnTo>
                  <a:lnTo>
                    <a:pt x="84" y="29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64" y="23"/>
                  </a:lnTo>
                  <a:lnTo>
                    <a:pt x="50" y="23"/>
                  </a:lnTo>
                  <a:lnTo>
                    <a:pt x="38" y="23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5" y="29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21" y="41"/>
                  </a:lnTo>
                  <a:lnTo>
                    <a:pt x="26" y="35"/>
                  </a:lnTo>
                  <a:lnTo>
                    <a:pt x="29" y="33"/>
                  </a:lnTo>
                  <a:lnTo>
                    <a:pt x="34" y="32"/>
                  </a:lnTo>
                  <a:lnTo>
                    <a:pt x="37" y="32"/>
                  </a:lnTo>
                  <a:lnTo>
                    <a:pt x="43" y="33"/>
                  </a:lnTo>
                  <a:lnTo>
                    <a:pt x="43" y="33"/>
                  </a:lnTo>
                  <a:lnTo>
                    <a:pt x="50" y="29"/>
                  </a:lnTo>
                  <a:lnTo>
                    <a:pt x="58" y="26"/>
                  </a:lnTo>
                  <a:lnTo>
                    <a:pt x="67" y="27"/>
                  </a:lnTo>
                  <a:lnTo>
                    <a:pt x="75" y="30"/>
                  </a:lnTo>
                  <a:lnTo>
                    <a:pt x="82" y="35"/>
                  </a:lnTo>
                  <a:lnTo>
                    <a:pt x="90" y="41"/>
                  </a:lnTo>
                  <a:lnTo>
                    <a:pt x="96" y="49"/>
                  </a:lnTo>
                  <a:lnTo>
                    <a:pt x="99" y="55"/>
                  </a:lnTo>
                  <a:lnTo>
                    <a:pt x="99" y="55"/>
                  </a:lnTo>
                  <a:lnTo>
                    <a:pt x="99" y="52"/>
                  </a:lnTo>
                  <a:lnTo>
                    <a:pt x="101" y="50"/>
                  </a:lnTo>
                  <a:lnTo>
                    <a:pt x="101" y="50"/>
                  </a:lnTo>
                  <a:close/>
                  <a:moveTo>
                    <a:pt x="79" y="46"/>
                  </a:moveTo>
                  <a:lnTo>
                    <a:pt x="79" y="46"/>
                  </a:lnTo>
                  <a:lnTo>
                    <a:pt x="76" y="43"/>
                  </a:lnTo>
                  <a:lnTo>
                    <a:pt x="73" y="40"/>
                  </a:lnTo>
                  <a:lnTo>
                    <a:pt x="73" y="40"/>
                  </a:lnTo>
                  <a:lnTo>
                    <a:pt x="73" y="41"/>
                  </a:lnTo>
                  <a:lnTo>
                    <a:pt x="75" y="43"/>
                  </a:lnTo>
                  <a:lnTo>
                    <a:pt x="79" y="46"/>
                  </a:lnTo>
                  <a:lnTo>
                    <a:pt x="79" y="46"/>
                  </a:lnTo>
                  <a:close/>
                  <a:moveTo>
                    <a:pt x="64" y="84"/>
                  </a:moveTo>
                  <a:lnTo>
                    <a:pt x="64" y="84"/>
                  </a:lnTo>
                  <a:lnTo>
                    <a:pt x="70" y="81"/>
                  </a:lnTo>
                  <a:lnTo>
                    <a:pt x="75" y="75"/>
                  </a:lnTo>
                  <a:lnTo>
                    <a:pt x="76" y="69"/>
                  </a:lnTo>
                  <a:lnTo>
                    <a:pt x="75" y="62"/>
                  </a:lnTo>
                  <a:lnTo>
                    <a:pt x="72" y="56"/>
                  </a:lnTo>
                  <a:lnTo>
                    <a:pt x="67" y="50"/>
                  </a:lnTo>
                  <a:lnTo>
                    <a:pt x="63" y="47"/>
                  </a:lnTo>
                  <a:lnTo>
                    <a:pt x="57" y="46"/>
                  </a:lnTo>
                  <a:lnTo>
                    <a:pt x="57" y="46"/>
                  </a:lnTo>
                  <a:lnTo>
                    <a:pt x="61" y="47"/>
                  </a:lnTo>
                  <a:lnTo>
                    <a:pt x="64" y="52"/>
                  </a:lnTo>
                  <a:lnTo>
                    <a:pt x="67" y="56"/>
                  </a:lnTo>
                  <a:lnTo>
                    <a:pt x="70" y="62"/>
                  </a:lnTo>
                  <a:lnTo>
                    <a:pt x="70" y="69"/>
                  </a:lnTo>
                  <a:lnTo>
                    <a:pt x="70" y="75"/>
                  </a:lnTo>
                  <a:lnTo>
                    <a:pt x="69" y="79"/>
                  </a:lnTo>
                  <a:lnTo>
                    <a:pt x="64" y="84"/>
                  </a:lnTo>
                  <a:lnTo>
                    <a:pt x="64" y="84"/>
                  </a:lnTo>
                  <a:close/>
                  <a:moveTo>
                    <a:pt x="26" y="47"/>
                  </a:moveTo>
                  <a:lnTo>
                    <a:pt x="26" y="47"/>
                  </a:lnTo>
                  <a:lnTo>
                    <a:pt x="28" y="55"/>
                  </a:lnTo>
                  <a:lnTo>
                    <a:pt x="29" y="62"/>
                  </a:lnTo>
                  <a:lnTo>
                    <a:pt x="31" y="70"/>
                  </a:lnTo>
                  <a:lnTo>
                    <a:pt x="35" y="75"/>
                  </a:lnTo>
                  <a:lnTo>
                    <a:pt x="35" y="75"/>
                  </a:lnTo>
                  <a:lnTo>
                    <a:pt x="32" y="59"/>
                  </a:lnTo>
                  <a:lnTo>
                    <a:pt x="32" y="53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29" y="46"/>
                  </a:lnTo>
                  <a:lnTo>
                    <a:pt x="26" y="47"/>
                  </a:lnTo>
                  <a:lnTo>
                    <a:pt x="26" y="47"/>
                  </a:lnTo>
                  <a:close/>
                  <a:moveTo>
                    <a:pt x="50" y="65"/>
                  </a:moveTo>
                  <a:lnTo>
                    <a:pt x="50" y="65"/>
                  </a:lnTo>
                  <a:lnTo>
                    <a:pt x="52" y="61"/>
                  </a:lnTo>
                  <a:lnTo>
                    <a:pt x="52" y="56"/>
                  </a:lnTo>
                  <a:lnTo>
                    <a:pt x="50" y="52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46" y="50"/>
                  </a:lnTo>
                  <a:lnTo>
                    <a:pt x="46" y="52"/>
                  </a:lnTo>
                  <a:lnTo>
                    <a:pt x="44" y="58"/>
                  </a:lnTo>
                  <a:lnTo>
                    <a:pt x="47" y="62"/>
                  </a:lnTo>
                  <a:lnTo>
                    <a:pt x="50" y="65"/>
                  </a:lnTo>
                  <a:lnTo>
                    <a:pt x="50" y="65"/>
                  </a:lnTo>
                  <a:close/>
                  <a:moveTo>
                    <a:pt x="107" y="69"/>
                  </a:moveTo>
                  <a:lnTo>
                    <a:pt x="107" y="69"/>
                  </a:lnTo>
                  <a:lnTo>
                    <a:pt x="108" y="64"/>
                  </a:lnTo>
                  <a:lnTo>
                    <a:pt x="108" y="59"/>
                  </a:lnTo>
                  <a:lnTo>
                    <a:pt x="107" y="53"/>
                  </a:lnTo>
                  <a:lnTo>
                    <a:pt x="105" y="49"/>
                  </a:lnTo>
                  <a:lnTo>
                    <a:pt x="105" y="49"/>
                  </a:lnTo>
                  <a:lnTo>
                    <a:pt x="107" y="59"/>
                  </a:lnTo>
                  <a:lnTo>
                    <a:pt x="107" y="69"/>
                  </a:lnTo>
                  <a:lnTo>
                    <a:pt x="107" y="69"/>
                  </a:lnTo>
                  <a:close/>
                  <a:moveTo>
                    <a:pt x="63" y="76"/>
                  </a:moveTo>
                  <a:lnTo>
                    <a:pt x="63" y="76"/>
                  </a:lnTo>
                  <a:lnTo>
                    <a:pt x="64" y="70"/>
                  </a:lnTo>
                  <a:lnTo>
                    <a:pt x="64" y="62"/>
                  </a:lnTo>
                  <a:lnTo>
                    <a:pt x="63" y="56"/>
                  </a:lnTo>
                  <a:lnTo>
                    <a:pt x="57" y="53"/>
                  </a:lnTo>
                  <a:lnTo>
                    <a:pt x="57" y="53"/>
                  </a:lnTo>
                  <a:lnTo>
                    <a:pt x="58" y="59"/>
                  </a:lnTo>
                  <a:lnTo>
                    <a:pt x="57" y="67"/>
                  </a:lnTo>
                  <a:lnTo>
                    <a:pt x="58" y="73"/>
                  </a:lnTo>
                  <a:lnTo>
                    <a:pt x="60" y="75"/>
                  </a:lnTo>
                  <a:lnTo>
                    <a:pt x="63" y="76"/>
                  </a:lnTo>
                  <a:lnTo>
                    <a:pt x="63" y="76"/>
                  </a:lnTo>
                  <a:close/>
                  <a:moveTo>
                    <a:pt x="89" y="55"/>
                  </a:moveTo>
                  <a:lnTo>
                    <a:pt x="89" y="55"/>
                  </a:lnTo>
                  <a:lnTo>
                    <a:pt x="89" y="61"/>
                  </a:lnTo>
                  <a:lnTo>
                    <a:pt x="89" y="67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89" y="76"/>
                  </a:lnTo>
                  <a:lnTo>
                    <a:pt x="90" y="73"/>
                  </a:lnTo>
                  <a:lnTo>
                    <a:pt x="92" y="67"/>
                  </a:lnTo>
                  <a:lnTo>
                    <a:pt x="90" y="61"/>
                  </a:lnTo>
                  <a:lnTo>
                    <a:pt x="89" y="55"/>
                  </a:lnTo>
                  <a:lnTo>
                    <a:pt x="89" y="55"/>
                  </a:lnTo>
                  <a:close/>
                  <a:moveTo>
                    <a:pt x="15" y="76"/>
                  </a:moveTo>
                  <a:lnTo>
                    <a:pt x="15" y="76"/>
                  </a:lnTo>
                  <a:lnTo>
                    <a:pt x="20" y="85"/>
                  </a:lnTo>
                  <a:lnTo>
                    <a:pt x="28" y="94"/>
                  </a:lnTo>
                  <a:lnTo>
                    <a:pt x="35" y="101"/>
                  </a:lnTo>
                  <a:lnTo>
                    <a:pt x="44" y="105"/>
                  </a:lnTo>
                  <a:lnTo>
                    <a:pt x="44" y="105"/>
                  </a:lnTo>
                  <a:lnTo>
                    <a:pt x="50" y="107"/>
                  </a:lnTo>
                  <a:lnTo>
                    <a:pt x="53" y="107"/>
                  </a:lnTo>
                  <a:lnTo>
                    <a:pt x="55" y="102"/>
                  </a:lnTo>
                  <a:lnTo>
                    <a:pt x="55" y="102"/>
                  </a:lnTo>
                  <a:lnTo>
                    <a:pt x="49" y="102"/>
                  </a:lnTo>
                  <a:lnTo>
                    <a:pt x="44" y="99"/>
                  </a:lnTo>
                  <a:lnTo>
                    <a:pt x="41" y="98"/>
                  </a:lnTo>
                  <a:lnTo>
                    <a:pt x="35" y="94"/>
                  </a:lnTo>
                  <a:lnTo>
                    <a:pt x="35" y="94"/>
                  </a:lnTo>
                  <a:lnTo>
                    <a:pt x="23" y="81"/>
                  </a:lnTo>
                  <a:lnTo>
                    <a:pt x="18" y="7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2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4" y="70"/>
                  </a:lnTo>
                  <a:lnTo>
                    <a:pt x="15" y="76"/>
                  </a:lnTo>
                  <a:lnTo>
                    <a:pt x="15" y="76"/>
                  </a:lnTo>
                  <a:close/>
                  <a:moveTo>
                    <a:pt x="70" y="105"/>
                  </a:moveTo>
                  <a:lnTo>
                    <a:pt x="70" y="105"/>
                  </a:lnTo>
                  <a:lnTo>
                    <a:pt x="72" y="105"/>
                  </a:lnTo>
                  <a:lnTo>
                    <a:pt x="72" y="108"/>
                  </a:lnTo>
                  <a:lnTo>
                    <a:pt x="72" y="108"/>
                  </a:lnTo>
                  <a:lnTo>
                    <a:pt x="84" y="104"/>
                  </a:lnTo>
                  <a:lnTo>
                    <a:pt x="95" y="96"/>
                  </a:lnTo>
                  <a:lnTo>
                    <a:pt x="99" y="91"/>
                  </a:lnTo>
                  <a:lnTo>
                    <a:pt x="104" y="87"/>
                  </a:lnTo>
                  <a:lnTo>
                    <a:pt x="105" y="82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10" y="75"/>
                  </a:lnTo>
                  <a:lnTo>
                    <a:pt x="110" y="75"/>
                  </a:lnTo>
                  <a:lnTo>
                    <a:pt x="108" y="75"/>
                  </a:lnTo>
                  <a:lnTo>
                    <a:pt x="108" y="73"/>
                  </a:lnTo>
                  <a:lnTo>
                    <a:pt x="108" y="73"/>
                  </a:lnTo>
                  <a:lnTo>
                    <a:pt x="107" y="72"/>
                  </a:lnTo>
                  <a:lnTo>
                    <a:pt x="107" y="72"/>
                  </a:lnTo>
                  <a:lnTo>
                    <a:pt x="102" y="76"/>
                  </a:lnTo>
                  <a:lnTo>
                    <a:pt x="98" y="81"/>
                  </a:lnTo>
                  <a:lnTo>
                    <a:pt x="90" y="91"/>
                  </a:lnTo>
                  <a:lnTo>
                    <a:pt x="87" y="96"/>
                  </a:lnTo>
                  <a:lnTo>
                    <a:pt x="82" y="99"/>
                  </a:lnTo>
                  <a:lnTo>
                    <a:pt x="76" y="102"/>
                  </a:lnTo>
                  <a:lnTo>
                    <a:pt x="70" y="105"/>
                  </a:lnTo>
                  <a:lnTo>
                    <a:pt x="70" y="105"/>
                  </a:lnTo>
                  <a:close/>
                  <a:moveTo>
                    <a:pt x="44" y="85"/>
                  </a:moveTo>
                  <a:lnTo>
                    <a:pt x="44" y="85"/>
                  </a:lnTo>
                  <a:lnTo>
                    <a:pt x="41" y="84"/>
                  </a:lnTo>
                  <a:lnTo>
                    <a:pt x="40" y="82"/>
                  </a:lnTo>
                  <a:lnTo>
                    <a:pt x="37" y="84"/>
                  </a:lnTo>
                  <a:lnTo>
                    <a:pt x="37" y="84"/>
                  </a:lnTo>
                  <a:lnTo>
                    <a:pt x="40" y="84"/>
                  </a:lnTo>
                  <a:lnTo>
                    <a:pt x="41" y="85"/>
                  </a:lnTo>
                  <a:lnTo>
                    <a:pt x="43" y="87"/>
                  </a:lnTo>
                  <a:lnTo>
                    <a:pt x="44" y="85"/>
                  </a:lnTo>
                  <a:lnTo>
                    <a:pt x="44" y="85"/>
                  </a:lnTo>
                  <a:close/>
                  <a:moveTo>
                    <a:pt x="70" y="98"/>
                  </a:moveTo>
                  <a:lnTo>
                    <a:pt x="70" y="98"/>
                  </a:lnTo>
                  <a:lnTo>
                    <a:pt x="53" y="98"/>
                  </a:lnTo>
                  <a:lnTo>
                    <a:pt x="53" y="98"/>
                  </a:lnTo>
                  <a:lnTo>
                    <a:pt x="61" y="99"/>
                  </a:lnTo>
                  <a:lnTo>
                    <a:pt x="66" y="99"/>
                  </a:lnTo>
                  <a:lnTo>
                    <a:pt x="70" y="98"/>
                  </a:lnTo>
                  <a:lnTo>
                    <a:pt x="70" y="98"/>
                  </a:lnTo>
                  <a:close/>
                  <a:moveTo>
                    <a:pt x="66" y="107"/>
                  </a:moveTo>
                  <a:lnTo>
                    <a:pt x="66" y="107"/>
                  </a:lnTo>
                  <a:lnTo>
                    <a:pt x="67" y="105"/>
                  </a:lnTo>
                  <a:lnTo>
                    <a:pt x="69" y="105"/>
                  </a:lnTo>
                  <a:lnTo>
                    <a:pt x="67" y="104"/>
                  </a:lnTo>
                  <a:lnTo>
                    <a:pt x="67" y="104"/>
                  </a:lnTo>
                  <a:lnTo>
                    <a:pt x="66" y="105"/>
                  </a:lnTo>
                  <a:lnTo>
                    <a:pt x="64" y="105"/>
                  </a:lnTo>
                  <a:lnTo>
                    <a:pt x="63" y="105"/>
                  </a:lnTo>
                  <a:lnTo>
                    <a:pt x="61" y="105"/>
                  </a:lnTo>
                  <a:lnTo>
                    <a:pt x="61" y="105"/>
                  </a:lnTo>
                  <a:lnTo>
                    <a:pt x="64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close/>
                  <a:moveTo>
                    <a:pt x="49" y="114"/>
                  </a:moveTo>
                  <a:lnTo>
                    <a:pt x="49" y="114"/>
                  </a:lnTo>
                  <a:lnTo>
                    <a:pt x="53" y="114"/>
                  </a:lnTo>
                  <a:lnTo>
                    <a:pt x="53" y="114"/>
                  </a:lnTo>
                  <a:lnTo>
                    <a:pt x="55" y="113"/>
                  </a:lnTo>
                  <a:lnTo>
                    <a:pt x="55" y="113"/>
                  </a:lnTo>
                  <a:lnTo>
                    <a:pt x="50" y="113"/>
                  </a:lnTo>
                  <a:lnTo>
                    <a:pt x="49" y="113"/>
                  </a:lnTo>
                  <a:lnTo>
                    <a:pt x="49" y="114"/>
                  </a:lnTo>
                  <a:lnTo>
                    <a:pt x="49" y="1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7087"/>
            <p:cNvSpPr>
              <a:spLocks noEditPoints="1"/>
            </p:cNvSpPr>
            <p:nvPr/>
          </p:nvSpPr>
          <p:spPr bwMode="auto">
            <a:xfrm>
              <a:off x="6821488" y="4884738"/>
              <a:ext cx="136525" cy="134938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47" y="6"/>
                </a:cxn>
                <a:cxn ang="0">
                  <a:pos x="70" y="17"/>
                </a:cxn>
                <a:cxn ang="0">
                  <a:pos x="86" y="49"/>
                </a:cxn>
                <a:cxn ang="0">
                  <a:pos x="81" y="72"/>
                </a:cxn>
                <a:cxn ang="0">
                  <a:pos x="72" y="81"/>
                </a:cxn>
                <a:cxn ang="0">
                  <a:pos x="58" y="85"/>
                </a:cxn>
                <a:cxn ang="0">
                  <a:pos x="54" y="84"/>
                </a:cxn>
                <a:cxn ang="0">
                  <a:pos x="18" y="81"/>
                </a:cxn>
                <a:cxn ang="0">
                  <a:pos x="11" y="75"/>
                </a:cxn>
                <a:cxn ang="0">
                  <a:pos x="5" y="65"/>
                </a:cxn>
                <a:cxn ang="0">
                  <a:pos x="2" y="41"/>
                </a:cxn>
                <a:cxn ang="0">
                  <a:pos x="12" y="24"/>
                </a:cxn>
                <a:cxn ang="0">
                  <a:pos x="26" y="11"/>
                </a:cxn>
                <a:cxn ang="0">
                  <a:pos x="40" y="0"/>
                </a:cxn>
                <a:cxn ang="0">
                  <a:pos x="47" y="0"/>
                </a:cxn>
                <a:cxn ang="0">
                  <a:pos x="23" y="20"/>
                </a:cxn>
                <a:cxn ang="0">
                  <a:pos x="32" y="14"/>
                </a:cxn>
                <a:cxn ang="0">
                  <a:pos x="23" y="20"/>
                </a:cxn>
                <a:cxn ang="0">
                  <a:pos x="43" y="17"/>
                </a:cxn>
                <a:cxn ang="0">
                  <a:pos x="57" y="20"/>
                </a:cxn>
                <a:cxn ang="0">
                  <a:pos x="52" y="15"/>
                </a:cxn>
                <a:cxn ang="0">
                  <a:pos x="43" y="17"/>
                </a:cxn>
                <a:cxn ang="0">
                  <a:pos x="26" y="52"/>
                </a:cxn>
                <a:cxn ang="0">
                  <a:pos x="35" y="29"/>
                </a:cxn>
                <a:cxn ang="0">
                  <a:pos x="35" y="21"/>
                </a:cxn>
                <a:cxn ang="0">
                  <a:pos x="23" y="33"/>
                </a:cxn>
                <a:cxn ang="0">
                  <a:pos x="25" y="52"/>
                </a:cxn>
                <a:cxn ang="0">
                  <a:pos x="72" y="38"/>
                </a:cxn>
                <a:cxn ang="0">
                  <a:pos x="75" y="49"/>
                </a:cxn>
                <a:cxn ang="0">
                  <a:pos x="76" y="43"/>
                </a:cxn>
                <a:cxn ang="0">
                  <a:pos x="64" y="26"/>
                </a:cxn>
                <a:cxn ang="0">
                  <a:pos x="72" y="38"/>
                </a:cxn>
                <a:cxn ang="0">
                  <a:pos x="61" y="52"/>
                </a:cxn>
                <a:cxn ang="0">
                  <a:pos x="57" y="38"/>
                </a:cxn>
                <a:cxn ang="0">
                  <a:pos x="55" y="41"/>
                </a:cxn>
                <a:cxn ang="0">
                  <a:pos x="58" y="50"/>
                </a:cxn>
                <a:cxn ang="0">
                  <a:pos x="60" y="73"/>
                </a:cxn>
                <a:cxn ang="0">
                  <a:pos x="49" y="67"/>
                </a:cxn>
                <a:cxn ang="0">
                  <a:pos x="38" y="55"/>
                </a:cxn>
                <a:cxn ang="0">
                  <a:pos x="35" y="38"/>
                </a:cxn>
                <a:cxn ang="0">
                  <a:pos x="32" y="52"/>
                </a:cxn>
                <a:cxn ang="0">
                  <a:pos x="41" y="72"/>
                </a:cxn>
                <a:cxn ang="0">
                  <a:pos x="60" y="73"/>
                </a:cxn>
                <a:cxn ang="0">
                  <a:pos x="28" y="76"/>
                </a:cxn>
                <a:cxn ang="0">
                  <a:pos x="8" y="44"/>
                </a:cxn>
                <a:cxn ang="0">
                  <a:pos x="6" y="55"/>
                </a:cxn>
                <a:cxn ang="0">
                  <a:pos x="14" y="70"/>
                </a:cxn>
                <a:cxn ang="0">
                  <a:pos x="28" y="76"/>
                </a:cxn>
                <a:cxn ang="0">
                  <a:pos x="55" y="64"/>
                </a:cxn>
                <a:cxn ang="0">
                  <a:pos x="60" y="58"/>
                </a:cxn>
                <a:cxn ang="0">
                  <a:pos x="52" y="61"/>
                </a:cxn>
              </a:cxnLst>
              <a:rect l="0" t="0" r="r" b="b"/>
              <a:pathLst>
                <a:path w="86" h="85">
                  <a:moveTo>
                    <a:pt x="51" y="3"/>
                  </a:moveTo>
                  <a:lnTo>
                    <a:pt x="51" y="3"/>
                  </a:lnTo>
                  <a:lnTo>
                    <a:pt x="51" y="4"/>
                  </a:lnTo>
                  <a:lnTo>
                    <a:pt x="49" y="4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54" y="7"/>
                  </a:lnTo>
                  <a:lnTo>
                    <a:pt x="60" y="9"/>
                  </a:lnTo>
                  <a:lnTo>
                    <a:pt x="70" y="17"/>
                  </a:lnTo>
                  <a:lnTo>
                    <a:pt x="78" y="26"/>
                  </a:lnTo>
                  <a:lnTo>
                    <a:pt x="84" y="36"/>
                  </a:lnTo>
                  <a:lnTo>
                    <a:pt x="86" y="49"/>
                  </a:lnTo>
                  <a:lnTo>
                    <a:pt x="86" y="61"/>
                  </a:lnTo>
                  <a:lnTo>
                    <a:pt x="84" y="65"/>
                  </a:lnTo>
                  <a:lnTo>
                    <a:pt x="81" y="72"/>
                  </a:lnTo>
                  <a:lnTo>
                    <a:pt x="76" y="76"/>
                  </a:lnTo>
                  <a:lnTo>
                    <a:pt x="72" y="81"/>
                  </a:lnTo>
                  <a:lnTo>
                    <a:pt x="72" y="81"/>
                  </a:lnTo>
                  <a:lnTo>
                    <a:pt x="66" y="82"/>
                  </a:lnTo>
                  <a:lnTo>
                    <a:pt x="58" y="85"/>
                  </a:lnTo>
                  <a:lnTo>
                    <a:pt x="58" y="85"/>
                  </a:lnTo>
                  <a:lnTo>
                    <a:pt x="55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43" y="84"/>
                  </a:lnTo>
                  <a:lnTo>
                    <a:pt x="31" y="84"/>
                  </a:lnTo>
                  <a:lnTo>
                    <a:pt x="18" y="81"/>
                  </a:lnTo>
                  <a:lnTo>
                    <a:pt x="14" y="78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5" y="65"/>
                  </a:lnTo>
                  <a:lnTo>
                    <a:pt x="2" y="58"/>
                  </a:lnTo>
                  <a:lnTo>
                    <a:pt x="0" y="50"/>
                  </a:lnTo>
                  <a:lnTo>
                    <a:pt x="2" y="41"/>
                  </a:lnTo>
                  <a:lnTo>
                    <a:pt x="2" y="41"/>
                  </a:lnTo>
                  <a:lnTo>
                    <a:pt x="6" y="33"/>
                  </a:lnTo>
                  <a:lnTo>
                    <a:pt x="12" y="24"/>
                  </a:lnTo>
                  <a:lnTo>
                    <a:pt x="18" y="17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1" y="3"/>
                  </a:lnTo>
                  <a:lnTo>
                    <a:pt x="51" y="3"/>
                  </a:lnTo>
                  <a:close/>
                  <a:moveTo>
                    <a:pt x="23" y="20"/>
                  </a:moveTo>
                  <a:lnTo>
                    <a:pt x="23" y="20"/>
                  </a:lnTo>
                  <a:lnTo>
                    <a:pt x="28" y="18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6" y="17"/>
                  </a:lnTo>
                  <a:lnTo>
                    <a:pt x="23" y="20"/>
                  </a:lnTo>
                  <a:lnTo>
                    <a:pt x="23" y="20"/>
                  </a:lnTo>
                  <a:close/>
                  <a:moveTo>
                    <a:pt x="43" y="17"/>
                  </a:moveTo>
                  <a:lnTo>
                    <a:pt x="43" y="17"/>
                  </a:lnTo>
                  <a:lnTo>
                    <a:pt x="47" y="17"/>
                  </a:lnTo>
                  <a:lnTo>
                    <a:pt x="52" y="20"/>
                  </a:lnTo>
                  <a:lnTo>
                    <a:pt x="57" y="20"/>
                  </a:lnTo>
                  <a:lnTo>
                    <a:pt x="61" y="20"/>
                  </a:lnTo>
                  <a:lnTo>
                    <a:pt x="61" y="20"/>
                  </a:lnTo>
                  <a:lnTo>
                    <a:pt x="52" y="15"/>
                  </a:lnTo>
                  <a:lnTo>
                    <a:pt x="47" y="15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28" y="58"/>
                  </a:moveTo>
                  <a:lnTo>
                    <a:pt x="28" y="58"/>
                  </a:lnTo>
                  <a:lnTo>
                    <a:pt x="26" y="52"/>
                  </a:lnTo>
                  <a:lnTo>
                    <a:pt x="26" y="47"/>
                  </a:lnTo>
                  <a:lnTo>
                    <a:pt x="29" y="36"/>
                  </a:lnTo>
                  <a:lnTo>
                    <a:pt x="35" y="29"/>
                  </a:lnTo>
                  <a:lnTo>
                    <a:pt x="43" y="23"/>
                  </a:lnTo>
                  <a:lnTo>
                    <a:pt x="43" y="23"/>
                  </a:lnTo>
                  <a:lnTo>
                    <a:pt x="35" y="21"/>
                  </a:lnTo>
                  <a:lnTo>
                    <a:pt x="31" y="24"/>
                  </a:lnTo>
                  <a:lnTo>
                    <a:pt x="26" y="27"/>
                  </a:lnTo>
                  <a:lnTo>
                    <a:pt x="23" y="33"/>
                  </a:lnTo>
                  <a:lnTo>
                    <a:pt x="23" y="39"/>
                  </a:lnTo>
                  <a:lnTo>
                    <a:pt x="23" y="46"/>
                  </a:lnTo>
                  <a:lnTo>
                    <a:pt x="25" y="52"/>
                  </a:lnTo>
                  <a:lnTo>
                    <a:pt x="28" y="58"/>
                  </a:lnTo>
                  <a:lnTo>
                    <a:pt x="28" y="58"/>
                  </a:lnTo>
                  <a:close/>
                  <a:moveTo>
                    <a:pt x="72" y="38"/>
                  </a:moveTo>
                  <a:lnTo>
                    <a:pt x="72" y="38"/>
                  </a:lnTo>
                  <a:lnTo>
                    <a:pt x="73" y="44"/>
                  </a:lnTo>
                  <a:lnTo>
                    <a:pt x="75" y="49"/>
                  </a:lnTo>
                  <a:lnTo>
                    <a:pt x="76" y="50"/>
                  </a:lnTo>
                  <a:lnTo>
                    <a:pt x="76" y="50"/>
                  </a:lnTo>
                  <a:lnTo>
                    <a:pt x="76" y="43"/>
                  </a:lnTo>
                  <a:lnTo>
                    <a:pt x="73" y="35"/>
                  </a:lnTo>
                  <a:lnTo>
                    <a:pt x="70" y="30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7" y="32"/>
                  </a:lnTo>
                  <a:lnTo>
                    <a:pt x="72" y="38"/>
                  </a:lnTo>
                  <a:lnTo>
                    <a:pt x="72" y="38"/>
                  </a:lnTo>
                  <a:close/>
                  <a:moveTo>
                    <a:pt x="61" y="52"/>
                  </a:moveTo>
                  <a:lnTo>
                    <a:pt x="61" y="52"/>
                  </a:lnTo>
                  <a:lnTo>
                    <a:pt x="61" y="47"/>
                  </a:lnTo>
                  <a:lnTo>
                    <a:pt x="60" y="43"/>
                  </a:lnTo>
                  <a:lnTo>
                    <a:pt x="57" y="38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5" y="41"/>
                  </a:lnTo>
                  <a:lnTo>
                    <a:pt x="55" y="46"/>
                  </a:lnTo>
                  <a:lnTo>
                    <a:pt x="57" y="50"/>
                  </a:lnTo>
                  <a:lnTo>
                    <a:pt x="58" y="50"/>
                  </a:lnTo>
                  <a:lnTo>
                    <a:pt x="61" y="52"/>
                  </a:lnTo>
                  <a:lnTo>
                    <a:pt x="61" y="52"/>
                  </a:lnTo>
                  <a:close/>
                  <a:moveTo>
                    <a:pt x="60" y="73"/>
                  </a:moveTo>
                  <a:lnTo>
                    <a:pt x="60" y="73"/>
                  </a:lnTo>
                  <a:lnTo>
                    <a:pt x="54" y="70"/>
                  </a:lnTo>
                  <a:lnTo>
                    <a:pt x="49" y="67"/>
                  </a:lnTo>
                  <a:lnTo>
                    <a:pt x="44" y="64"/>
                  </a:lnTo>
                  <a:lnTo>
                    <a:pt x="41" y="59"/>
                  </a:lnTo>
                  <a:lnTo>
                    <a:pt x="38" y="55"/>
                  </a:lnTo>
                  <a:lnTo>
                    <a:pt x="37" y="50"/>
                  </a:lnTo>
                  <a:lnTo>
                    <a:pt x="35" y="44"/>
                  </a:lnTo>
                  <a:lnTo>
                    <a:pt x="35" y="38"/>
                  </a:lnTo>
                  <a:lnTo>
                    <a:pt x="35" y="38"/>
                  </a:lnTo>
                  <a:lnTo>
                    <a:pt x="32" y="44"/>
                  </a:lnTo>
                  <a:lnTo>
                    <a:pt x="32" y="52"/>
                  </a:lnTo>
                  <a:lnTo>
                    <a:pt x="34" y="59"/>
                  </a:lnTo>
                  <a:lnTo>
                    <a:pt x="37" y="65"/>
                  </a:lnTo>
                  <a:lnTo>
                    <a:pt x="41" y="72"/>
                  </a:lnTo>
                  <a:lnTo>
                    <a:pt x="46" y="75"/>
                  </a:lnTo>
                  <a:lnTo>
                    <a:pt x="52" y="76"/>
                  </a:lnTo>
                  <a:lnTo>
                    <a:pt x="60" y="73"/>
                  </a:lnTo>
                  <a:lnTo>
                    <a:pt x="60" y="73"/>
                  </a:lnTo>
                  <a:close/>
                  <a:moveTo>
                    <a:pt x="28" y="76"/>
                  </a:moveTo>
                  <a:lnTo>
                    <a:pt x="28" y="76"/>
                  </a:lnTo>
                  <a:lnTo>
                    <a:pt x="20" y="70"/>
                  </a:lnTo>
                  <a:lnTo>
                    <a:pt x="15" y="62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6" y="49"/>
                  </a:lnTo>
                  <a:lnTo>
                    <a:pt x="6" y="55"/>
                  </a:lnTo>
                  <a:lnTo>
                    <a:pt x="8" y="59"/>
                  </a:lnTo>
                  <a:lnTo>
                    <a:pt x="11" y="65"/>
                  </a:lnTo>
                  <a:lnTo>
                    <a:pt x="14" y="70"/>
                  </a:lnTo>
                  <a:lnTo>
                    <a:pt x="17" y="73"/>
                  </a:lnTo>
                  <a:lnTo>
                    <a:pt x="22" y="75"/>
                  </a:lnTo>
                  <a:lnTo>
                    <a:pt x="28" y="76"/>
                  </a:lnTo>
                  <a:lnTo>
                    <a:pt x="28" y="76"/>
                  </a:lnTo>
                  <a:close/>
                  <a:moveTo>
                    <a:pt x="55" y="64"/>
                  </a:moveTo>
                  <a:lnTo>
                    <a:pt x="55" y="64"/>
                  </a:lnTo>
                  <a:lnTo>
                    <a:pt x="58" y="62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7" y="56"/>
                  </a:lnTo>
                  <a:lnTo>
                    <a:pt x="54" y="58"/>
                  </a:lnTo>
                  <a:lnTo>
                    <a:pt x="52" y="61"/>
                  </a:lnTo>
                  <a:lnTo>
                    <a:pt x="55" y="64"/>
                  </a:lnTo>
                  <a:lnTo>
                    <a:pt x="55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6" name="Group 152">
            <a:extLst>
              <a:ext uri="{FF2B5EF4-FFF2-40B4-BE49-F238E27FC236}">
                <a16:creationId xmlns:a16="http://schemas.microsoft.com/office/drawing/2014/main" id="{24A63FD2-CFEC-4A25-9CA6-E5DBA6617D25}"/>
              </a:ext>
            </a:extLst>
          </p:cNvPr>
          <p:cNvGrpSpPr>
            <a:grpSpLocks/>
          </p:cNvGrpSpPr>
          <p:nvPr/>
        </p:nvGrpSpPr>
        <p:grpSpPr bwMode="auto">
          <a:xfrm>
            <a:off x="925839" y="699542"/>
            <a:ext cx="7162800" cy="2514600"/>
            <a:chOff x="672" y="528"/>
            <a:chExt cx="4512" cy="1584"/>
          </a:xfrm>
        </p:grpSpPr>
        <p:sp>
          <p:nvSpPr>
            <p:cNvPr id="57" name="Rectangle 100" descr="宽上对角线">
              <a:extLst>
                <a:ext uri="{FF2B5EF4-FFF2-40B4-BE49-F238E27FC236}">
                  <a16:creationId xmlns:a16="http://schemas.microsoft.com/office/drawing/2014/main" id="{3752E37A-D310-4F36-A558-FF86D2D10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708"/>
              <a:ext cx="1052" cy="109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58" name="Group 102">
              <a:extLst>
                <a:ext uri="{FF2B5EF4-FFF2-40B4-BE49-F238E27FC236}">
                  <a16:creationId xmlns:a16="http://schemas.microsoft.com/office/drawing/2014/main" id="{E58527DF-D53C-4DCE-81D0-6238E7158D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8" y="528"/>
              <a:ext cx="631" cy="1274"/>
              <a:chOff x="4128" y="1584"/>
              <a:chExt cx="720" cy="2208"/>
            </a:xfrm>
          </p:grpSpPr>
          <p:grpSp>
            <p:nvGrpSpPr>
              <p:cNvPr id="76" name="Group 103">
                <a:extLst>
                  <a:ext uri="{FF2B5EF4-FFF2-40B4-BE49-F238E27FC236}">
                    <a16:creationId xmlns:a16="http://schemas.microsoft.com/office/drawing/2014/main" id="{971A1FC4-25D6-4CB7-B41E-D92B350E47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1728"/>
                <a:ext cx="336" cy="2064"/>
                <a:chOff x="4512" y="1728"/>
                <a:chExt cx="336" cy="2064"/>
              </a:xfrm>
            </p:grpSpPr>
            <p:sp>
              <p:nvSpPr>
                <p:cNvPr id="78" name="Line 104">
                  <a:extLst>
                    <a:ext uri="{FF2B5EF4-FFF2-40B4-BE49-F238E27FC236}">
                      <a16:creationId xmlns:a16="http://schemas.microsoft.com/office/drawing/2014/main" id="{C6CC0660-DA5F-4FE3-9A06-A994108E1F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48" y="1728"/>
                  <a:ext cx="0" cy="2064"/>
                </a:xfrm>
                <a:prstGeom prst="line">
                  <a:avLst/>
                </a:prstGeom>
                <a:noFill/>
                <a:ln w="317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Line 105">
                  <a:extLst>
                    <a:ext uri="{FF2B5EF4-FFF2-40B4-BE49-F238E27FC236}">
                      <a16:creationId xmlns:a16="http://schemas.microsoft.com/office/drawing/2014/main" id="{BB59C9C4-1BFA-4C5C-8201-27D5FD0599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12" y="1728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chemeClr val="bg1"/>
                  </a:solidFill>
                  <a:round/>
                  <a:headEnd/>
                  <a:tailEnd type="stealth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7" name="Text Box 106">
                <a:extLst>
                  <a:ext uri="{FF2B5EF4-FFF2-40B4-BE49-F238E27FC236}">
                    <a16:creationId xmlns:a16="http://schemas.microsoft.com/office/drawing/2014/main" id="{8C26D8C2-26E1-4EB9-A5D4-04F4EE0FC3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584"/>
                <a:ext cx="346" cy="380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36000" rIns="18000" bIns="36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i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TE</a:t>
                </a:r>
                <a:r>
                  <a:rPr kumimoji="1" lang="en-US" altLang="zh-CN" sz="1800" i="1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11</a:t>
                </a:r>
                <a:endParaRPr kumimoji="1" lang="en-US" altLang="zh-CN" sz="1800" i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Group 151">
              <a:extLst>
                <a:ext uri="{FF2B5EF4-FFF2-40B4-BE49-F238E27FC236}">
                  <a16:creationId xmlns:a16="http://schemas.microsoft.com/office/drawing/2014/main" id="{8CA8CCA7-3BC7-4894-A4BB-130E1D330B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672"/>
              <a:ext cx="493" cy="1119"/>
              <a:chOff x="2523" y="683"/>
              <a:chExt cx="493" cy="1119"/>
            </a:xfrm>
          </p:grpSpPr>
          <p:grpSp>
            <p:nvGrpSpPr>
              <p:cNvPr id="72" name="Group 108">
                <a:extLst>
                  <a:ext uri="{FF2B5EF4-FFF2-40B4-BE49-F238E27FC236}">
                    <a16:creationId xmlns:a16="http://schemas.microsoft.com/office/drawing/2014/main" id="{E637CF0A-5F23-4486-B303-0C607CD685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18" y="759"/>
                <a:ext cx="198" cy="1043"/>
                <a:chOff x="2544" y="1920"/>
                <a:chExt cx="192" cy="1872"/>
              </a:xfrm>
            </p:grpSpPr>
            <p:sp>
              <p:nvSpPr>
                <p:cNvPr id="74" name="Line 109">
                  <a:extLst>
                    <a:ext uri="{FF2B5EF4-FFF2-40B4-BE49-F238E27FC236}">
                      <a16:creationId xmlns:a16="http://schemas.microsoft.com/office/drawing/2014/main" id="{E0D0F81B-CE26-41D2-9D43-2EE13FAEAF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36" y="1920"/>
                  <a:ext cx="0" cy="1872"/>
                </a:xfrm>
                <a:prstGeom prst="line">
                  <a:avLst/>
                </a:prstGeom>
                <a:noFill/>
                <a:ln w="317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dirty="0"/>
                </a:p>
              </p:txBody>
            </p:sp>
            <p:sp>
              <p:nvSpPr>
                <p:cNvPr id="75" name="Line 110">
                  <a:extLst>
                    <a:ext uri="{FF2B5EF4-FFF2-40B4-BE49-F238E27FC236}">
                      <a16:creationId xmlns:a16="http://schemas.microsoft.com/office/drawing/2014/main" id="{4DF67CE4-3D6F-4581-8B2B-112FC97643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44" y="1920"/>
                  <a:ext cx="192" cy="0"/>
                </a:xfrm>
                <a:prstGeom prst="line">
                  <a:avLst/>
                </a:prstGeom>
                <a:noFill/>
                <a:ln w="31750">
                  <a:solidFill>
                    <a:schemeClr val="bg1"/>
                  </a:solidFill>
                  <a:round/>
                  <a:headEnd/>
                  <a:tailEnd type="stealth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3" name="Text Box 111">
                <a:extLst>
                  <a:ext uri="{FF2B5EF4-FFF2-40B4-BE49-F238E27FC236}">
                    <a16:creationId xmlns:a16="http://schemas.microsoft.com/office/drawing/2014/main" id="{970DC00D-0698-4CED-BBEC-A0906A007B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3" y="683"/>
                <a:ext cx="357" cy="219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36000" rIns="18000" bIns="36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i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TM</a:t>
                </a:r>
                <a:r>
                  <a:rPr kumimoji="1" lang="en-US" altLang="zh-CN" sz="1800" i="1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01</a:t>
                </a:r>
                <a:endParaRPr kumimoji="1" lang="en-US" altLang="zh-CN" sz="1800" i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Group 113">
              <a:extLst>
                <a:ext uri="{FF2B5EF4-FFF2-40B4-BE49-F238E27FC236}">
                  <a16:creationId xmlns:a16="http://schemas.microsoft.com/office/drawing/2014/main" id="{8F93687D-A49D-46CF-8532-B6B2D107F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6" y="960"/>
              <a:ext cx="168" cy="845"/>
              <a:chOff x="2448" y="2160"/>
              <a:chExt cx="192" cy="1632"/>
            </a:xfrm>
          </p:grpSpPr>
          <p:sp>
            <p:nvSpPr>
              <p:cNvPr id="70" name="Line 114">
                <a:extLst>
                  <a:ext uri="{FF2B5EF4-FFF2-40B4-BE49-F238E27FC236}">
                    <a16:creationId xmlns:a16="http://schemas.microsoft.com/office/drawing/2014/main" id="{8CD6420D-6FAC-4EDD-A9F6-2CBB3BD79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0" y="2160"/>
                <a:ext cx="0" cy="1632"/>
              </a:xfrm>
              <a:prstGeom prst="line">
                <a:avLst/>
              </a:prstGeom>
              <a:noFill/>
              <a:ln w="317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115">
                <a:extLst>
                  <a:ext uri="{FF2B5EF4-FFF2-40B4-BE49-F238E27FC236}">
                    <a16:creationId xmlns:a16="http://schemas.microsoft.com/office/drawing/2014/main" id="{C1C91792-0BBF-482F-96DA-7ECE00B166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48" y="2160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bg1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" name="Group 118">
              <a:extLst>
                <a:ext uri="{FF2B5EF4-FFF2-40B4-BE49-F238E27FC236}">
                  <a16:creationId xmlns:a16="http://schemas.microsoft.com/office/drawing/2014/main" id="{53C2B859-DC20-4F99-8366-72BEECFA1D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1152"/>
              <a:ext cx="210" cy="656"/>
              <a:chOff x="2160" y="2448"/>
              <a:chExt cx="240" cy="1344"/>
            </a:xfrm>
          </p:grpSpPr>
          <p:sp>
            <p:nvSpPr>
              <p:cNvPr id="68" name="Line 119">
                <a:extLst>
                  <a:ext uri="{FF2B5EF4-FFF2-40B4-BE49-F238E27FC236}">
                    <a16:creationId xmlns:a16="http://schemas.microsoft.com/office/drawing/2014/main" id="{51AF9B37-194C-44F4-994D-38762F32E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2448"/>
                <a:ext cx="0" cy="1344"/>
              </a:xfrm>
              <a:prstGeom prst="line">
                <a:avLst/>
              </a:prstGeom>
              <a:noFill/>
              <a:ln w="31750">
                <a:solidFill>
                  <a:schemeClr val="bg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120">
                <a:extLst>
                  <a:ext uri="{FF2B5EF4-FFF2-40B4-BE49-F238E27FC236}">
                    <a16:creationId xmlns:a16="http://schemas.microsoft.com/office/drawing/2014/main" id="{98A58AD3-278E-4EA0-9146-D7403F58C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0" y="2448"/>
                <a:ext cx="240" cy="0"/>
              </a:xfrm>
              <a:prstGeom prst="line">
                <a:avLst/>
              </a:prstGeom>
              <a:noFill/>
              <a:ln w="31750">
                <a:solidFill>
                  <a:schemeClr val="bg1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" name="Group 123">
              <a:extLst>
                <a:ext uri="{FF2B5EF4-FFF2-40B4-BE49-F238E27FC236}">
                  <a16:creationId xmlns:a16="http://schemas.microsoft.com/office/drawing/2014/main" id="{DF4AD84A-D521-4317-9502-DC7329879C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296"/>
              <a:ext cx="190" cy="498"/>
              <a:chOff x="1841" y="2599"/>
              <a:chExt cx="217" cy="1193"/>
            </a:xfrm>
          </p:grpSpPr>
          <p:sp>
            <p:nvSpPr>
              <p:cNvPr id="66" name="Line 124">
                <a:extLst>
                  <a:ext uri="{FF2B5EF4-FFF2-40B4-BE49-F238E27FC236}">
                    <a16:creationId xmlns:a16="http://schemas.microsoft.com/office/drawing/2014/main" id="{A6A2E26F-B768-4ACF-8CB9-0C718FC4B5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58" y="2599"/>
                <a:ext cx="0" cy="1193"/>
              </a:xfrm>
              <a:prstGeom prst="line">
                <a:avLst/>
              </a:prstGeom>
              <a:noFill/>
              <a:ln w="317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125">
                <a:extLst>
                  <a:ext uri="{FF2B5EF4-FFF2-40B4-BE49-F238E27FC236}">
                    <a16:creationId xmlns:a16="http://schemas.microsoft.com/office/drawing/2014/main" id="{A7934C49-EC43-4506-9816-78F16D59E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41" y="2599"/>
                <a:ext cx="217" cy="0"/>
              </a:xfrm>
              <a:prstGeom prst="line">
                <a:avLst/>
              </a:prstGeom>
              <a:noFill/>
              <a:ln w="31750">
                <a:solidFill>
                  <a:schemeClr val="bg1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" name="Line 143">
              <a:extLst>
                <a:ext uri="{FF2B5EF4-FFF2-40B4-BE49-F238E27FC236}">
                  <a16:creationId xmlns:a16="http://schemas.microsoft.com/office/drawing/2014/main" id="{9D28B89B-BD1A-4843-AB42-083E20B4EC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" y="1797"/>
              <a:ext cx="4351" cy="2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44">
              <a:extLst>
                <a:ext uri="{FF2B5EF4-FFF2-40B4-BE49-F238E27FC236}">
                  <a16:creationId xmlns:a16="http://schemas.microsoft.com/office/drawing/2014/main" id="{A1816808-95B1-4BD9-A8FC-7DA0CF4C6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824"/>
              <a:ext cx="4512" cy="28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914400" indent="-4572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371600" indent="-4572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828800" indent="-4572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indent="-4572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0" dirty="0"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000" b="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0                                      2(b-a)       π(</a:t>
              </a:r>
              <a:r>
                <a:rPr kumimoji="1" lang="en-US" altLang="zh-CN" sz="2000" b="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b+a</a:t>
              </a:r>
              <a:r>
                <a:rPr kumimoji="1" lang="en-US" altLang="zh-CN" sz="2000" b="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)                  </a:t>
              </a:r>
              <a:endParaRPr kumimoji="1" lang="en-US" altLang="zh-CN" sz="20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65" name="Text Box 150">
              <a:extLst>
                <a:ext uri="{FF2B5EF4-FFF2-40B4-BE49-F238E27FC236}">
                  <a16:creationId xmlns:a16="http://schemas.microsoft.com/office/drawing/2014/main" id="{078087A0-B5A0-4A14-B55B-29AA65F1A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160"/>
              <a:ext cx="304" cy="173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TEM</a:t>
              </a:r>
            </a:p>
          </p:txBody>
        </p:sp>
      </p:grpSp>
      <p:graphicFrame>
        <p:nvGraphicFramePr>
          <p:cNvPr id="104" name="Object 9">
            <a:extLst>
              <a:ext uri="{FF2B5EF4-FFF2-40B4-BE49-F238E27FC236}">
                <a16:creationId xmlns:a16="http://schemas.microsoft.com/office/drawing/2014/main" id="{183E6235-A1AA-4D19-AD23-C89410CDCB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771610"/>
              </p:ext>
            </p:extLst>
          </p:nvPr>
        </p:nvGraphicFramePr>
        <p:xfrm>
          <a:off x="5093027" y="3365232"/>
          <a:ext cx="15303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6" imgW="933579" imgH="190620" progId="Equation.DSMT4">
                  <p:embed/>
                </p:oleObj>
              </mc:Choice>
              <mc:Fallback>
                <p:oleObj name="Equation" r:id="rId6" imgW="933579" imgH="190620" progId="Equation.DSMT4">
                  <p:embed/>
                  <p:pic>
                    <p:nvPicPr>
                      <p:cNvPr id="22579" name="Object 9">
                        <a:extLst>
                          <a:ext uri="{FF2B5EF4-FFF2-40B4-BE49-F238E27FC236}">
                            <a16:creationId xmlns:a16="http://schemas.microsoft.com/office/drawing/2014/main" id="{FEF38E41-3CCB-4A1D-8A5F-33FF96A1A8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3027" y="3365232"/>
                        <a:ext cx="15303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" name="Group 154">
            <a:extLst>
              <a:ext uri="{FF2B5EF4-FFF2-40B4-BE49-F238E27FC236}">
                <a16:creationId xmlns:a16="http://schemas.microsoft.com/office/drawing/2014/main" id="{CCB042B6-0663-43CA-A891-DD1FDF647F23}"/>
              </a:ext>
            </a:extLst>
          </p:cNvPr>
          <p:cNvGrpSpPr>
            <a:grpSpLocks/>
          </p:cNvGrpSpPr>
          <p:nvPr/>
        </p:nvGrpSpPr>
        <p:grpSpPr bwMode="auto">
          <a:xfrm>
            <a:off x="3164799" y="3947568"/>
            <a:ext cx="1928813" cy="508000"/>
            <a:chOff x="522" y="2857"/>
            <a:chExt cx="1215" cy="320"/>
          </a:xfrm>
        </p:grpSpPr>
        <p:graphicFrame>
          <p:nvGraphicFramePr>
            <p:cNvPr id="106" name="Object 8">
              <a:extLst>
                <a:ext uri="{FF2B5EF4-FFF2-40B4-BE49-F238E27FC236}">
                  <a16:creationId xmlns:a16="http://schemas.microsoft.com/office/drawing/2014/main" id="{AE97C1DA-35D6-47CD-8E13-9F74482A8C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323958"/>
                </p:ext>
              </p:extLst>
            </p:nvPr>
          </p:nvGraphicFramePr>
          <p:xfrm>
            <a:off x="1045" y="2857"/>
            <a:ext cx="69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Equation" r:id="rId8" imgW="857132" imgH="380970" progId="Equation.DSMT4">
                    <p:embed/>
                  </p:oleObj>
                </mc:Choice>
                <mc:Fallback>
                  <p:oleObj name="Equation" r:id="rId8" imgW="857132" imgH="380970" progId="Equation.DSMT4">
                    <p:embed/>
                    <p:pic>
                      <p:nvPicPr>
                        <p:cNvPr id="22581" name="Object 8">
                          <a:extLst>
                            <a:ext uri="{FF2B5EF4-FFF2-40B4-BE49-F238E27FC236}">
                              <a16:creationId xmlns:a16="http://schemas.microsoft.com/office/drawing/2014/main" id="{73A9A5E0-2F85-4ACB-BAEE-8C8CE1E85E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" y="2857"/>
                          <a:ext cx="69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" name="Rectangle 11">
              <a:extLst>
                <a:ext uri="{FF2B5EF4-FFF2-40B4-BE49-F238E27FC236}">
                  <a16:creationId xmlns:a16="http://schemas.microsoft.com/office/drawing/2014/main" id="{DC7C3EA4-F36D-4D48-B343-2316DA59C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2902"/>
              <a:ext cx="4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因此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8" name="Rectangle 11">
            <a:extLst>
              <a:ext uri="{FF2B5EF4-FFF2-40B4-BE49-F238E27FC236}">
                <a16:creationId xmlns:a16="http://schemas.microsoft.com/office/drawing/2014/main" id="{14C5C628-7120-4BAF-A5E3-379727884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213" y="3345150"/>
            <a:ext cx="3754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要保证单模传输，信号波长需满足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A3AC568-D3D0-4B2A-8123-D88FDE64AD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724373"/>
              </p:ext>
            </p:extLst>
          </p:nvPr>
        </p:nvGraphicFramePr>
        <p:xfrm>
          <a:off x="7501799" y="2799869"/>
          <a:ext cx="352941" cy="449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10" imgW="139680" imgH="177480" progId="Equation.DSMT4">
                  <p:embed/>
                </p:oleObj>
              </mc:Choice>
              <mc:Fallback>
                <p:oleObj name="Equation" r:id="rId10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01799" y="2799869"/>
                        <a:ext cx="352941" cy="449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79512" y="123478"/>
            <a:ext cx="792088" cy="936104"/>
            <a:chOff x="5465763" y="3317875"/>
            <a:chExt cx="1511300" cy="1701801"/>
          </a:xfrm>
        </p:grpSpPr>
        <p:sp>
          <p:nvSpPr>
            <p:cNvPr id="30" name="Freeform 7085"/>
            <p:cNvSpPr>
              <a:spLocks noEditPoints="1"/>
            </p:cNvSpPr>
            <p:nvPr/>
          </p:nvSpPr>
          <p:spPr bwMode="auto">
            <a:xfrm>
              <a:off x="5465763" y="3317875"/>
              <a:ext cx="1511300" cy="1400175"/>
            </a:xfrm>
            <a:custGeom>
              <a:avLst/>
              <a:gdLst/>
              <a:ahLst/>
              <a:cxnLst>
                <a:cxn ang="0">
                  <a:pos x="513" y="81"/>
                </a:cxn>
                <a:cxn ang="0">
                  <a:pos x="517" y="101"/>
                </a:cxn>
                <a:cxn ang="0">
                  <a:pos x="679" y="26"/>
                </a:cxn>
                <a:cxn ang="0">
                  <a:pos x="763" y="279"/>
                </a:cxn>
                <a:cxn ang="0">
                  <a:pos x="851" y="141"/>
                </a:cxn>
                <a:cxn ang="0">
                  <a:pos x="764" y="350"/>
                </a:cxn>
                <a:cxn ang="0">
                  <a:pos x="933" y="308"/>
                </a:cxn>
                <a:cxn ang="0">
                  <a:pos x="816" y="459"/>
                </a:cxn>
                <a:cxn ang="0">
                  <a:pos x="860" y="537"/>
                </a:cxn>
                <a:cxn ang="0">
                  <a:pos x="799" y="642"/>
                </a:cxn>
                <a:cxn ang="0">
                  <a:pos x="725" y="711"/>
                </a:cxn>
                <a:cxn ang="0">
                  <a:pos x="651" y="795"/>
                </a:cxn>
                <a:cxn ang="0">
                  <a:pos x="525" y="699"/>
                </a:cxn>
                <a:cxn ang="0">
                  <a:pos x="407" y="816"/>
                </a:cxn>
                <a:cxn ang="0">
                  <a:pos x="305" y="709"/>
                </a:cxn>
                <a:cxn ang="0">
                  <a:pos x="220" y="717"/>
                </a:cxn>
                <a:cxn ang="0">
                  <a:pos x="101" y="674"/>
                </a:cxn>
                <a:cxn ang="0">
                  <a:pos x="157" y="482"/>
                </a:cxn>
                <a:cxn ang="0">
                  <a:pos x="28" y="436"/>
                </a:cxn>
                <a:cxn ang="0">
                  <a:pos x="171" y="287"/>
                </a:cxn>
                <a:cxn ang="0">
                  <a:pos x="81" y="247"/>
                </a:cxn>
                <a:cxn ang="0">
                  <a:pos x="319" y="218"/>
                </a:cxn>
                <a:cxn ang="0">
                  <a:pos x="328" y="147"/>
                </a:cxn>
                <a:cxn ang="0">
                  <a:pos x="394" y="51"/>
                </a:cxn>
                <a:cxn ang="0">
                  <a:pos x="651" y="173"/>
                </a:cxn>
                <a:cxn ang="0">
                  <a:pos x="528" y="176"/>
                </a:cxn>
                <a:cxn ang="0">
                  <a:pos x="508" y="243"/>
                </a:cxn>
                <a:cxn ang="0">
                  <a:pos x="314" y="243"/>
                </a:cxn>
                <a:cxn ang="0">
                  <a:pos x="435" y="247"/>
                </a:cxn>
                <a:cxn ang="0">
                  <a:pos x="592" y="266"/>
                </a:cxn>
                <a:cxn ang="0">
                  <a:pos x="555" y="336"/>
                </a:cxn>
                <a:cxn ang="0">
                  <a:pos x="607" y="270"/>
                </a:cxn>
                <a:cxn ang="0">
                  <a:pos x="583" y="295"/>
                </a:cxn>
                <a:cxn ang="0">
                  <a:pos x="180" y="316"/>
                </a:cxn>
                <a:cxn ang="0">
                  <a:pos x="263" y="374"/>
                </a:cxn>
                <a:cxn ang="0">
                  <a:pos x="641" y="423"/>
                </a:cxn>
                <a:cxn ang="0">
                  <a:pos x="430" y="339"/>
                </a:cxn>
                <a:cxn ang="0">
                  <a:pos x="421" y="380"/>
                </a:cxn>
                <a:cxn ang="0">
                  <a:pos x="382" y="386"/>
                </a:cxn>
                <a:cxn ang="0">
                  <a:pos x="203" y="372"/>
                </a:cxn>
                <a:cxn ang="0">
                  <a:pos x="552" y="389"/>
                </a:cxn>
                <a:cxn ang="0">
                  <a:pos x="578" y="417"/>
                </a:cxn>
                <a:cxn ang="0">
                  <a:pos x="781" y="427"/>
                </a:cxn>
                <a:cxn ang="0">
                  <a:pos x="699" y="429"/>
                </a:cxn>
                <a:cxn ang="0">
                  <a:pos x="478" y="449"/>
                </a:cxn>
                <a:cxn ang="0">
                  <a:pos x="792" y="452"/>
                </a:cxn>
                <a:cxn ang="0">
                  <a:pos x="331" y="470"/>
                </a:cxn>
                <a:cxn ang="0">
                  <a:pos x="563" y="529"/>
                </a:cxn>
                <a:cxn ang="0">
                  <a:pos x="577" y="493"/>
                </a:cxn>
                <a:cxn ang="0">
                  <a:pos x="327" y="500"/>
                </a:cxn>
                <a:cxn ang="0">
                  <a:pos x="228" y="555"/>
                </a:cxn>
                <a:cxn ang="0">
                  <a:pos x="677" y="529"/>
                </a:cxn>
                <a:cxn ang="0">
                  <a:pos x="686" y="536"/>
                </a:cxn>
                <a:cxn ang="0">
                  <a:pos x="354" y="568"/>
                </a:cxn>
                <a:cxn ang="0">
                  <a:pos x="500" y="624"/>
                </a:cxn>
                <a:cxn ang="0">
                  <a:pos x="536" y="610"/>
                </a:cxn>
                <a:cxn ang="0">
                  <a:pos x="735" y="613"/>
                </a:cxn>
                <a:cxn ang="0">
                  <a:pos x="325" y="619"/>
                </a:cxn>
                <a:cxn ang="0">
                  <a:pos x="766" y="642"/>
                </a:cxn>
                <a:cxn ang="0">
                  <a:pos x="685" y="650"/>
                </a:cxn>
                <a:cxn ang="0">
                  <a:pos x="618" y="673"/>
                </a:cxn>
                <a:cxn ang="0">
                  <a:pos x="432" y="699"/>
                </a:cxn>
                <a:cxn ang="0">
                  <a:pos x="478" y="802"/>
                </a:cxn>
              </a:cxnLst>
              <a:rect l="0" t="0" r="r" b="b"/>
              <a:pathLst>
                <a:path w="952" h="882">
                  <a:moveTo>
                    <a:pt x="438" y="58"/>
                  </a:moveTo>
                  <a:lnTo>
                    <a:pt x="438" y="58"/>
                  </a:lnTo>
                  <a:lnTo>
                    <a:pt x="443" y="63"/>
                  </a:lnTo>
                  <a:lnTo>
                    <a:pt x="450" y="66"/>
                  </a:lnTo>
                  <a:lnTo>
                    <a:pt x="456" y="69"/>
                  </a:lnTo>
                  <a:lnTo>
                    <a:pt x="461" y="74"/>
                  </a:lnTo>
                  <a:lnTo>
                    <a:pt x="461" y="74"/>
                  </a:lnTo>
                  <a:lnTo>
                    <a:pt x="461" y="75"/>
                  </a:lnTo>
                  <a:lnTo>
                    <a:pt x="461" y="75"/>
                  </a:lnTo>
                  <a:lnTo>
                    <a:pt x="459" y="75"/>
                  </a:lnTo>
                  <a:lnTo>
                    <a:pt x="458" y="77"/>
                  </a:lnTo>
                  <a:lnTo>
                    <a:pt x="458" y="77"/>
                  </a:lnTo>
                  <a:lnTo>
                    <a:pt x="447" y="74"/>
                  </a:lnTo>
                  <a:lnTo>
                    <a:pt x="438" y="71"/>
                  </a:lnTo>
                  <a:lnTo>
                    <a:pt x="427" y="67"/>
                  </a:lnTo>
                  <a:lnTo>
                    <a:pt x="417" y="64"/>
                  </a:lnTo>
                  <a:lnTo>
                    <a:pt x="417" y="64"/>
                  </a:lnTo>
                  <a:lnTo>
                    <a:pt x="423" y="67"/>
                  </a:lnTo>
                  <a:lnTo>
                    <a:pt x="430" y="71"/>
                  </a:lnTo>
                  <a:lnTo>
                    <a:pt x="438" y="74"/>
                  </a:lnTo>
                  <a:lnTo>
                    <a:pt x="446" y="78"/>
                  </a:lnTo>
                  <a:lnTo>
                    <a:pt x="446" y="78"/>
                  </a:lnTo>
                  <a:lnTo>
                    <a:pt x="461" y="84"/>
                  </a:lnTo>
                  <a:lnTo>
                    <a:pt x="475" y="93"/>
                  </a:lnTo>
                  <a:lnTo>
                    <a:pt x="475" y="93"/>
                  </a:lnTo>
                  <a:lnTo>
                    <a:pt x="472" y="95"/>
                  </a:lnTo>
                  <a:lnTo>
                    <a:pt x="468" y="96"/>
                  </a:lnTo>
                  <a:lnTo>
                    <a:pt x="461" y="95"/>
                  </a:lnTo>
                  <a:lnTo>
                    <a:pt x="446" y="89"/>
                  </a:lnTo>
                  <a:lnTo>
                    <a:pt x="446" y="89"/>
                  </a:lnTo>
                  <a:lnTo>
                    <a:pt x="455" y="95"/>
                  </a:lnTo>
                  <a:lnTo>
                    <a:pt x="465" y="101"/>
                  </a:lnTo>
                  <a:lnTo>
                    <a:pt x="488" y="113"/>
                  </a:lnTo>
                  <a:lnTo>
                    <a:pt x="488" y="113"/>
                  </a:lnTo>
                  <a:lnTo>
                    <a:pt x="487" y="116"/>
                  </a:lnTo>
                  <a:lnTo>
                    <a:pt x="484" y="116"/>
                  </a:lnTo>
                  <a:lnTo>
                    <a:pt x="479" y="115"/>
                  </a:lnTo>
                  <a:lnTo>
                    <a:pt x="473" y="112"/>
                  </a:lnTo>
                  <a:lnTo>
                    <a:pt x="470" y="110"/>
                  </a:lnTo>
                  <a:lnTo>
                    <a:pt x="467" y="110"/>
                  </a:lnTo>
                  <a:lnTo>
                    <a:pt x="467" y="110"/>
                  </a:lnTo>
                  <a:lnTo>
                    <a:pt x="465" y="109"/>
                  </a:lnTo>
                  <a:lnTo>
                    <a:pt x="464" y="107"/>
                  </a:lnTo>
                  <a:lnTo>
                    <a:pt x="464" y="107"/>
                  </a:lnTo>
                  <a:lnTo>
                    <a:pt x="462" y="106"/>
                  </a:lnTo>
                  <a:lnTo>
                    <a:pt x="462" y="106"/>
                  </a:lnTo>
                  <a:lnTo>
                    <a:pt x="420" y="90"/>
                  </a:lnTo>
                  <a:lnTo>
                    <a:pt x="397" y="81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83" y="81"/>
                  </a:lnTo>
                  <a:lnTo>
                    <a:pt x="394" y="87"/>
                  </a:lnTo>
                  <a:lnTo>
                    <a:pt x="418" y="98"/>
                  </a:lnTo>
                  <a:lnTo>
                    <a:pt x="444" y="110"/>
                  </a:lnTo>
                  <a:lnTo>
                    <a:pt x="468" y="121"/>
                  </a:lnTo>
                  <a:lnTo>
                    <a:pt x="468" y="121"/>
                  </a:lnTo>
                  <a:lnTo>
                    <a:pt x="482" y="125"/>
                  </a:lnTo>
                  <a:lnTo>
                    <a:pt x="488" y="128"/>
                  </a:lnTo>
                  <a:lnTo>
                    <a:pt x="493" y="133"/>
                  </a:lnTo>
                  <a:lnTo>
                    <a:pt x="493" y="133"/>
                  </a:lnTo>
                  <a:lnTo>
                    <a:pt x="485" y="133"/>
                  </a:lnTo>
                  <a:lnTo>
                    <a:pt x="478" y="131"/>
                  </a:lnTo>
                  <a:lnTo>
                    <a:pt x="462" y="124"/>
                  </a:lnTo>
                  <a:lnTo>
                    <a:pt x="462" y="124"/>
                  </a:lnTo>
                  <a:lnTo>
                    <a:pt x="456" y="122"/>
                  </a:lnTo>
                  <a:lnTo>
                    <a:pt x="453" y="122"/>
                  </a:lnTo>
                  <a:lnTo>
                    <a:pt x="450" y="119"/>
                  </a:lnTo>
                  <a:lnTo>
                    <a:pt x="450" y="119"/>
                  </a:lnTo>
                  <a:lnTo>
                    <a:pt x="443" y="119"/>
                  </a:lnTo>
                  <a:lnTo>
                    <a:pt x="436" y="116"/>
                  </a:lnTo>
                  <a:lnTo>
                    <a:pt x="430" y="115"/>
                  </a:lnTo>
                  <a:lnTo>
                    <a:pt x="424" y="113"/>
                  </a:lnTo>
                  <a:lnTo>
                    <a:pt x="424" y="113"/>
                  </a:lnTo>
                  <a:lnTo>
                    <a:pt x="455" y="128"/>
                  </a:lnTo>
                  <a:lnTo>
                    <a:pt x="485" y="144"/>
                  </a:lnTo>
                  <a:lnTo>
                    <a:pt x="485" y="144"/>
                  </a:lnTo>
                  <a:lnTo>
                    <a:pt x="484" y="147"/>
                  </a:lnTo>
                  <a:lnTo>
                    <a:pt x="482" y="147"/>
                  </a:lnTo>
                  <a:lnTo>
                    <a:pt x="476" y="147"/>
                  </a:lnTo>
                  <a:lnTo>
                    <a:pt x="464" y="144"/>
                  </a:lnTo>
                  <a:lnTo>
                    <a:pt x="464" y="144"/>
                  </a:lnTo>
                  <a:lnTo>
                    <a:pt x="472" y="148"/>
                  </a:lnTo>
                  <a:lnTo>
                    <a:pt x="476" y="151"/>
                  </a:lnTo>
                  <a:lnTo>
                    <a:pt x="482" y="153"/>
                  </a:lnTo>
                  <a:lnTo>
                    <a:pt x="482" y="153"/>
                  </a:lnTo>
                  <a:lnTo>
                    <a:pt x="504" y="164"/>
                  </a:lnTo>
                  <a:lnTo>
                    <a:pt x="526" y="176"/>
                  </a:lnTo>
                  <a:lnTo>
                    <a:pt x="526" y="176"/>
                  </a:lnTo>
                  <a:lnTo>
                    <a:pt x="525" y="173"/>
                  </a:lnTo>
                  <a:lnTo>
                    <a:pt x="522" y="171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07" y="162"/>
                  </a:lnTo>
                  <a:lnTo>
                    <a:pt x="507" y="162"/>
                  </a:lnTo>
                  <a:lnTo>
                    <a:pt x="499" y="159"/>
                  </a:lnTo>
                  <a:lnTo>
                    <a:pt x="496" y="156"/>
                  </a:lnTo>
                  <a:lnTo>
                    <a:pt x="496" y="153"/>
                  </a:lnTo>
                  <a:lnTo>
                    <a:pt x="496" y="153"/>
                  </a:lnTo>
                  <a:lnTo>
                    <a:pt x="504" y="154"/>
                  </a:lnTo>
                  <a:lnTo>
                    <a:pt x="513" y="156"/>
                  </a:lnTo>
                  <a:lnTo>
                    <a:pt x="528" y="164"/>
                  </a:lnTo>
                  <a:lnTo>
                    <a:pt x="542" y="171"/>
                  </a:lnTo>
                  <a:lnTo>
                    <a:pt x="557" y="177"/>
                  </a:lnTo>
                  <a:lnTo>
                    <a:pt x="557" y="177"/>
                  </a:lnTo>
                  <a:lnTo>
                    <a:pt x="572" y="186"/>
                  </a:lnTo>
                  <a:lnTo>
                    <a:pt x="590" y="194"/>
                  </a:lnTo>
                  <a:lnTo>
                    <a:pt x="590" y="194"/>
                  </a:lnTo>
                  <a:lnTo>
                    <a:pt x="589" y="192"/>
                  </a:lnTo>
                  <a:lnTo>
                    <a:pt x="586" y="191"/>
                  </a:lnTo>
                  <a:lnTo>
                    <a:pt x="580" y="188"/>
                  </a:lnTo>
                  <a:lnTo>
                    <a:pt x="580" y="188"/>
                  </a:lnTo>
                  <a:lnTo>
                    <a:pt x="578" y="185"/>
                  </a:lnTo>
                  <a:lnTo>
                    <a:pt x="577" y="183"/>
                  </a:lnTo>
                  <a:lnTo>
                    <a:pt x="577" y="183"/>
                  </a:lnTo>
                  <a:lnTo>
                    <a:pt x="572" y="183"/>
                  </a:lnTo>
                  <a:lnTo>
                    <a:pt x="569" y="182"/>
                  </a:lnTo>
                  <a:lnTo>
                    <a:pt x="568" y="179"/>
                  </a:lnTo>
                  <a:lnTo>
                    <a:pt x="568" y="179"/>
                  </a:lnTo>
                  <a:lnTo>
                    <a:pt x="568" y="179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60" y="174"/>
                  </a:lnTo>
                  <a:lnTo>
                    <a:pt x="551" y="170"/>
                  </a:lnTo>
                  <a:lnTo>
                    <a:pt x="532" y="160"/>
                  </a:lnTo>
                  <a:lnTo>
                    <a:pt x="532" y="160"/>
                  </a:lnTo>
                  <a:lnTo>
                    <a:pt x="529" y="157"/>
                  </a:lnTo>
                  <a:lnTo>
                    <a:pt x="525" y="154"/>
                  </a:lnTo>
                  <a:lnTo>
                    <a:pt x="513" y="150"/>
                  </a:lnTo>
                  <a:lnTo>
                    <a:pt x="508" y="148"/>
                  </a:lnTo>
                  <a:lnTo>
                    <a:pt x="502" y="145"/>
                  </a:lnTo>
                  <a:lnTo>
                    <a:pt x="499" y="142"/>
                  </a:lnTo>
                  <a:lnTo>
                    <a:pt x="497" y="138"/>
                  </a:lnTo>
                  <a:lnTo>
                    <a:pt x="497" y="138"/>
                  </a:lnTo>
                  <a:lnTo>
                    <a:pt x="508" y="139"/>
                  </a:lnTo>
                  <a:lnTo>
                    <a:pt x="519" y="145"/>
                  </a:lnTo>
                  <a:lnTo>
                    <a:pt x="529" y="150"/>
                  </a:lnTo>
                  <a:lnTo>
                    <a:pt x="540" y="154"/>
                  </a:lnTo>
                  <a:lnTo>
                    <a:pt x="540" y="154"/>
                  </a:lnTo>
                  <a:lnTo>
                    <a:pt x="539" y="150"/>
                  </a:lnTo>
                  <a:lnTo>
                    <a:pt x="536" y="147"/>
                  </a:lnTo>
                  <a:lnTo>
                    <a:pt x="528" y="139"/>
                  </a:lnTo>
                  <a:lnTo>
                    <a:pt x="525" y="135"/>
                  </a:lnTo>
                  <a:lnTo>
                    <a:pt x="523" y="131"/>
                  </a:lnTo>
                  <a:lnTo>
                    <a:pt x="522" y="127"/>
                  </a:lnTo>
                  <a:lnTo>
                    <a:pt x="523" y="121"/>
                  </a:lnTo>
                  <a:lnTo>
                    <a:pt x="523" y="121"/>
                  </a:lnTo>
                  <a:lnTo>
                    <a:pt x="516" y="110"/>
                  </a:lnTo>
                  <a:lnTo>
                    <a:pt x="513" y="104"/>
                  </a:lnTo>
                  <a:lnTo>
                    <a:pt x="511" y="98"/>
                  </a:lnTo>
                  <a:lnTo>
                    <a:pt x="511" y="98"/>
                  </a:lnTo>
                  <a:lnTo>
                    <a:pt x="513" y="96"/>
                  </a:lnTo>
                  <a:lnTo>
                    <a:pt x="516" y="95"/>
                  </a:lnTo>
                  <a:lnTo>
                    <a:pt x="522" y="96"/>
                  </a:lnTo>
                  <a:lnTo>
                    <a:pt x="522" y="96"/>
                  </a:lnTo>
                  <a:lnTo>
                    <a:pt x="520" y="93"/>
                  </a:lnTo>
                  <a:lnTo>
                    <a:pt x="517" y="90"/>
                  </a:lnTo>
                  <a:lnTo>
                    <a:pt x="514" y="86"/>
                  </a:lnTo>
                  <a:lnTo>
                    <a:pt x="513" y="81"/>
                  </a:lnTo>
                  <a:lnTo>
                    <a:pt x="513" y="81"/>
                  </a:lnTo>
                  <a:lnTo>
                    <a:pt x="517" y="80"/>
                  </a:lnTo>
                  <a:lnTo>
                    <a:pt x="520" y="80"/>
                  </a:lnTo>
                  <a:lnTo>
                    <a:pt x="525" y="83"/>
                  </a:lnTo>
                  <a:lnTo>
                    <a:pt x="525" y="83"/>
                  </a:lnTo>
                  <a:lnTo>
                    <a:pt x="522" y="78"/>
                  </a:lnTo>
                  <a:lnTo>
                    <a:pt x="520" y="77"/>
                  </a:lnTo>
                  <a:lnTo>
                    <a:pt x="520" y="72"/>
                  </a:lnTo>
                  <a:lnTo>
                    <a:pt x="520" y="72"/>
                  </a:lnTo>
                  <a:lnTo>
                    <a:pt x="525" y="72"/>
                  </a:lnTo>
                  <a:lnTo>
                    <a:pt x="526" y="74"/>
                  </a:lnTo>
                  <a:lnTo>
                    <a:pt x="532" y="77"/>
                  </a:lnTo>
                  <a:lnTo>
                    <a:pt x="532" y="77"/>
                  </a:lnTo>
                  <a:lnTo>
                    <a:pt x="529" y="74"/>
                  </a:lnTo>
                  <a:lnTo>
                    <a:pt x="525" y="69"/>
                  </a:lnTo>
                  <a:lnTo>
                    <a:pt x="522" y="64"/>
                  </a:lnTo>
                  <a:lnTo>
                    <a:pt x="519" y="60"/>
                  </a:lnTo>
                  <a:lnTo>
                    <a:pt x="519" y="60"/>
                  </a:lnTo>
                  <a:lnTo>
                    <a:pt x="519" y="58"/>
                  </a:lnTo>
                  <a:lnTo>
                    <a:pt x="520" y="58"/>
                  </a:lnTo>
                  <a:lnTo>
                    <a:pt x="523" y="58"/>
                  </a:lnTo>
                  <a:lnTo>
                    <a:pt x="523" y="58"/>
                  </a:lnTo>
                  <a:lnTo>
                    <a:pt x="517" y="52"/>
                  </a:lnTo>
                  <a:lnTo>
                    <a:pt x="516" y="49"/>
                  </a:lnTo>
                  <a:lnTo>
                    <a:pt x="514" y="45"/>
                  </a:lnTo>
                  <a:lnTo>
                    <a:pt x="514" y="45"/>
                  </a:lnTo>
                  <a:lnTo>
                    <a:pt x="516" y="43"/>
                  </a:lnTo>
                  <a:lnTo>
                    <a:pt x="517" y="43"/>
                  </a:lnTo>
                  <a:lnTo>
                    <a:pt x="517" y="43"/>
                  </a:lnTo>
                  <a:lnTo>
                    <a:pt x="517" y="43"/>
                  </a:lnTo>
                  <a:lnTo>
                    <a:pt x="517" y="38"/>
                  </a:lnTo>
                  <a:lnTo>
                    <a:pt x="517" y="35"/>
                  </a:lnTo>
                  <a:lnTo>
                    <a:pt x="517" y="35"/>
                  </a:lnTo>
                  <a:lnTo>
                    <a:pt x="522" y="35"/>
                  </a:lnTo>
                  <a:lnTo>
                    <a:pt x="526" y="37"/>
                  </a:lnTo>
                  <a:lnTo>
                    <a:pt x="534" y="42"/>
                  </a:lnTo>
                  <a:lnTo>
                    <a:pt x="542" y="48"/>
                  </a:lnTo>
                  <a:lnTo>
                    <a:pt x="551" y="52"/>
                  </a:lnTo>
                  <a:lnTo>
                    <a:pt x="551" y="52"/>
                  </a:lnTo>
                  <a:lnTo>
                    <a:pt x="546" y="48"/>
                  </a:lnTo>
                  <a:lnTo>
                    <a:pt x="542" y="43"/>
                  </a:lnTo>
                  <a:lnTo>
                    <a:pt x="532" y="35"/>
                  </a:lnTo>
                  <a:lnTo>
                    <a:pt x="525" y="28"/>
                  </a:lnTo>
                  <a:lnTo>
                    <a:pt x="522" y="23"/>
                  </a:lnTo>
                  <a:lnTo>
                    <a:pt x="520" y="17"/>
                  </a:lnTo>
                  <a:lnTo>
                    <a:pt x="520" y="17"/>
                  </a:lnTo>
                  <a:lnTo>
                    <a:pt x="525" y="17"/>
                  </a:lnTo>
                  <a:lnTo>
                    <a:pt x="529" y="19"/>
                  </a:lnTo>
                  <a:lnTo>
                    <a:pt x="536" y="23"/>
                  </a:lnTo>
                  <a:lnTo>
                    <a:pt x="543" y="29"/>
                  </a:lnTo>
                  <a:lnTo>
                    <a:pt x="551" y="34"/>
                  </a:lnTo>
                  <a:lnTo>
                    <a:pt x="551" y="34"/>
                  </a:lnTo>
                  <a:lnTo>
                    <a:pt x="545" y="28"/>
                  </a:lnTo>
                  <a:lnTo>
                    <a:pt x="537" y="22"/>
                  </a:lnTo>
                  <a:lnTo>
                    <a:pt x="531" y="16"/>
                  </a:lnTo>
                  <a:lnTo>
                    <a:pt x="529" y="11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6" y="6"/>
                  </a:lnTo>
                  <a:lnTo>
                    <a:pt x="542" y="8"/>
                  </a:lnTo>
                  <a:lnTo>
                    <a:pt x="548" y="11"/>
                  </a:lnTo>
                  <a:lnTo>
                    <a:pt x="552" y="14"/>
                  </a:lnTo>
                  <a:lnTo>
                    <a:pt x="561" y="22"/>
                  </a:lnTo>
                  <a:lnTo>
                    <a:pt x="569" y="29"/>
                  </a:lnTo>
                  <a:lnTo>
                    <a:pt x="569" y="29"/>
                  </a:lnTo>
                  <a:lnTo>
                    <a:pt x="569" y="32"/>
                  </a:lnTo>
                  <a:lnTo>
                    <a:pt x="569" y="35"/>
                  </a:lnTo>
                  <a:lnTo>
                    <a:pt x="571" y="38"/>
                  </a:lnTo>
                  <a:lnTo>
                    <a:pt x="568" y="42"/>
                  </a:lnTo>
                  <a:lnTo>
                    <a:pt x="568" y="42"/>
                  </a:lnTo>
                  <a:lnTo>
                    <a:pt x="572" y="46"/>
                  </a:lnTo>
                  <a:lnTo>
                    <a:pt x="577" y="51"/>
                  </a:lnTo>
                  <a:lnTo>
                    <a:pt x="577" y="51"/>
                  </a:lnTo>
                  <a:lnTo>
                    <a:pt x="577" y="52"/>
                  </a:lnTo>
                  <a:lnTo>
                    <a:pt x="575" y="52"/>
                  </a:lnTo>
                  <a:lnTo>
                    <a:pt x="575" y="54"/>
                  </a:lnTo>
                  <a:lnTo>
                    <a:pt x="575" y="55"/>
                  </a:lnTo>
                  <a:lnTo>
                    <a:pt x="575" y="55"/>
                  </a:lnTo>
                  <a:lnTo>
                    <a:pt x="566" y="52"/>
                  </a:lnTo>
                  <a:lnTo>
                    <a:pt x="560" y="48"/>
                  </a:lnTo>
                  <a:lnTo>
                    <a:pt x="548" y="40"/>
                  </a:lnTo>
                  <a:lnTo>
                    <a:pt x="548" y="40"/>
                  </a:lnTo>
                  <a:lnTo>
                    <a:pt x="554" y="48"/>
                  </a:lnTo>
                  <a:lnTo>
                    <a:pt x="563" y="55"/>
                  </a:lnTo>
                  <a:lnTo>
                    <a:pt x="571" y="63"/>
                  </a:lnTo>
                  <a:lnTo>
                    <a:pt x="578" y="72"/>
                  </a:lnTo>
                  <a:lnTo>
                    <a:pt x="578" y="72"/>
                  </a:lnTo>
                  <a:lnTo>
                    <a:pt x="578" y="72"/>
                  </a:lnTo>
                  <a:lnTo>
                    <a:pt x="578" y="74"/>
                  </a:lnTo>
                  <a:lnTo>
                    <a:pt x="577" y="74"/>
                  </a:lnTo>
                  <a:lnTo>
                    <a:pt x="577" y="75"/>
                  </a:lnTo>
                  <a:lnTo>
                    <a:pt x="577" y="75"/>
                  </a:lnTo>
                  <a:lnTo>
                    <a:pt x="572" y="75"/>
                  </a:lnTo>
                  <a:lnTo>
                    <a:pt x="569" y="74"/>
                  </a:lnTo>
                  <a:lnTo>
                    <a:pt x="565" y="71"/>
                  </a:lnTo>
                  <a:lnTo>
                    <a:pt x="560" y="66"/>
                  </a:lnTo>
                  <a:lnTo>
                    <a:pt x="554" y="64"/>
                  </a:lnTo>
                  <a:lnTo>
                    <a:pt x="554" y="64"/>
                  </a:lnTo>
                  <a:lnTo>
                    <a:pt x="546" y="58"/>
                  </a:lnTo>
                  <a:lnTo>
                    <a:pt x="539" y="52"/>
                  </a:lnTo>
                  <a:lnTo>
                    <a:pt x="539" y="52"/>
                  </a:lnTo>
                  <a:lnTo>
                    <a:pt x="548" y="61"/>
                  </a:lnTo>
                  <a:lnTo>
                    <a:pt x="557" y="71"/>
                  </a:lnTo>
                  <a:lnTo>
                    <a:pt x="578" y="89"/>
                  </a:lnTo>
                  <a:lnTo>
                    <a:pt x="578" y="89"/>
                  </a:lnTo>
                  <a:lnTo>
                    <a:pt x="578" y="90"/>
                  </a:lnTo>
                  <a:lnTo>
                    <a:pt x="577" y="92"/>
                  </a:lnTo>
                  <a:lnTo>
                    <a:pt x="575" y="93"/>
                  </a:lnTo>
                  <a:lnTo>
                    <a:pt x="575" y="93"/>
                  </a:lnTo>
                  <a:lnTo>
                    <a:pt x="580" y="98"/>
                  </a:lnTo>
                  <a:lnTo>
                    <a:pt x="587" y="103"/>
                  </a:lnTo>
                  <a:lnTo>
                    <a:pt x="592" y="109"/>
                  </a:lnTo>
                  <a:lnTo>
                    <a:pt x="593" y="112"/>
                  </a:lnTo>
                  <a:lnTo>
                    <a:pt x="592" y="116"/>
                  </a:lnTo>
                  <a:lnTo>
                    <a:pt x="592" y="116"/>
                  </a:lnTo>
                  <a:lnTo>
                    <a:pt x="587" y="116"/>
                  </a:lnTo>
                  <a:lnTo>
                    <a:pt x="583" y="115"/>
                  </a:lnTo>
                  <a:lnTo>
                    <a:pt x="574" y="109"/>
                  </a:lnTo>
                  <a:lnTo>
                    <a:pt x="566" y="104"/>
                  </a:lnTo>
                  <a:lnTo>
                    <a:pt x="557" y="99"/>
                  </a:lnTo>
                  <a:lnTo>
                    <a:pt x="557" y="99"/>
                  </a:lnTo>
                  <a:lnTo>
                    <a:pt x="560" y="104"/>
                  </a:lnTo>
                  <a:lnTo>
                    <a:pt x="565" y="107"/>
                  </a:lnTo>
                  <a:lnTo>
                    <a:pt x="571" y="112"/>
                  </a:lnTo>
                  <a:lnTo>
                    <a:pt x="575" y="118"/>
                  </a:lnTo>
                  <a:lnTo>
                    <a:pt x="575" y="118"/>
                  </a:lnTo>
                  <a:lnTo>
                    <a:pt x="583" y="122"/>
                  </a:lnTo>
                  <a:lnTo>
                    <a:pt x="590" y="130"/>
                  </a:lnTo>
                  <a:lnTo>
                    <a:pt x="590" y="130"/>
                  </a:lnTo>
                  <a:lnTo>
                    <a:pt x="600" y="136"/>
                  </a:lnTo>
                  <a:lnTo>
                    <a:pt x="603" y="139"/>
                  </a:lnTo>
                  <a:lnTo>
                    <a:pt x="606" y="144"/>
                  </a:lnTo>
                  <a:lnTo>
                    <a:pt x="606" y="144"/>
                  </a:lnTo>
                  <a:lnTo>
                    <a:pt x="603" y="145"/>
                  </a:lnTo>
                  <a:lnTo>
                    <a:pt x="600" y="145"/>
                  </a:lnTo>
                  <a:lnTo>
                    <a:pt x="593" y="142"/>
                  </a:lnTo>
                  <a:lnTo>
                    <a:pt x="586" y="133"/>
                  </a:lnTo>
                  <a:lnTo>
                    <a:pt x="586" y="133"/>
                  </a:lnTo>
                  <a:lnTo>
                    <a:pt x="574" y="127"/>
                  </a:lnTo>
                  <a:lnTo>
                    <a:pt x="569" y="122"/>
                  </a:lnTo>
                  <a:lnTo>
                    <a:pt x="565" y="118"/>
                  </a:lnTo>
                  <a:lnTo>
                    <a:pt x="565" y="118"/>
                  </a:lnTo>
                  <a:lnTo>
                    <a:pt x="555" y="112"/>
                  </a:lnTo>
                  <a:lnTo>
                    <a:pt x="548" y="106"/>
                  </a:lnTo>
                  <a:lnTo>
                    <a:pt x="531" y="93"/>
                  </a:lnTo>
                  <a:lnTo>
                    <a:pt x="531" y="93"/>
                  </a:lnTo>
                  <a:lnTo>
                    <a:pt x="545" y="109"/>
                  </a:lnTo>
                  <a:lnTo>
                    <a:pt x="561" y="121"/>
                  </a:lnTo>
                  <a:lnTo>
                    <a:pt x="578" y="133"/>
                  </a:lnTo>
                  <a:lnTo>
                    <a:pt x="593" y="147"/>
                  </a:lnTo>
                  <a:lnTo>
                    <a:pt x="593" y="147"/>
                  </a:lnTo>
                  <a:lnTo>
                    <a:pt x="592" y="151"/>
                  </a:lnTo>
                  <a:lnTo>
                    <a:pt x="592" y="151"/>
                  </a:lnTo>
                  <a:lnTo>
                    <a:pt x="572" y="139"/>
                  </a:lnTo>
                  <a:lnTo>
                    <a:pt x="555" y="125"/>
                  </a:lnTo>
                  <a:lnTo>
                    <a:pt x="537" y="112"/>
                  </a:lnTo>
                  <a:lnTo>
                    <a:pt x="528" y="106"/>
                  </a:lnTo>
                  <a:lnTo>
                    <a:pt x="517" y="101"/>
                  </a:lnTo>
                  <a:lnTo>
                    <a:pt x="517" y="101"/>
                  </a:lnTo>
                  <a:lnTo>
                    <a:pt x="523" y="112"/>
                  </a:lnTo>
                  <a:lnTo>
                    <a:pt x="526" y="116"/>
                  </a:lnTo>
                  <a:lnTo>
                    <a:pt x="531" y="119"/>
                  </a:lnTo>
                  <a:lnTo>
                    <a:pt x="531" y="119"/>
                  </a:lnTo>
                  <a:lnTo>
                    <a:pt x="537" y="124"/>
                  </a:lnTo>
                  <a:lnTo>
                    <a:pt x="543" y="125"/>
                  </a:lnTo>
                  <a:lnTo>
                    <a:pt x="543" y="125"/>
                  </a:lnTo>
                  <a:lnTo>
                    <a:pt x="561" y="138"/>
                  </a:lnTo>
                  <a:lnTo>
                    <a:pt x="569" y="145"/>
                  </a:lnTo>
                  <a:lnTo>
                    <a:pt x="577" y="153"/>
                  </a:lnTo>
                  <a:lnTo>
                    <a:pt x="577" y="153"/>
                  </a:lnTo>
                  <a:lnTo>
                    <a:pt x="581" y="159"/>
                  </a:lnTo>
                  <a:lnTo>
                    <a:pt x="583" y="162"/>
                  </a:lnTo>
                  <a:lnTo>
                    <a:pt x="581" y="165"/>
                  </a:lnTo>
                  <a:lnTo>
                    <a:pt x="581" y="165"/>
                  </a:lnTo>
                  <a:lnTo>
                    <a:pt x="577" y="164"/>
                  </a:lnTo>
                  <a:lnTo>
                    <a:pt x="574" y="162"/>
                  </a:lnTo>
                  <a:lnTo>
                    <a:pt x="566" y="157"/>
                  </a:lnTo>
                  <a:lnTo>
                    <a:pt x="566" y="157"/>
                  </a:lnTo>
                  <a:lnTo>
                    <a:pt x="549" y="144"/>
                  </a:lnTo>
                  <a:lnTo>
                    <a:pt x="531" y="128"/>
                  </a:lnTo>
                  <a:lnTo>
                    <a:pt x="531" y="128"/>
                  </a:lnTo>
                  <a:lnTo>
                    <a:pt x="532" y="131"/>
                  </a:lnTo>
                  <a:lnTo>
                    <a:pt x="534" y="135"/>
                  </a:lnTo>
                  <a:lnTo>
                    <a:pt x="537" y="138"/>
                  </a:lnTo>
                  <a:lnTo>
                    <a:pt x="539" y="141"/>
                  </a:lnTo>
                  <a:lnTo>
                    <a:pt x="539" y="141"/>
                  </a:lnTo>
                  <a:lnTo>
                    <a:pt x="554" y="159"/>
                  </a:lnTo>
                  <a:lnTo>
                    <a:pt x="563" y="168"/>
                  </a:lnTo>
                  <a:lnTo>
                    <a:pt x="574" y="174"/>
                  </a:lnTo>
                  <a:lnTo>
                    <a:pt x="574" y="174"/>
                  </a:lnTo>
                  <a:lnTo>
                    <a:pt x="583" y="179"/>
                  </a:lnTo>
                  <a:lnTo>
                    <a:pt x="592" y="183"/>
                  </a:lnTo>
                  <a:lnTo>
                    <a:pt x="601" y="189"/>
                  </a:lnTo>
                  <a:lnTo>
                    <a:pt x="612" y="194"/>
                  </a:lnTo>
                  <a:lnTo>
                    <a:pt x="612" y="194"/>
                  </a:lnTo>
                  <a:lnTo>
                    <a:pt x="610" y="192"/>
                  </a:lnTo>
                  <a:lnTo>
                    <a:pt x="609" y="189"/>
                  </a:lnTo>
                  <a:lnTo>
                    <a:pt x="607" y="186"/>
                  </a:lnTo>
                  <a:lnTo>
                    <a:pt x="607" y="183"/>
                  </a:lnTo>
                  <a:lnTo>
                    <a:pt x="607" y="183"/>
                  </a:lnTo>
                  <a:lnTo>
                    <a:pt x="612" y="183"/>
                  </a:lnTo>
                  <a:lnTo>
                    <a:pt x="616" y="185"/>
                  </a:lnTo>
                  <a:lnTo>
                    <a:pt x="622" y="189"/>
                  </a:lnTo>
                  <a:lnTo>
                    <a:pt x="630" y="196"/>
                  </a:lnTo>
                  <a:lnTo>
                    <a:pt x="638" y="200"/>
                  </a:lnTo>
                  <a:lnTo>
                    <a:pt x="638" y="200"/>
                  </a:lnTo>
                  <a:lnTo>
                    <a:pt x="635" y="196"/>
                  </a:lnTo>
                  <a:lnTo>
                    <a:pt x="632" y="191"/>
                  </a:lnTo>
                  <a:lnTo>
                    <a:pt x="622" y="183"/>
                  </a:lnTo>
                  <a:lnTo>
                    <a:pt x="612" y="177"/>
                  </a:lnTo>
                  <a:lnTo>
                    <a:pt x="609" y="173"/>
                  </a:lnTo>
                  <a:lnTo>
                    <a:pt x="607" y="167"/>
                  </a:lnTo>
                  <a:lnTo>
                    <a:pt x="607" y="167"/>
                  </a:lnTo>
                  <a:lnTo>
                    <a:pt x="613" y="167"/>
                  </a:lnTo>
                  <a:lnTo>
                    <a:pt x="619" y="167"/>
                  </a:lnTo>
                  <a:lnTo>
                    <a:pt x="619" y="167"/>
                  </a:lnTo>
                  <a:lnTo>
                    <a:pt x="621" y="164"/>
                  </a:lnTo>
                  <a:lnTo>
                    <a:pt x="622" y="160"/>
                  </a:lnTo>
                  <a:lnTo>
                    <a:pt x="622" y="160"/>
                  </a:lnTo>
                  <a:lnTo>
                    <a:pt x="630" y="160"/>
                  </a:lnTo>
                  <a:lnTo>
                    <a:pt x="633" y="160"/>
                  </a:lnTo>
                  <a:lnTo>
                    <a:pt x="636" y="162"/>
                  </a:lnTo>
                  <a:lnTo>
                    <a:pt x="636" y="162"/>
                  </a:lnTo>
                  <a:lnTo>
                    <a:pt x="633" y="156"/>
                  </a:lnTo>
                  <a:lnTo>
                    <a:pt x="630" y="151"/>
                  </a:lnTo>
                  <a:lnTo>
                    <a:pt x="627" y="147"/>
                  </a:lnTo>
                  <a:lnTo>
                    <a:pt x="627" y="139"/>
                  </a:lnTo>
                  <a:lnTo>
                    <a:pt x="627" y="139"/>
                  </a:lnTo>
                  <a:lnTo>
                    <a:pt x="632" y="139"/>
                  </a:lnTo>
                  <a:lnTo>
                    <a:pt x="635" y="139"/>
                  </a:lnTo>
                  <a:lnTo>
                    <a:pt x="641" y="142"/>
                  </a:lnTo>
                  <a:lnTo>
                    <a:pt x="641" y="142"/>
                  </a:lnTo>
                  <a:lnTo>
                    <a:pt x="636" y="136"/>
                  </a:lnTo>
                  <a:lnTo>
                    <a:pt x="635" y="130"/>
                  </a:lnTo>
                  <a:lnTo>
                    <a:pt x="635" y="128"/>
                  </a:lnTo>
                  <a:lnTo>
                    <a:pt x="636" y="125"/>
                  </a:lnTo>
                  <a:lnTo>
                    <a:pt x="636" y="125"/>
                  </a:lnTo>
                  <a:lnTo>
                    <a:pt x="641" y="127"/>
                  </a:lnTo>
                  <a:lnTo>
                    <a:pt x="642" y="128"/>
                  </a:lnTo>
                  <a:lnTo>
                    <a:pt x="642" y="128"/>
                  </a:lnTo>
                  <a:lnTo>
                    <a:pt x="638" y="121"/>
                  </a:lnTo>
                  <a:lnTo>
                    <a:pt x="636" y="116"/>
                  </a:lnTo>
                  <a:lnTo>
                    <a:pt x="635" y="112"/>
                  </a:lnTo>
                  <a:lnTo>
                    <a:pt x="635" y="112"/>
                  </a:lnTo>
                  <a:lnTo>
                    <a:pt x="641" y="112"/>
                  </a:lnTo>
                  <a:lnTo>
                    <a:pt x="645" y="113"/>
                  </a:lnTo>
                  <a:lnTo>
                    <a:pt x="648" y="115"/>
                  </a:lnTo>
                  <a:lnTo>
                    <a:pt x="653" y="118"/>
                  </a:lnTo>
                  <a:lnTo>
                    <a:pt x="659" y="125"/>
                  </a:lnTo>
                  <a:lnTo>
                    <a:pt x="667" y="130"/>
                  </a:lnTo>
                  <a:lnTo>
                    <a:pt x="667" y="130"/>
                  </a:lnTo>
                  <a:lnTo>
                    <a:pt x="661" y="122"/>
                  </a:lnTo>
                  <a:lnTo>
                    <a:pt x="654" y="115"/>
                  </a:lnTo>
                  <a:lnTo>
                    <a:pt x="647" y="107"/>
                  </a:lnTo>
                  <a:lnTo>
                    <a:pt x="644" y="103"/>
                  </a:lnTo>
                  <a:lnTo>
                    <a:pt x="642" y="96"/>
                  </a:lnTo>
                  <a:lnTo>
                    <a:pt x="642" y="96"/>
                  </a:lnTo>
                  <a:lnTo>
                    <a:pt x="647" y="96"/>
                  </a:lnTo>
                  <a:lnTo>
                    <a:pt x="650" y="98"/>
                  </a:lnTo>
                  <a:lnTo>
                    <a:pt x="650" y="98"/>
                  </a:lnTo>
                  <a:lnTo>
                    <a:pt x="650" y="96"/>
                  </a:lnTo>
                  <a:lnTo>
                    <a:pt x="650" y="93"/>
                  </a:lnTo>
                  <a:lnTo>
                    <a:pt x="648" y="92"/>
                  </a:lnTo>
                  <a:lnTo>
                    <a:pt x="648" y="89"/>
                  </a:lnTo>
                  <a:lnTo>
                    <a:pt x="648" y="89"/>
                  </a:lnTo>
                  <a:lnTo>
                    <a:pt x="654" y="87"/>
                  </a:lnTo>
                  <a:lnTo>
                    <a:pt x="659" y="90"/>
                  </a:lnTo>
                  <a:lnTo>
                    <a:pt x="667" y="95"/>
                  </a:lnTo>
                  <a:lnTo>
                    <a:pt x="667" y="95"/>
                  </a:lnTo>
                  <a:lnTo>
                    <a:pt x="662" y="89"/>
                  </a:lnTo>
                  <a:lnTo>
                    <a:pt x="658" y="83"/>
                  </a:lnTo>
                  <a:lnTo>
                    <a:pt x="653" y="77"/>
                  </a:lnTo>
                  <a:lnTo>
                    <a:pt x="651" y="72"/>
                  </a:lnTo>
                  <a:lnTo>
                    <a:pt x="650" y="67"/>
                  </a:lnTo>
                  <a:lnTo>
                    <a:pt x="650" y="67"/>
                  </a:lnTo>
                  <a:lnTo>
                    <a:pt x="656" y="69"/>
                  </a:lnTo>
                  <a:lnTo>
                    <a:pt x="661" y="72"/>
                  </a:lnTo>
                  <a:lnTo>
                    <a:pt x="667" y="80"/>
                  </a:lnTo>
                  <a:lnTo>
                    <a:pt x="667" y="80"/>
                  </a:lnTo>
                  <a:lnTo>
                    <a:pt x="673" y="87"/>
                  </a:lnTo>
                  <a:lnTo>
                    <a:pt x="679" y="95"/>
                  </a:lnTo>
                  <a:lnTo>
                    <a:pt x="679" y="95"/>
                  </a:lnTo>
                  <a:lnTo>
                    <a:pt x="676" y="90"/>
                  </a:lnTo>
                  <a:lnTo>
                    <a:pt x="673" y="86"/>
                  </a:lnTo>
                  <a:lnTo>
                    <a:pt x="665" y="77"/>
                  </a:lnTo>
                  <a:lnTo>
                    <a:pt x="659" y="67"/>
                  </a:lnTo>
                  <a:lnTo>
                    <a:pt x="658" y="63"/>
                  </a:lnTo>
                  <a:lnTo>
                    <a:pt x="658" y="57"/>
                  </a:lnTo>
                  <a:lnTo>
                    <a:pt x="658" y="57"/>
                  </a:lnTo>
                  <a:lnTo>
                    <a:pt x="661" y="58"/>
                  </a:lnTo>
                  <a:lnTo>
                    <a:pt x="664" y="58"/>
                  </a:lnTo>
                  <a:lnTo>
                    <a:pt x="665" y="58"/>
                  </a:lnTo>
                  <a:lnTo>
                    <a:pt x="668" y="58"/>
                  </a:lnTo>
                  <a:lnTo>
                    <a:pt x="668" y="58"/>
                  </a:lnTo>
                  <a:lnTo>
                    <a:pt x="679" y="67"/>
                  </a:lnTo>
                  <a:lnTo>
                    <a:pt x="690" y="80"/>
                  </a:lnTo>
                  <a:lnTo>
                    <a:pt x="708" y="101"/>
                  </a:lnTo>
                  <a:lnTo>
                    <a:pt x="708" y="101"/>
                  </a:lnTo>
                  <a:lnTo>
                    <a:pt x="703" y="93"/>
                  </a:lnTo>
                  <a:lnTo>
                    <a:pt x="699" y="87"/>
                  </a:lnTo>
                  <a:lnTo>
                    <a:pt x="688" y="74"/>
                  </a:lnTo>
                  <a:lnTo>
                    <a:pt x="677" y="58"/>
                  </a:lnTo>
                  <a:lnTo>
                    <a:pt x="673" y="51"/>
                  </a:lnTo>
                  <a:lnTo>
                    <a:pt x="670" y="42"/>
                  </a:lnTo>
                  <a:lnTo>
                    <a:pt x="670" y="42"/>
                  </a:lnTo>
                  <a:lnTo>
                    <a:pt x="673" y="42"/>
                  </a:lnTo>
                  <a:lnTo>
                    <a:pt x="674" y="42"/>
                  </a:lnTo>
                  <a:lnTo>
                    <a:pt x="674" y="42"/>
                  </a:lnTo>
                  <a:lnTo>
                    <a:pt x="673" y="31"/>
                  </a:lnTo>
                  <a:lnTo>
                    <a:pt x="673" y="31"/>
                  </a:lnTo>
                  <a:lnTo>
                    <a:pt x="674" y="29"/>
                  </a:lnTo>
                  <a:lnTo>
                    <a:pt x="677" y="29"/>
                  </a:lnTo>
                  <a:lnTo>
                    <a:pt x="677" y="29"/>
                  </a:lnTo>
                  <a:lnTo>
                    <a:pt x="679" y="28"/>
                  </a:lnTo>
                  <a:lnTo>
                    <a:pt x="679" y="28"/>
                  </a:lnTo>
                  <a:lnTo>
                    <a:pt x="679" y="26"/>
                  </a:lnTo>
                  <a:lnTo>
                    <a:pt x="679" y="25"/>
                  </a:lnTo>
                  <a:lnTo>
                    <a:pt x="679" y="25"/>
                  </a:lnTo>
                  <a:lnTo>
                    <a:pt x="682" y="23"/>
                  </a:lnTo>
                  <a:lnTo>
                    <a:pt x="685" y="25"/>
                  </a:lnTo>
                  <a:lnTo>
                    <a:pt x="685" y="25"/>
                  </a:lnTo>
                  <a:lnTo>
                    <a:pt x="683" y="20"/>
                  </a:lnTo>
                  <a:lnTo>
                    <a:pt x="682" y="17"/>
                  </a:lnTo>
                  <a:lnTo>
                    <a:pt x="682" y="13"/>
                  </a:lnTo>
                  <a:lnTo>
                    <a:pt x="686" y="10"/>
                  </a:lnTo>
                  <a:lnTo>
                    <a:pt x="686" y="10"/>
                  </a:lnTo>
                  <a:lnTo>
                    <a:pt x="688" y="10"/>
                  </a:lnTo>
                  <a:lnTo>
                    <a:pt x="688" y="11"/>
                  </a:lnTo>
                  <a:lnTo>
                    <a:pt x="690" y="14"/>
                  </a:lnTo>
                  <a:lnTo>
                    <a:pt x="690" y="14"/>
                  </a:lnTo>
                  <a:lnTo>
                    <a:pt x="700" y="26"/>
                  </a:lnTo>
                  <a:lnTo>
                    <a:pt x="705" y="32"/>
                  </a:lnTo>
                  <a:lnTo>
                    <a:pt x="708" y="40"/>
                  </a:lnTo>
                  <a:lnTo>
                    <a:pt x="708" y="40"/>
                  </a:lnTo>
                  <a:lnTo>
                    <a:pt x="705" y="42"/>
                  </a:lnTo>
                  <a:lnTo>
                    <a:pt x="703" y="43"/>
                  </a:lnTo>
                  <a:lnTo>
                    <a:pt x="703" y="45"/>
                  </a:lnTo>
                  <a:lnTo>
                    <a:pt x="703" y="45"/>
                  </a:lnTo>
                  <a:lnTo>
                    <a:pt x="705" y="51"/>
                  </a:lnTo>
                  <a:lnTo>
                    <a:pt x="703" y="54"/>
                  </a:lnTo>
                  <a:lnTo>
                    <a:pt x="700" y="55"/>
                  </a:lnTo>
                  <a:lnTo>
                    <a:pt x="700" y="55"/>
                  </a:lnTo>
                  <a:lnTo>
                    <a:pt x="705" y="61"/>
                  </a:lnTo>
                  <a:lnTo>
                    <a:pt x="708" y="69"/>
                  </a:lnTo>
                  <a:lnTo>
                    <a:pt x="708" y="69"/>
                  </a:lnTo>
                  <a:lnTo>
                    <a:pt x="706" y="71"/>
                  </a:lnTo>
                  <a:lnTo>
                    <a:pt x="706" y="72"/>
                  </a:lnTo>
                  <a:lnTo>
                    <a:pt x="703" y="72"/>
                  </a:lnTo>
                  <a:lnTo>
                    <a:pt x="703" y="72"/>
                  </a:lnTo>
                  <a:lnTo>
                    <a:pt x="708" y="81"/>
                  </a:lnTo>
                  <a:lnTo>
                    <a:pt x="708" y="81"/>
                  </a:lnTo>
                  <a:lnTo>
                    <a:pt x="708" y="83"/>
                  </a:lnTo>
                  <a:lnTo>
                    <a:pt x="706" y="83"/>
                  </a:lnTo>
                  <a:lnTo>
                    <a:pt x="705" y="84"/>
                  </a:lnTo>
                  <a:lnTo>
                    <a:pt x="705" y="84"/>
                  </a:lnTo>
                  <a:lnTo>
                    <a:pt x="709" y="93"/>
                  </a:lnTo>
                  <a:lnTo>
                    <a:pt x="715" y="101"/>
                  </a:lnTo>
                  <a:lnTo>
                    <a:pt x="720" y="110"/>
                  </a:lnTo>
                  <a:lnTo>
                    <a:pt x="722" y="115"/>
                  </a:lnTo>
                  <a:lnTo>
                    <a:pt x="723" y="119"/>
                  </a:lnTo>
                  <a:lnTo>
                    <a:pt x="723" y="119"/>
                  </a:lnTo>
                  <a:lnTo>
                    <a:pt x="720" y="121"/>
                  </a:lnTo>
                  <a:lnTo>
                    <a:pt x="717" y="119"/>
                  </a:lnTo>
                  <a:lnTo>
                    <a:pt x="712" y="115"/>
                  </a:lnTo>
                  <a:lnTo>
                    <a:pt x="712" y="115"/>
                  </a:lnTo>
                  <a:lnTo>
                    <a:pt x="711" y="116"/>
                  </a:lnTo>
                  <a:lnTo>
                    <a:pt x="708" y="118"/>
                  </a:lnTo>
                  <a:lnTo>
                    <a:pt x="708" y="118"/>
                  </a:lnTo>
                  <a:lnTo>
                    <a:pt x="697" y="106"/>
                  </a:lnTo>
                  <a:lnTo>
                    <a:pt x="693" y="101"/>
                  </a:lnTo>
                  <a:lnTo>
                    <a:pt x="688" y="95"/>
                  </a:lnTo>
                  <a:lnTo>
                    <a:pt x="688" y="95"/>
                  </a:lnTo>
                  <a:lnTo>
                    <a:pt x="694" y="106"/>
                  </a:lnTo>
                  <a:lnTo>
                    <a:pt x="702" y="116"/>
                  </a:lnTo>
                  <a:lnTo>
                    <a:pt x="709" y="125"/>
                  </a:lnTo>
                  <a:lnTo>
                    <a:pt x="715" y="136"/>
                  </a:lnTo>
                  <a:lnTo>
                    <a:pt x="715" y="136"/>
                  </a:lnTo>
                  <a:lnTo>
                    <a:pt x="714" y="139"/>
                  </a:lnTo>
                  <a:lnTo>
                    <a:pt x="715" y="142"/>
                  </a:lnTo>
                  <a:lnTo>
                    <a:pt x="717" y="148"/>
                  </a:lnTo>
                  <a:lnTo>
                    <a:pt x="717" y="148"/>
                  </a:lnTo>
                  <a:lnTo>
                    <a:pt x="715" y="148"/>
                  </a:lnTo>
                  <a:lnTo>
                    <a:pt x="715" y="150"/>
                  </a:lnTo>
                  <a:lnTo>
                    <a:pt x="715" y="150"/>
                  </a:lnTo>
                  <a:lnTo>
                    <a:pt x="703" y="142"/>
                  </a:lnTo>
                  <a:lnTo>
                    <a:pt x="694" y="131"/>
                  </a:lnTo>
                  <a:lnTo>
                    <a:pt x="686" y="121"/>
                  </a:lnTo>
                  <a:lnTo>
                    <a:pt x="676" y="112"/>
                  </a:lnTo>
                  <a:lnTo>
                    <a:pt x="676" y="112"/>
                  </a:lnTo>
                  <a:lnTo>
                    <a:pt x="676" y="110"/>
                  </a:lnTo>
                  <a:lnTo>
                    <a:pt x="676" y="109"/>
                  </a:lnTo>
                  <a:lnTo>
                    <a:pt x="676" y="109"/>
                  </a:lnTo>
                  <a:lnTo>
                    <a:pt x="671" y="106"/>
                  </a:lnTo>
                  <a:lnTo>
                    <a:pt x="667" y="103"/>
                  </a:lnTo>
                  <a:lnTo>
                    <a:pt x="659" y="95"/>
                  </a:lnTo>
                  <a:lnTo>
                    <a:pt x="659" y="95"/>
                  </a:lnTo>
                  <a:lnTo>
                    <a:pt x="661" y="99"/>
                  </a:lnTo>
                  <a:lnTo>
                    <a:pt x="664" y="104"/>
                  </a:lnTo>
                  <a:lnTo>
                    <a:pt x="670" y="113"/>
                  </a:lnTo>
                  <a:lnTo>
                    <a:pt x="670" y="113"/>
                  </a:lnTo>
                  <a:lnTo>
                    <a:pt x="683" y="128"/>
                  </a:lnTo>
                  <a:lnTo>
                    <a:pt x="697" y="142"/>
                  </a:lnTo>
                  <a:lnTo>
                    <a:pt x="711" y="157"/>
                  </a:lnTo>
                  <a:lnTo>
                    <a:pt x="717" y="165"/>
                  </a:lnTo>
                  <a:lnTo>
                    <a:pt x="723" y="174"/>
                  </a:lnTo>
                  <a:lnTo>
                    <a:pt x="723" y="174"/>
                  </a:lnTo>
                  <a:lnTo>
                    <a:pt x="722" y="174"/>
                  </a:lnTo>
                  <a:lnTo>
                    <a:pt x="720" y="176"/>
                  </a:lnTo>
                  <a:lnTo>
                    <a:pt x="720" y="176"/>
                  </a:lnTo>
                  <a:lnTo>
                    <a:pt x="715" y="174"/>
                  </a:lnTo>
                  <a:lnTo>
                    <a:pt x="714" y="171"/>
                  </a:lnTo>
                  <a:lnTo>
                    <a:pt x="711" y="168"/>
                  </a:lnTo>
                  <a:lnTo>
                    <a:pt x="709" y="165"/>
                  </a:lnTo>
                  <a:lnTo>
                    <a:pt x="709" y="165"/>
                  </a:lnTo>
                  <a:lnTo>
                    <a:pt x="731" y="200"/>
                  </a:lnTo>
                  <a:lnTo>
                    <a:pt x="731" y="200"/>
                  </a:lnTo>
                  <a:lnTo>
                    <a:pt x="729" y="202"/>
                  </a:lnTo>
                  <a:lnTo>
                    <a:pt x="728" y="203"/>
                  </a:lnTo>
                  <a:lnTo>
                    <a:pt x="728" y="203"/>
                  </a:lnTo>
                  <a:lnTo>
                    <a:pt x="731" y="208"/>
                  </a:lnTo>
                  <a:lnTo>
                    <a:pt x="732" y="214"/>
                  </a:lnTo>
                  <a:lnTo>
                    <a:pt x="732" y="214"/>
                  </a:lnTo>
                  <a:lnTo>
                    <a:pt x="731" y="215"/>
                  </a:lnTo>
                  <a:lnTo>
                    <a:pt x="729" y="215"/>
                  </a:lnTo>
                  <a:lnTo>
                    <a:pt x="725" y="215"/>
                  </a:lnTo>
                  <a:lnTo>
                    <a:pt x="720" y="214"/>
                  </a:lnTo>
                  <a:lnTo>
                    <a:pt x="715" y="211"/>
                  </a:lnTo>
                  <a:lnTo>
                    <a:pt x="715" y="211"/>
                  </a:lnTo>
                  <a:lnTo>
                    <a:pt x="700" y="196"/>
                  </a:lnTo>
                  <a:lnTo>
                    <a:pt x="685" y="180"/>
                  </a:lnTo>
                  <a:lnTo>
                    <a:pt x="685" y="180"/>
                  </a:lnTo>
                  <a:lnTo>
                    <a:pt x="686" y="185"/>
                  </a:lnTo>
                  <a:lnTo>
                    <a:pt x="690" y="188"/>
                  </a:lnTo>
                  <a:lnTo>
                    <a:pt x="690" y="188"/>
                  </a:lnTo>
                  <a:lnTo>
                    <a:pt x="711" y="208"/>
                  </a:lnTo>
                  <a:lnTo>
                    <a:pt x="720" y="218"/>
                  </a:lnTo>
                  <a:lnTo>
                    <a:pt x="725" y="225"/>
                  </a:lnTo>
                  <a:lnTo>
                    <a:pt x="728" y="231"/>
                  </a:lnTo>
                  <a:lnTo>
                    <a:pt x="728" y="231"/>
                  </a:lnTo>
                  <a:lnTo>
                    <a:pt x="725" y="232"/>
                  </a:lnTo>
                  <a:lnTo>
                    <a:pt x="722" y="231"/>
                  </a:lnTo>
                  <a:lnTo>
                    <a:pt x="719" y="229"/>
                  </a:lnTo>
                  <a:lnTo>
                    <a:pt x="717" y="226"/>
                  </a:lnTo>
                  <a:lnTo>
                    <a:pt x="717" y="226"/>
                  </a:lnTo>
                  <a:lnTo>
                    <a:pt x="706" y="220"/>
                  </a:lnTo>
                  <a:lnTo>
                    <a:pt x="697" y="212"/>
                  </a:lnTo>
                  <a:lnTo>
                    <a:pt x="688" y="205"/>
                  </a:lnTo>
                  <a:lnTo>
                    <a:pt x="677" y="197"/>
                  </a:lnTo>
                  <a:lnTo>
                    <a:pt x="677" y="197"/>
                  </a:lnTo>
                  <a:lnTo>
                    <a:pt x="677" y="196"/>
                  </a:lnTo>
                  <a:lnTo>
                    <a:pt x="676" y="194"/>
                  </a:lnTo>
                  <a:lnTo>
                    <a:pt x="676" y="194"/>
                  </a:lnTo>
                  <a:lnTo>
                    <a:pt x="673" y="192"/>
                  </a:lnTo>
                  <a:lnTo>
                    <a:pt x="670" y="191"/>
                  </a:lnTo>
                  <a:lnTo>
                    <a:pt x="664" y="186"/>
                  </a:lnTo>
                  <a:lnTo>
                    <a:pt x="664" y="186"/>
                  </a:lnTo>
                  <a:lnTo>
                    <a:pt x="665" y="189"/>
                  </a:lnTo>
                  <a:lnTo>
                    <a:pt x="668" y="194"/>
                  </a:lnTo>
                  <a:lnTo>
                    <a:pt x="676" y="200"/>
                  </a:lnTo>
                  <a:lnTo>
                    <a:pt x="676" y="200"/>
                  </a:lnTo>
                  <a:lnTo>
                    <a:pt x="700" y="223"/>
                  </a:lnTo>
                  <a:lnTo>
                    <a:pt x="726" y="246"/>
                  </a:lnTo>
                  <a:lnTo>
                    <a:pt x="726" y="246"/>
                  </a:lnTo>
                  <a:lnTo>
                    <a:pt x="726" y="241"/>
                  </a:lnTo>
                  <a:lnTo>
                    <a:pt x="728" y="240"/>
                  </a:lnTo>
                  <a:lnTo>
                    <a:pt x="728" y="237"/>
                  </a:lnTo>
                  <a:lnTo>
                    <a:pt x="728" y="237"/>
                  </a:lnTo>
                  <a:lnTo>
                    <a:pt x="734" y="241"/>
                  </a:lnTo>
                  <a:lnTo>
                    <a:pt x="738" y="246"/>
                  </a:lnTo>
                  <a:lnTo>
                    <a:pt x="746" y="257"/>
                  </a:lnTo>
                  <a:lnTo>
                    <a:pt x="754" y="269"/>
                  </a:lnTo>
                  <a:lnTo>
                    <a:pt x="758" y="275"/>
                  </a:lnTo>
                  <a:lnTo>
                    <a:pt x="763" y="279"/>
                  </a:lnTo>
                  <a:lnTo>
                    <a:pt x="763" y="279"/>
                  </a:lnTo>
                  <a:lnTo>
                    <a:pt x="749" y="257"/>
                  </a:lnTo>
                  <a:lnTo>
                    <a:pt x="734" y="235"/>
                  </a:lnTo>
                  <a:lnTo>
                    <a:pt x="734" y="235"/>
                  </a:lnTo>
                  <a:lnTo>
                    <a:pt x="734" y="231"/>
                  </a:lnTo>
                  <a:lnTo>
                    <a:pt x="735" y="226"/>
                  </a:lnTo>
                  <a:lnTo>
                    <a:pt x="735" y="226"/>
                  </a:lnTo>
                  <a:lnTo>
                    <a:pt x="741" y="231"/>
                  </a:lnTo>
                  <a:lnTo>
                    <a:pt x="746" y="235"/>
                  </a:lnTo>
                  <a:lnTo>
                    <a:pt x="754" y="247"/>
                  </a:lnTo>
                  <a:lnTo>
                    <a:pt x="754" y="247"/>
                  </a:lnTo>
                  <a:lnTo>
                    <a:pt x="761" y="255"/>
                  </a:lnTo>
                  <a:lnTo>
                    <a:pt x="767" y="264"/>
                  </a:lnTo>
                  <a:lnTo>
                    <a:pt x="767" y="264"/>
                  </a:lnTo>
                  <a:lnTo>
                    <a:pt x="775" y="272"/>
                  </a:lnTo>
                  <a:lnTo>
                    <a:pt x="781" y="281"/>
                  </a:lnTo>
                  <a:lnTo>
                    <a:pt x="789" y="290"/>
                  </a:lnTo>
                  <a:lnTo>
                    <a:pt x="796" y="298"/>
                  </a:lnTo>
                  <a:lnTo>
                    <a:pt x="796" y="298"/>
                  </a:lnTo>
                  <a:lnTo>
                    <a:pt x="792" y="290"/>
                  </a:lnTo>
                  <a:lnTo>
                    <a:pt x="789" y="281"/>
                  </a:lnTo>
                  <a:lnTo>
                    <a:pt x="789" y="281"/>
                  </a:lnTo>
                  <a:lnTo>
                    <a:pt x="787" y="279"/>
                  </a:lnTo>
                  <a:lnTo>
                    <a:pt x="784" y="279"/>
                  </a:lnTo>
                  <a:lnTo>
                    <a:pt x="784" y="279"/>
                  </a:lnTo>
                  <a:lnTo>
                    <a:pt x="781" y="270"/>
                  </a:lnTo>
                  <a:lnTo>
                    <a:pt x="775" y="263"/>
                  </a:lnTo>
                  <a:lnTo>
                    <a:pt x="775" y="263"/>
                  </a:lnTo>
                  <a:lnTo>
                    <a:pt x="766" y="250"/>
                  </a:lnTo>
                  <a:lnTo>
                    <a:pt x="757" y="238"/>
                  </a:lnTo>
                  <a:lnTo>
                    <a:pt x="747" y="225"/>
                  </a:lnTo>
                  <a:lnTo>
                    <a:pt x="740" y="211"/>
                  </a:lnTo>
                  <a:lnTo>
                    <a:pt x="740" y="211"/>
                  </a:lnTo>
                  <a:lnTo>
                    <a:pt x="743" y="209"/>
                  </a:lnTo>
                  <a:lnTo>
                    <a:pt x="743" y="209"/>
                  </a:lnTo>
                  <a:lnTo>
                    <a:pt x="754" y="220"/>
                  </a:lnTo>
                  <a:lnTo>
                    <a:pt x="763" y="231"/>
                  </a:lnTo>
                  <a:lnTo>
                    <a:pt x="781" y="255"/>
                  </a:lnTo>
                  <a:lnTo>
                    <a:pt x="781" y="255"/>
                  </a:lnTo>
                  <a:lnTo>
                    <a:pt x="779" y="250"/>
                  </a:lnTo>
                  <a:lnTo>
                    <a:pt x="776" y="249"/>
                  </a:lnTo>
                  <a:lnTo>
                    <a:pt x="776" y="249"/>
                  </a:lnTo>
                  <a:lnTo>
                    <a:pt x="773" y="241"/>
                  </a:lnTo>
                  <a:lnTo>
                    <a:pt x="770" y="235"/>
                  </a:lnTo>
                  <a:lnTo>
                    <a:pt x="761" y="225"/>
                  </a:lnTo>
                  <a:lnTo>
                    <a:pt x="754" y="214"/>
                  </a:lnTo>
                  <a:lnTo>
                    <a:pt x="752" y="208"/>
                  </a:lnTo>
                  <a:lnTo>
                    <a:pt x="751" y="200"/>
                  </a:lnTo>
                  <a:lnTo>
                    <a:pt x="751" y="200"/>
                  </a:lnTo>
                  <a:lnTo>
                    <a:pt x="754" y="200"/>
                  </a:lnTo>
                  <a:lnTo>
                    <a:pt x="757" y="203"/>
                  </a:lnTo>
                  <a:lnTo>
                    <a:pt x="760" y="208"/>
                  </a:lnTo>
                  <a:lnTo>
                    <a:pt x="760" y="208"/>
                  </a:lnTo>
                  <a:lnTo>
                    <a:pt x="770" y="221"/>
                  </a:lnTo>
                  <a:lnTo>
                    <a:pt x="781" y="235"/>
                  </a:lnTo>
                  <a:lnTo>
                    <a:pt x="792" y="249"/>
                  </a:lnTo>
                  <a:lnTo>
                    <a:pt x="802" y="263"/>
                  </a:lnTo>
                  <a:lnTo>
                    <a:pt x="802" y="263"/>
                  </a:lnTo>
                  <a:lnTo>
                    <a:pt x="795" y="247"/>
                  </a:lnTo>
                  <a:lnTo>
                    <a:pt x="786" y="232"/>
                  </a:lnTo>
                  <a:lnTo>
                    <a:pt x="786" y="232"/>
                  </a:lnTo>
                  <a:lnTo>
                    <a:pt x="775" y="214"/>
                  </a:lnTo>
                  <a:lnTo>
                    <a:pt x="770" y="205"/>
                  </a:lnTo>
                  <a:lnTo>
                    <a:pt x="769" y="200"/>
                  </a:lnTo>
                  <a:lnTo>
                    <a:pt x="769" y="196"/>
                  </a:lnTo>
                  <a:lnTo>
                    <a:pt x="769" y="196"/>
                  </a:lnTo>
                  <a:lnTo>
                    <a:pt x="773" y="197"/>
                  </a:lnTo>
                  <a:lnTo>
                    <a:pt x="776" y="199"/>
                  </a:lnTo>
                  <a:lnTo>
                    <a:pt x="779" y="202"/>
                  </a:lnTo>
                  <a:lnTo>
                    <a:pt x="783" y="205"/>
                  </a:lnTo>
                  <a:lnTo>
                    <a:pt x="783" y="205"/>
                  </a:lnTo>
                  <a:lnTo>
                    <a:pt x="799" y="229"/>
                  </a:lnTo>
                  <a:lnTo>
                    <a:pt x="818" y="253"/>
                  </a:lnTo>
                  <a:lnTo>
                    <a:pt x="818" y="253"/>
                  </a:lnTo>
                  <a:lnTo>
                    <a:pt x="813" y="243"/>
                  </a:lnTo>
                  <a:lnTo>
                    <a:pt x="808" y="232"/>
                  </a:lnTo>
                  <a:lnTo>
                    <a:pt x="808" y="232"/>
                  </a:lnTo>
                  <a:lnTo>
                    <a:pt x="799" y="217"/>
                  </a:lnTo>
                  <a:lnTo>
                    <a:pt x="789" y="200"/>
                  </a:lnTo>
                  <a:lnTo>
                    <a:pt x="789" y="200"/>
                  </a:lnTo>
                  <a:lnTo>
                    <a:pt x="784" y="194"/>
                  </a:lnTo>
                  <a:lnTo>
                    <a:pt x="783" y="191"/>
                  </a:lnTo>
                  <a:lnTo>
                    <a:pt x="783" y="186"/>
                  </a:lnTo>
                  <a:lnTo>
                    <a:pt x="783" y="186"/>
                  </a:lnTo>
                  <a:lnTo>
                    <a:pt x="787" y="186"/>
                  </a:lnTo>
                  <a:lnTo>
                    <a:pt x="792" y="189"/>
                  </a:lnTo>
                  <a:lnTo>
                    <a:pt x="796" y="197"/>
                  </a:lnTo>
                  <a:lnTo>
                    <a:pt x="796" y="197"/>
                  </a:lnTo>
                  <a:lnTo>
                    <a:pt x="804" y="205"/>
                  </a:lnTo>
                  <a:lnTo>
                    <a:pt x="810" y="214"/>
                  </a:lnTo>
                  <a:lnTo>
                    <a:pt x="816" y="223"/>
                  </a:lnTo>
                  <a:lnTo>
                    <a:pt x="824" y="231"/>
                  </a:lnTo>
                  <a:lnTo>
                    <a:pt x="824" y="231"/>
                  </a:lnTo>
                  <a:lnTo>
                    <a:pt x="816" y="217"/>
                  </a:lnTo>
                  <a:lnTo>
                    <a:pt x="808" y="203"/>
                  </a:lnTo>
                  <a:lnTo>
                    <a:pt x="793" y="179"/>
                  </a:lnTo>
                  <a:lnTo>
                    <a:pt x="793" y="179"/>
                  </a:lnTo>
                  <a:lnTo>
                    <a:pt x="793" y="177"/>
                  </a:lnTo>
                  <a:lnTo>
                    <a:pt x="793" y="176"/>
                  </a:lnTo>
                  <a:lnTo>
                    <a:pt x="793" y="174"/>
                  </a:lnTo>
                  <a:lnTo>
                    <a:pt x="793" y="173"/>
                  </a:lnTo>
                  <a:lnTo>
                    <a:pt x="793" y="173"/>
                  </a:lnTo>
                  <a:lnTo>
                    <a:pt x="799" y="176"/>
                  </a:lnTo>
                  <a:lnTo>
                    <a:pt x="805" y="182"/>
                  </a:lnTo>
                  <a:lnTo>
                    <a:pt x="812" y="194"/>
                  </a:lnTo>
                  <a:lnTo>
                    <a:pt x="812" y="194"/>
                  </a:lnTo>
                  <a:lnTo>
                    <a:pt x="836" y="228"/>
                  </a:lnTo>
                  <a:lnTo>
                    <a:pt x="836" y="228"/>
                  </a:lnTo>
                  <a:lnTo>
                    <a:pt x="833" y="218"/>
                  </a:lnTo>
                  <a:lnTo>
                    <a:pt x="828" y="209"/>
                  </a:lnTo>
                  <a:lnTo>
                    <a:pt x="818" y="191"/>
                  </a:lnTo>
                  <a:lnTo>
                    <a:pt x="818" y="191"/>
                  </a:lnTo>
                  <a:lnTo>
                    <a:pt x="810" y="177"/>
                  </a:lnTo>
                  <a:lnTo>
                    <a:pt x="807" y="171"/>
                  </a:lnTo>
                  <a:lnTo>
                    <a:pt x="807" y="164"/>
                  </a:lnTo>
                  <a:lnTo>
                    <a:pt x="807" y="164"/>
                  </a:lnTo>
                  <a:lnTo>
                    <a:pt x="812" y="167"/>
                  </a:lnTo>
                  <a:lnTo>
                    <a:pt x="816" y="171"/>
                  </a:lnTo>
                  <a:lnTo>
                    <a:pt x="824" y="180"/>
                  </a:lnTo>
                  <a:lnTo>
                    <a:pt x="830" y="189"/>
                  </a:lnTo>
                  <a:lnTo>
                    <a:pt x="836" y="199"/>
                  </a:lnTo>
                  <a:lnTo>
                    <a:pt x="836" y="199"/>
                  </a:lnTo>
                  <a:lnTo>
                    <a:pt x="831" y="186"/>
                  </a:lnTo>
                  <a:lnTo>
                    <a:pt x="824" y="176"/>
                  </a:lnTo>
                  <a:lnTo>
                    <a:pt x="818" y="164"/>
                  </a:lnTo>
                  <a:lnTo>
                    <a:pt x="812" y="151"/>
                  </a:lnTo>
                  <a:lnTo>
                    <a:pt x="812" y="151"/>
                  </a:lnTo>
                  <a:lnTo>
                    <a:pt x="815" y="151"/>
                  </a:lnTo>
                  <a:lnTo>
                    <a:pt x="816" y="151"/>
                  </a:lnTo>
                  <a:lnTo>
                    <a:pt x="816" y="151"/>
                  </a:lnTo>
                  <a:lnTo>
                    <a:pt x="825" y="160"/>
                  </a:lnTo>
                  <a:lnTo>
                    <a:pt x="833" y="171"/>
                  </a:lnTo>
                  <a:lnTo>
                    <a:pt x="848" y="192"/>
                  </a:lnTo>
                  <a:lnTo>
                    <a:pt x="848" y="192"/>
                  </a:lnTo>
                  <a:lnTo>
                    <a:pt x="847" y="186"/>
                  </a:lnTo>
                  <a:lnTo>
                    <a:pt x="844" y="180"/>
                  </a:lnTo>
                  <a:lnTo>
                    <a:pt x="836" y="167"/>
                  </a:lnTo>
                  <a:lnTo>
                    <a:pt x="828" y="154"/>
                  </a:lnTo>
                  <a:lnTo>
                    <a:pt x="825" y="148"/>
                  </a:lnTo>
                  <a:lnTo>
                    <a:pt x="824" y="141"/>
                  </a:lnTo>
                  <a:lnTo>
                    <a:pt x="824" y="141"/>
                  </a:lnTo>
                  <a:lnTo>
                    <a:pt x="828" y="142"/>
                  </a:lnTo>
                  <a:lnTo>
                    <a:pt x="831" y="144"/>
                  </a:lnTo>
                  <a:lnTo>
                    <a:pt x="837" y="151"/>
                  </a:lnTo>
                  <a:lnTo>
                    <a:pt x="842" y="160"/>
                  </a:lnTo>
                  <a:lnTo>
                    <a:pt x="848" y="168"/>
                  </a:lnTo>
                  <a:lnTo>
                    <a:pt x="848" y="168"/>
                  </a:lnTo>
                  <a:lnTo>
                    <a:pt x="847" y="162"/>
                  </a:lnTo>
                  <a:lnTo>
                    <a:pt x="842" y="154"/>
                  </a:lnTo>
                  <a:lnTo>
                    <a:pt x="839" y="148"/>
                  </a:lnTo>
                  <a:lnTo>
                    <a:pt x="837" y="139"/>
                  </a:lnTo>
                  <a:lnTo>
                    <a:pt x="837" y="139"/>
                  </a:lnTo>
                  <a:lnTo>
                    <a:pt x="840" y="139"/>
                  </a:lnTo>
                  <a:lnTo>
                    <a:pt x="842" y="138"/>
                  </a:lnTo>
                  <a:lnTo>
                    <a:pt x="844" y="138"/>
                  </a:lnTo>
                  <a:lnTo>
                    <a:pt x="845" y="136"/>
                  </a:lnTo>
                  <a:lnTo>
                    <a:pt x="845" y="136"/>
                  </a:lnTo>
                  <a:lnTo>
                    <a:pt x="848" y="138"/>
                  </a:lnTo>
                  <a:lnTo>
                    <a:pt x="851" y="141"/>
                  </a:lnTo>
                  <a:lnTo>
                    <a:pt x="856" y="151"/>
                  </a:lnTo>
                  <a:lnTo>
                    <a:pt x="860" y="164"/>
                  </a:lnTo>
                  <a:lnTo>
                    <a:pt x="863" y="173"/>
                  </a:lnTo>
                  <a:lnTo>
                    <a:pt x="863" y="173"/>
                  </a:lnTo>
                  <a:lnTo>
                    <a:pt x="860" y="174"/>
                  </a:lnTo>
                  <a:lnTo>
                    <a:pt x="857" y="176"/>
                  </a:lnTo>
                  <a:lnTo>
                    <a:pt x="857" y="176"/>
                  </a:lnTo>
                  <a:lnTo>
                    <a:pt x="859" y="182"/>
                  </a:lnTo>
                  <a:lnTo>
                    <a:pt x="860" y="188"/>
                  </a:lnTo>
                  <a:lnTo>
                    <a:pt x="860" y="188"/>
                  </a:lnTo>
                  <a:lnTo>
                    <a:pt x="857" y="188"/>
                  </a:lnTo>
                  <a:lnTo>
                    <a:pt x="856" y="188"/>
                  </a:lnTo>
                  <a:lnTo>
                    <a:pt x="853" y="186"/>
                  </a:lnTo>
                  <a:lnTo>
                    <a:pt x="853" y="186"/>
                  </a:lnTo>
                  <a:lnTo>
                    <a:pt x="857" y="197"/>
                  </a:lnTo>
                  <a:lnTo>
                    <a:pt x="859" y="202"/>
                  </a:lnTo>
                  <a:lnTo>
                    <a:pt x="859" y="208"/>
                  </a:lnTo>
                  <a:lnTo>
                    <a:pt x="859" y="208"/>
                  </a:lnTo>
                  <a:lnTo>
                    <a:pt x="857" y="208"/>
                  </a:lnTo>
                  <a:lnTo>
                    <a:pt x="856" y="209"/>
                  </a:lnTo>
                  <a:lnTo>
                    <a:pt x="856" y="209"/>
                  </a:lnTo>
                  <a:lnTo>
                    <a:pt x="850" y="205"/>
                  </a:lnTo>
                  <a:lnTo>
                    <a:pt x="845" y="200"/>
                  </a:lnTo>
                  <a:lnTo>
                    <a:pt x="837" y="188"/>
                  </a:lnTo>
                  <a:lnTo>
                    <a:pt x="837" y="188"/>
                  </a:lnTo>
                  <a:lnTo>
                    <a:pt x="842" y="196"/>
                  </a:lnTo>
                  <a:lnTo>
                    <a:pt x="847" y="205"/>
                  </a:lnTo>
                  <a:lnTo>
                    <a:pt x="850" y="215"/>
                  </a:lnTo>
                  <a:lnTo>
                    <a:pt x="851" y="220"/>
                  </a:lnTo>
                  <a:lnTo>
                    <a:pt x="851" y="225"/>
                  </a:lnTo>
                  <a:lnTo>
                    <a:pt x="851" y="225"/>
                  </a:lnTo>
                  <a:lnTo>
                    <a:pt x="850" y="225"/>
                  </a:lnTo>
                  <a:lnTo>
                    <a:pt x="850" y="226"/>
                  </a:lnTo>
                  <a:lnTo>
                    <a:pt x="850" y="226"/>
                  </a:lnTo>
                  <a:lnTo>
                    <a:pt x="845" y="225"/>
                  </a:lnTo>
                  <a:lnTo>
                    <a:pt x="842" y="220"/>
                  </a:lnTo>
                  <a:lnTo>
                    <a:pt x="840" y="217"/>
                  </a:lnTo>
                  <a:lnTo>
                    <a:pt x="837" y="212"/>
                  </a:lnTo>
                  <a:lnTo>
                    <a:pt x="837" y="212"/>
                  </a:lnTo>
                  <a:lnTo>
                    <a:pt x="839" y="218"/>
                  </a:lnTo>
                  <a:lnTo>
                    <a:pt x="842" y="225"/>
                  </a:lnTo>
                  <a:lnTo>
                    <a:pt x="845" y="232"/>
                  </a:lnTo>
                  <a:lnTo>
                    <a:pt x="845" y="240"/>
                  </a:lnTo>
                  <a:lnTo>
                    <a:pt x="845" y="240"/>
                  </a:lnTo>
                  <a:lnTo>
                    <a:pt x="842" y="240"/>
                  </a:lnTo>
                  <a:lnTo>
                    <a:pt x="842" y="241"/>
                  </a:lnTo>
                  <a:lnTo>
                    <a:pt x="842" y="241"/>
                  </a:lnTo>
                  <a:lnTo>
                    <a:pt x="837" y="240"/>
                  </a:lnTo>
                  <a:lnTo>
                    <a:pt x="834" y="237"/>
                  </a:lnTo>
                  <a:lnTo>
                    <a:pt x="831" y="229"/>
                  </a:lnTo>
                  <a:lnTo>
                    <a:pt x="831" y="229"/>
                  </a:lnTo>
                  <a:lnTo>
                    <a:pt x="831" y="234"/>
                  </a:lnTo>
                  <a:lnTo>
                    <a:pt x="831" y="237"/>
                  </a:lnTo>
                  <a:lnTo>
                    <a:pt x="833" y="241"/>
                  </a:lnTo>
                  <a:lnTo>
                    <a:pt x="834" y="244"/>
                  </a:lnTo>
                  <a:lnTo>
                    <a:pt x="834" y="244"/>
                  </a:lnTo>
                  <a:lnTo>
                    <a:pt x="830" y="246"/>
                  </a:lnTo>
                  <a:lnTo>
                    <a:pt x="827" y="246"/>
                  </a:lnTo>
                  <a:lnTo>
                    <a:pt x="824" y="243"/>
                  </a:lnTo>
                  <a:lnTo>
                    <a:pt x="821" y="240"/>
                  </a:lnTo>
                  <a:lnTo>
                    <a:pt x="816" y="232"/>
                  </a:lnTo>
                  <a:lnTo>
                    <a:pt x="815" y="229"/>
                  </a:lnTo>
                  <a:lnTo>
                    <a:pt x="812" y="226"/>
                  </a:lnTo>
                  <a:lnTo>
                    <a:pt x="812" y="226"/>
                  </a:lnTo>
                  <a:lnTo>
                    <a:pt x="821" y="244"/>
                  </a:lnTo>
                  <a:lnTo>
                    <a:pt x="824" y="253"/>
                  </a:lnTo>
                  <a:lnTo>
                    <a:pt x="827" y="264"/>
                  </a:lnTo>
                  <a:lnTo>
                    <a:pt x="827" y="264"/>
                  </a:lnTo>
                  <a:lnTo>
                    <a:pt x="825" y="266"/>
                  </a:lnTo>
                  <a:lnTo>
                    <a:pt x="822" y="266"/>
                  </a:lnTo>
                  <a:lnTo>
                    <a:pt x="818" y="263"/>
                  </a:lnTo>
                  <a:lnTo>
                    <a:pt x="813" y="258"/>
                  </a:lnTo>
                  <a:lnTo>
                    <a:pt x="810" y="253"/>
                  </a:lnTo>
                  <a:lnTo>
                    <a:pt x="810" y="253"/>
                  </a:lnTo>
                  <a:lnTo>
                    <a:pt x="798" y="235"/>
                  </a:lnTo>
                  <a:lnTo>
                    <a:pt x="792" y="225"/>
                  </a:lnTo>
                  <a:lnTo>
                    <a:pt x="786" y="218"/>
                  </a:lnTo>
                  <a:lnTo>
                    <a:pt x="786" y="218"/>
                  </a:lnTo>
                  <a:lnTo>
                    <a:pt x="793" y="232"/>
                  </a:lnTo>
                  <a:lnTo>
                    <a:pt x="801" y="247"/>
                  </a:lnTo>
                  <a:lnTo>
                    <a:pt x="808" y="264"/>
                  </a:lnTo>
                  <a:lnTo>
                    <a:pt x="812" y="272"/>
                  </a:lnTo>
                  <a:lnTo>
                    <a:pt x="813" y="281"/>
                  </a:lnTo>
                  <a:lnTo>
                    <a:pt x="813" y="281"/>
                  </a:lnTo>
                  <a:lnTo>
                    <a:pt x="808" y="279"/>
                  </a:lnTo>
                  <a:lnTo>
                    <a:pt x="805" y="279"/>
                  </a:lnTo>
                  <a:lnTo>
                    <a:pt x="801" y="273"/>
                  </a:lnTo>
                  <a:lnTo>
                    <a:pt x="796" y="266"/>
                  </a:lnTo>
                  <a:lnTo>
                    <a:pt x="793" y="260"/>
                  </a:lnTo>
                  <a:lnTo>
                    <a:pt x="793" y="260"/>
                  </a:lnTo>
                  <a:lnTo>
                    <a:pt x="795" y="266"/>
                  </a:lnTo>
                  <a:lnTo>
                    <a:pt x="798" y="272"/>
                  </a:lnTo>
                  <a:lnTo>
                    <a:pt x="799" y="278"/>
                  </a:lnTo>
                  <a:lnTo>
                    <a:pt x="801" y="284"/>
                  </a:lnTo>
                  <a:lnTo>
                    <a:pt x="801" y="284"/>
                  </a:lnTo>
                  <a:lnTo>
                    <a:pt x="801" y="285"/>
                  </a:lnTo>
                  <a:lnTo>
                    <a:pt x="799" y="285"/>
                  </a:lnTo>
                  <a:lnTo>
                    <a:pt x="798" y="285"/>
                  </a:lnTo>
                  <a:lnTo>
                    <a:pt x="798" y="287"/>
                  </a:lnTo>
                  <a:lnTo>
                    <a:pt x="798" y="287"/>
                  </a:lnTo>
                  <a:lnTo>
                    <a:pt x="798" y="290"/>
                  </a:lnTo>
                  <a:lnTo>
                    <a:pt x="799" y="295"/>
                  </a:lnTo>
                  <a:lnTo>
                    <a:pt x="804" y="301"/>
                  </a:lnTo>
                  <a:lnTo>
                    <a:pt x="807" y="308"/>
                  </a:lnTo>
                  <a:lnTo>
                    <a:pt x="805" y="311"/>
                  </a:lnTo>
                  <a:lnTo>
                    <a:pt x="804" y="313"/>
                  </a:lnTo>
                  <a:lnTo>
                    <a:pt x="804" y="313"/>
                  </a:lnTo>
                  <a:lnTo>
                    <a:pt x="798" y="308"/>
                  </a:lnTo>
                  <a:lnTo>
                    <a:pt x="792" y="302"/>
                  </a:lnTo>
                  <a:lnTo>
                    <a:pt x="781" y="290"/>
                  </a:lnTo>
                  <a:lnTo>
                    <a:pt x="772" y="276"/>
                  </a:lnTo>
                  <a:lnTo>
                    <a:pt x="761" y="264"/>
                  </a:lnTo>
                  <a:lnTo>
                    <a:pt x="761" y="264"/>
                  </a:lnTo>
                  <a:lnTo>
                    <a:pt x="773" y="290"/>
                  </a:lnTo>
                  <a:lnTo>
                    <a:pt x="773" y="290"/>
                  </a:lnTo>
                  <a:lnTo>
                    <a:pt x="778" y="299"/>
                  </a:lnTo>
                  <a:lnTo>
                    <a:pt x="779" y="304"/>
                  </a:lnTo>
                  <a:lnTo>
                    <a:pt x="778" y="310"/>
                  </a:lnTo>
                  <a:lnTo>
                    <a:pt x="778" y="310"/>
                  </a:lnTo>
                  <a:lnTo>
                    <a:pt x="767" y="307"/>
                  </a:lnTo>
                  <a:lnTo>
                    <a:pt x="758" y="302"/>
                  </a:lnTo>
                  <a:lnTo>
                    <a:pt x="758" y="302"/>
                  </a:lnTo>
                  <a:lnTo>
                    <a:pt x="760" y="305"/>
                  </a:lnTo>
                  <a:lnTo>
                    <a:pt x="761" y="308"/>
                  </a:lnTo>
                  <a:lnTo>
                    <a:pt x="763" y="310"/>
                  </a:lnTo>
                  <a:lnTo>
                    <a:pt x="764" y="313"/>
                  </a:lnTo>
                  <a:lnTo>
                    <a:pt x="764" y="313"/>
                  </a:lnTo>
                  <a:lnTo>
                    <a:pt x="763" y="314"/>
                  </a:lnTo>
                  <a:lnTo>
                    <a:pt x="760" y="314"/>
                  </a:lnTo>
                  <a:lnTo>
                    <a:pt x="755" y="316"/>
                  </a:lnTo>
                  <a:lnTo>
                    <a:pt x="755" y="316"/>
                  </a:lnTo>
                  <a:lnTo>
                    <a:pt x="755" y="316"/>
                  </a:lnTo>
                  <a:lnTo>
                    <a:pt x="755" y="318"/>
                  </a:lnTo>
                  <a:lnTo>
                    <a:pt x="757" y="319"/>
                  </a:lnTo>
                  <a:lnTo>
                    <a:pt x="755" y="321"/>
                  </a:lnTo>
                  <a:lnTo>
                    <a:pt x="755" y="321"/>
                  </a:lnTo>
                  <a:lnTo>
                    <a:pt x="754" y="322"/>
                  </a:lnTo>
                  <a:lnTo>
                    <a:pt x="751" y="322"/>
                  </a:lnTo>
                  <a:lnTo>
                    <a:pt x="743" y="319"/>
                  </a:lnTo>
                  <a:lnTo>
                    <a:pt x="731" y="310"/>
                  </a:lnTo>
                  <a:lnTo>
                    <a:pt x="731" y="310"/>
                  </a:lnTo>
                  <a:lnTo>
                    <a:pt x="711" y="293"/>
                  </a:lnTo>
                  <a:lnTo>
                    <a:pt x="702" y="285"/>
                  </a:lnTo>
                  <a:lnTo>
                    <a:pt x="691" y="281"/>
                  </a:lnTo>
                  <a:lnTo>
                    <a:pt x="691" y="281"/>
                  </a:lnTo>
                  <a:lnTo>
                    <a:pt x="691" y="282"/>
                  </a:lnTo>
                  <a:lnTo>
                    <a:pt x="693" y="284"/>
                  </a:lnTo>
                  <a:lnTo>
                    <a:pt x="696" y="285"/>
                  </a:lnTo>
                  <a:lnTo>
                    <a:pt x="700" y="289"/>
                  </a:lnTo>
                  <a:lnTo>
                    <a:pt x="703" y="293"/>
                  </a:lnTo>
                  <a:lnTo>
                    <a:pt x="703" y="293"/>
                  </a:lnTo>
                  <a:lnTo>
                    <a:pt x="717" y="302"/>
                  </a:lnTo>
                  <a:lnTo>
                    <a:pt x="729" y="311"/>
                  </a:lnTo>
                  <a:lnTo>
                    <a:pt x="752" y="334"/>
                  </a:lnTo>
                  <a:lnTo>
                    <a:pt x="752" y="334"/>
                  </a:lnTo>
                  <a:lnTo>
                    <a:pt x="760" y="340"/>
                  </a:lnTo>
                  <a:lnTo>
                    <a:pt x="763" y="345"/>
                  </a:lnTo>
                  <a:lnTo>
                    <a:pt x="764" y="350"/>
                  </a:lnTo>
                  <a:lnTo>
                    <a:pt x="764" y="350"/>
                  </a:lnTo>
                  <a:lnTo>
                    <a:pt x="761" y="350"/>
                  </a:lnTo>
                  <a:lnTo>
                    <a:pt x="758" y="350"/>
                  </a:lnTo>
                  <a:lnTo>
                    <a:pt x="752" y="346"/>
                  </a:lnTo>
                  <a:lnTo>
                    <a:pt x="752" y="346"/>
                  </a:lnTo>
                  <a:lnTo>
                    <a:pt x="754" y="350"/>
                  </a:lnTo>
                  <a:lnTo>
                    <a:pt x="755" y="351"/>
                  </a:lnTo>
                  <a:lnTo>
                    <a:pt x="758" y="353"/>
                  </a:lnTo>
                  <a:lnTo>
                    <a:pt x="758" y="356"/>
                  </a:lnTo>
                  <a:lnTo>
                    <a:pt x="758" y="356"/>
                  </a:lnTo>
                  <a:lnTo>
                    <a:pt x="761" y="354"/>
                  </a:lnTo>
                  <a:lnTo>
                    <a:pt x="764" y="354"/>
                  </a:lnTo>
                  <a:lnTo>
                    <a:pt x="764" y="354"/>
                  </a:lnTo>
                  <a:lnTo>
                    <a:pt x="767" y="360"/>
                  </a:lnTo>
                  <a:lnTo>
                    <a:pt x="772" y="365"/>
                  </a:lnTo>
                  <a:lnTo>
                    <a:pt x="784" y="372"/>
                  </a:lnTo>
                  <a:lnTo>
                    <a:pt x="784" y="372"/>
                  </a:lnTo>
                  <a:lnTo>
                    <a:pt x="781" y="363"/>
                  </a:lnTo>
                  <a:lnTo>
                    <a:pt x="776" y="353"/>
                  </a:lnTo>
                  <a:lnTo>
                    <a:pt x="773" y="343"/>
                  </a:lnTo>
                  <a:lnTo>
                    <a:pt x="772" y="331"/>
                  </a:lnTo>
                  <a:lnTo>
                    <a:pt x="772" y="331"/>
                  </a:lnTo>
                  <a:lnTo>
                    <a:pt x="775" y="333"/>
                  </a:lnTo>
                  <a:lnTo>
                    <a:pt x="778" y="336"/>
                  </a:lnTo>
                  <a:lnTo>
                    <a:pt x="783" y="343"/>
                  </a:lnTo>
                  <a:lnTo>
                    <a:pt x="783" y="343"/>
                  </a:lnTo>
                  <a:lnTo>
                    <a:pt x="790" y="363"/>
                  </a:lnTo>
                  <a:lnTo>
                    <a:pt x="790" y="363"/>
                  </a:lnTo>
                  <a:lnTo>
                    <a:pt x="796" y="377"/>
                  </a:lnTo>
                  <a:lnTo>
                    <a:pt x="804" y="391"/>
                  </a:lnTo>
                  <a:lnTo>
                    <a:pt x="804" y="391"/>
                  </a:lnTo>
                  <a:lnTo>
                    <a:pt x="801" y="382"/>
                  </a:lnTo>
                  <a:lnTo>
                    <a:pt x="799" y="377"/>
                  </a:lnTo>
                  <a:lnTo>
                    <a:pt x="798" y="374"/>
                  </a:lnTo>
                  <a:lnTo>
                    <a:pt x="798" y="374"/>
                  </a:lnTo>
                  <a:lnTo>
                    <a:pt x="796" y="366"/>
                  </a:lnTo>
                  <a:lnTo>
                    <a:pt x="795" y="360"/>
                  </a:lnTo>
                  <a:lnTo>
                    <a:pt x="789" y="348"/>
                  </a:lnTo>
                  <a:lnTo>
                    <a:pt x="783" y="336"/>
                  </a:lnTo>
                  <a:lnTo>
                    <a:pt x="781" y="328"/>
                  </a:lnTo>
                  <a:lnTo>
                    <a:pt x="779" y="322"/>
                  </a:lnTo>
                  <a:lnTo>
                    <a:pt x="779" y="322"/>
                  </a:lnTo>
                  <a:lnTo>
                    <a:pt x="786" y="325"/>
                  </a:lnTo>
                  <a:lnTo>
                    <a:pt x="790" y="330"/>
                  </a:lnTo>
                  <a:lnTo>
                    <a:pt x="796" y="342"/>
                  </a:lnTo>
                  <a:lnTo>
                    <a:pt x="796" y="342"/>
                  </a:lnTo>
                  <a:lnTo>
                    <a:pt x="813" y="377"/>
                  </a:lnTo>
                  <a:lnTo>
                    <a:pt x="828" y="412"/>
                  </a:lnTo>
                  <a:lnTo>
                    <a:pt x="828" y="412"/>
                  </a:lnTo>
                  <a:lnTo>
                    <a:pt x="825" y="389"/>
                  </a:lnTo>
                  <a:lnTo>
                    <a:pt x="821" y="369"/>
                  </a:lnTo>
                  <a:lnTo>
                    <a:pt x="805" y="330"/>
                  </a:lnTo>
                  <a:lnTo>
                    <a:pt x="805" y="330"/>
                  </a:lnTo>
                  <a:lnTo>
                    <a:pt x="802" y="325"/>
                  </a:lnTo>
                  <a:lnTo>
                    <a:pt x="802" y="322"/>
                  </a:lnTo>
                  <a:lnTo>
                    <a:pt x="804" y="319"/>
                  </a:lnTo>
                  <a:lnTo>
                    <a:pt x="804" y="319"/>
                  </a:lnTo>
                  <a:lnTo>
                    <a:pt x="808" y="321"/>
                  </a:lnTo>
                  <a:lnTo>
                    <a:pt x="812" y="325"/>
                  </a:lnTo>
                  <a:lnTo>
                    <a:pt x="816" y="333"/>
                  </a:lnTo>
                  <a:lnTo>
                    <a:pt x="816" y="333"/>
                  </a:lnTo>
                  <a:lnTo>
                    <a:pt x="825" y="350"/>
                  </a:lnTo>
                  <a:lnTo>
                    <a:pt x="830" y="357"/>
                  </a:lnTo>
                  <a:lnTo>
                    <a:pt x="833" y="366"/>
                  </a:lnTo>
                  <a:lnTo>
                    <a:pt x="833" y="366"/>
                  </a:lnTo>
                  <a:lnTo>
                    <a:pt x="831" y="360"/>
                  </a:lnTo>
                  <a:lnTo>
                    <a:pt x="830" y="354"/>
                  </a:lnTo>
                  <a:lnTo>
                    <a:pt x="824" y="342"/>
                  </a:lnTo>
                  <a:lnTo>
                    <a:pt x="819" y="330"/>
                  </a:lnTo>
                  <a:lnTo>
                    <a:pt x="818" y="325"/>
                  </a:lnTo>
                  <a:lnTo>
                    <a:pt x="819" y="321"/>
                  </a:lnTo>
                  <a:lnTo>
                    <a:pt x="819" y="321"/>
                  </a:lnTo>
                  <a:lnTo>
                    <a:pt x="825" y="325"/>
                  </a:lnTo>
                  <a:lnTo>
                    <a:pt x="831" y="331"/>
                  </a:lnTo>
                  <a:lnTo>
                    <a:pt x="840" y="346"/>
                  </a:lnTo>
                  <a:lnTo>
                    <a:pt x="848" y="362"/>
                  </a:lnTo>
                  <a:lnTo>
                    <a:pt x="856" y="377"/>
                  </a:lnTo>
                  <a:lnTo>
                    <a:pt x="856" y="377"/>
                  </a:lnTo>
                  <a:lnTo>
                    <a:pt x="854" y="368"/>
                  </a:lnTo>
                  <a:lnTo>
                    <a:pt x="851" y="360"/>
                  </a:lnTo>
                  <a:lnTo>
                    <a:pt x="845" y="346"/>
                  </a:lnTo>
                  <a:lnTo>
                    <a:pt x="839" y="331"/>
                  </a:lnTo>
                  <a:lnTo>
                    <a:pt x="837" y="324"/>
                  </a:lnTo>
                  <a:lnTo>
                    <a:pt x="837" y="316"/>
                  </a:lnTo>
                  <a:lnTo>
                    <a:pt x="837" y="316"/>
                  </a:lnTo>
                  <a:lnTo>
                    <a:pt x="844" y="321"/>
                  </a:lnTo>
                  <a:lnTo>
                    <a:pt x="850" y="327"/>
                  </a:lnTo>
                  <a:lnTo>
                    <a:pt x="859" y="342"/>
                  </a:lnTo>
                  <a:lnTo>
                    <a:pt x="866" y="357"/>
                  </a:lnTo>
                  <a:lnTo>
                    <a:pt x="876" y="372"/>
                  </a:lnTo>
                  <a:lnTo>
                    <a:pt x="876" y="372"/>
                  </a:lnTo>
                  <a:lnTo>
                    <a:pt x="876" y="368"/>
                  </a:lnTo>
                  <a:lnTo>
                    <a:pt x="872" y="365"/>
                  </a:lnTo>
                  <a:lnTo>
                    <a:pt x="869" y="359"/>
                  </a:lnTo>
                  <a:lnTo>
                    <a:pt x="869" y="359"/>
                  </a:lnTo>
                  <a:lnTo>
                    <a:pt x="868" y="353"/>
                  </a:lnTo>
                  <a:lnTo>
                    <a:pt x="865" y="346"/>
                  </a:lnTo>
                  <a:lnTo>
                    <a:pt x="865" y="346"/>
                  </a:lnTo>
                  <a:lnTo>
                    <a:pt x="857" y="333"/>
                  </a:lnTo>
                  <a:lnTo>
                    <a:pt x="854" y="325"/>
                  </a:lnTo>
                  <a:lnTo>
                    <a:pt x="854" y="322"/>
                  </a:lnTo>
                  <a:lnTo>
                    <a:pt x="856" y="318"/>
                  </a:lnTo>
                  <a:lnTo>
                    <a:pt x="856" y="318"/>
                  </a:lnTo>
                  <a:lnTo>
                    <a:pt x="859" y="319"/>
                  </a:lnTo>
                  <a:lnTo>
                    <a:pt x="862" y="322"/>
                  </a:lnTo>
                  <a:lnTo>
                    <a:pt x="866" y="328"/>
                  </a:lnTo>
                  <a:lnTo>
                    <a:pt x="876" y="343"/>
                  </a:lnTo>
                  <a:lnTo>
                    <a:pt x="876" y="343"/>
                  </a:lnTo>
                  <a:lnTo>
                    <a:pt x="874" y="337"/>
                  </a:lnTo>
                  <a:lnTo>
                    <a:pt x="871" y="331"/>
                  </a:lnTo>
                  <a:lnTo>
                    <a:pt x="869" y="325"/>
                  </a:lnTo>
                  <a:lnTo>
                    <a:pt x="869" y="322"/>
                  </a:lnTo>
                  <a:lnTo>
                    <a:pt x="869" y="319"/>
                  </a:lnTo>
                  <a:lnTo>
                    <a:pt x="869" y="319"/>
                  </a:lnTo>
                  <a:lnTo>
                    <a:pt x="872" y="319"/>
                  </a:lnTo>
                  <a:lnTo>
                    <a:pt x="876" y="321"/>
                  </a:lnTo>
                  <a:lnTo>
                    <a:pt x="880" y="325"/>
                  </a:lnTo>
                  <a:lnTo>
                    <a:pt x="886" y="336"/>
                  </a:lnTo>
                  <a:lnTo>
                    <a:pt x="886" y="336"/>
                  </a:lnTo>
                  <a:lnTo>
                    <a:pt x="894" y="346"/>
                  </a:lnTo>
                  <a:lnTo>
                    <a:pt x="900" y="357"/>
                  </a:lnTo>
                  <a:lnTo>
                    <a:pt x="900" y="357"/>
                  </a:lnTo>
                  <a:lnTo>
                    <a:pt x="897" y="346"/>
                  </a:lnTo>
                  <a:lnTo>
                    <a:pt x="892" y="337"/>
                  </a:lnTo>
                  <a:lnTo>
                    <a:pt x="888" y="327"/>
                  </a:lnTo>
                  <a:lnTo>
                    <a:pt x="886" y="321"/>
                  </a:lnTo>
                  <a:lnTo>
                    <a:pt x="886" y="314"/>
                  </a:lnTo>
                  <a:lnTo>
                    <a:pt x="886" y="314"/>
                  </a:lnTo>
                  <a:lnTo>
                    <a:pt x="892" y="318"/>
                  </a:lnTo>
                  <a:lnTo>
                    <a:pt x="897" y="321"/>
                  </a:lnTo>
                  <a:lnTo>
                    <a:pt x="903" y="328"/>
                  </a:lnTo>
                  <a:lnTo>
                    <a:pt x="908" y="337"/>
                  </a:lnTo>
                  <a:lnTo>
                    <a:pt x="914" y="346"/>
                  </a:lnTo>
                  <a:lnTo>
                    <a:pt x="914" y="346"/>
                  </a:lnTo>
                  <a:lnTo>
                    <a:pt x="911" y="336"/>
                  </a:lnTo>
                  <a:lnTo>
                    <a:pt x="906" y="327"/>
                  </a:lnTo>
                  <a:lnTo>
                    <a:pt x="903" y="318"/>
                  </a:lnTo>
                  <a:lnTo>
                    <a:pt x="903" y="313"/>
                  </a:lnTo>
                  <a:lnTo>
                    <a:pt x="903" y="307"/>
                  </a:lnTo>
                  <a:lnTo>
                    <a:pt x="903" y="307"/>
                  </a:lnTo>
                  <a:lnTo>
                    <a:pt x="906" y="308"/>
                  </a:lnTo>
                  <a:lnTo>
                    <a:pt x="909" y="311"/>
                  </a:lnTo>
                  <a:lnTo>
                    <a:pt x="915" y="318"/>
                  </a:lnTo>
                  <a:lnTo>
                    <a:pt x="924" y="333"/>
                  </a:lnTo>
                  <a:lnTo>
                    <a:pt x="924" y="333"/>
                  </a:lnTo>
                  <a:lnTo>
                    <a:pt x="923" y="328"/>
                  </a:lnTo>
                  <a:lnTo>
                    <a:pt x="921" y="322"/>
                  </a:lnTo>
                  <a:lnTo>
                    <a:pt x="920" y="316"/>
                  </a:lnTo>
                  <a:lnTo>
                    <a:pt x="920" y="311"/>
                  </a:lnTo>
                  <a:lnTo>
                    <a:pt x="920" y="311"/>
                  </a:lnTo>
                  <a:lnTo>
                    <a:pt x="926" y="313"/>
                  </a:lnTo>
                  <a:lnTo>
                    <a:pt x="929" y="316"/>
                  </a:lnTo>
                  <a:lnTo>
                    <a:pt x="932" y="319"/>
                  </a:lnTo>
                  <a:lnTo>
                    <a:pt x="935" y="324"/>
                  </a:lnTo>
                  <a:lnTo>
                    <a:pt x="935" y="324"/>
                  </a:lnTo>
                  <a:lnTo>
                    <a:pt x="933" y="318"/>
                  </a:lnTo>
                  <a:lnTo>
                    <a:pt x="933" y="308"/>
                  </a:lnTo>
                  <a:lnTo>
                    <a:pt x="933" y="308"/>
                  </a:lnTo>
                  <a:lnTo>
                    <a:pt x="935" y="307"/>
                  </a:lnTo>
                  <a:lnTo>
                    <a:pt x="938" y="307"/>
                  </a:lnTo>
                  <a:lnTo>
                    <a:pt x="938" y="307"/>
                  </a:lnTo>
                  <a:lnTo>
                    <a:pt x="937" y="302"/>
                  </a:lnTo>
                  <a:lnTo>
                    <a:pt x="937" y="298"/>
                  </a:lnTo>
                  <a:lnTo>
                    <a:pt x="937" y="298"/>
                  </a:lnTo>
                  <a:lnTo>
                    <a:pt x="941" y="301"/>
                  </a:lnTo>
                  <a:lnTo>
                    <a:pt x="944" y="304"/>
                  </a:lnTo>
                  <a:lnTo>
                    <a:pt x="947" y="313"/>
                  </a:lnTo>
                  <a:lnTo>
                    <a:pt x="947" y="313"/>
                  </a:lnTo>
                  <a:lnTo>
                    <a:pt x="950" y="322"/>
                  </a:lnTo>
                  <a:lnTo>
                    <a:pt x="952" y="331"/>
                  </a:lnTo>
                  <a:lnTo>
                    <a:pt x="952" y="331"/>
                  </a:lnTo>
                  <a:lnTo>
                    <a:pt x="947" y="333"/>
                  </a:lnTo>
                  <a:lnTo>
                    <a:pt x="944" y="330"/>
                  </a:lnTo>
                  <a:lnTo>
                    <a:pt x="944" y="330"/>
                  </a:lnTo>
                  <a:lnTo>
                    <a:pt x="947" y="339"/>
                  </a:lnTo>
                  <a:lnTo>
                    <a:pt x="949" y="350"/>
                  </a:lnTo>
                  <a:lnTo>
                    <a:pt x="949" y="350"/>
                  </a:lnTo>
                  <a:lnTo>
                    <a:pt x="947" y="350"/>
                  </a:lnTo>
                  <a:lnTo>
                    <a:pt x="946" y="351"/>
                  </a:lnTo>
                  <a:lnTo>
                    <a:pt x="946" y="351"/>
                  </a:lnTo>
                  <a:lnTo>
                    <a:pt x="944" y="351"/>
                  </a:lnTo>
                  <a:lnTo>
                    <a:pt x="944" y="351"/>
                  </a:lnTo>
                  <a:lnTo>
                    <a:pt x="940" y="346"/>
                  </a:lnTo>
                  <a:lnTo>
                    <a:pt x="938" y="342"/>
                  </a:lnTo>
                  <a:lnTo>
                    <a:pt x="935" y="336"/>
                  </a:lnTo>
                  <a:lnTo>
                    <a:pt x="930" y="330"/>
                  </a:lnTo>
                  <a:lnTo>
                    <a:pt x="930" y="330"/>
                  </a:lnTo>
                  <a:lnTo>
                    <a:pt x="935" y="346"/>
                  </a:lnTo>
                  <a:lnTo>
                    <a:pt x="937" y="354"/>
                  </a:lnTo>
                  <a:lnTo>
                    <a:pt x="937" y="362"/>
                  </a:lnTo>
                  <a:lnTo>
                    <a:pt x="937" y="362"/>
                  </a:lnTo>
                  <a:lnTo>
                    <a:pt x="935" y="362"/>
                  </a:lnTo>
                  <a:lnTo>
                    <a:pt x="935" y="362"/>
                  </a:lnTo>
                  <a:lnTo>
                    <a:pt x="932" y="360"/>
                  </a:lnTo>
                  <a:lnTo>
                    <a:pt x="929" y="357"/>
                  </a:lnTo>
                  <a:lnTo>
                    <a:pt x="926" y="353"/>
                  </a:lnTo>
                  <a:lnTo>
                    <a:pt x="924" y="345"/>
                  </a:lnTo>
                  <a:lnTo>
                    <a:pt x="920" y="339"/>
                  </a:lnTo>
                  <a:lnTo>
                    <a:pt x="920" y="339"/>
                  </a:lnTo>
                  <a:lnTo>
                    <a:pt x="921" y="348"/>
                  </a:lnTo>
                  <a:lnTo>
                    <a:pt x="924" y="359"/>
                  </a:lnTo>
                  <a:lnTo>
                    <a:pt x="927" y="369"/>
                  </a:lnTo>
                  <a:lnTo>
                    <a:pt x="927" y="377"/>
                  </a:lnTo>
                  <a:lnTo>
                    <a:pt x="927" y="377"/>
                  </a:lnTo>
                  <a:lnTo>
                    <a:pt x="924" y="377"/>
                  </a:lnTo>
                  <a:lnTo>
                    <a:pt x="921" y="375"/>
                  </a:lnTo>
                  <a:lnTo>
                    <a:pt x="918" y="371"/>
                  </a:lnTo>
                  <a:lnTo>
                    <a:pt x="914" y="360"/>
                  </a:lnTo>
                  <a:lnTo>
                    <a:pt x="914" y="360"/>
                  </a:lnTo>
                  <a:lnTo>
                    <a:pt x="908" y="346"/>
                  </a:lnTo>
                  <a:lnTo>
                    <a:pt x="898" y="334"/>
                  </a:lnTo>
                  <a:lnTo>
                    <a:pt x="898" y="334"/>
                  </a:lnTo>
                  <a:lnTo>
                    <a:pt x="906" y="356"/>
                  </a:lnTo>
                  <a:lnTo>
                    <a:pt x="909" y="366"/>
                  </a:lnTo>
                  <a:lnTo>
                    <a:pt x="911" y="378"/>
                  </a:lnTo>
                  <a:lnTo>
                    <a:pt x="911" y="378"/>
                  </a:lnTo>
                  <a:lnTo>
                    <a:pt x="905" y="380"/>
                  </a:lnTo>
                  <a:lnTo>
                    <a:pt x="905" y="380"/>
                  </a:lnTo>
                  <a:lnTo>
                    <a:pt x="894" y="360"/>
                  </a:lnTo>
                  <a:lnTo>
                    <a:pt x="883" y="339"/>
                  </a:lnTo>
                  <a:lnTo>
                    <a:pt x="883" y="339"/>
                  </a:lnTo>
                  <a:lnTo>
                    <a:pt x="886" y="350"/>
                  </a:lnTo>
                  <a:lnTo>
                    <a:pt x="889" y="360"/>
                  </a:lnTo>
                  <a:lnTo>
                    <a:pt x="894" y="371"/>
                  </a:lnTo>
                  <a:lnTo>
                    <a:pt x="895" y="382"/>
                  </a:lnTo>
                  <a:lnTo>
                    <a:pt x="895" y="382"/>
                  </a:lnTo>
                  <a:lnTo>
                    <a:pt x="891" y="383"/>
                  </a:lnTo>
                  <a:lnTo>
                    <a:pt x="891" y="383"/>
                  </a:lnTo>
                  <a:lnTo>
                    <a:pt x="883" y="368"/>
                  </a:lnTo>
                  <a:lnTo>
                    <a:pt x="876" y="354"/>
                  </a:lnTo>
                  <a:lnTo>
                    <a:pt x="876" y="354"/>
                  </a:lnTo>
                  <a:lnTo>
                    <a:pt x="879" y="363"/>
                  </a:lnTo>
                  <a:lnTo>
                    <a:pt x="882" y="372"/>
                  </a:lnTo>
                  <a:lnTo>
                    <a:pt x="885" y="382"/>
                  </a:lnTo>
                  <a:lnTo>
                    <a:pt x="885" y="392"/>
                  </a:lnTo>
                  <a:lnTo>
                    <a:pt x="885" y="392"/>
                  </a:lnTo>
                  <a:lnTo>
                    <a:pt x="883" y="394"/>
                  </a:lnTo>
                  <a:lnTo>
                    <a:pt x="882" y="395"/>
                  </a:lnTo>
                  <a:lnTo>
                    <a:pt x="880" y="395"/>
                  </a:lnTo>
                  <a:lnTo>
                    <a:pt x="880" y="395"/>
                  </a:lnTo>
                  <a:lnTo>
                    <a:pt x="872" y="382"/>
                  </a:lnTo>
                  <a:lnTo>
                    <a:pt x="865" y="366"/>
                  </a:lnTo>
                  <a:lnTo>
                    <a:pt x="857" y="353"/>
                  </a:lnTo>
                  <a:lnTo>
                    <a:pt x="850" y="337"/>
                  </a:lnTo>
                  <a:lnTo>
                    <a:pt x="850" y="337"/>
                  </a:lnTo>
                  <a:lnTo>
                    <a:pt x="854" y="351"/>
                  </a:lnTo>
                  <a:lnTo>
                    <a:pt x="859" y="365"/>
                  </a:lnTo>
                  <a:lnTo>
                    <a:pt x="863" y="378"/>
                  </a:lnTo>
                  <a:lnTo>
                    <a:pt x="863" y="386"/>
                  </a:lnTo>
                  <a:lnTo>
                    <a:pt x="863" y="394"/>
                  </a:lnTo>
                  <a:lnTo>
                    <a:pt x="863" y="394"/>
                  </a:lnTo>
                  <a:lnTo>
                    <a:pt x="862" y="394"/>
                  </a:lnTo>
                  <a:lnTo>
                    <a:pt x="860" y="395"/>
                  </a:lnTo>
                  <a:lnTo>
                    <a:pt x="860" y="395"/>
                  </a:lnTo>
                  <a:lnTo>
                    <a:pt x="856" y="391"/>
                  </a:lnTo>
                  <a:lnTo>
                    <a:pt x="853" y="386"/>
                  </a:lnTo>
                  <a:lnTo>
                    <a:pt x="848" y="374"/>
                  </a:lnTo>
                  <a:lnTo>
                    <a:pt x="842" y="363"/>
                  </a:lnTo>
                  <a:lnTo>
                    <a:pt x="839" y="357"/>
                  </a:lnTo>
                  <a:lnTo>
                    <a:pt x="836" y="353"/>
                  </a:lnTo>
                  <a:lnTo>
                    <a:pt x="836" y="353"/>
                  </a:lnTo>
                  <a:lnTo>
                    <a:pt x="845" y="380"/>
                  </a:lnTo>
                  <a:lnTo>
                    <a:pt x="850" y="395"/>
                  </a:lnTo>
                  <a:lnTo>
                    <a:pt x="850" y="409"/>
                  </a:lnTo>
                  <a:lnTo>
                    <a:pt x="850" y="409"/>
                  </a:lnTo>
                  <a:lnTo>
                    <a:pt x="847" y="409"/>
                  </a:lnTo>
                  <a:lnTo>
                    <a:pt x="845" y="407"/>
                  </a:lnTo>
                  <a:lnTo>
                    <a:pt x="842" y="403"/>
                  </a:lnTo>
                  <a:lnTo>
                    <a:pt x="837" y="392"/>
                  </a:lnTo>
                  <a:lnTo>
                    <a:pt x="837" y="392"/>
                  </a:lnTo>
                  <a:lnTo>
                    <a:pt x="822" y="357"/>
                  </a:lnTo>
                  <a:lnTo>
                    <a:pt x="822" y="357"/>
                  </a:lnTo>
                  <a:lnTo>
                    <a:pt x="830" y="386"/>
                  </a:lnTo>
                  <a:lnTo>
                    <a:pt x="833" y="401"/>
                  </a:lnTo>
                  <a:lnTo>
                    <a:pt x="834" y="420"/>
                  </a:lnTo>
                  <a:lnTo>
                    <a:pt x="834" y="420"/>
                  </a:lnTo>
                  <a:lnTo>
                    <a:pt x="833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25" y="418"/>
                  </a:lnTo>
                  <a:lnTo>
                    <a:pt x="822" y="414"/>
                  </a:lnTo>
                  <a:lnTo>
                    <a:pt x="818" y="403"/>
                  </a:lnTo>
                  <a:lnTo>
                    <a:pt x="813" y="391"/>
                  </a:lnTo>
                  <a:lnTo>
                    <a:pt x="807" y="380"/>
                  </a:lnTo>
                  <a:lnTo>
                    <a:pt x="807" y="380"/>
                  </a:lnTo>
                  <a:lnTo>
                    <a:pt x="810" y="392"/>
                  </a:lnTo>
                  <a:lnTo>
                    <a:pt x="813" y="406"/>
                  </a:lnTo>
                  <a:lnTo>
                    <a:pt x="816" y="418"/>
                  </a:lnTo>
                  <a:lnTo>
                    <a:pt x="818" y="432"/>
                  </a:lnTo>
                  <a:lnTo>
                    <a:pt x="818" y="432"/>
                  </a:lnTo>
                  <a:lnTo>
                    <a:pt x="813" y="432"/>
                  </a:lnTo>
                  <a:lnTo>
                    <a:pt x="810" y="430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04" y="423"/>
                  </a:lnTo>
                  <a:lnTo>
                    <a:pt x="801" y="423"/>
                  </a:lnTo>
                  <a:lnTo>
                    <a:pt x="801" y="423"/>
                  </a:lnTo>
                  <a:lnTo>
                    <a:pt x="801" y="429"/>
                  </a:lnTo>
                  <a:lnTo>
                    <a:pt x="802" y="435"/>
                  </a:lnTo>
                  <a:lnTo>
                    <a:pt x="802" y="441"/>
                  </a:lnTo>
                  <a:lnTo>
                    <a:pt x="801" y="446"/>
                  </a:lnTo>
                  <a:lnTo>
                    <a:pt x="801" y="446"/>
                  </a:lnTo>
                  <a:lnTo>
                    <a:pt x="810" y="490"/>
                  </a:lnTo>
                  <a:lnTo>
                    <a:pt x="819" y="534"/>
                  </a:lnTo>
                  <a:lnTo>
                    <a:pt x="819" y="534"/>
                  </a:lnTo>
                  <a:lnTo>
                    <a:pt x="816" y="504"/>
                  </a:lnTo>
                  <a:lnTo>
                    <a:pt x="812" y="473"/>
                  </a:lnTo>
                  <a:lnTo>
                    <a:pt x="812" y="473"/>
                  </a:lnTo>
                  <a:lnTo>
                    <a:pt x="808" y="456"/>
                  </a:lnTo>
                  <a:lnTo>
                    <a:pt x="807" y="449"/>
                  </a:lnTo>
                  <a:lnTo>
                    <a:pt x="808" y="441"/>
                  </a:lnTo>
                  <a:lnTo>
                    <a:pt x="808" y="441"/>
                  </a:lnTo>
                  <a:lnTo>
                    <a:pt x="810" y="441"/>
                  </a:lnTo>
                  <a:lnTo>
                    <a:pt x="813" y="443"/>
                  </a:lnTo>
                  <a:lnTo>
                    <a:pt x="815" y="447"/>
                  </a:lnTo>
                  <a:lnTo>
                    <a:pt x="816" y="459"/>
                  </a:lnTo>
                  <a:lnTo>
                    <a:pt x="816" y="459"/>
                  </a:lnTo>
                  <a:lnTo>
                    <a:pt x="825" y="499"/>
                  </a:lnTo>
                  <a:lnTo>
                    <a:pt x="830" y="517"/>
                  </a:lnTo>
                  <a:lnTo>
                    <a:pt x="833" y="536"/>
                  </a:lnTo>
                  <a:lnTo>
                    <a:pt x="833" y="536"/>
                  </a:lnTo>
                  <a:lnTo>
                    <a:pt x="831" y="514"/>
                  </a:lnTo>
                  <a:lnTo>
                    <a:pt x="827" y="493"/>
                  </a:lnTo>
                  <a:lnTo>
                    <a:pt x="824" y="472"/>
                  </a:lnTo>
                  <a:lnTo>
                    <a:pt x="821" y="450"/>
                  </a:lnTo>
                  <a:lnTo>
                    <a:pt x="821" y="450"/>
                  </a:lnTo>
                  <a:lnTo>
                    <a:pt x="824" y="452"/>
                  </a:lnTo>
                  <a:lnTo>
                    <a:pt x="827" y="455"/>
                  </a:lnTo>
                  <a:lnTo>
                    <a:pt x="830" y="461"/>
                  </a:lnTo>
                  <a:lnTo>
                    <a:pt x="836" y="476"/>
                  </a:lnTo>
                  <a:lnTo>
                    <a:pt x="836" y="476"/>
                  </a:lnTo>
                  <a:lnTo>
                    <a:pt x="839" y="484"/>
                  </a:lnTo>
                  <a:lnTo>
                    <a:pt x="842" y="493"/>
                  </a:lnTo>
                  <a:lnTo>
                    <a:pt x="842" y="493"/>
                  </a:lnTo>
                  <a:lnTo>
                    <a:pt x="840" y="487"/>
                  </a:lnTo>
                  <a:lnTo>
                    <a:pt x="839" y="482"/>
                  </a:lnTo>
                  <a:lnTo>
                    <a:pt x="837" y="476"/>
                  </a:lnTo>
                  <a:lnTo>
                    <a:pt x="839" y="470"/>
                  </a:lnTo>
                  <a:lnTo>
                    <a:pt x="839" y="470"/>
                  </a:lnTo>
                  <a:lnTo>
                    <a:pt x="844" y="470"/>
                  </a:lnTo>
                  <a:lnTo>
                    <a:pt x="845" y="473"/>
                  </a:lnTo>
                  <a:lnTo>
                    <a:pt x="848" y="481"/>
                  </a:lnTo>
                  <a:lnTo>
                    <a:pt x="848" y="481"/>
                  </a:lnTo>
                  <a:lnTo>
                    <a:pt x="853" y="494"/>
                  </a:lnTo>
                  <a:lnTo>
                    <a:pt x="857" y="507"/>
                  </a:lnTo>
                  <a:lnTo>
                    <a:pt x="857" y="507"/>
                  </a:lnTo>
                  <a:lnTo>
                    <a:pt x="857" y="500"/>
                  </a:lnTo>
                  <a:lnTo>
                    <a:pt x="857" y="497"/>
                  </a:lnTo>
                  <a:lnTo>
                    <a:pt x="859" y="496"/>
                  </a:lnTo>
                  <a:lnTo>
                    <a:pt x="859" y="496"/>
                  </a:lnTo>
                  <a:lnTo>
                    <a:pt x="863" y="497"/>
                  </a:lnTo>
                  <a:lnTo>
                    <a:pt x="866" y="502"/>
                  </a:lnTo>
                  <a:lnTo>
                    <a:pt x="871" y="511"/>
                  </a:lnTo>
                  <a:lnTo>
                    <a:pt x="874" y="520"/>
                  </a:lnTo>
                  <a:lnTo>
                    <a:pt x="879" y="529"/>
                  </a:lnTo>
                  <a:lnTo>
                    <a:pt x="879" y="529"/>
                  </a:lnTo>
                  <a:lnTo>
                    <a:pt x="877" y="520"/>
                  </a:lnTo>
                  <a:lnTo>
                    <a:pt x="874" y="510"/>
                  </a:lnTo>
                  <a:lnTo>
                    <a:pt x="872" y="500"/>
                  </a:lnTo>
                  <a:lnTo>
                    <a:pt x="872" y="494"/>
                  </a:lnTo>
                  <a:lnTo>
                    <a:pt x="874" y="490"/>
                  </a:lnTo>
                  <a:lnTo>
                    <a:pt x="874" y="490"/>
                  </a:lnTo>
                  <a:lnTo>
                    <a:pt x="877" y="493"/>
                  </a:lnTo>
                  <a:lnTo>
                    <a:pt x="880" y="494"/>
                  </a:lnTo>
                  <a:lnTo>
                    <a:pt x="885" y="502"/>
                  </a:lnTo>
                  <a:lnTo>
                    <a:pt x="889" y="517"/>
                  </a:lnTo>
                  <a:lnTo>
                    <a:pt x="889" y="517"/>
                  </a:lnTo>
                  <a:lnTo>
                    <a:pt x="891" y="513"/>
                  </a:lnTo>
                  <a:lnTo>
                    <a:pt x="889" y="507"/>
                  </a:lnTo>
                  <a:lnTo>
                    <a:pt x="889" y="499"/>
                  </a:lnTo>
                  <a:lnTo>
                    <a:pt x="891" y="493"/>
                  </a:lnTo>
                  <a:lnTo>
                    <a:pt x="891" y="493"/>
                  </a:lnTo>
                  <a:lnTo>
                    <a:pt x="894" y="493"/>
                  </a:lnTo>
                  <a:lnTo>
                    <a:pt x="897" y="496"/>
                  </a:lnTo>
                  <a:lnTo>
                    <a:pt x="900" y="500"/>
                  </a:lnTo>
                  <a:lnTo>
                    <a:pt x="903" y="508"/>
                  </a:lnTo>
                  <a:lnTo>
                    <a:pt x="906" y="514"/>
                  </a:lnTo>
                  <a:lnTo>
                    <a:pt x="906" y="514"/>
                  </a:lnTo>
                  <a:lnTo>
                    <a:pt x="908" y="510"/>
                  </a:lnTo>
                  <a:lnTo>
                    <a:pt x="908" y="507"/>
                  </a:lnTo>
                  <a:lnTo>
                    <a:pt x="909" y="504"/>
                  </a:lnTo>
                  <a:lnTo>
                    <a:pt x="909" y="504"/>
                  </a:lnTo>
                  <a:lnTo>
                    <a:pt x="911" y="504"/>
                  </a:lnTo>
                  <a:lnTo>
                    <a:pt x="911" y="505"/>
                  </a:lnTo>
                  <a:lnTo>
                    <a:pt x="912" y="505"/>
                  </a:lnTo>
                  <a:lnTo>
                    <a:pt x="914" y="505"/>
                  </a:lnTo>
                  <a:lnTo>
                    <a:pt x="914" y="505"/>
                  </a:lnTo>
                  <a:lnTo>
                    <a:pt x="915" y="510"/>
                  </a:lnTo>
                  <a:lnTo>
                    <a:pt x="917" y="514"/>
                  </a:lnTo>
                  <a:lnTo>
                    <a:pt x="917" y="514"/>
                  </a:lnTo>
                  <a:lnTo>
                    <a:pt x="918" y="511"/>
                  </a:lnTo>
                  <a:lnTo>
                    <a:pt x="920" y="505"/>
                  </a:lnTo>
                  <a:lnTo>
                    <a:pt x="920" y="505"/>
                  </a:lnTo>
                  <a:lnTo>
                    <a:pt x="924" y="507"/>
                  </a:lnTo>
                  <a:lnTo>
                    <a:pt x="926" y="507"/>
                  </a:lnTo>
                  <a:lnTo>
                    <a:pt x="929" y="505"/>
                  </a:lnTo>
                  <a:lnTo>
                    <a:pt x="929" y="505"/>
                  </a:lnTo>
                  <a:lnTo>
                    <a:pt x="927" y="511"/>
                  </a:lnTo>
                  <a:lnTo>
                    <a:pt x="929" y="516"/>
                  </a:lnTo>
                  <a:lnTo>
                    <a:pt x="930" y="528"/>
                  </a:lnTo>
                  <a:lnTo>
                    <a:pt x="932" y="542"/>
                  </a:lnTo>
                  <a:lnTo>
                    <a:pt x="932" y="548"/>
                  </a:lnTo>
                  <a:lnTo>
                    <a:pt x="930" y="554"/>
                  </a:lnTo>
                  <a:lnTo>
                    <a:pt x="930" y="554"/>
                  </a:lnTo>
                  <a:lnTo>
                    <a:pt x="929" y="554"/>
                  </a:lnTo>
                  <a:lnTo>
                    <a:pt x="927" y="552"/>
                  </a:lnTo>
                  <a:lnTo>
                    <a:pt x="927" y="551"/>
                  </a:lnTo>
                  <a:lnTo>
                    <a:pt x="926" y="549"/>
                  </a:lnTo>
                  <a:lnTo>
                    <a:pt x="926" y="549"/>
                  </a:lnTo>
                  <a:lnTo>
                    <a:pt x="926" y="551"/>
                  </a:lnTo>
                  <a:lnTo>
                    <a:pt x="926" y="554"/>
                  </a:lnTo>
                  <a:lnTo>
                    <a:pt x="926" y="555"/>
                  </a:lnTo>
                  <a:lnTo>
                    <a:pt x="924" y="557"/>
                  </a:lnTo>
                  <a:lnTo>
                    <a:pt x="924" y="557"/>
                  </a:lnTo>
                  <a:lnTo>
                    <a:pt x="921" y="557"/>
                  </a:lnTo>
                  <a:lnTo>
                    <a:pt x="921" y="557"/>
                  </a:lnTo>
                  <a:lnTo>
                    <a:pt x="918" y="552"/>
                  </a:lnTo>
                  <a:lnTo>
                    <a:pt x="918" y="548"/>
                  </a:lnTo>
                  <a:lnTo>
                    <a:pt x="917" y="542"/>
                  </a:lnTo>
                  <a:lnTo>
                    <a:pt x="915" y="537"/>
                  </a:lnTo>
                  <a:lnTo>
                    <a:pt x="915" y="537"/>
                  </a:lnTo>
                  <a:lnTo>
                    <a:pt x="915" y="543"/>
                  </a:lnTo>
                  <a:lnTo>
                    <a:pt x="915" y="549"/>
                  </a:lnTo>
                  <a:lnTo>
                    <a:pt x="915" y="555"/>
                  </a:lnTo>
                  <a:lnTo>
                    <a:pt x="914" y="557"/>
                  </a:lnTo>
                  <a:lnTo>
                    <a:pt x="911" y="558"/>
                  </a:lnTo>
                  <a:lnTo>
                    <a:pt x="911" y="558"/>
                  </a:lnTo>
                  <a:lnTo>
                    <a:pt x="908" y="554"/>
                  </a:lnTo>
                  <a:lnTo>
                    <a:pt x="906" y="548"/>
                  </a:lnTo>
                  <a:lnTo>
                    <a:pt x="905" y="534"/>
                  </a:lnTo>
                  <a:lnTo>
                    <a:pt x="905" y="534"/>
                  </a:lnTo>
                  <a:lnTo>
                    <a:pt x="901" y="522"/>
                  </a:lnTo>
                  <a:lnTo>
                    <a:pt x="897" y="511"/>
                  </a:lnTo>
                  <a:lnTo>
                    <a:pt x="897" y="511"/>
                  </a:lnTo>
                  <a:lnTo>
                    <a:pt x="898" y="523"/>
                  </a:lnTo>
                  <a:lnTo>
                    <a:pt x="900" y="536"/>
                  </a:lnTo>
                  <a:lnTo>
                    <a:pt x="901" y="548"/>
                  </a:lnTo>
                  <a:lnTo>
                    <a:pt x="900" y="554"/>
                  </a:lnTo>
                  <a:lnTo>
                    <a:pt x="900" y="560"/>
                  </a:lnTo>
                  <a:lnTo>
                    <a:pt x="900" y="560"/>
                  </a:lnTo>
                  <a:lnTo>
                    <a:pt x="897" y="560"/>
                  </a:lnTo>
                  <a:lnTo>
                    <a:pt x="895" y="560"/>
                  </a:lnTo>
                  <a:lnTo>
                    <a:pt x="895" y="560"/>
                  </a:lnTo>
                  <a:lnTo>
                    <a:pt x="891" y="549"/>
                  </a:lnTo>
                  <a:lnTo>
                    <a:pt x="889" y="540"/>
                  </a:lnTo>
                  <a:lnTo>
                    <a:pt x="888" y="531"/>
                  </a:lnTo>
                  <a:lnTo>
                    <a:pt x="885" y="520"/>
                  </a:lnTo>
                  <a:lnTo>
                    <a:pt x="885" y="520"/>
                  </a:lnTo>
                  <a:lnTo>
                    <a:pt x="886" y="534"/>
                  </a:lnTo>
                  <a:lnTo>
                    <a:pt x="888" y="548"/>
                  </a:lnTo>
                  <a:lnTo>
                    <a:pt x="889" y="561"/>
                  </a:lnTo>
                  <a:lnTo>
                    <a:pt x="889" y="575"/>
                  </a:lnTo>
                  <a:lnTo>
                    <a:pt x="889" y="575"/>
                  </a:lnTo>
                  <a:lnTo>
                    <a:pt x="888" y="575"/>
                  </a:lnTo>
                  <a:lnTo>
                    <a:pt x="886" y="575"/>
                  </a:lnTo>
                  <a:lnTo>
                    <a:pt x="885" y="577"/>
                  </a:lnTo>
                  <a:lnTo>
                    <a:pt x="885" y="577"/>
                  </a:lnTo>
                  <a:lnTo>
                    <a:pt x="880" y="565"/>
                  </a:lnTo>
                  <a:lnTo>
                    <a:pt x="877" y="551"/>
                  </a:lnTo>
                  <a:lnTo>
                    <a:pt x="874" y="537"/>
                  </a:lnTo>
                  <a:lnTo>
                    <a:pt x="869" y="525"/>
                  </a:lnTo>
                  <a:lnTo>
                    <a:pt x="869" y="525"/>
                  </a:lnTo>
                  <a:lnTo>
                    <a:pt x="871" y="537"/>
                  </a:lnTo>
                  <a:lnTo>
                    <a:pt x="872" y="549"/>
                  </a:lnTo>
                  <a:lnTo>
                    <a:pt x="874" y="561"/>
                  </a:lnTo>
                  <a:lnTo>
                    <a:pt x="876" y="575"/>
                  </a:lnTo>
                  <a:lnTo>
                    <a:pt x="876" y="575"/>
                  </a:lnTo>
                  <a:lnTo>
                    <a:pt x="872" y="577"/>
                  </a:lnTo>
                  <a:lnTo>
                    <a:pt x="869" y="577"/>
                  </a:lnTo>
                  <a:lnTo>
                    <a:pt x="868" y="574"/>
                  </a:lnTo>
                  <a:lnTo>
                    <a:pt x="866" y="571"/>
                  </a:lnTo>
                  <a:lnTo>
                    <a:pt x="866" y="571"/>
                  </a:lnTo>
                  <a:lnTo>
                    <a:pt x="862" y="548"/>
                  </a:lnTo>
                  <a:lnTo>
                    <a:pt x="860" y="537"/>
                  </a:lnTo>
                  <a:lnTo>
                    <a:pt x="857" y="528"/>
                  </a:lnTo>
                  <a:lnTo>
                    <a:pt x="857" y="528"/>
                  </a:lnTo>
                  <a:lnTo>
                    <a:pt x="857" y="537"/>
                  </a:lnTo>
                  <a:lnTo>
                    <a:pt x="857" y="546"/>
                  </a:lnTo>
                  <a:lnTo>
                    <a:pt x="859" y="557"/>
                  </a:lnTo>
                  <a:lnTo>
                    <a:pt x="857" y="566"/>
                  </a:lnTo>
                  <a:lnTo>
                    <a:pt x="857" y="566"/>
                  </a:lnTo>
                  <a:lnTo>
                    <a:pt x="856" y="566"/>
                  </a:lnTo>
                  <a:lnTo>
                    <a:pt x="851" y="566"/>
                  </a:lnTo>
                  <a:lnTo>
                    <a:pt x="851" y="566"/>
                  </a:lnTo>
                  <a:lnTo>
                    <a:pt x="847" y="545"/>
                  </a:lnTo>
                  <a:lnTo>
                    <a:pt x="842" y="523"/>
                  </a:lnTo>
                  <a:lnTo>
                    <a:pt x="839" y="504"/>
                  </a:lnTo>
                  <a:lnTo>
                    <a:pt x="833" y="484"/>
                  </a:lnTo>
                  <a:lnTo>
                    <a:pt x="833" y="484"/>
                  </a:lnTo>
                  <a:lnTo>
                    <a:pt x="834" y="504"/>
                  </a:lnTo>
                  <a:lnTo>
                    <a:pt x="837" y="522"/>
                  </a:lnTo>
                  <a:lnTo>
                    <a:pt x="839" y="542"/>
                  </a:lnTo>
                  <a:lnTo>
                    <a:pt x="839" y="551"/>
                  </a:lnTo>
                  <a:lnTo>
                    <a:pt x="837" y="561"/>
                  </a:lnTo>
                  <a:lnTo>
                    <a:pt x="837" y="561"/>
                  </a:lnTo>
                  <a:lnTo>
                    <a:pt x="836" y="561"/>
                  </a:lnTo>
                  <a:lnTo>
                    <a:pt x="834" y="561"/>
                  </a:lnTo>
                  <a:lnTo>
                    <a:pt x="834" y="561"/>
                  </a:lnTo>
                  <a:lnTo>
                    <a:pt x="833" y="558"/>
                  </a:lnTo>
                  <a:lnTo>
                    <a:pt x="830" y="554"/>
                  </a:lnTo>
                  <a:lnTo>
                    <a:pt x="828" y="545"/>
                  </a:lnTo>
                  <a:lnTo>
                    <a:pt x="827" y="534"/>
                  </a:lnTo>
                  <a:lnTo>
                    <a:pt x="825" y="525"/>
                  </a:lnTo>
                  <a:lnTo>
                    <a:pt x="825" y="525"/>
                  </a:lnTo>
                  <a:lnTo>
                    <a:pt x="825" y="540"/>
                  </a:lnTo>
                  <a:lnTo>
                    <a:pt x="825" y="540"/>
                  </a:lnTo>
                  <a:lnTo>
                    <a:pt x="827" y="557"/>
                  </a:lnTo>
                  <a:lnTo>
                    <a:pt x="825" y="563"/>
                  </a:lnTo>
                  <a:lnTo>
                    <a:pt x="824" y="566"/>
                  </a:lnTo>
                  <a:lnTo>
                    <a:pt x="822" y="568"/>
                  </a:lnTo>
                  <a:lnTo>
                    <a:pt x="822" y="568"/>
                  </a:lnTo>
                  <a:lnTo>
                    <a:pt x="819" y="565"/>
                  </a:lnTo>
                  <a:lnTo>
                    <a:pt x="818" y="560"/>
                  </a:lnTo>
                  <a:lnTo>
                    <a:pt x="815" y="549"/>
                  </a:lnTo>
                  <a:lnTo>
                    <a:pt x="813" y="537"/>
                  </a:lnTo>
                  <a:lnTo>
                    <a:pt x="812" y="526"/>
                  </a:lnTo>
                  <a:lnTo>
                    <a:pt x="812" y="526"/>
                  </a:lnTo>
                  <a:lnTo>
                    <a:pt x="812" y="537"/>
                  </a:lnTo>
                  <a:lnTo>
                    <a:pt x="812" y="546"/>
                  </a:lnTo>
                  <a:lnTo>
                    <a:pt x="812" y="557"/>
                  </a:lnTo>
                  <a:lnTo>
                    <a:pt x="810" y="566"/>
                  </a:lnTo>
                  <a:lnTo>
                    <a:pt x="810" y="566"/>
                  </a:lnTo>
                  <a:lnTo>
                    <a:pt x="807" y="566"/>
                  </a:lnTo>
                  <a:lnTo>
                    <a:pt x="804" y="563"/>
                  </a:lnTo>
                  <a:lnTo>
                    <a:pt x="802" y="560"/>
                  </a:lnTo>
                  <a:lnTo>
                    <a:pt x="802" y="555"/>
                  </a:lnTo>
                  <a:lnTo>
                    <a:pt x="799" y="539"/>
                  </a:lnTo>
                  <a:lnTo>
                    <a:pt x="799" y="539"/>
                  </a:lnTo>
                  <a:lnTo>
                    <a:pt x="793" y="497"/>
                  </a:lnTo>
                  <a:lnTo>
                    <a:pt x="793" y="497"/>
                  </a:lnTo>
                  <a:lnTo>
                    <a:pt x="793" y="496"/>
                  </a:lnTo>
                  <a:lnTo>
                    <a:pt x="795" y="494"/>
                  </a:lnTo>
                  <a:lnTo>
                    <a:pt x="795" y="494"/>
                  </a:lnTo>
                  <a:lnTo>
                    <a:pt x="793" y="491"/>
                  </a:lnTo>
                  <a:lnTo>
                    <a:pt x="792" y="488"/>
                  </a:lnTo>
                  <a:lnTo>
                    <a:pt x="792" y="484"/>
                  </a:lnTo>
                  <a:lnTo>
                    <a:pt x="790" y="482"/>
                  </a:lnTo>
                  <a:lnTo>
                    <a:pt x="790" y="482"/>
                  </a:lnTo>
                  <a:lnTo>
                    <a:pt x="790" y="494"/>
                  </a:lnTo>
                  <a:lnTo>
                    <a:pt x="790" y="507"/>
                  </a:lnTo>
                  <a:lnTo>
                    <a:pt x="792" y="529"/>
                  </a:lnTo>
                  <a:lnTo>
                    <a:pt x="792" y="529"/>
                  </a:lnTo>
                  <a:lnTo>
                    <a:pt x="792" y="531"/>
                  </a:lnTo>
                  <a:lnTo>
                    <a:pt x="793" y="532"/>
                  </a:lnTo>
                  <a:lnTo>
                    <a:pt x="795" y="534"/>
                  </a:lnTo>
                  <a:lnTo>
                    <a:pt x="795" y="534"/>
                  </a:lnTo>
                  <a:lnTo>
                    <a:pt x="793" y="537"/>
                  </a:lnTo>
                  <a:lnTo>
                    <a:pt x="793" y="542"/>
                  </a:lnTo>
                  <a:lnTo>
                    <a:pt x="793" y="551"/>
                  </a:lnTo>
                  <a:lnTo>
                    <a:pt x="793" y="558"/>
                  </a:lnTo>
                  <a:lnTo>
                    <a:pt x="793" y="563"/>
                  </a:lnTo>
                  <a:lnTo>
                    <a:pt x="792" y="568"/>
                  </a:lnTo>
                  <a:lnTo>
                    <a:pt x="792" y="568"/>
                  </a:lnTo>
                  <a:lnTo>
                    <a:pt x="789" y="566"/>
                  </a:lnTo>
                  <a:lnTo>
                    <a:pt x="786" y="565"/>
                  </a:lnTo>
                  <a:lnTo>
                    <a:pt x="783" y="557"/>
                  </a:lnTo>
                  <a:lnTo>
                    <a:pt x="781" y="549"/>
                  </a:lnTo>
                  <a:lnTo>
                    <a:pt x="779" y="548"/>
                  </a:lnTo>
                  <a:lnTo>
                    <a:pt x="775" y="546"/>
                  </a:lnTo>
                  <a:lnTo>
                    <a:pt x="775" y="546"/>
                  </a:lnTo>
                  <a:lnTo>
                    <a:pt x="776" y="554"/>
                  </a:lnTo>
                  <a:lnTo>
                    <a:pt x="776" y="557"/>
                  </a:lnTo>
                  <a:lnTo>
                    <a:pt x="775" y="561"/>
                  </a:lnTo>
                  <a:lnTo>
                    <a:pt x="775" y="561"/>
                  </a:lnTo>
                  <a:lnTo>
                    <a:pt x="776" y="565"/>
                  </a:lnTo>
                  <a:lnTo>
                    <a:pt x="778" y="566"/>
                  </a:lnTo>
                  <a:lnTo>
                    <a:pt x="779" y="569"/>
                  </a:lnTo>
                  <a:lnTo>
                    <a:pt x="781" y="574"/>
                  </a:lnTo>
                  <a:lnTo>
                    <a:pt x="781" y="574"/>
                  </a:lnTo>
                  <a:lnTo>
                    <a:pt x="778" y="574"/>
                  </a:lnTo>
                  <a:lnTo>
                    <a:pt x="775" y="574"/>
                  </a:lnTo>
                  <a:lnTo>
                    <a:pt x="769" y="571"/>
                  </a:lnTo>
                  <a:lnTo>
                    <a:pt x="761" y="563"/>
                  </a:lnTo>
                  <a:lnTo>
                    <a:pt x="761" y="563"/>
                  </a:lnTo>
                  <a:lnTo>
                    <a:pt x="746" y="552"/>
                  </a:lnTo>
                  <a:lnTo>
                    <a:pt x="738" y="548"/>
                  </a:lnTo>
                  <a:lnTo>
                    <a:pt x="732" y="542"/>
                  </a:lnTo>
                  <a:lnTo>
                    <a:pt x="732" y="542"/>
                  </a:lnTo>
                  <a:lnTo>
                    <a:pt x="732" y="542"/>
                  </a:lnTo>
                  <a:lnTo>
                    <a:pt x="731" y="540"/>
                  </a:lnTo>
                  <a:lnTo>
                    <a:pt x="729" y="540"/>
                  </a:lnTo>
                  <a:lnTo>
                    <a:pt x="729" y="539"/>
                  </a:lnTo>
                  <a:lnTo>
                    <a:pt x="729" y="539"/>
                  </a:lnTo>
                  <a:lnTo>
                    <a:pt x="725" y="536"/>
                  </a:lnTo>
                  <a:lnTo>
                    <a:pt x="719" y="531"/>
                  </a:lnTo>
                  <a:lnTo>
                    <a:pt x="708" y="522"/>
                  </a:lnTo>
                  <a:lnTo>
                    <a:pt x="708" y="522"/>
                  </a:lnTo>
                  <a:lnTo>
                    <a:pt x="708" y="520"/>
                  </a:lnTo>
                  <a:lnTo>
                    <a:pt x="708" y="519"/>
                  </a:lnTo>
                  <a:lnTo>
                    <a:pt x="708" y="519"/>
                  </a:lnTo>
                  <a:lnTo>
                    <a:pt x="702" y="517"/>
                  </a:lnTo>
                  <a:lnTo>
                    <a:pt x="697" y="513"/>
                  </a:lnTo>
                  <a:lnTo>
                    <a:pt x="694" y="510"/>
                  </a:lnTo>
                  <a:lnTo>
                    <a:pt x="690" y="505"/>
                  </a:lnTo>
                  <a:lnTo>
                    <a:pt x="690" y="505"/>
                  </a:lnTo>
                  <a:lnTo>
                    <a:pt x="723" y="545"/>
                  </a:lnTo>
                  <a:lnTo>
                    <a:pt x="740" y="566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63" y="595"/>
                  </a:lnTo>
                  <a:lnTo>
                    <a:pt x="769" y="603"/>
                  </a:lnTo>
                  <a:lnTo>
                    <a:pt x="781" y="619"/>
                  </a:lnTo>
                  <a:lnTo>
                    <a:pt x="781" y="619"/>
                  </a:lnTo>
                  <a:lnTo>
                    <a:pt x="781" y="621"/>
                  </a:lnTo>
                  <a:lnTo>
                    <a:pt x="779" y="622"/>
                  </a:lnTo>
                  <a:lnTo>
                    <a:pt x="778" y="622"/>
                  </a:lnTo>
                  <a:lnTo>
                    <a:pt x="776" y="624"/>
                  </a:lnTo>
                  <a:lnTo>
                    <a:pt x="776" y="624"/>
                  </a:lnTo>
                  <a:lnTo>
                    <a:pt x="778" y="627"/>
                  </a:lnTo>
                  <a:lnTo>
                    <a:pt x="781" y="629"/>
                  </a:lnTo>
                  <a:lnTo>
                    <a:pt x="783" y="630"/>
                  </a:lnTo>
                  <a:lnTo>
                    <a:pt x="784" y="633"/>
                  </a:lnTo>
                  <a:lnTo>
                    <a:pt x="784" y="633"/>
                  </a:lnTo>
                  <a:lnTo>
                    <a:pt x="787" y="632"/>
                  </a:lnTo>
                  <a:lnTo>
                    <a:pt x="787" y="632"/>
                  </a:lnTo>
                  <a:lnTo>
                    <a:pt x="787" y="630"/>
                  </a:lnTo>
                  <a:lnTo>
                    <a:pt x="790" y="630"/>
                  </a:lnTo>
                  <a:lnTo>
                    <a:pt x="790" y="630"/>
                  </a:lnTo>
                  <a:lnTo>
                    <a:pt x="792" y="632"/>
                  </a:lnTo>
                  <a:lnTo>
                    <a:pt x="793" y="633"/>
                  </a:lnTo>
                  <a:lnTo>
                    <a:pt x="793" y="638"/>
                  </a:lnTo>
                  <a:lnTo>
                    <a:pt x="792" y="644"/>
                  </a:lnTo>
                  <a:lnTo>
                    <a:pt x="792" y="648"/>
                  </a:lnTo>
                  <a:lnTo>
                    <a:pt x="792" y="648"/>
                  </a:lnTo>
                  <a:lnTo>
                    <a:pt x="787" y="671"/>
                  </a:lnTo>
                  <a:lnTo>
                    <a:pt x="783" y="694"/>
                  </a:lnTo>
                  <a:lnTo>
                    <a:pt x="783" y="694"/>
                  </a:lnTo>
                  <a:lnTo>
                    <a:pt x="787" y="680"/>
                  </a:lnTo>
                  <a:lnTo>
                    <a:pt x="790" y="667"/>
                  </a:lnTo>
                  <a:lnTo>
                    <a:pt x="795" y="653"/>
                  </a:lnTo>
                  <a:lnTo>
                    <a:pt x="799" y="642"/>
                  </a:lnTo>
                  <a:lnTo>
                    <a:pt x="799" y="642"/>
                  </a:lnTo>
                  <a:lnTo>
                    <a:pt x="802" y="644"/>
                  </a:lnTo>
                  <a:lnTo>
                    <a:pt x="802" y="645"/>
                  </a:lnTo>
                  <a:lnTo>
                    <a:pt x="804" y="651"/>
                  </a:lnTo>
                  <a:lnTo>
                    <a:pt x="804" y="662"/>
                  </a:lnTo>
                  <a:lnTo>
                    <a:pt x="804" y="662"/>
                  </a:lnTo>
                  <a:lnTo>
                    <a:pt x="802" y="677"/>
                  </a:lnTo>
                  <a:lnTo>
                    <a:pt x="799" y="694"/>
                  </a:lnTo>
                  <a:lnTo>
                    <a:pt x="799" y="694"/>
                  </a:lnTo>
                  <a:lnTo>
                    <a:pt x="802" y="685"/>
                  </a:lnTo>
                  <a:lnTo>
                    <a:pt x="804" y="676"/>
                  </a:lnTo>
                  <a:lnTo>
                    <a:pt x="805" y="665"/>
                  </a:lnTo>
                  <a:lnTo>
                    <a:pt x="808" y="661"/>
                  </a:lnTo>
                  <a:lnTo>
                    <a:pt x="810" y="656"/>
                  </a:lnTo>
                  <a:lnTo>
                    <a:pt x="810" y="656"/>
                  </a:lnTo>
                  <a:lnTo>
                    <a:pt x="813" y="658"/>
                  </a:lnTo>
                  <a:lnTo>
                    <a:pt x="815" y="661"/>
                  </a:lnTo>
                  <a:lnTo>
                    <a:pt x="816" y="668"/>
                  </a:lnTo>
                  <a:lnTo>
                    <a:pt x="816" y="677"/>
                  </a:lnTo>
                  <a:lnTo>
                    <a:pt x="818" y="685"/>
                  </a:lnTo>
                  <a:lnTo>
                    <a:pt x="818" y="685"/>
                  </a:lnTo>
                  <a:lnTo>
                    <a:pt x="819" y="683"/>
                  </a:lnTo>
                  <a:lnTo>
                    <a:pt x="819" y="682"/>
                  </a:lnTo>
                  <a:lnTo>
                    <a:pt x="822" y="677"/>
                  </a:lnTo>
                  <a:lnTo>
                    <a:pt x="822" y="677"/>
                  </a:lnTo>
                  <a:lnTo>
                    <a:pt x="824" y="679"/>
                  </a:lnTo>
                  <a:lnTo>
                    <a:pt x="825" y="682"/>
                  </a:lnTo>
                  <a:lnTo>
                    <a:pt x="827" y="688"/>
                  </a:lnTo>
                  <a:lnTo>
                    <a:pt x="827" y="702"/>
                  </a:lnTo>
                  <a:lnTo>
                    <a:pt x="827" y="702"/>
                  </a:lnTo>
                  <a:lnTo>
                    <a:pt x="828" y="700"/>
                  </a:lnTo>
                  <a:lnTo>
                    <a:pt x="828" y="697"/>
                  </a:lnTo>
                  <a:lnTo>
                    <a:pt x="830" y="694"/>
                  </a:lnTo>
                  <a:lnTo>
                    <a:pt x="833" y="693"/>
                  </a:lnTo>
                  <a:lnTo>
                    <a:pt x="833" y="693"/>
                  </a:lnTo>
                  <a:lnTo>
                    <a:pt x="834" y="694"/>
                  </a:lnTo>
                  <a:lnTo>
                    <a:pt x="836" y="697"/>
                  </a:lnTo>
                  <a:lnTo>
                    <a:pt x="836" y="703"/>
                  </a:lnTo>
                  <a:lnTo>
                    <a:pt x="836" y="709"/>
                  </a:lnTo>
                  <a:lnTo>
                    <a:pt x="836" y="715"/>
                  </a:lnTo>
                  <a:lnTo>
                    <a:pt x="836" y="715"/>
                  </a:lnTo>
                  <a:lnTo>
                    <a:pt x="837" y="711"/>
                  </a:lnTo>
                  <a:lnTo>
                    <a:pt x="839" y="706"/>
                  </a:lnTo>
                  <a:lnTo>
                    <a:pt x="839" y="706"/>
                  </a:lnTo>
                  <a:lnTo>
                    <a:pt x="840" y="708"/>
                  </a:lnTo>
                  <a:lnTo>
                    <a:pt x="842" y="711"/>
                  </a:lnTo>
                  <a:lnTo>
                    <a:pt x="842" y="715"/>
                  </a:lnTo>
                  <a:lnTo>
                    <a:pt x="837" y="728"/>
                  </a:lnTo>
                  <a:lnTo>
                    <a:pt x="837" y="728"/>
                  </a:lnTo>
                  <a:lnTo>
                    <a:pt x="837" y="731"/>
                  </a:lnTo>
                  <a:lnTo>
                    <a:pt x="836" y="732"/>
                  </a:lnTo>
                  <a:lnTo>
                    <a:pt x="834" y="734"/>
                  </a:lnTo>
                  <a:lnTo>
                    <a:pt x="834" y="734"/>
                  </a:lnTo>
                  <a:lnTo>
                    <a:pt x="834" y="737"/>
                  </a:lnTo>
                  <a:lnTo>
                    <a:pt x="834" y="740"/>
                  </a:lnTo>
                  <a:lnTo>
                    <a:pt x="831" y="746"/>
                  </a:lnTo>
                  <a:lnTo>
                    <a:pt x="831" y="746"/>
                  </a:lnTo>
                  <a:lnTo>
                    <a:pt x="830" y="746"/>
                  </a:lnTo>
                  <a:lnTo>
                    <a:pt x="827" y="747"/>
                  </a:lnTo>
                  <a:lnTo>
                    <a:pt x="827" y="747"/>
                  </a:lnTo>
                  <a:lnTo>
                    <a:pt x="827" y="735"/>
                  </a:lnTo>
                  <a:lnTo>
                    <a:pt x="827" y="735"/>
                  </a:lnTo>
                  <a:lnTo>
                    <a:pt x="824" y="737"/>
                  </a:lnTo>
                  <a:lnTo>
                    <a:pt x="821" y="738"/>
                  </a:lnTo>
                  <a:lnTo>
                    <a:pt x="821" y="738"/>
                  </a:lnTo>
                  <a:lnTo>
                    <a:pt x="819" y="729"/>
                  </a:lnTo>
                  <a:lnTo>
                    <a:pt x="821" y="722"/>
                  </a:lnTo>
                  <a:lnTo>
                    <a:pt x="821" y="706"/>
                  </a:lnTo>
                  <a:lnTo>
                    <a:pt x="821" y="706"/>
                  </a:lnTo>
                  <a:lnTo>
                    <a:pt x="819" y="711"/>
                  </a:lnTo>
                  <a:lnTo>
                    <a:pt x="818" y="715"/>
                  </a:lnTo>
                  <a:lnTo>
                    <a:pt x="816" y="726"/>
                  </a:lnTo>
                  <a:lnTo>
                    <a:pt x="816" y="726"/>
                  </a:lnTo>
                  <a:lnTo>
                    <a:pt x="813" y="734"/>
                  </a:lnTo>
                  <a:lnTo>
                    <a:pt x="810" y="737"/>
                  </a:lnTo>
                  <a:lnTo>
                    <a:pt x="805" y="738"/>
                  </a:lnTo>
                  <a:lnTo>
                    <a:pt x="805" y="738"/>
                  </a:lnTo>
                  <a:lnTo>
                    <a:pt x="807" y="722"/>
                  </a:lnTo>
                  <a:lnTo>
                    <a:pt x="808" y="706"/>
                  </a:lnTo>
                  <a:lnTo>
                    <a:pt x="810" y="691"/>
                  </a:lnTo>
                  <a:lnTo>
                    <a:pt x="810" y="676"/>
                  </a:lnTo>
                  <a:lnTo>
                    <a:pt x="810" y="676"/>
                  </a:lnTo>
                  <a:lnTo>
                    <a:pt x="804" y="705"/>
                  </a:lnTo>
                  <a:lnTo>
                    <a:pt x="796" y="734"/>
                  </a:lnTo>
                  <a:lnTo>
                    <a:pt x="796" y="734"/>
                  </a:lnTo>
                  <a:lnTo>
                    <a:pt x="793" y="741"/>
                  </a:lnTo>
                  <a:lnTo>
                    <a:pt x="792" y="744"/>
                  </a:lnTo>
                  <a:lnTo>
                    <a:pt x="789" y="746"/>
                  </a:lnTo>
                  <a:lnTo>
                    <a:pt x="789" y="746"/>
                  </a:lnTo>
                  <a:lnTo>
                    <a:pt x="787" y="744"/>
                  </a:lnTo>
                  <a:lnTo>
                    <a:pt x="786" y="741"/>
                  </a:lnTo>
                  <a:lnTo>
                    <a:pt x="786" y="737"/>
                  </a:lnTo>
                  <a:lnTo>
                    <a:pt x="790" y="725"/>
                  </a:lnTo>
                  <a:lnTo>
                    <a:pt x="790" y="725"/>
                  </a:lnTo>
                  <a:lnTo>
                    <a:pt x="795" y="694"/>
                  </a:lnTo>
                  <a:lnTo>
                    <a:pt x="798" y="667"/>
                  </a:lnTo>
                  <a:lnTo>
                    <a:pt x="798" y="667"/>
                  </a:lnTo>
                  <a:lnTo>
                    <a:pt x="792" y="683"/>
                  </a:lnTo>
                  <a:lnTo>
                    <a:pt x="786" y="702"/>
                  </a:lnTo>
                  <a:lnTo>
                    <a:pt x="781" y="720"/>
                  </a:lnTo>
                  <a:lnTo>
                    <a:pt x="773" y="737"/>
                  </a:lnTo>
                  <a:lnTo>
                    <a:pt x="773" y="737"/>
                  </a:lnTo>
                  <a:lnTo>
                    <a:pt x="772" y="737"/>
                  </a:lnTo>
                  <a:lnTo>
                    <a:pt x="770" y="737"/>
                  </a:lnTo>
                  <a:lnTo>
                    <a:pt x="770" y="737"/>
                  </a:lnTo>
                  <a:lnTo>
                    <a:pt x="772" y="717"/>
                  </a:lnTo>
                  <a:lnTo>
                    <a:pt x="775" y="699"/>
                  </a:lnTo>
                  <a:lnTo>
                    <a:pt x="783" y="661"/>
                  </a:lnTo>
                  <a:lnTo>
                    <a:pt x="783" y="661"/>
                  </a:lnTo>
                  <a:lnTo>
                    <a:pt x="781" y="664"/>
                  </a:lnTo>
                  <a:lnTo>
                    <a:pt x="779" y="665"/>
                  </a:lnTo>
                  <a:lnTo>
                    <a:pt x="778" y="673"/>
                  </a:lnTo>
                  <a:lnTo>
                    <a:pt x="778" y="673"/>
                  </a:lnTo>
                  <a:lnTo>
                    <a:pt x="769" y="696"/>
                  </a:lnTo>
                  <a:lnTo>
                    <a:pt x="766" y="708"/>
                  </a:lnTo>
                  <a:lnTo>
                    <a:pt x="763" y="722"/>
                  </a:lnTo>
                  <a:lnTo>
                    <a:pt x="763" y="722"/>
                  </a:lnTo>
                  <a:lnTo>
                    <a:pt x="760" y="722"/>
                  </a:lnTo>
                  <a:lnTo>
                    <a:pt x="757" y="722"/>
                  </a:lnTo>
                  <a:lnTo>
                    <a:pt x="757" y="722"/>
                  </a:lnTo>
                  <a:lnTo>
                    <a:pt x="757" y="715"/>
                  </a:lnTo>
                  <a:lnTo>
                    <a:pt x="757" y="709"/>
                  </a:lnTo>
                  <a:lnTo>
                    <a:pt x="760" y="696"/>
                  </a:lnTo>
                  <a:lnTo>
                    <a:pt x="763" y="680"/>
                  </a:lnTo>
                  <a:lnTo>
                    <a:pt x="764" y="665"/>
                  </a:lnTo>
                  <a:lnTo>
                    <a:pt x="764" y="665"/>
                  </a:lnTo>
                  <a:lnTo>
                    <a:pt x="758" y="662"/>
                  </a:lnTo>
                  <a:lnTo>
                    <a:pt x="758" y="662"/>
                  </a:lnTo>
                  <a:lnTo>
                    <a:pt x="757" y="668"/>
                  </a:lnTo>
                  <a:lnTo>
                    <a:pt x="755" y="671"/>
                  </a:lnTo>
                  <a:lnTo>
                    <a:pt x="757" y="673"/>
                  </a:lnTo>
                  <a:lnTo>
                    <a:pt x="757" y="673"/>
                  </a:lnTo>
                  <a:lnTo>
                    <a:pt x="752" y="683"/>
                  </a:lnTo>
                  <a:lnTo>
                    <a:pt x="747" y="696"/>
                  </a:lnTo>
                  <a:lnTo>
                    <a:pt x="741" y="720"/>
                  </a:lnTo>
                  <a:lnTo>
                    <a:pt x="741" y="720"/>
                  </a:lnTo>
                  <a:lnTo>
                    <a:pt x="738" y="720"/>
                  </a:lnTo>
                  <a:lnTo>
                    <a:pt x="735" y="720"/>
                  </a:lnTo>
                  <a:lnTo>
                    <a:pt x="735" y="720"/>
                  </a:lnTo>
                  <a:lnTo>
                    <a:pt x="737" y="708"/>
                  </a:lnTo>
                  <a:lnTo>
                    <a:pt x="740" y="697"/>
                  </a:lnTo>
                  <a:lnTo>
                    <a:pt x="743" y="686"/>
                  </a:lnTo>
                  <a:lnTo>
                    <a:pt x="746" y="676"/>
                  </a:lnTo>
                  <a:lnTo>
                    <a:pt x="746" y="676"/>
                  </a:lnTo>
                  <a:lnTo>
                    <a:pt x="744" y="673"/>
                  </a:lnTo>
                  <a:lnTo>
                    <a:pt x="741" y="671"/>
                  </a:lnTo>
                  <a:lnTo>
                    <a:pt x="741" y="671"/>
                  </a:lnTo>
                  <a:lnTo>
                    <a:pt x="740" y="673"/>
                  </a:lnTo>
                  <a:lnTo>
                    <a:pt x="740" y="674"/>
                  </a:lnTo>
                  <a:lnTo>
                    <a:pt x="743" y="677"/>
                  </a:lnTo>
                  <a:lnTo>
                    <a:pt x="743" y="677"/>
                  </a:lnTo>
                  <a:lnTo>
                    <a:pt x="740" y="680"/>
                  </a:lnTo>
                  <a:lnTo>
                    <a:pt x="738" y="682"/>
                  </a:lnTo>
                  <a:lnTo>
                    <a:pt x="738" y="682"/>
                  </a:lnTo>
                  <a:lnTo>
                    <a:pt x="734" y="699"/>
                  </a:lnTo>
                  <a:lnTo>
                    <a:pt x="734" y="699"/>
                  </a:lnTo>
                  <a:lnTo>
                    <a:pt x="731" y="706"/>
                  </a:lnTo>
                  <a:lnTo>
                    <a:pt x="729" y="709"/>
                  </a:lnTo>
                  <a:lnTo>
                    <a:pt x="725" y="711"/>
                  </a:lnTo>
                  <a:lnTo>
                    <a:pt x="725" y="711"/>
                  </a:lnTo>
                  <a:lnTo>
                    <a:pt x="725" y="705"/>
                  </a:lnTo>
                  <a:lnTo>
                    <a:pt x="726" y="697"/>
                  </a:lnTo>
                  <a:lnTo>
                    <a:pt x="726" y="697"/>
                  </a:lnTo>
                  <a:lnTo>
                    <a:pt x="725" y="697"/>
                  </a:lnTo>
                  <a:lnTo>
                    <a:pt x="725" y="696"/>
                  </a:lnTo>
                  <a:lnTo>
                    <a:pt x="722" y="694"/>
                  </a:lnTo>
                  <a:lnTo>
                    <a:pt x="722" y="694"/>
                  </a:lnTo>
                  <a:lnTo>
                    <a:pt x="720" y="694"/>
                  </a:lnTo>
                  <a:lnTo>
                    <a:pt x="719" y="696"/>
                  </a:lnTo>
                  <a:lnTo>
                    <a:pt x="717" y="697"/>
                  </a:lnTo>
                  <a:lnTo>
                    <a:pt x="715" y="697"/>
                  </a:lnTo>
                  <a:lnTo>
                    <a:pt x="715" y="697"/>
                  </a:lnTo>
                  <a:lnTo>
                    <a:pt x="711" y="694"/>
                  </a:lnTo>
                  <a:lnTo>
                    <a:pt x="706" y="691"/>
                  </a:lnTo>
                  <a:lnTo>
                    <a:pt x="702" y="688"/>
                  </a:lnTo>
                  <a:lnTo>
                    <a:pt x="696" y="685"/>
                  </a:lnTo>
                  <a:lnTo>
                    <a:pt x="696" y="685"/>
                  </a:lnTo>
                  <a:lnTo>
                    <a:pt x="696" y="683"/>
                  </a:lnTo>
                  <a:lnTo>
                    <a:pt x="696" y="683"/>
                  </a:lnTo>
                  <a:lnTo>
                    <a:pt x="694" y="680"/>
                  </a:lnTo>
                  <a:lnTo>
                    <a:pt x="694" y="680"/>
                  </a:lnTo>
                  <a:lnTo>
                    <a:pt x="683" y="676"/>
                  </a:lnTo>
                  <a:lnTo>
                    <a:pt x="677" y="673"/>
                  </a:lnTo>
                  <a:lnTo>
                    <a:pt x="673" y="668"/>
                  </a:lnTo>
                  <a:lnTo>
                    <a:pt x="673" y="668"/>
                  </a:lnTo>
                  <a:lnTo>
                    <a:pt x="665" y="664"/>
                  </a:lnTo>
                  <a:lnTo>
                    <a:pt x="658" y="658"/>
                  </a:lnTo>
                  <a:lnTo>
                    <a:pt x="651" y="651"/>
                  </a:lnTo>
                  <a:lnTo>
                    <a:pt x="645" y="645"/>
                  </a:lnTo>
                  <a:lnTo>
                    <a:pt x="645" y="645"/>
                  </a:lnTo>
                  <a:lnTo>
                    <a:pt x="636" y="638"/>
                  </a:lnTo>
                  <a:lnTo>
                    <a:pt x="632" y="633"/>
                  </a:lnTo>
                  <a:lnTo>
                    <a:pt x="630" y="629"/>
                  </a:lnTo>
                  <a:lnTo>
                    <a:pt x="630" y="629"/>
                  </a:lnTo>
                  <a:lnTo>
                    <a:pt x="618" y="619"/>
                  </a:lnTo>
                  <a:lnTo>
                    <a:pt x="612" y="613"/>
                  </a:lnTo>
                  <a:lnTo>
                    <a:pt x="609" y="609"/>
                  </a:lnTo>
                  <a:lnTo>
                    <a:pt x="609" y="609"/>
                  </a:lnTo>
                  <a:lnTo>
                    <a:pt x="603" y="604"/>
                  </a:lnTo>
                  <a:lnTo>
                    <a:pt x="598" y="601"/>
                  </a:lnTo>
                  <a:lnTo>
                    <a:pt x="595" y="600"/>
                  </a:lnTo>
                  <a:lnTo>
                    <a:pt x="595" y="600"/>
                  </a:lnTo>
                  <a:lnTo>
                    <a:pt x="590" y="597"/>
                  </a:lnTo>
                  <a:lnTo>
                    <a:pt x="586" y="593"/>
                  </a:lnTo>
                  <a:lnTo>
                    <a:pt x="577" y="586"/>
                  </a:lnTo>
                  <a:lnTo>
                    <a:pt x="577" y="586"/>
                  </a:lnTo>
                  <a:lnTo>
                    <a:pt x="574" y="584"/>
                  </a:lnTo>
                  <a:lnTo>
                    <a:pt x="574" y="580"/>
                  </a:lnTo>
                  <a:lnTo>
                    <a:pt x="574" y="580"/>
                  </a:lnTo>
                  <a:lnTo>
                    <a:pt x="566" y="578"/>
                  </a:lnTo>
                  <a:lnTo>
                    <a:pt x="561" y="575"/>
                  </a:lnTo>
                  <a:lnTo>
                    <a:pt x="552" y="568"/>
                  </a:lnTo>
                  <a:lnTo>
                    <a:pt x="552" y="568"/>
                  </a:lnTo>
                  <a:lnTo>
                    <a:pt x="554" y="572"/>
                  </a:lnTo>
                  <a:lnTo>
                    <a:pt x="558" y="577"/>
                  </a:lnTo>
                  <a:lnTo>
                    <a:pt x="565" y="581"/>
                  </a:lnTo>
                  <a:lnTo>
                    <a:pt x="568" y="587"/>
                  </a:lnTo>
                  <a:lnTo>
                    <a:pt x="568" y="587"/>
                  </a:lnTo>
                  <a:lnTo>
                    <a:pt x="587" y="601"/>
                  </a:lnTo>
                  <a:lnTo>
                    <a:pt x="606" y="615"/>
                  </a:lnTo>
                  <a:lnTo>
                    <a:pt x="622" y="630"/>
                  </a:lnTo>
                  <a:lnTo>
                    <a:pt x="641" y="644"/>
                  </a:lnTo>
                  <a:lnTo>
                    <a:pt x="641" y="644"/>
                  </a:lnTo>
                  <a:lnTo>
                    <a:pt x="641" y="645"/>
                  </a:lnTo>
                  <a:lnTo>
                    <a:pt x="639" y="645"/>
                  </a:lnTo>
                  <a:lnTo>
                    <a:pt x="638" y="647"/>
                  </a:lnTo>
                  <a:lnTo>
                    <a:pt x="638" y="648"/>
                  </a:lnTo>
                  <a:lnTo>
                    <a:pt x="638" y="648"/>
                  </a:lnTo>
                  <a:lnTo>
                    <a:pt x="641" y="651"/>
                  </a:lnTo>
                  <a:lnTo>
                    <a:pt x="642" y="653"/>
                  </a:lnTo>
                  <a:lnTo>
                    <a:pt x="645" y="654"/>
                  </a:lnTo>
                  <a:lnTo>
                    <a:pt x="645" y="658"/>
                  </a:lnTo>
                  <a:lnTo>
                    <a:pt x="645" y="658"/>
                  </a:lnTo>
                  <a:lnTo>
                    <a:pt x="642" y="659"/>
                  </a:lnTo>
                  <a:lnTo>
                    <a:pt x="639" y="661"/>
                  </a:lnTo>
                  <a:lnTo>
                    <a:pt x="636" y="659"/>
                  </a:lnTo>
                  <a:lnTo>
                    <a:pt x="636" y="659"/>
                  </a:lnTo>
                  <a:lnTo>
                    <a:pt x="639" y="664"/>
                  </a:lnTo>
                  <a:lnTo>
                    <a:pt x="642" y="668"/>
                  </a:lnTo>
                  <a:lnTo>
                    <a:pt x="651" y="674"/>
                  </a:lnTo>
                  <a:lnTo>
                    <a:pt x="651" y="674"/>
                  </a:lnTo>
                  <a:lnTo>
                    <a:pt x="647" y="679"/>
                  </a:lnTo>
                  <a:lnTo>
                    <a:pt x="641" y="682"/>
                  </a:lnTo>
                  <a:lnTo>
                    <a:pt x="641" y="682"/>
                  </a:lnTo>
                  <a:lnTo>
                    <a:pt x="638" y="680"/>
                  </a:lnTo>
                  <a:lnTo>
                    <a:pt x="635" y="680"/>
                  </a:lnTo>
                  <a:lnTo>
                    <a:pt x="635" y="680"/>
                  </a:lnTo>
                  <a:lnTo>
                    <a:pt x="635" y="683"/>
                  </a:lnTo>
                  <a:lnTo>
                    <a:pt x="636" y="685"/>
                  </a:lnTo>
                  <a:lnTo>
                    <a:pt x="642" y="690"/>
                  </a:lnTo>
                  <a:lnTo>
                    <a:pt x="642" y="690"/>
                  </a:lnTo>
                  <a:lnTo>
                    <a:pt x="642" y="691"/>
                  </a:lnTo>
                  <a:lnTo>
                    <a:pt x="641" y="693"/>
                  </a:lnTo>
                  <a:lnTo>
                    <a:pt x="641" y="693"/>
                  </a:lnTo>
                  <a:lnTo>
                    <a:pt x="639" y="694"/>
                  </a:lnTo>
                  <a:lnTo>
                    <a:pt x="639" y="694"/>
                  </a:lnTo>
                  <a:lnTo>
                    <a:pt x="629" y="690"/>
                  </a:lnTo>
                  <a:lnTo>
                    <a:pt x="616" y="683"/>
                  </a:lnTo>
                  <a:lnTo>
                    <a:pt x="616" y="683"/>
                  </a:lnTo>
                  <a:lnTo>
                    <a:pt x="619" y="688"/>
                  </a:lnTo>
                  <a:lnTo>
                    <a:pt x="624" y="691"/>
                  </a:lnTo>
                  <a:lnTo>
                    <a:pt x="635" y="697"/>
                  </a:lnTo>
                  <a:lnTo>
                    <a:pt x="635" y="697"/>
                  </a:lnTo>
                  <a:lnTo>
                    <a:pt x="656" y="711"/>
                  </a:lnTo>
                  <a:lnTo>
                    <a:pt x="656" y="711"/>
                  </a:lnTo>
                  <a:lnTo>
                    <a:pt x="656" y="714"/>
                  </a:lnTo>
                  <a:lnTo>
                    <a:pt x="659" y="717"/>
                  </a:lnTo>
                  <a:lnTo>
                    <a:pt x="661" y="719"/>
                  </a:lnTo>
                  <a:lnTo>
                    <a:pt x="664" y="720"/>
                  </a:lnTo>
                  <a:lnTo>
                    <a:pt x="664" y="720"/>
                  </a:lnTo>
                  <a:lnTo>
                    <a:pt x="662" y="722"/>
                  </a:lnTo>
                  <a:lnTo>
                    <a:pt x="661" y="723"/>
                  </a:lnTo>
                  <a:lnTo>
                    <a:pt x="656" y="725"/>
                  </a:lnTo>
                  <a:lnTo>
                    <a:pt x="651" y="725"/>
                  </a:lnTo>
                  <a:lnTo>
                    <a:pt x="647" y="723"/>
                  </a:lnTo>
                  <a:lnTo>
                    <a:pt x="647" y="723"/>
                  </a:lnTo>
                  <a:lnTo>
                    <a:pt x="647" y="726"/>
                  </a:lnTo>
                  <a:lnTo>
                    <a:pt x="648" y="729"/>
                  </a:lnTo>
                  <a:lnTo>
                    <a:pt x="653" y="735"/>
                  </a:lnTo>
                  <a:lnTo>
                    <a:pt x="659" y="740"/>
                  </a:lnTo>
                  <a:lnTo>
                    <a:pt x="662" y="741"/>
                  </a:lnTo>
                  <a:lnTo>
                    <a:pt x="664" y="746"/>
                  </a:lnTo>
                  <a:lnTo>
                    <a:pt x="664" y="746"/>
                  </a:lnTo>
                  <a:lnTo>
                    <a:pt x="659" y="747"/>
                  </a:lnTo>
                  <a:lnTo>
                    <a:pt x="654" y="749"/>
                  </a:lnTo>
                  <a:lnTo>
                    <a:pt x="650" y="747"/>
                  </a:lnTo>
                  <a:lnTo>
                    <a:pt x="644" y="746"/>
                  </a:lnTo>
                  <a:lnTo>
                    <a:pt x="635" y="740"/>
                  </a:lnTo>
                  <a:lnTo>
                    <a:pt x="625" y="735"/>
                  </a:lnTo>
                  <a:lnTo>
                    <a:pt x="625" y="735"/>
                  </a:lnTo>
                  <a:lnTo>
                    <a:pt x="636" y="744"/>
                  </a:lnTo>
                  <a:lnTo>
                    <a:pt x="648" y="755"/>
                  </a:lnTo>
                  <a:lnTo>
                    <a:pt x="661" y="764"/>
                  </a:lnTo>
                  <a:lnTo>
                    <a:pt x="670" y="775"/>
                  </a:lnTo>
                  <a:lnTo>
                    <a:pt x="670" y="775"/>
                  </a:lnTo>
                  <a:lnTo>
                    <a:pt x="665" y="776"/>
                  </a:lnTo>
                  <a:lnTo>
                    <a:pt x="661" y="778"/>
                  </a:lnTo>
                  <a:lnTo>
                    <a:pt x="658" y="776"/>
                  </a:lnTo>
                  <a:lnTo>
                    <a:pt x="653" y="773"/>
                  </a:lnTo>
                  <a:lnTo>
                    <a:pt x="647" y="769"/>
                  </a:lnTo>
                  <a:lnTo>
                    <a:pt x="641" y="764"/>
                  </a:lnTo>
                  <a:lnTo>
                    <a:pt x="641" y="764"/>
                  </a:lnTo>
                  <a:lnTo>
                    <a:pt x="632" y="761"/>
                  </a:lnTo>
                  <a:lnTo>
                    <a:pt x="624" y="758"/>
                  </a:lnTo>
                  <a:lnTo>
                    <a:pt x="624" y="758"/>
                  </a:lnTo>
                  <a:lnTo>
                    <a:pt x="610" y="754"/>
                  </a:lnTo>
                  <a:lnTo>
                    <a:pt x="598" y="751"/>
                  </a:lnTo>
                  <a:lnTo>
                    <a:pt x="598" y="751"/>
                  </a:lnTo>
                  <a:lnTo>
                    <a:pt x="604" y="755"/>
                  </a:lnTo>
                  <a:lnTo>
                    <a:pt x="612" y="760"/>
                  </a:lnTo>
                  <a:lnTo>
                    <a:pt x="629" y="769"/>
                  </a:lnTo>
                  <a:lnTo>
                    <a:pt x="644" y="779"/>
                  </a:lnTo>
                  <a:lnTo>
                    <a:pt x="651" y="786"/>
                  </a:lnTo>
                  <a:lnTo>
                    <a:pt x="658" y="792"/>
                  </a:lnTo>
                  <a:lnTo>
                    <a:pt x="658" y="792"/>
                  </a:lnTo>
                  <a:lnTo>
                    <a:pt x="656" y="793"/>
                  </a:lnTo>
                  <a:lnTo>
                    <a:pt x="651" y="795"/>
                  </a:lnTo>
                  <a:lnTo>
                    <a:pt x="651" y="795"/>
                  </a:lnTo>
                  <a:lnTo>
                    <a:pt x="653" y="796"/>
                  </a:lnTo>
                  <a:lnTo>
                    <a:pt x="654" y="798"/>
                  </a:lnTo>
                  <a:lnTo>
                    <a:pt x="658" y="799"/>
                  </a:lnTo>
                  <a:lnTo>
                    <a:pt x="658" y="801"/>
                  </a:lnTo>
                  <a:lnTo>
                    <a:pt x="658" y="801"/>
                  </a:lnTo>
                  <a:lnTo>
                    <a:pt x="658" y="802"/>
                  </a:lnTo>
                  <a:lnTo>
                    <a:pt x="656" y="804"/>
                  </a:lnTo>
                  <a:lnTo>
                    <a:pt x="654" y="805"/>
                  </a:lnTo>
                  <a:lnTo>
                    <a:pt x="654" y="805"/>
                  </a:lnTo>
                  <a:lnTo>
                    <a:pt x="662" y="810"/>
                  </a:lnTo>
                  <a:lnTo>
                    <a:pt x="667" y="813"/>
                  </a:lnTo>
                  <a:lnTo>
                    <a:pt x="670" y="818"/>
                  </a:lnTo>
                  <a:lnTo>
                    <a:pt x="670" y="818"/>
                  </a:lnTo>
                  <a:lnTo>
                    <a:pt x="665" y="818"/>
                  </a:lnTo>
                  <a:lnTo>
                    <a:pt x="659" y="816"/>
                  </a:lnTo>
                  <a:lnTo>
                    <a:pt x="650" y="812"/>
                  </a:lnTo>
                  <a:lnTo>
                    <a:pt x="641" y="805"/>
                  </a:lnTo>
                  <a:lnTo>
                    <a:pt x="632" y="801"/>
                  </a:lnTo>
                  <a:lnTo>
                    <a:pt x="632" y="801"/>
                  </a:lnTo>
                  <a:lnTo>
                    <a:pt x="633" y="805"/>
                  </a:lnTo>
                  <a:lnTo>
                    <a:pt x="636" y="808"/>
                  </a:lnTo>
                  <a:lnTo>
                    <a:pt x="644" y="813"/>
                  </a:lnTo>
                  <a:lnTo>
                    <a:pt x="653" y="819"/>
                  </a:lnTo>
                  <a:lnTo>
                    <a:pt x="661" y="824"/>
                  </a:lnTo>
                  <a:lnTo>
                    <a:pt x="661" y="824"/>
                  </a:lnTo>
                  <a:lnTo>
                    <a:pt x="661" y="825"/>
                  </a:lnTo>
                  <a:lnTo>
                    <a:pt x="659" y="827"/>
                  </a:lnTo>
                  <a:lnTo>
                    <a:pt x="658" y="827"/>
                  </a:lnTo>
                  <a:lnTo>
                    <a:pt x="658" y="827"/>
                  </a:lnTo>
                  <a:lnTo>
                    <a:pt x="648" y="824"/>
                  </a:lnTo>
                  <a:lnTo>
                    <a:pt x="642" y="821"/>
                  </a:lnTo>
                  <a:lnTo>
                    <a:pt x="635" y="816"/>
                  </a:lnTo>
                  <a:lnTo>
                    <a:pt x="627" y="813"/>
                  </a:lnTo>
                  <a:lnTo>
                    <a:pt x="627" y="813"/>
                  </a:lnTo>
                  <a:lnTo>
                    <a:pt x="635" y="819"/>
                  </a:lnTo>
                  <a:lnTo>
                    <a:pt x="644" y="824"/>
                  </a:lnTo>
                  <a:lnTo>
                    <a:pt x="653" y="830"/>
                  </a:lnTo>
                  <a:lnTo>
                    <a:pt x="661" y="836"/>
                  </a:lnTo>
                  <a:lnTo>
                    <a:pt x="661" y="836"/>
                  </a:lnTo>
                  <a:lnTo>
                    <a:pt x="659" y="839"/>
                  </a:lnTo>
                  <a:lnTo>
                    <a:pt x="658" y="842"/>
                  </a:lnTo>
                  <a:lnTo>
                    <a:pt x="658" y="845"/>
                  </a:lnTo>
                  <a:lnTo>
                    <a:pt x="656" y="848"/>
                  </a:lnTo>
                  <a:lnTo>
                    <a:pt x="656" y="848"/>
                  </a:lnTo>
                  <a:lnTo>
                    <a:pt x="654" y="848"/>
                  </a:lnTo>
                  <a:lnTo>
                    <a:pt x="651" y="848"/>
                  </a:lnTo>
                  <a:lnTo>
                    <a:pt x="648" y="845"/>
                  </a:lnTo>
                  <a:lnTo>
                    <a:pt x="648" y="845"/>
                  </a:lnTo>
                  <a:lnTo>
                    <a:pt x="648" y="847"/>
                  </a:lnTo>
                  <a:lnTo>
                    <a:pt x="650" y="848"/>
                  </a:lnTo>
                  <a:lnTo>
                    <a:pt x="651" y="851"/>
                  </a:lnTo>
                  <a:lnTo>
                    <a:pt x="650" y="853"/>
                  </a:lnTo>
                  <a:lnTo>
                    <a:pt x="650" y="853"/>
                  </a:lnTo>
                  <a:lnTo>
                    <a:pt x="645" y="853"/>
                  </a:lnTo>
                  <a:lnTo>
                    <a:pt x="642" y="851"/>
                  </a:lnTo>
                  <a:lnTo>
                    <a:pt x="635" y="847"/>
                  </a:lnTo>
                  <a:lnTo>
                    <a:pt x="629" y="842"/>
                  </a:lnTo>
                  <a:lnTo>
                    <a:pt x="621" y="839"/>
                  </a:lnTo>
                  <a:lnTo>
                    <a:pt x="621" y="839"/>
                  </a:lnTo>
                  <a:lnTo>
                    <a:pt x="621" y="837"/>
                  </a:lnTo>
                  <a:lnTo>
                    <a:pt x="619" y="837"/>
                  </a:lnTo>
                  <a:lnTo>
                    <a:pt x="618" y="836"/>
                  </a:lnTo>
                  <a:lnTo>
                    <a:pt x="618" y="834"/>
                  </a:lnTo>
                  <a:lnTo>
                    <a:pt x="618" y="834"/>
                  </a:lnTo>
                  <a:lnTo>
                    <a:pt x="612" y="833"/>
                  </a:lnTo>
                  <a:lnTo>
                    <a:pt x="610" y="831"/>
                  </a:lnTo>
                  <a:lnTo>
                    <a:pt x="610" y="828"/>
                  </a:lnTo>
                  <a:lnTo>
                    <a:pt x="610" y="828"/>
                  </a:lnTo>
                  <a:lnTo>
                    <a:pt x="613" y="828"/>
                  </a:lnTo>
                  <a:lnTo>
                    <a:pt x="615" y="830"/>
                  </a:lnTo>
                  <a:lnTo>
                    <a:pt x="616" y="831"/>
                  </a:lnTo>
                  <a:lnTo>
                    <a:pt x="618" y="833"/>
                  </a:lnTo>
                  <a:lnTo>
                    <a:pt x="618" y="833"/>
                  </a:lnTo>
                  <a:lnTo>
                    <a:pt x="618" y="833"/>
                  </a:lnTo>
                  <a:lnTo>
                    <a:pt x="618" y="831"/>
                  </a:lnTo>
                  <a:lnTo>
                    <a:pt x="618" y="827"/>
                  </a:lnTo>
                  <a:lnTo>
                    <a:pt x="618" y="827"/>
                  </a:lnTo>
                  <a:lnTo>
                    <a:pt x="619" y="827"/>
                  </a:lnTo>
                  <a:lnTo>
                    <a:pt x="622" y="827"/>
                  </a:lnTo>
                  <a:lnTo>
                    <a:pt x="627" y="828"/>
                  </a:lnTo>
                  <a:lnTo>
                    <a:pt x="627" y="828"/>
                  </a:lnTo>
                  <a:lnTo>
                    <a:pt x="621" y="822"/>
                  </a:lnTo>
                  <a:lnTo>
                    <a:pt x="613" y="818"/>
                  </a:lnTo>
                  <a:lnTo>
                    <a:pt x="598" y="812"/>
                  </a:lnTo>
                  <a:lnTo>
                    <a:pt x="598" y="812"/>
                  </a:lnTo>
                  <a:lnTo>
                    <a:pt x="597" y="808"/>
                  </a:lnTo>
                  <a:lnTo>
                    <a:pt x="597" y="805"/>
                  </a:lnTo>
                  <a:lnTo>
                    <a:pt x="597" y="804"/>
                  </a:lnTo>
                  <a:lnTo>
                    <a:pt x="597" y="804"/>
                  </a:lnTo>
                  <a:lnTo>
                    <a:pt x="590" y="799"/>
                  </a:lnTo>
                  <a:lnTo>
                    <a:pt x="583" y="796"/>
                  </a:lnTo>
                  <a:lnTo>
                    <a:pt x="577" y="792"/>
                  </a:lnTo>
                  <a:lnTo>
                    <a:pt x="571" y="786"/>
                  </a:lnTo>
                  <a:lnTo>
                    <a:pt x="571" y="786"/>
                  </a:lnTo>
                  <a:lnTo>
                    <a:pt x="575" y="784"/>
                  </a:lnTo>
                  <a:lnTo>
                    <a:pt x="578" y="784"/>
                  </a:lnTo>
                  <a:lnTo>
                    <a:pt x="586" y="787"/>
                  </a:lnTo>
                  <a:lnTo>
                    <a:pt x="593" y="790"/>
                  </a:lnTo>
                  <a:lnTo>
                    <a:pt x="601" y="793"/>
                  </a:lnTo>
                  <a:lnTo>
                    <a:pt x="601" y="793"/>
                  </a:lnTo>
                  <a:lnTo>
                    <a:pt x="592" y="786"/>
                  </a:lnTo>
                  <a:lnTo>
                    <a:pt x="581" y="778"/>
                  </a:lnTo>
                  <a:lnTo>
                    <a:pt x="571" y="770"/>
                  </a:lnTo>
                  <a:lnTo>
                    <a:pt x="561" y="761"/>
                  </a:lnTo>
                  <a:lnTo>
                    <a:pt x="561" y="761"/>
                  </a:lnTo>
                  <a:lnTo>
                    <a:pt x="561" y="760"/>
                  </a:lnTo>
                  <a:lnTo>
                    <a:pt x="563" y="760"/>
                  </a:lnTo>
                  <a:lnTo>
                    <a:pt x="565" y="758"/>
                  </a:lnTo>
                  <a:lnTo>
                    <a:pt x="566" y="757"/>
                  </a:lnTo>
                  <a:lnTo>
                    <a:pt x="566" y="757"/>
                  </a:lnTo>
                  <a:lnTo>
                    <a:pt x="558" y="754"/>
                  </a:lnTo>
                  <a:lnTo>
                    <a:pt x="554" y="751"/>
                  </a:lnTo>
                  <a:lnTo>
                    <a:pt x="554" y="747"/>
                  </a:lnTo>
                  <a:lnTo>
                    <a:pt x="554" y="746"/>
                  </a:lnTo>
                  <a:lnTo>
                    <a:pt x="554" y="746"/>
                  </a:lnTo>
                  <a:lnTo>
                    <a:pt x="558" y="746"/>
                  </a:lnTo>
                  <a:lnTo>
                    <a:pt x="563" y="746"/>
                  </a:lnTo>
                  <a:lnTo>
                    <a:pt x="563" y="746"/>
                  </a:lnTo>
                  <a:lnTo>
                    <a:pt x="565" y="744"/>
                  </a:lnTo>
                  <a:lnTo>
                    <a:pt x="565" y="743"/>
                  </a:lnTo>
                  <a:lnTo>
                    <a:pt x="565" y="741"/>
                  </a:lnTo>
                  <a:lnTo>
                    <a:pt x="568" y="741"/>
                  </a:lnTo>
                  <a:lnTo>
                    <a:pt x="568" y="741"/>
                  </a:lnTo>
                  <a:lnTo>
                    <a:pt x="563" y="738"/>
                  </a:lnTo>
                  <a:lnTo>
                    <a:pt x="557" y="735"/>
                  </a:lnTo>
                  <a:lnTo>
                    <a:pt x="552" y="732"/>
                  </a:lnTo>
                  <a:lnTo>
                    <a:pt x="548" y="729"/>
                  </a:lnTo>
                  <a:lnTo>
                    <a:pt x="548" y="729"/>
                  </a:lnTo>
                  <a:lnTo>
                    <a:pt x="540" y="726"/>
                  </a:lnTo>
                  <a:lnTo>
                    <a:pt x="539" y="725"/>
                  </a:lnTo>
                  <a:lnTo>
                    <a:pt x="537" y="720"/>
                  </a:lnTo>
                  <a:lnTo>
                    <a:pt x="537" y="720"/>
                  </a:lnTo>
                  <a:lnTo>
                    <a:pt x="542" y="720"/>
                  </a:lnTo>
                  <a:lnTo>
                    <a:pt x="546" y="720"/>
                  </a:lnTo>
                  <a:lnTo>
                    <a:pt x="554" y="725"/>
                  </a:lnTo>
                  <a:lnTo>
                    <a:pt x="563" y="729"/>
                  </a:lnTo>
                  <a:lnTo>
                    <a:pt x="571" y="732"/>
                  </a:lnTo>
                  <a:lnTo>
                    <a:pt x="571" y="732"/>
                  </a:lnTo>
                  <a:lnTo>
                    <a:pt x="566" y="726"/>
                  </a:lnTo>
                  <a:lnTo>
                    <a:pt x="560" y="722"/>
                  </a:lnTo>
                  <a:lnTo>
                    <a:pt x="555" y="717"/>
                  </a:lnTo>
                  <a:lnTo>
                    <a:pt x="551" y="711"/>
                  </a:lnTo>
                  <a:lnTo>
                    <a:pt x="551" y="711"/>
                  </a:lnTo>
                  <a:lnTo>
                    <a:pt x="549" y="711"/>
                  </a:lnTo>
                  <a:lnTo>
                    <a:pt x="549" y="711"/>
                  </a:lnTo>
                  <a:lnTo>
                    <a:pt x="548" y="712"/>
                  </a:lnTo>
                  <a:lnTo>
                    <a:pt x="548" y="712"/>
                  </a:lnTo>
                  <a:lnTo>
                    <a:pt x="548" y="712"/>
                  </a:lnTo>
                  <a:lnTo>
                    <a:pt x="536" y="703"/>
                  </a:lnTo>
                  <a:lnTo>
                    <a:pt x="525" y="696"/>
                  </a:lnTo>
                  <a:lnTo>
                    <a:pt x="514" y="688"/>
                  </a:lnTo>
                  <a:lnTo>
                    <a:pt x="504" y="680"/>
                  </a:lnTo>
                  <a:lnTo>
                    <a:pt x="504" y="680"/>
                  </a:lnTo>
                  <a:lnTo>
                    <a:pt x="508" y="685"/>
                  </a:lnTo>
                  <a:lnTo>
                    <a:pt x="514" y="690"/>
                  </a:lnTo>
                  <a:lnTo>
                    <a:pt x="525" y="699"/>
                  </a:lnTo>
                  <a:lnTo>
                    <a:pt x="525" y="699"/>
                  </a:lnTo>
                  <a:lnTo>
                    <a:pt x="523" y="700"/>
                  </a:lnTo>
                  <a:lnTo>
                    <a:pt x="522" y="703"/>
                  </a:lnTo>
                  <a:lnTo>
                    <a:pt x="522" y="703"/>
                  </a:lnTo>
                  <a:lnTo>
                    <a:pt x="510" y="700"/>
                  </a:lnTo>
                  <a:lnTo>
                    <a:pt x="504" y="700"/>
                  </a:lnTo>
                  <a:lnTo>
                    <a:pt x="497" y="700"/>
                  </a:lnTo>
                  <a:lnTo>
                    <a:pt x="497" y="700"/>
                  </a:lnTo>
                  <a:lnTo>
                    <a:pt x="455" y="676"/>
                  </a:lnTo>
                  <a:lnTo>
                    <a:pt x="455" y="676"/>
                  </a:lnTo>
                  <a:lnTo>
                    <a:pt x="468" y="688"/>
                  </a:lnTo>
                  <a:lnTo>
                    <a:pt x="484" y="703"/>
                  </a:lnTo>
                  <a:lnTo>
                    <a:pt x="499" y="717"/>
                  </a:lnTo>
                  <a:lnTo>
                    <a:pt x="511" y="731"/>
                  </a:lnTo>
                  <a:lnTo>
                    <a:pt x="511" y="731"/>
                  </a:lnTo>
                  <a:lnTo>
                    <a:pt x="510" y="732"/>
                  </a:lnTo>
                  <a:lnTo>
                    <a:pt x="507" y="732"/>
                  </a:lnTo>
                  <a:lnTo>
                    <a:pt x="500" y="731"/>
                  </a:lnTo>
                  <a:lnTo>
                    <a:pt x="496" y="728"/>
                  </a:lnTo>
                  <a:lnTo>
                    <a:pt x="490" y="725"/>
                  </a:lnTo>
                  <a:lnTo>
                    <a:pt x="490" y="725"/>
                  </a:lnTo>
                  <a:lnTo>
                    <a:pt x="493" y="729"/>
                  </a:lnTo>
                  <a:lnTo>
                    <a:pt x="499" y="732"/>
                  </a:lnTo>
                  <a:lnTo>
                    <a:pt x="504" y="735"/>
                  </a:lnTo>
                  <a:lnTo>
                    <a:pt x="507" y="740"/>
                  </a:lnTo>
                  <a:lnTo>
                    <a:pt x="507" y="740"/>
                  </a:lnTo>
                  <a:lnTo>
                    <a:pt x="502" y="740"/>
                  </a:lnTo>
                  <a:lnTo>
                    <a:pt x="497" y="740"/>
                  </a:lnTo>
                  <a:lnTo>
                    <a:pt x="488" y="737"/>
                  </a:lnTo>
                  <a:lnTo>
                    <a:pt x="479" y="731"/>
                  </a:lnTo>
                  <a:lnTo>
                    <a:pt x="472" y="726"/>
                  </a:lnTo>
                  <a:lnTo>
                    <a:pt x="472" y="726"/>
                  </a:lnTo>
                  <a:lnTo>
                    <a:pt x="461" y="717"/>
                  </a:lnTo>
                  <a:lnTo>
                    <a:pt x="455" y="714"/>
                  </a:lnTo>
                  <a:lnTo>
                    <a:pt x="450" y="711"/>
                  </a:lnTo>
                  <a:lnTo>
                    <a:pt x="450" y="711"/>
                  </a:lnTo>
                  <a:lnTo>
                    <a:pt x="458" y="719"/>
                  </a:lnTo>
                  <a:lnTo>
                    <a:pt x="468" y="725"/>
                  </a:lnTo>
                  <a:lnTo>
                    <a:pt x="478" y="732"/>
                  </a:lnTo>
                  <a:lnTo>
                    <a:pt x="485" y="740"/>
                  </a:lnTo>
                  <a:lnTo>
                    <a:pt x="485" y="740"/>
                  </a:lnTo>
                  <a:lnTo>
                    <a:pt x="493" y="746"/>
                  </a:lnTo>
                  <a:lnTo>
                    <a:pt x="494" y="751"/>
                  </a:lnTo>
                  <a:lnTo>
                    <a:pt x="494" y="755"/>
                  </a:lnTo>
                  <a:lnTo>
                    <a:pt x="494" y="755"/>
                  </a:lnTo>
                  <a:lnTo>
                    <a:pt x="491" y="755"/>
                  </a:lnTo>
                  <a:lnTo>
                    <a:pt x="490" y="755"/>
                  </a:lnTo>
                  <a:lnTo>
                    <a:pt x="488" y="754"/>
                  </a:lnTo>
                  <a:lnTo>
                    <a:pt x="485" y="752"/>
                  </a:lnTo>
                  <a:lnTo>
                    <a:pt x="485" y="752"/>
                  </a:lnTo>
                  <a:lnTo>
                    <a:pt x="484" y="754"/>
                  </a:lnTo>
                  <a:lnTo>
                    <a:pt x="485" y="754"/>
                  </a:lnTo>
                  <a:lnTo>
                    <a:pt x="485" y="755"/>
                  </a:lnTo>
                  <a:lnTo>
                    <a:pt x="484" y="755"/>
                  </a:lnTo>
                  <a:lnTo>
                    <a:pt x="484" y="755"/>
                  </a:lnTo>
                  <a:lnTo>
                    <a:pt x="475" y="751"/>
                  </a:lnTo>
                  <a:lnTo>
                    <a:pt x="470" y="749"/>
                  </a:lnTo>
                  <a:lnTo>
                    <a:pt x="464" y="751"/>
                  </a:lnTo>
                  <a:lnTo>
                    <a:pt x="464" y="751"/>
                  </a:lnTo>
                  <a:lnTo>
                    <a:pt x="472" y="757"/>
                  </a:lnTo>
                  <a:lnTo>
                    <a:pt x="479" y="763"/>
                  </a:lnTo>
                  <a:lnTo>
                    <a:pt x="485" y="769"/>
                  </a:lnTo>
                  <a:lnTo>
                    <a:pt x="488" y="773"/>
                  </a:lnTo>
                  <a:lnTo>
                    <a:pt x="490" y="779"/>
                  </a:lnTo>
                  <a:lnTo>
                    <a:pt x="490" y="779"/>
                  </a:lnTo>
                  <a:lnTo>
                    <a:pt x="484" y="779"/>
                  </a:lnTo>
                  <a:lnTo>
                    <a:pt x="479" y="778"/>
                  </a:lnTo>
                  <a:lnTo>
                    <a:pt x="468" y="773"/>
                  </a:lnTo>
                  <a:lnTo>
                    <a:pt x="468" y="773"/>
                  </a:lnTo>
                  <a:lnTo>
                    <a:pt x="470" y="776"/>
                  </a:lnTo>
                  <a:lnTo>
                    <a:pt x="473" y="779"/>
                  </a:lnTo>
                  <a:lnTo>
                    <a:pt x="476" y="783"/>
                  </a:lnTo>
                  <a:lnTo>
                    <a:pt x="479" y="786"/>
                  </a:lnTo>
                  <a:lnTo>
                    <a:pt x="479" y="786"/>
                  </a:lnTo>
                  <a:lnTo>
                    <a:pt x="479" y="789"/>
                  </a:lnTo>
                  <a:lnTo>
                    <a:pt x="478" y="789"/>
                  </a:lnTo>
                  <a:lnTo>
                    <a:pt x="475" y="790"/>
                  </a:lnTo>
                  <a:lnTo>
                    <a:pt x="475" y="790"/>
                  </a:lnTo>
                  <a:lnTo>
                    <a:pt x="478" y="795"/>
                  </a:lnTo>
                  <a:lnTo>
                    <a:pt x="482" y="799"/>
                  </a:lnTo>
                  <a:lnTo>
                    <a:pt x="485" y="804"/>
                  </a:lnTo>
                  <a:lnTo>
                    <a:pt x="487" y="810"/>
                  </a:lnTo>
                  <a:lnTo>
                    <a:pt x="487" y="810"/>
                  </a:lnTo>
                  <a:lnTo>
                    <a:pt x="482" y="810"/>
                  </a:lnTo>
                  <a:lnTo>
                    <a:pt x="479" y="810"/>
                  </a:lnTo>
                  <a:lnTo>
                    <a:pt x="470" y="805"/>
                  </a:lnTo>
                  <a:lnTo>
                    <a:pt x="462" y="801"/>
                  </a:lnTo>
                  <a:lnTo>
                    <a:pt x="455" y="796"/>
                  </a:lnTo>
                  <a:lnTo>
                    <a:pt x="455" y="796"/>
                  </a:lnTo>
                  <a:lnTo>
                    <a:pt x="462" y="805"/>
                  </a:lnTo>
                  <a:lnTo>
                    <a:pt x="470" y="813"/>
                  </a:lnTo>
                  <a:lnTo>
                    <a:pt x="478" y="822"/>
                  </a:lnTo>
                  <a:lnTo>
                    <a:pt x="481" y="827"/>
                  </a:lnTo>
                  <a:lnTo>
                    <a:pt x="482" y="831"/>
                  </a:lnTo>
                  <a:lnTo>
                    <a:pt x="482" y="831"/>
                  </a:lnTo>
                  <a:lnTo>
                    <a:pt x="482" y="833"/>
                  </a:lnTo>
                  <a:lnTo>
                    <a:pt x="481" y="833"/>
                  </a:lnTo>
                  <a:lnTo>
                    <a:pt x="481" y="833"/>
                  </a:lnTo>
                  <a:lnTo>
                    <a:pt x="479" y="834"/>
                  </a:lnTo>
                  <a:lnTo>
                    <a:pt x="479" y="834"/>
                  </a:lnTo>
                  <a:lnTo>
                    <a:pt x="473" y="831"/>
                  </a:lnTo>
                  <a:lnTo>
                    <a:pt x="465" y="828"/>
                  </a:lnTo>
                  <a:lnTo>
                    <a:pt x="452" y="824"/>
                  </a:lnTo>
                  <a:lnTo>
                    <a:pt x="452" y="824"/>
                  </a:lnTo>
                  <a:lnTo>
                    <a:pt x="455" y="830"/>
                  </a:lnTo>
                  <a:lnTo>
                    <a:pt x="461" y="836"/>
                  </a:lnTo>
                  <a:lnTo>
                    <a:pt x="464" y="842"/>
                  </a:lnTo>
                  <a:lnTo>
                    <a:pt x="465" y="845"/>
                  </a:lnTo>
                  <a:lnTo>
                    <a:pt x="467" y="850"/>
                  </a:lnTo>
                  <a:lnTo>
                    <a:pt x="467" y="850"/>
                  </a:lnTo>
                  <a:lnTo>
                    <a:pt x="464" y="850"/>
                  </a:lnTo>
                  <a:lnTo>
                    <a:pt x="464" y="851"/>
                  </a:lnTo>
                  <a:lnTo>
                    <a:pt x="464" y="851"/>
                  </a:lnTo>
                  <a:lnTo>
                    <a:pt x="458" y="848"/>
                  </a:lnTo>
                  <a:lnTo>
                    <a:pt x="452" y="845"/>
                  </a:lnTo>
                  <a:lnTo>
                    <a:pt x="446" y="844"/>
                  </a:lnTo>
                  <a:lnTo>
                    <a:pt x="443" y="839"/>
                  </a:lnTo>
                  <a:lnTo>
                    <a:pt x="443" y="839"/>
                  </a:lnTo>
                  <a:lnTo>
                    <a:pt x="444" y="845"/>
                  </a:lnTo>
                  <a:lnTo>
                    <a:pt x="447" y="851"/>
                  </a:lnTo>
                  <a:lnTo>
                    <a:pt x="447" y="851"/>
                  </a:lnTo>
                  <a:lnTo>
                    <a:pt x="443" y="854"/>
                  </a:lnTo>
                  <a:lnTo>
                    <a:pt x="439" y="854"/>
                  </a:lnTo>
                  <a:lnTo>
                    <a:pt x="435" y="851"/>
                  </a:lnTo>
                  <a:lnTo>
                    <a:pt x="432" y="848"/>
                  </a:lnTo>
                  <a:lnTo>
                    <a:pt x="432" y="848"/>
                  </a:lnTo>
                  <a:lnTo>
                    <a:pt x="420" y="839"/>
                  </a:lnTo>
                  <a:lnTo>
                    <a:pt x="411" y="830"/>
                  </a:lnTo>
                  <a:lnTo>
                    <a:pt x="411" y="830"/>
                  </a:lnTo>
                  <a:lnTo>
                    <a:pt x="418" y="842"/>
                  </a:lnTo>
                  <a:lnTo>
                    <a:pt x="427" y="853"/>
                  </a:lnTo>
                  <a:lnTo>
                    <a:pt x="444" y="873"/>
                  </a:lnTo>
                  <a:lnTo>
                    <a:pt x="444" y="873"/>
                  </a:lnTo>
                  <a:lnTo>
                    <a:pt x="444" y="874"/>
                  </a:lnTo>
                  <a:lnTo>
                    <a:pt x="443" y="876"/>
                  </a:lnTo>
                  <a:lnTo>
                    <a:pt x="441" y="877"/>
                  </a:lnTo>
                  <a:lnTo>
                    <a:pt x="441" y="877"/>
                  </a:lnTo>
                  <a:lnTo>
                    <a:pt x="436" y="874"/>
                  </a:lnTo>
                  <a:lnTo>
                    <a:pt x="432" y="871"/>
                  </a:lnTo>
                  <a:lnTo>
                    <a:pt x="432" y="871"/>
                  </a:lnTo>
                  <a:lnTo>
                    <a:pt x="435" y="877"/>
                  </a:lnTo>
                  <a:lnTo>
                    <a:pt x="433" y="880"/>
                  </a:lnTo>
                  <a:lnTo>
                    <a:pt x="430" y="882"/>
                  </a:lnTo>
                  <a:lnTo>
                    <a:pt x="430" y="882"/>
                  </a:lnTo>
                  <a:lnTo>
                    <a:pt x="414" y="860"/>
                  </a:lnTo>
                  <a:lnTo>
                    <a:pt x="406" y="850"/>
                  </a:lnTo>
                  <a:lnTo>
                    <a:pt x="404" y="844"/>
                  </a:lnTo>
                  <a:lnTo>
                    <a:pt x="401" y="836"/>
                  </a:lnTo>
                  <a:lnTo>
                    <a:pt x="401" y="836"/>
                  </a:lnTo>
                  <a:lnTo>
                    <a:pt x="403" y="834"/>
                  </a:lnTo>
                  <a:lnTo>
                    <a:pt x="406" y="834"/>
                  </a:lnTo>
                  <a:lnTo>
                    <a:pt x="406" y="834"/>
                  </a:lnTo>
                  <a:lnTo>
                    <a:pt x="398" y="824"/>
                  </a:lnTo>
                  <a:lnTo>
                    <a:pt x="395" y="818"/>
                  </a:lnTo>
                  <a:lnTo>
                    <a:pt x="395" y="815"/>
                  </a:lnTo>
                  <a:lnTo>
                    <a:pt x="397" y="812"/>
                  </a:lnTo>
                  <a:lnTo>
                    <a:pt x="397" y="812"/>
                  </a:lnTo>
                  <a:lnTo>
                    <a:pt x="403" y="813"/>
                  </a:lnTo>
                  <a:lnTo>
                    <a:pt x="407" y="816"/>
                  </a:lnTo>
                  <a:lnTo>
                    <a:pt x="412" y="821"/>
                  </a:lnTo>
                  <a:lnTo>
                    <a:pt x="417" y="824"/>
                  </a:lnTo>
                  <a:lnTo>
                    <a:pt x="417" y="824"/>
                  </a:lnTo>
                  <a:lnTo>
                    <a:pt x="412" y="818"/>
                  </a:lnTo>
                  <a:lnTo>
                    <a:pt x="406" y="810"/>
                  </a:lnTo>
                  <a:lnTo>
                    <a:pt x="401" y="802"/>
                  </a:lnTo>
                  <a:lnTo>
                    <a:pt x="400" y="798"/>
                  </a:lnTo>
                  <a:lnTo>
                    <a:pt x="401" y="793"/>
                  </a:lnTo>
                  <a:lnTo>
                    <a:pt x="401" y="793"/>
                  </a:lnTo>
                  <a:lnTo>
                    <a:pt x="395" y="786"/>
                  </a:lnTo>
                  <a:lnTo>
                    <a:pt x="388" y="778"/>
                  </a:lnTo>
                  <a:lnTo>
                    <a:pt x="382" y="769"/>
                  </a:lnTo>
                  <a:lnTo>
                    <a:pt x="377" y="758"/>
                  </a:lnTo>
                  <a:lnTo>
                    <a:pt x="377" y="758"/>
                  </a:lnTo>
                  <a:lnTo>
                    <a:pt x="383" y="758"/>
                  </a:lnTo>
                  <a:lnTo>
                    <a:pt x="388" y="760"/>
                  </a:lnTo>
                  <a:lnTo>
                    <a:pt x="397" y="766"/>
                  </a:lnTo>
                  <a:lnTo>
                    <a:pt x="397" y="766"/>
                  </a:lnTo>
                  <a:lnTo>
                    <a:pt x="394" y="763"/>
                  </a:lnTo>
                  <a:lnTo>
                    <a:pt x="391" y="758"/>
                  </a:lnTo>
                  <a:lnTo>
                    <a:pt x="380" y="752"/>
                  </a:lnTo>
                  <a:lnTo>
                    <a:pt x="380" y="752"/>
                  </a:lnTo>
                  <a:lnTo>
                    <a:pt x="371" y="744"/>
                  </a:lnTo>
                  <a:lnTo>
                    <a:pt x="368" y="740"/>
                  </a:lnTo>
                  <a:lnTo>
                    <a:pt x="366" y="735"/>
                  </a:lnTo>
                  <a:lnTo>
                    <a:pt x="366" y="735"/>
                  </a:lnTo>
                  <a:lnTo>
                    <a:pt x="374" y="737"/>
                  </a:lnTo>
                  <a:lnTo>
                    <a:pt x="380" y="741"/>
                  </a:lnTo>
                  <a:lnTo>
                    <a:pt x="386" y="746"/>
                  </a:lnTo>
                  <a:lnTo>
                    <a:pt x="392" y="751"/>
                  </a:lnTo>
                  <a:lnTo>
                    <a:pt x="392" y="751"/>
                  </a:lnTo>
                  <a:lnTo>
                    <a:pt x="383" y="737"/>
                  </a:lnTo>
                  <a:lnTo>
                    <a:pt x="374" y="720"/>
                  </a:lnTo>
                  <a:lnTo>
                    <a:pt x="374" y="720"/>
                  </a:lnTo>
                  <a:lnTo>
                    <a:pt x="368" y="717"/>
                  </a:lnTo>
                  <a:lnTo>
                    <a:pt x="363" y="712"/>
                  </a:lnTo>
                  <a:lnTo>
                    <a:pt x="359" y="709"/>
                  </a:lnTo>
                  <a:lnTo>
                    <a:pt x="357" y="706"/>
                  </a:lnTo>
                  <a:lnTo>
                    <a:pt x="356" y="703"/>
                  </a:lnTo>
                  <a:lnTo>
                    <a:pt x="356" y="703"/>
                  </a:lnTo>
                  <a:lnTo>
                    <a:pt x="362" y="703"/>
                  </a:lnTo>
                  <a:lnTo>
                    <a:pt x="365" y="705"/>
                  </a:lnTo>
                  <a:lnTo>
                    <a:pt x="372" y="709"/>
                  </a:lnTo>
                  <a:lnTo>
                    <a:pt x="380" y="715"/>
                  </a:lnTo>
                  <a:lnTo>
                    <a:pt x="386" y="722"/>
                  </a:lnTo>
                  <a:lnTo>
                    <a:pt x="386" y="722"/>
                  </a:lnTo>
                  <a:lnTo>
                    <a:pt x="395" y="726"/>
                  </a:lnTo>
                  <a:lnTo>
                    <a:pt x="404" y="732"/>
                  </a:lnTo>
                  <a:lnTo>
                    <a:pt x="412" y="738"/>
                  </a:lnTo>
                  <a:lnTo>
                    <a:pt x="423" y="743"/>
                  </a:lnTo>
                  <a:lnTo>
                    <a:pt x="423" y="743"/>
                  </a:lnTo>
                  <a:lnTo>
                    <a:pt x="411" y="731"/>
                  </a:lnTo>
                  <a:lnTo>
                    <a:pt x="395" y="719"/>
                  </a:lnTo>
                  <a:lnTo>
                    <a:pt x="395" y="719"/>
                  </a:lnTo>
                  <a:lnTo>
                    <a:pt x="380" y="703"/>
                  </a:lnTo>
                  <a:lnTo>
                    <a:pt x="372" y="697"/>
                  </a:lnTo>
                  <a:lnTo>
                    <a:pt x="363" y="691"/>
                  </a:lnTo>
                  <a:lnTo>
                    <a:pt x="363" y="691"/>
                  </a:lnTo>
                  <a:lnTo>
                    <a:pt x="363" y="690"/>
                  </a:lnTo>
                  <a:lnTo>
                    <a:pt x="362" y="688"/>
                  </a:lnTo>
                  <a:lnTo>
                    <a:pt x="362" y="686"/>
                  </a:lnTo>
                  <a:lnTo>
                    <a:pt x="362" y="685"/>
                  </a:lnTo>
                  <a:lnTo>
                    <a:pt x="362" y="685"/>
                  </a:lnTo>
                  <a:lnTo>
                    <a:pt x="365" y="683"/>
                  </a:lnTo>
                  <a:lnTo>
                    <a:pt x="368" y="680"/>
                  </a:lnTo>
                  <a:lnTo>
                    <a:pt x="368" y="680"/>
                  </a:lnTo>
                  <a:lnTo>
                    <a:pt x="375" y="683"/>
                  </a:lnTo>
                  <a:lnTo>
                    <a:pt x="383" y="688"/>
                  </a:lnTo>
                  <a:lnTo>
                    <a:pt x="398" y="697"/>
                  </a:lnTo>
                  <a:lnTo>
                    <a:pt x="398" y="697"/>
                  </a:lnTo>
                  <a:lnTo>
                    <a:pt x="432" y="715"/>
                  </a:lnTo>
                  <a:lnTo>
                    <a:pt x="432" y="715"/>
                  </a:lnTo>
                  <a:lnTo>
                    <a:pt x="429" y="711"/>
                  </a:lnTo>
                  <a:lnTo>
                    <a:pt x="424" y="706"/>
                  </a:lnTo>
                  <a:lnTo>
                    <a:pt x="412" y="697"/>
                  </a:lnTo>
                  <a:lnTo>
                    <a:pt x="412" y="697"/>
                  </a:lnTo>
                  <a:lnTo>
                    <a:pt x="414" y="696"/>
                  </a:lnTo>
                  <a:lnTo>
                    <a:pt x="414" y="696"/>
                  </a:lnTo>
                  <a:lnTo>
                    <a:pt x="407" y="693"/>
                  </a:lnTo>
                  <a:lnTo>
                    <a:pt x="403" y="690"/>
                  </a:lnTo>
                  <a:lnTo>
                    <a:pt x="395" y="680"/>
                  </a:lnTo>
                  <a:lnTo>
                    <a:pt x="395" y="680"/>
                  </a:lnTo>
                  <a:lnTo>
                    <a:pt x="388" y="676"/>
                  </a:lnTo>
                  <a:lnTo>
                    <a:pt x="382" y="670"/>
                  </a:lnTo>
                  <a:lnTo>
                    <a:pt x="382" y="670"/>
                  </a:lnTo>
                  <a:lnTo>
                    <a:pt x="377" y="668"/>
                  </a:lnTo>
                  <a:lnTo>
                    <a:pt x="374" y="667"/>
                  </a:lnTo>
                  <a:lnTo>
                    <a:pt x="374" y="667"/>
                  </a:lnTo>
                  <a:lnTo>
                    <a:pt x="374" y="664"/>
                  </a:lnTo>
                  <a:lnTo>
                    <a:pt x="374" y="664"/>
                  </a:lnTo>
                  <a:lnTo>
                    <a:pt x="366" y="661"/>
                  </a:lnTo>
                  <a:lnTo>
                    <a:pt x="360" y="658"/>
                  </a:lnTo>
                  <a:lnTo>
                    <a:pt x="350" y="648"/>
                  </a:lnTo>
                  <a:lnTo>
                    <a:pt x="339" y="639"/>
                  </a:lnTo>
                  <a:lnTo>
                    <a:pt x="327" y="630"/>
                  </a:lnTo>
                  <a:lnTo>
                    <a:pt x="327" y="630"/>
                  </a:lnTo>
                  <a:lnTo>
                    <a:pt x="339" y="642"/>
                  </a:lnTo>
                  <a:lnTo>
                    <a:pt x="351" y="654"/>
                  </a:lnTo>
                  <a:lnTo>
                    <a:pt x="351" y="654"/>
                  </a:lnTo>
                  <a:lnTo>
                    <a:pt x="359" y="661"/>
                  </a:lnTo>
                  <a:lnTo>
                    <a:pt x="363" y="664"/>
                  </a:lnTo>
                  <a:lnTo>
                    <a:pt x="365" y="668"/>
                  </a:lnTo>
                  <a:lnTo>
                    <a:pt x="365" y="668"/>
                  </a:lnTo>
                  <a:lnTo>
                    <a:pt x="359" y="670"/>
                  </a:lnTo>
                  <a:lnTo>
                    <a:pt x="354" y="668"/>
                  </a:lnTo>
                  <a:lnTo>
                    <a:pt x="345" y="662"/>
                  </a:lnTo>
                  <a:lnTo>
                    <a:pt x="345" y="662"/>
                  </a:lnTo>
                  <a:lnTo>
                    <a:pt x="346" y="665"/>
                  </a:lnTo>
                  <a:lnTo>
                    <a:pt x="350" y="668"/>
                  </a:lnTo>
                  <a:lnTo>
                    <a:pt x="353" y="671"/>
                  </a:lnTo>
                  <a:lnTo>
                    <a:pt x="354" y="676"/>
                  </a:lnTo>
                  <a:lnTo>
                    <a:pt x="354" y="676"/>
                  </a:lnTo>
                  <a:lnTo>
                    <a:pt x="353" y="679"/>
                  </a:lnTo>
                  <a:lnTo>
                    <a:pt x="353" y="679"/>
                  </a:lnTo>
                  <a:lnTo>
                    <a:pt x="345" y="676"/>
                  </a:lnTo>
                  <a:lnTo>
                    <a:pt x="337" y="671"/>
                  </a:lnTo>
                  <a:lnTo>
                    <a:pt x="325" y="662"/>
                  </a:lnTo>
                  <a:lnTo>
                    <a:pt x="325" y="662"/>
                  </a:lnTo>
                  <a:lnTo>
                    <a:pt x="325" y="665"/>
                  </a:lnTo>
                  <a:lnTo>
                    <a:pt x="325" y="667"/>
                  </a:lnTo>
                  <a:lnTo>
                    <a:pt x="328" y="671"/>
                  </a:lnTo>
                  <a:lnTo>
                    <a:pt x="333" y="674"/>
                  </a:lnTo>
                  <a:lnTo>
                    <a:pt x="336" y="679"/>
                  </a:lnTo>
                  <a:lnTo>
                    <a:pt x="336" y="679"/>
                  </a:lnTo>
                  <a:lnTo>
                    <a:pt x="334" y="680"/>
                  </a:lnTo>
                  <a:lnTo>
                    <a:pt x="334" y="680"/>
                  </a:lnTo>
                  <a:lnTo>
                    <a:pt x="333" y="682"/>
                  </a:lnTo>
                  <a:lnTo>
                    <a:pt x="333" y="682"/>
                  </a:lnTo>
                  <a:lnTo>
                    <a:pt x="325" y="680"/>
                  </a:lnTo>
                  <a:lnTo>
                    <a:pt x="319" y="677"/>
                  </a:lnTo>
                  <a:lnTo>
                    <a:pt x="308" y="668"/>
                  </a:lnTo>
                  <a:lnTo>
                    <a:pt x="308" y="668"/>
                  </a:lnTo>
                  <a:lnTo>
                    <a:pt x="308" y="670"/>
                  </a:lnTo>
                  <a:lnTo>
                    <a:pt x="310" y="673"/>
                  </a:lnTo>
                  <a:lnTo>
                    <a:pt x="314" y="677"/>
                  </a:lnTo>
                  <a:lnTo>
                    <a:pt x="319" y="680"/>
                  </a:lnTo>
                  <a:lnTo>
                    <a:pt x="322" y="685"/>
                  </a:lnTo>
                  <a:lnTo>
                    <a:pt x="322" y="685"/>
                  </a:lnTo>
                  <a:lnTo>
                    <a:pt x="319" y="686"/>
                  </a:lnTo>
                  <a:lnTo>
                    <a:pt x="316" y="688"/>
                  </a:lnTo>
                  <a:lnTo>
                    <a:pt x="310" y="686"/>
                  </a:lnTo>
                  <a:lnTo>
                    <a:pt x="305" y="682"/>
                  </a:lnTo>
                  <a:lnTo>
                    <a:pt x="299" y="677"/>
                  </a:lnTo>
                  <a:lnTo>
                    <a:pt x="299" y="677"/>
                  </a:lnTo>
                  <a:lnTo>
                    <a:pt x="273" y="656"/>
                  </a:lnTo>
                  <a:lnTo>
                    <a:pt x="249" y="636"/>
                  </a:lnTo>
                  <a:lnTo>
                    <a:pt x="249" y="636"/>
                  </a:lnTo>
                  <a:lnTo>
                    <a:pt x="257" y="645"/>
                  </a:lnTo>
                  <a:lnTo>
                    <a:pt x="266" y="654"/>
                  </a:lnTo>
                  <a:lnTo>
                    <a:pt x="273" y="664"/>
                  </a:lnTo>
                  <a:lnTo>
                    <a:pt x="281" y="673"/>
                  </a:lnTo>
                  <a:lnTo>
                    <a:pt x="281" y="673"/>
                  </a:lnTo>
                  <a:lnTo>
                    <a:pt x="289" y="679"/>
                  </a:lnTo>
                  <a:lnTo>
                    <a:pt x="298" y="685"/>
                  </a:lnTo>
                  <a:lnTo>
                    <a:pt x="311" y="700"/>
                  </a:lnTo>
                  <a:lnTo>
                    <a:pt x="311" y="700"/>
                  </a:lnTo>
                  <a:lnTo>
                    <a:pt x="308" y="705"/>
                  </a:lnTo>
                  <a:lnTo>
                    <a:pt x="305" y="709"/>
                  </a:lnTo>
                  <a:lnTo>
                    <a:pt x="305" y="709"/>
                  </a:lnTo>
                  <a:lnTo>
                    <a:pt x="301" y="708"/>
                  </a:lnTo>
                  <a:lnTo>
                    <a:pt x="299" y="706"/>
                  </a:lnTo>
                  <a:lnTo>
                    <a:pt x="299" y="703"/>
                  </a:lnTo>
                  <a:lnTo>
                    <a:pt x="299" y="703"/>
                  </a:lnTo>
                  <a:lnTo>
                    <a:pt x="276" y="686"/>
                  </a:lnTo>
                  <a:lnTo>
                    <a:pt x="255" y="668"/>
                  </a:lnTo>
                  <a:lnTo>
                    <a:pt x="255" y="668"/>
                  </a:lnTo>
                  <a:lnTo>
                    <a:pt x="266" y="682"/>
                  </a:lnTo>
                  <a:lnTo>
                    <a:pt x="279" y="696"/>
                  </a:lnTo>
                  <a:lnTo>
                    <a:pt x="293" y="709"/>
                  </a:lnTo>
                  <a:lnTo>
                    <a:pt x="305" y="725"/>
                  </a:lnTo>
                  <a:lnTo>
                    <a:pt x="305" y="725"/>
                  </a:lnTo>
                  <a:lnTo>
                    <a:pt x="302" y="728"/>
                  </a:lnTo>
                  <a:lnTo>
                    <a:pt x="301" y="729"/>
                  </a:lnTo>
                  <a:lnTo>
                    <a:pt x="295" y="731"/>
                  </a:lnTo>
                  <a:lnTo>
                    <a:pt x="295" y="731"/>
                  </a:lnTo>
                  <a:lnTo>
                    <a:pt x="282" y="720"/>
                  </a:lnTo>
                  <a:lnTo>
                    <a:pt x="270" y="711"/>
                  </a:lnTo>
                  <a:lnTo>
                    <a:pt x="246" y="690"/>
                  </a:lnTo>
                  <a:lnTo>
                    <a:pt x="246" y="690"/>
                  </a:lnTo>
                  <a:lnTo>
                    <a:pt x="267" y="714"/>
                  </a:lnTo>
                  <a:lnTo>
                    <a:pt x="276" y="726"/>
                  </a:lnTo>
                  <a:lnTo>
                    <a:pt x="285" y="740"/>
                  </a:lnTo>
                  <a:lnTo>
                    <a:pt x="285" y="740"/>
                  </a:lnTo>
                  <a:lnTo>
                    <a:pt x="282" y="743"/>
                  </a:lnTo>
                  <a:lnTo>
                    <a:pt x="279" y="744"/>
                  </a:lnTo>
                  <a:lnTo>
                    <a:pt x="279" y="744"/>
                  </a:lnTo>
                  <a:lnTo>
                    <a:pt x="281" y="747"/>
                  </a:lnTo>
                  <a:lnTo>
                    <a:pt x="282" y="752"/>
                  </a:lnTo>
                  <a:lnTo>
                    <a:pt x="285" y="755"/>
                  </a:lnTo>
                  <a:lnTo>
                    <a:pt x="287" y="760"/>
                  </a:lnTo>
                  <a:lnTo>
                    <a:pt x="287" y="760"/>
                  </a:lnTo>
                  <a:lnTo>
                    <a:pt x="279" y="764"/>
                  </a:lnTo>
                  <a:lnTo>
                    <a:pt x="279" y="764"/>
                  </a:lnTo>
                  <a:lnTo>
                    <a:pt x="269" y="758"/>
                  </a:lnTo>
                  <a:lnTo>
                    <a:pt x="260" y="751"/>
                  </a:lnTo>
                  <a:lnTo>
                    <a:pt x="260" y="751"/>
                  </a:lnTo>
                  <a:lnTo>
                    <a:pt x="261" y="757"/>
                  </a:lnTo>
                  <a:lnTo>
                    <a:pt x="266" y="763"/>
                  </a:lnTo>
                  <a:lnTo>
                    <a:pt x="269" y="769"/>
                  </a:lnTo>
                  <a:lnTo>
                    <a:pt x="270" y="772"/>
                  </a:lnTo>
                  <a:lnTo>
                    <a:pt x="270" y="775"/>
                  </a:lnTo>
                  <a:lnTo>
                    <a:pt x="270" y="775"/>
                  </a:lnTo>
                  <a:lnTo>
                    <a:pt x="269" y="775"/>
                  </a:lnTo>
                  <a:lnTo>
                    <a:pt x="267" y="776"/>
                  </a:lnTo>
                  <a:lnTo>
                    <a:pt x="267" y="776"/>
                  </a:lnTo>
                  <a:lnTo>
                    <a:pt x="264" y="775"/>
                  </a:lnTo>
                  <a:lnTo>
                    <a:pt x="261" y="772"/>
                  </a:lnTo>
                  <a:lnTo>
                    <a:pt x="257" y="767"/>
                  </a:lnTo>
                  <a:lnTo>
                    <a:pt x="253" y="763"/>
                  </a:lnTo>
                  <a:lnTo>
                    <a:pt x="250" y="760"/>
                  </a:lnTo>
                  <a:lnTo>
                    <a:pt x="246" y="758"/>
                  </a:lnTo>
                  <a:lnTo>
                    <a:pt x="246" y="758"/>
                  </a:lnTo>
                  <a:lnTo>
                    <a:pt x="250" y="766"/>
                  </a:lnTo>
                  <a:lnTo>
                    <a:pt x="255" y="773"/>
                  </a:lnTo>
                  <a:lnTo>
                    <a:pt x="260" y="781"/>
                  </a:lnTo>
                  <a:lnTo>
                    <a:pt x="263" y="789"/>
                  </a:lnTo>
                  <a:lnTo>
                    <a:pt x="263" y="789"/>
                  </a:lnTo>
                  <a:lnTo>
                    <a:pt x="260" y="792"/>
                  </a:lnTo>
                  <a:lnTo>
                    <a:pt x="260" y="792"/>
                  </a:lnTo>
                  <a:lnTo>
                    <a:pt x="247" y="779"/>
                  </a:lnTo>
                  <a:lnTo>
                    <a:pt x="235" y="767"/>
                  </a:lnTo>
                  <a:lnTo>
                    <a:pt x="214" y="741"/>
                  </a:lnTo>
                  <a:lnTo>
                    <a:pt x="214" y="741"/>
                  </a:lnTo>
                  <a:lnTo>
                    <a:pt x="223" y="763"/>
                  </a:lnTo>
                  <a:lnTo>
                    <a:pt x="232" y="784"/>
                  </a:lnTo>
                  <a:lnTo>
                    <a:pt x="232" y="784"/>
                  </a:lnTo>
                  <a:lnTo>
                    <a:pt x="238" y="796"/>
                  </a:lnTo>
                  <a:lnTo>
                    <a:pt x="240" y="802"/>
                  </a:lnTo>
                  <a:lnTo>
                    <a:pt x="240" y="808"/>
                  </a:lnTo>
                  <a:lnTo>
                    <a:pt x="240" y="808"/>
                  </a:lnTo>
                  <a:lnTo>
                    <a:pt x="235" y="807"/>
                  </a:lnTo>
                  <a:lnTo>
                    <a:pt x="234" y="805"/>
                  </a:lnTo>
                  <a:lnTo>
                    <a:pt x="229" y="799"/>
                  </a:lnTo>
                  <a:lnTo>
                    <a:pt x="226" y="793"/>
                  </a:lnTo>
                  <a:lnTo>
                    <a:pt x="221" y="789"/>
                  </a:lnTo>
                  <a:lnTo>
                    <a:pt x="221" y="789"/>
                  </a:lnTo>
                  <a:lnTo>
                    <a:pt x="225" y="798"/>
                  </a:lnTo>
                  <a:lnTo>
                    <a:pt x="228" y="805"/>
                  </a:lnTo>
                  <a:lnTo>
                    <a:pt x="231" y="813"/>
                  </a:lnTo>
                  <a:lnTo>
                    <a:pt x="231" y="819"/>
                  </a:lnTo>
                  <a:lnTo>
                    <a:pt x="231" y="819"/>
                  </a:lnTo>
                  <a:lnTo>
                    <a:pt x="228" y="819"/>
                  </a:lnTo>
                  <a:lnTo>
                    <a:pt x="225" y="816"/>
                  </a:lnTo>
                  <a:lnTo>
                    <a:pt x="220" y="810"/>
                  </a:lnTo>
                  <a:lnTo>
                    <a:pt x="215" y="802"/>
                  </a:lnTo>
                  <a:lnTo>
                    <a:pt x="211" y="796"/>
                  </a:lnTo>
                  <a:lnTo>
                    <a:pt x="211" y="796"/>
                  </a:lnTo>
                  <a:lnTo>
                    <a:pt x="214" y="805"/>
                  </a:lnTo>
                  <a:lnTo>
                    <a:pt x="217" y="816"/>
                  </a:lnTo>
                  <a:lnTo>
                    <a:pt x="221" y="825"/>
                  </a:lnTo>
                  <a:lnTo>
                    <a:pt x="223" y="836"/>
                  </a:lnTo>
                  <a:lnTo>
                    <a:pt x="223" y="836"/>
                  </a:lnTo>
                  <a:lnTo>
                    <a:pt x="221" y="836"/>
                  </a:lnTo>
                  <a:lnTo>
                    <a:pt x="220" y="836"/>
                  </a:lnTo>
                  <a:lnTo>
                    <a:pt x="220" y="837"/>
                  </a:lnTo>
                  <a:lnTo>
                    <a:pt x="220" y="837"/>
                  </a:lnTo>
                  <a:lnTo>
                    <a:pt x="212" y="822"/>
                  </a:lnTo>
                  <a:lnTo>
                    <a:pt x="208" y="815"/>
                  </a:lnTo>
                  <a:lnTo>
                    <a:pt x="203" y="808"/>
                  </a:lnTo>
                  <a:lnTo>
                    <a:pt x="203" y="808"/>
                  </a:lnTo>
                  <a:lnTo>
                    <a:pt x="206" y="808"/>
                  </a:lnTo>
                  <a:lnTo>
                    <a:pt x="206" y="807"/>
                  </a:lnTo>
                  <a:lnTo>
                    <a:pt x="205" y="807"/>
                  </a:lnTo>
                  <a:lnTo>
                    <a:pt x="205" y="807"/>
                  </a:lnTo>
                  <a:lnTo>
                    <a:pt x="206" y="805"/>
                  </a:lnTo>
                  <a:lnTo>
                    <a:pt x="206" y="807"/>
                  </a:lnTo>
                  <a:lnTo>
                    <a:pt x="208" y="808"/>
                  </a:lnTo>
                  <a:lnTo>
                    <a:pt x="208" y="808"/>
                  </a:lnTo>
                  <a:lnTo>
                    <a:pt x="208" y="808"/>
                  </a:lnTo>
                  <a:lnTo>
                    <a:pt x="206" y="801"/>
                  </a:lnTo>
                  <a:lnTo>
                    <a:pt x="203" y="795"/>
                  </a:lnTo>
                  <a:lnTo>
                    <a:pt x="202" y="787"/>
                  </a:lnTo>
                  <a:lnTo>
                    <a:pt x="200" y="779"/>
                  </a:lnTo>
                  <a:lnTo>
                    <a:pt x="200" y="779"/>
                  </a:lnTo>
                  <a:lnTo>
                    <a:pt x="205" y="779"/>
                  </a:lnTo>
                  <a:lnTo>
                    <a:pt x="208" y="783"/>
                  </a:lnTo>
                  <a:lnTo>
                    <a:pt x="211" y="786"/>
                  </a:lnTo>
                  <a:lnTo>
                    <a:pt x="214" y="789"/>
                  </a:lnTo>
                  <a:lnTo>
                    <a:pt x="214" y="789"/>
                  </a:lnTo>
                  <a:lnTo>
                    <a:pt x="212" y="783"/>
                  </a:lnTo>
                  <a:lnTo>
                    <a:pt x="209" y="776"/>
                  </a:lnTo>
                  <a:lnTo>
                    <a:pt x="203" y="766"/>
                  </a:lnTo>
                  <a:lnTo>
                    <a:pt x="203" y="766"/>
                  </a:lnTo>
                  <a:lnTo>
                    <a:pt x="197" y="755"/>
                  </a:lnTo>
                  <a:lnTo>
                    <a:pt x="196" y="749"/>
                  </a:lnTo>
                  <a:lnTo>
                    <a:pt x="192" y="743"/>
                  </a:lnTo>
                  <a:lnTo>
                    <a:pt x="192" y="743"/>
                  </a:lnTo>
                  <a:lnTo>
                    <a:pt x="199" y="744"/>
                  </a:lnTo>
                  <a:lnTo>
                    <a:pt x="203" y="749"/>
                  </a:lnTo>
                  <a:lnTo>
                    <a:pt x="209" y="758"/>
                  </a:lnTo>
                  <a:lnTo>
                    <a:pt x="209" y="758"/>
                  </a:lnTo>
                  <a:lnTo>
                    <a:pt x="215" y="769"/>
                  </a:lnTo>
                  <a:lnTo>
                    <a:pt x="221" y="776"/>
                  </a:lnTo>
                  <a:lnTo>
                    <a:pt x="221" y="776"/>
                  </a:lnTo>
                  <a:lnTo>
                    <a:pt x="209" y="747"/>
                  </a:lnTo>
                  <a:lnTo>
                    <a:pt x="209" y="747"/>
                  </a:lnTo>
                  <a:lnTo>
                    <a:pt x="202" y="732"/>
                  </a:lnTo>
                  <a:lnTo>
                    <a:pt x="199" y="725"/>
                  </a:lnTo>
                  <a:lnTo>
                    <a:pt x="196" y="717"/>
                  </a:lnTo>
                  <a:lnTo>
                    <a:pt x="196" y="717"/>
                  </a:lnTo>
                  <a:lnTo>
                    <a:pt x="202" y="720"/>
                  </a:lnTo>
                  <a:lnTo>
                    <a:pt x="205" y="722"/>
                  </a:lnTo>
                  <a:lnTo>
                    <a:pt x="211" y="729"/>
                  </a:lnTo>
                  <a:lnTo>
                    <a:pt x="217" y="735"/>
                  </a:lnTo>
                  <a:lnTo>
                    <a:pt x="223" y="743"/>
                  </a:lnTo>
                  <a:lnTo>
                    <a:pt x="223" y="743"/>
                  </a:lnTo>
                  <a:lnTo>
                    <a:pt x="221" y="737"/>
                  </a:lnTo>
                  <a:lnTo>
                    <a:pt x="220" y="732"/>
                  </a:lnTo>
                  <a:lnTo>
                    <a:pt x="212" y="723"/>
                  </a:lnTo>
                  <a:lnTo>
                    <a:pt x="206" y="714"/>
                  </a:lnTo>
                  <a:lnTo>
                    <a:pt x="203" y="709"/>
                  </a:lnTo>
                  <a:lnTo>
                    <a:pt x="203" y="703"/>
                  </a:lnTo>
                  <a:lnTo>
                    <a:pt x="203" y="703"/>
                  </a:lnTo>
                  <a:lnTo>
                    <a:pt x="208" y="706"/>
                  </a:lnTo>
                  <a:lnTo>
                    <a:pt x="212" y="709"/>
                  </a:lnTo>
                  <a:lnTo>
                    <a:pt x="220" y="717"/>
                  </a:lnTo>
                  <a:lnTo>
                    <a:pt x="228" y="725"/>
                  </a:lnTo>
                  <a:lnTo>
                    <a:pt x="235" y="732"/>
                  </a:lnTo>
                  <a:lnTo>
                    <a:pt x="235" y="732"/>
                  </a:lnTo>
                  <a:lnTo>
                    <a:pt x="229" y="725"/>
                  </a:lnTo>
                  <a:lnTo>
                    <a:pt x="221" y="715"/>
                  </a:lnTo>
                  <a:lnTo>
                    <a:pt x="221" y="715"/>
                  </a:lnTo>
                  <a:lnTo>
                    <a:pt x="221" y="714"/>
                  </a:lnTo>
                  <a:lnTo>
                    <a:pt x="221" y="714"/>
                  </a:lnTo>
                  <a:lnTo>
                    <a:pt x="215" y="702"/>
                  </a:lnTo>
                  <a:lnTo>
                    <a:pt x="206" y="693"/>
                  </a:lnTo>
                  <a:lnTo>
                    <a:pt x="199" y="682"/>
                  </a:lnTo>
                  <a:lnTo>
                    <a:pt x="194" y="671"/>
                  </a:lnTo>
                  <a:lnTo>
                    <a:pt x="194" y="671"/>
                  </a:lnTo>
                  <a:lnTo>
                    <a:pt x="199" y="671"/>
                  </a:lnTo>
                  <a:lnTo>
                    <a:pt x="202" y="673"/>
                  </a:lnTo>
                  <a:lnTo>
                    <a:pt x="209" y="679"/>
                  </a:lnTo>
                  <a:lnTo>
                    <a:pt x="220" y="691"/>
                  </a:lnTo>
                  <a:lnTo>
                    <a:pt x="220" y="691"/>
                  </a:lnTo>
                  <a:lnTo>
                    <a:pt x="229" y="696"/>
                  </a:lnTo>
                  <a:lnTo>
                    <a:pt x="237" y="702"/>
                  </a:lnTo>
                  <a:lnTo>
                    <a:pt x="243" y="708"/>
                  </a:lnTo>
                  <a:lnTo>
                    <a:pt x="249" y="714"/>
                  </a:lnTo>
                  <a:lnTo>
                    <a:pt x="249" y="714"/>
                  </a:lnTo>
                  <a:lnTo>
                    <a:pt x="238" y="699"/>
                  </a:lnTo>
                  <a:lnTo>
                    <a:pt x="228" y="683"/>
                  </a:lnTo>
                  <a:lnTo>
                    <a:pt x="203" y="653"/>
                  </a:lnTo>
                  <a:lnTo>
                    <a:pt x="203" y="653"/>
                  </a:lnTo>
                  <a:lnTo>
                    <a:pt x="203" y="651"/>
                  </a:lnTo>
                  <a:lnTo>
                    <a:pt x="203" y="650"/>
                  </a:lnTo>
                  <a:lnTo>
                    <a:pt x="202" y="648"/>
                  </a:lnTo>
                  <a:lnTo>
                    <a:pt x="203" y="647"/>
                  </a:lnTo>
                  <a:lnTo>
                    <a:pt x="203" y="647"/>
                  </a:lnTo>
                  <a:lnTo>
                    <a:pt x="208" y="648"/>
                  </a:lnTo>
                  <a:lnTo>
                    <a:pt x="214" y="651"/>
                  </a:lnTo>
                  <a:lnTo>
                    <a:pt x="221" y="659"/>
                  </a:lnTo>
                  <a:lnTo>
                    <a:pt x="221" y="659"/>
                  </a:lnTo>
                  <a:lnTo>
                    <a:pt x="270" y="705"/>
                  </a:lnTo>
                  <a:lnTo>
                    <a:pt x="270" y="705"/>
                  </a:lnTo>
                  <a:lnTo>
                    <a:pt x="273" y="705"/>
                  </a:lnTo>
                  <a:lnTo>
                    <a:pt x="275" y="706"/>
                  </a:lnTo>
                  <a:lnTo>
                    <a:pt x="279" y="711"/>
                  </a:lnTo>
                  <a:lnTo>
                    <a:pt x="279" y="711"/>
                  </a:lnTo>
                  <a:lnTo>
                    <a:pt x="263" y="690"/>
                  </a:lnTo>
                  <a:lnTo>
                    <a:pt x="246" y="670"/>
                  </a:lnTo>
                  <a:lnTo>
                    <a:pt x="229" y="651"/>
                  </a:lnTo>
                  <a:lnTo>
                    <a:pt x="211" y="633"/>
                  </a:lnTo>
                  <a:lnTo>
                    <a:pt x="211" y="633"/>
                  </a:lnTo>
                  <a:lnTo>
                    <a:pt x="211" y="632"/>
                  </a:lnTo>
                  <a:lnTo>
                    <a:pt x="211" y="630"/>
                  </a:lnTo>
                  <a:lnTo>
                    <a:pt x="211" y="629"/>
                  </a:lnTo>
                  <a:lnTo>
                    <a:pt x="211" y="627"/>
                  </a:lnTo>
                  <a:lnTo>
                    <a:pt x="211" y="627"/>
                  </a:lnTo>
                  <a:lnTo>
                    <a:pt x="221" y="632"/>
                  </a:lnTo>
                  <a:lnTo>
                    <a:pt x="229" y="638"/>
                  </a:lnTo>
                  <a:lnTo>
                    <a:pt x="244" y="653"/>
                  </a:lnTo>
                  <a:lnTo>
                    <a:pt x="244" y="653"/>
                  </a:lnTo>
                  <a:lnTo>
                    <a:pt x="253" y="659"/>
                  </a:lnTo>
                  <a:lnTo>
                    <a:pt x="263" y="667"/>
                  </a:lnTo>
                  <a:lnTo>
                    <a:pt x="282" y="682"/>
                  </a:lnTo>
                  <a:lnTo>
                    <a:pt x="282" y="682"/>
                  </a:lnTo>
                  <a:lnTo>
                    <a:pt x="264" y="661"/>
                  </a:lnTo>
                  <a:lnTo>
                    <a:pt x="244" y="641"/>
                  </a:lnTo>
                  <a:lnTo>
                    <a:pt x="202" y="603"/>
                  </a:lnTo>
                  <a:lnTo>
                    <a:pt x="202" y="603"/>
                  </a:lnTo>
                  <a:lnTo>
                    <a:pt x="202" y="601"/>
                  </a:lnTo>
                  <a:lnTo>
                    <a:pt x="202" y="600"/>
                  </a:lnTo>
                  <a:lnTo>
                    <a:pt x="202" y="600"/>
                  </a:lnTo>
                  <a:lnTo>
                    <a:pt x="200" y="598"/>
                  </a:lnTo>
                  <a:lnTo>
                    <a:pt x="202" y="597"/>
                  </a:lnTo>
                  <a:lnTo>
                    <a:pt x="203" y="597"/>
                  </a:lnTo>
                  <a:lnTo>
                    <a:pt x="203" y="597"/>
                  </a:lnTo>
                  <a:lnTo>
                    <a:pt x="191" y="572"/>
                  </a:lnTo>
                  <a:lnTo>
                    <a:pt x="180" y="549"/>
                  </a:lnTo>
                  <a:lnTo>
                    <a:pt x="165" y="528"/>
                  </a:lnTo>
                  <a:lnTo>
                    <a:pt x="157" y="517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76" y="563"/>
                  </a:lnTo>
                  <a:lnTo>
                    <a:pt x="188" y="592"/>
                  </a:lnTo>
                  <a:lnTo>
                    <a:pt x="197" y="621"/>
                  </a:lnTo>
                  <a:lnTo>
                    <a:pt x="197" y="621"/>
                  </a:lnTo>
                  <a:lnTo>
                    <a:pt x="199" y="626"/>
                  </a:lnTo>
                  <a:lnTo>
                    <a:pt x="200" y="629"/>
                  </a:lnTo>
                  <a:lnTo>
                    <a:pt x="199" y="630"/>
                  </a:lnTo>
                  <a:lnTo>
                    <a:pt x="199" y="630"/>
                  </a:lnTo>
                  <a:lnTo>
                    <a:pt x="197" y="630"/>
                  </a:lnTo>
                  <a:lnTo>
                    <a:pt x="196" y="632"/>
                  </a:lnTo>
                  <a:lnTo>
                    <a:pt x="196" y="632"/>
                  </a:lnTo>
                  <a:lnTo>
                    <a:pt x="191" y="622"/>
                  </a:lnTo>
                  <a:lnTo>
                    <a:pt x="186" y="615"/>
                  </a:lnTo>
                  <a:lnTo>
                    <a:pt x="183" y="606"/>
                  </a:lnTo>
                  <a:lnTo>
                    <a:pt x="179" y="597"/>
                  </a:lnTo>
                  <a:lnTo>
                    <a:pt x="179" y="597"/>
                  </a:lnTo>
                  <a:lnTo>
                    <a:pt x="170" y="578"/>
                  </a:lnTo>
                  <a:lnTo>
                    <a:pt x="159" y="561"/>
                  </a:lnTo>
                  <a:lnTo>
                    <a:pt x="138" y="528"/>
                  </a:lnTo>
                  <a:lnTo>
                    <a:pt x="138" y="528"/>
                  </a:lnTo>
                  <a:lnTo>
                    <a:pt x="147" y="552"/>
                  </a:lnTo>
                  <a:lnTo>
                    <a:pt x="157" y="578"/>
                  </a:lnTo>
                  <a:lnTo>
                    <a:pt x="167" y="604"/>
                  </a:lnTo>
                  <a:lnTo>
                    <a:pt x="170" y="616"/>
                  </a:lnTo>
                  <a:lnTo>
                    <a:pt x="173" y="629"/>
                  </a:lnTo>
                  <a:lnTo>
                    <a:pt x="173" y="629"/>
                  </a:lnTo>
                  <a:lnTo>
                    <a:pt x="174" y="635"/>
                  </a:lnTo>
                  <a:lnTo>
                    <a:pt x="174" y="638"/>
                  </a:lnTo>
                  <a:lnTo>
                    <a:pt x="171" y="639"/>
                  </a:lnTo>
                  <a:lnTo>
                    <a:pt x="171" y="639"/>
                  </a:lnTo>
                  <a:lnTo>
                    <a:pt x="164" y="627"/>
                  </a:lnTo>
                  <a:lnTo>
                    <a:pt x="160" y="619"/>
                  </a:lnTo>
                  <a:lnTo>
                    <a:pt x="159" y="613"/>
                  </a:lnTo>
                  <a:lnTo>
                    <a:pt x="159" y="613"/>
                  </a:lnTo>
                  <a:lnTo>
                    <a:pt x="150" y="601"/>
                  </a:lnTo>
                  <a:lnTo>
                    <a:pt x="144" y="587"/>
                  </a:lnTo>
                  <a:lnTo>
                    <a:pt x="136" y="575"/>
                  </a:lnTo>
                  <a:lnTo>
                    <a:pt x="127" y="565"/>
                  </a:lnTo>
                  <a:lnTo>
                    <a:pt x="127" y="565"/>
                  </a:lnTo>
                  <a:lnTo>
                    <a:pt x="142" y="603"/>
                  </a:lnTo>
                  <a:lnTo>
                    <a:pt x="150" y="624"/>
                  </a:lnTo>
                  <a:lnTo>
                    <a:pt x="151" y="635"/>
                  </a:lnTo>
                  <a:lnTo>
                    <a:pt x="153" y="645"/>
                  </a:lnTo>
                  <a:lnTo>
                    <a:pt x="153" y="645"/>
                  </a:lnTo>
                  <a:lnTo>
                    <a:pt x="151" y="647"/>
                  </a:lnTo>
                  <a:lnTo>
                    <a:pt x="150" y="647"/>
                  </a:lnTo>
                  <a:lnTo>
                    <a:pt x="150" y="647"/>
                  </a:lnTo>
                  <a:lnTo>
                    <a:pt x="147" y="644"/>
                  </a:lnTo>
                  <a:lnTo>
                    <a:pt x="144" y="639"/>
                  </a:lnTo>
                  <a:lnTo>
                    <a:pt x="139" y="629"/>
                  </a:lnTo>
                  <a:lnTo>
                    <a:pt x="139" y="629"/>
                  </a:lnTo>
                  <a:lnTo>
                    <a:pt x="130" y="609"/>
                  </a:lnTo>
                  <a:lnTo>
                    <a:pt x="119" y="590"/>
                  </a:lnTo>
                  <a:lnTo>
                    <a:pt x="119" y="590"/>
                  </a:lnTo>
                  <a:lnTo>
                    <a:pt x="124" y="607"/>
                  </a:lnTo>
                  <a:lnTo>
                    <a:pt x="131" y="626"/>
                  </a:lnTo>
                  <a:lnTo>
                    <a:pt x="138" y="645"/>
                  </a:lnTo>
                  <a:lnTo>
                    <a:pt x="141" y="667"/>
                  </a:lnTo>
                  <a:lnTo>
                    <a:pt x="141" y="667"/>
                  </a:lnTo>
                  <a:lnTo>
                    <a:pt x="135" y="668"/>
                  </a:lnTo>
                  <a:lnTo>
                    <a:pt x="135" y="668"/>
                  </a:lnTo>
                  <a:lnTo>
                    <a:pt x="124" y="642"/>
                  </a:lnTo>
                  <a:lnTo>
                    <a:pt x="118" y="630"/>
                  </a:lnTo>
                  <a:lnTo>
                    <a:pt x="110" y="619"/>
                  </a:lnTo>
                  <a:lnTo>
                    <a:pt x="110" y="619"/>
                  </a:lnTo>
                  <a:lnTo>
                    <a:pt x="112" y="626"/>
                  </a:lnTo>
                  <a:lnTo>
                    <a:pt x="113" y="632"/>
                  </a:lnTo>
                  <a:lnTo>
                    <a:pt x="118" y="647"/>
                  </a:lnTo>
                  <a:lnTo>
                    <a:pt x="118" y="647"/>
                  </a:lnTo>
                  <a:lnTo>
                    <a:pt x="119" y="661"/>
                  </a:lnTo>
                  <a:lnTo>
                    <a:pt x="118" y="667"/>
                  </a:lnTo>
                  <a:lnTo>
                    <a:pt x="115" y="671"/>
                  </a:lnTo>
                  <a:lnTo>
                    <a:pt x="115" y="671"/>
                  </a:lnTo>
                  <a:lnTo>
                    <a:pt x="110" y="667"/>
                  </a:lnTo>
                  <a:lnTo>
                    <a:pt x="107" y="661"/>
                  </a:lnTo>
                  <a:lnTo>
                    <a:pt x="104" y="653"/>
                  </a:lnTo>
                  <a:lnTo>
                    <a:pt x="99" y="648"/>
                  </a:lnTo>
                  <a:lnTo>
                    <a:pt x="99" y="648"/>
                  </a:lnTo>
                  <a:lnTo>
                    <a:pt x="101" y="661"/>
                  </a:lnTo>
                  <a:lnTo>
                    <a:pt x="103" y="667"/>
                  </a:lnTo>
                  <a:lnTo>
                    <a:pt x="101" y="674"/>
                  </a:lnTo>
                  <a:lnTo>
                    <a:pt x="101" y="674"/>
                  </a:lnTo>
                  <a:lnTo>
                    <a:pt x="98" y="674"/>
                  </a:lnTo>
                  <a:lnTo>
                    <a:pt x="95" y="676"/>
                  </a:lnTo>
                  <a:lnTo>
                    <a:pt x="95" y="676"/>
                  </a:lnTo>
                  <a:lnTo>
                    <a:pt x="90" y="664"/>
                  </a:lnTo>
                  <a:lnTo>
                    <a:pt x="87" y="659"/>
                  </a:lnTo>
                  <a:lnTo>
                    <a:pt x="84" y="654"/>
                  </a:lnTo>
                  <a:lnTo>
                    <a:pt x="84" y="654"/>
                  </a:lnTo>
                  <a:lnTo>
                    <a:pt x="84" y="661"/>
                  </a:lnTo>
                  <a:lnTo>
                    <a:pt x="84" y="668"/>
                  </a:lnTo>
                  <a:lnTo>
                    <a:pt x="84" y="676"/>
                  </a:lnTo>
                  <a:lnTo>
                    <a:pt x="83" y="677"/>
                  </a:lnTo>
                  <a:lnTo>
                    <a:pt x="80" y="680"/>
                  </a:lnTo>
                  <a:lnTo>
                    <a:pt x="80" y="680"/>
                  </a:lnTo>
                  <a:lnTo>
                    <a:pt x="78" y="679"/>
                  </a:lnTo>
                  <a:lnTo>
                    <a:pt x="75" y="676"/>
                  </a:lnTo>
                  <a:lnTo>
                    <a:pt x="75" y="673"/>
                  </a:lnTo>
                  <a:lnTo>
                    <a:pt x="72" y="671"/>
                  </a:lnTo>
                  <a:lnTo>
                    <a:pt x="72" y="671"/>
                  </a:lnTo>
                  <a:lnTo>
                    <a:pt x="75" y="683"/>
                  </a:lnTo>
                  <a:lnTo>
                    <a:pt x="75" y="690"/>
                  </a:lnTo>
                  <a:lnTo>
                    <a:pt x="74" y="696"/>
                  </a:lnTo>
                  <a:lnTo>
                    <a:pt x="74" y="696"/>
                  </a:lnTo>
                  <a:lnTo>
                    <a:pt x="71" y="696"/>
                  </a:lnTo>
                  <a:lnTo>
                    <a:pt x="71" y="696"/>
                  </a:lnTo>
                  <a:lnTo>
                    <a:pt x="69" y="694"/>
                  </a:lnTo>
                  <a:lnTo>
                    <a:pt x="67" y="693"/>
                  </a:lnTo>
                  <a:lnTo>
                    <a:pt x="66" y="686"/>
                  </a:lnTo>
                  <a:lnTo>
                    <a:pt x="66" y="686"/>
                  </a:lnTo>
                  <a:lnTo>
                    <a:pt x="60" y="677"/>
                  </a:lnTo>
                  <a:lnTo>
                    <a:pt x="58" y="671"/>
                  </a:lnTo>
                  <a:lnTo>
                    <a:pt x="57" y="667"/>
                  </a:lnTo>
                  <a:lnTo>
                    <a:pt x="57" y="667"/>
                  </a:lnTo>
                  <a:lnTo>
                    <a:pt x="60" y="667"/>
                  </a:lnTo>
                  <a:lnTo>
                    <a:pt x="61" y="670"/>
                  </a:lnTo>
                  <a:lnTo>
                    <a:pt x="61" y="677"/>
                  </a:lnTo>
                  <a:lnTo>
                    <a:pt x="61" y="677"/>
                  </a:lnTo>
                  <a:lnTo>
                    <a:pt x="64" y="676"/>
                  </a:lnTo>
                  <a:lnTo>
                    <a:pt x="66" y="677"/>
                  </a:lnTo>
                  <a:lnTo>
                    <a:pt x="66" y="677"/>
                  </a:lnTo>
                  <a:lnTo>
                    <a:pt x="66" y="674"/>
                  </a:lnTo>
                  <a:lnTo>
                    <a:pt x="66" y="671"/>
                  </a:lnTo>
                  <a:lnTo>
                    <a:pt x="64" y="664"/>
                  </a:lnTo>
                  <a:lnTo>
                    <a:pt x="64" y="656"/>
                  </a:lnTo>
                  <a:lnTo>
                    <a:pt x="64" y="651"/>
                  </a:lnTo>
                  <a:lnTo>
                    <a:pt x="66" y="648"/>
                  </a:lnTo>
                  <a:lnTo>
                    <a:pt x="66" y="648"/>
                  </a:lnTo>
                  <a:lnTo>
                    <a:pt x="67" y="650"/>
                  </a:lnTo>
                  <a:lnTo>
                    <a:pt x="71" y="650"/>
                  </a:lnTo>
                  <a:lnTo>
                    <a:pt x="72" y="653"/>
                  </a:lnTo>
                  <a:lnTo>
                    <a:pt x="74" y="658"/>
                  </a:lnTo>
                  <a:lnTo>
                    <a:pt x="77" y="661"/>
                  </a:lnTo>
                  <a:lnTo>
                    <a:pt x="77" y="661"/>
                  </a:lnTo>
                  <a:lnTo>
                    <a:pt x="77" y="658"/>
                  </a:lnTo>
                  <a:lnTo>
                    <a:pt x="78" y="651"/>
                  </a:lnTo>
                  <a:lnTo>
                    <a:pt x="75" y="642"/>
                  </a:lnTo>
                  <a:lnTo>
                    <a:pt x="74" y="633"/>
                  </a:lnTo>
                  <a:lnTo>
                    <a:pt x="74" y="629"/>
                  </a:lnTo>
                  <a:lnTo>
                    <a:pt x="74" y="624"/>
                  </a:lnTo>
                  <a:lnTo>
                    <a:pt x="74" y="624"/>
                  </a:lnTo>
                  <a:lnTo>
                    <a:pt x="78" y="626"/>
                  </a:lnTo>
                  <a:lnTo>
                    <a:pt x="80" y="627"/>
                  </a:lnTo>
                  <a:lnTo>
                    <a:pt x="81" y="633"/>
                  </a:lnTo>
                  <a:lnTo>
                    <a:pt x="81" y="633"/>
                  </a:lnTo>
                  <a:lnTo>
                    <a:pt x="92" y="653"/>
                  </a:lnTo>
                  <a:lnTo>
                    <a:pt x="92" y="653"/>
                  </a:lnTo>
                  <a:lnTo>
                    <a:pt x="92" y="647"/>
                  </a:lnTo>
                  <a:lnTo>
                    <a:pt x="92" y="641"/>
                  </a:lnTo>
                  <a:lnTo>
                    <a:pt x="87" y="629"/>
                  </a:lnTo>
                  <a:lnTo>
                    <a:pt x="84" y="618"/>
                  </a:lnTo>
                  <a:lnTo>
                    <a:pt x="83" y="612"/>
                  </a:lnTo>
                  <a:lnTo>
                    <a:pt x="83" y="607"/>
                  </a:lnTo>
                  <a:lnTo>
                    <a:pt x="83" y="607"/>
                  </a:lnTo>
                  <a:lnTo>
                    <a:pt x="89" y="610"/>
                  </a:lnTo>
                  <a:lnTo>
                    <a:pt x="92" y="615"/>
                  </a:lnTo>
                  <a:lnTo>
                    <a:pt x="98" y="629"/>
                  </a:lnTo>
                  <a:lnTo>
                    <a:pt x="98" y="629"/>
                  </a:lnTo>
                  <a:lnTo>
                    <a:pt x="104" y="641"/>
                  </a:lnTo>
                  <a:lnTo>
                    <a:pt x="110" y="651"/>
                  </a:lnTo>
                  <a:lnTo>
                    <a:pt x="110" y="651"/>
                  </a:lnTo>
                  <a:lnTo>
                    <a:pt x="110" y="644"/>
                  </a:lnTo>
                  <a:lnTo>
                    <a:pt x="109" y="636"/>
                  </a:lnTo>
                  <a:lnTo>
                    <a:pt x="104" y="621"/>
                  </a:lnTo>
                  <a:lnTo>
                    <a:pt x="99" y="606"/>
                  </a:lnTo>
                  <a:lnTo>
                    <a:pt x="99" y="598"/>
                  </a:lnTo>
                  <a:lnTo>
                    <a:pt x="99" y="589"/>
                  </a:lnTo>
                  <a:lnTo>
                    <a:pt x="99" y="589"/>
                  </a:lnTo>
                  <a:lnTo>
                    <a:pt x="104" y="593"/>
                  </a:lnTo>
                  <a:lnTo>
                    <a:pt x="109" y="598"/>
                  </a:lnTo>
                  <a:lnTo>
                    <a:pt x="113" y="610"/>
                  </a:lnTo>
                  <a:lnTo>
                    <a:pt x="113" y="610"/>
                  </a:lnTo>
                  <a:lnTo>
                    <a:pt x="119" y="624"/>
                  </a:lnTo>
                  <a:lnTo>
                    <a:pt x="125" y="635"/>
                  </a:lnTo>
                  <a:lnTo>
                    <a:pt x="125" y="635"/>
                  </a:lnTo>
                  <a:lnTo>
                    <a:pt x="124" y="626"/>
                  </a:lnTo>
                  <a:lnTo>
                    <a:pt x="122" y="616"/>
                  </a:lnTo>
                  <a:lnTo>
                    <a:pt x="115" y="600"/>
                  </a:lnTo>
                  <a:lnTo>
                    <a:pt x="107" y="581"/>
                  </a:lnTo>
                  <a:lnTo>
                    <a:pt x="106" y="574"/>
                  </a:lnTo>
                  <a:lnTo>
                    <a:pt x="104" y="565"/>
                  </a:lnTo>
                  <a:lnTo>
                    <a:pt x="104" y="565"/>
                  </a:lnTo>
                  <a:lnTo>
                    <a:pt x="107" y="566"/>
                  </a:lnTo>
                  <a:lnTo>
                    <a:pt x="110" y="568"/>
                  </a:lnTo>
                  <a:lnTo>
                    <a:pt x="115" y="574"/>
                  </a:lnTo>
                  <a:lnTo>
                    <a:pt x="122" y="587"/>
                  </a:lnTo>
                  <a:lnTo>
                    <a:pt x="122" y="587"/>
                  </a:lnTo>
                  <a:lnTo>
                    <a:pt x="131" y="601"/>
                  </a:lnTo>
                  <a:lnTo>
                    <a:pt x="139" y="616"/>
                  </a:lnTo>
                  <a:lnTo>
                    <a:pt x="139" y="616"/>
                  </a:lnTo>
                  <a:lnTo>
                    <a:pt x="136" y="604"/>
                  </a:lnTo>
                  <a:lnTo>
                    <a:pt x="131" y="590"/>
                  </a:lnTo>
                  <a:lnTo>
                    <a:pt x="121" y="566"/>
                  </a:lnTo>
                  <a:lnTo>
                    <a:pt x="121" y="566"/>
                  </a:lnTo>
                  <a:lnTo>
                    <a:pt x="115" y="552"/>
                  </a:lnTo>
                  <a:lnTo>
                    <a:pt x="112" y="546"/>
                  </a:lnTo>
                  <a:lnTo>
                    <a:pt x="112" y="540"/>
                  </a:lnTo>
                  <a:lnTo>
                    <a:pt x="112" y="540"/>
                  </a:lnTo>
                  <a:lnTo>
                    <a:pt x="119" y="543"/>
                  </a:lnTo>
                  <a:lnTo>
                    <a:pt x="121" y="545"/>
                  </a:lnTo>
                  <a:lnTo>
                    <a:pt x="122" y="548"/>
                  </a:lnTo>
                  <a:lnTo>
                    <a:pt x="122" y="548"/>
                  </a:lnTo>
                  <a:lnTo>
                    <a:pt x="133" y="561"/>
                  </a:lnTo>
                  <a:lnTo>
                    <a:pt x="142" y="577"/>
                  </a:lnTo>
                  <a:lnTo>
                    <a:pt x="150" y="590"/>
                  </a:lnTo>
                  <a:lnTo>
                    <a:pt x="159" y="606"/>
                  </a:lnTo>
                  <a:lnTo>
                    <a:pt x="159" y="606"/>
                  </a:lnTo>
                  <a:lnTo>
                    <a:pt x="156" y="592"/>
                  </a:lnTo>
                  <a:lnTo>
                    <a:pt x="151" y="580"/>
                  </a:lnTo>
                  <a:lnTo>
                    <a:pt x="142" y="555"/>
                  </a:lnTo>
                  <a:lnTo>
                    <a:pt x="131" y="531"/>
                  </a:lnTo>
                  <a:lnTo>
                    <a:pt x="128" y="519"/>
                  </a:lnTo>
                  <a:lnTo>
                    <a:pt x="125" y="505"/>
                  </a:lnTo>
                  <a:lnTo>
                    <a:pt x="125" y="505"/>
                  </a:lnTo>
                  <a:lnTo>
                    <a:pt x="128" y="507"/>
                  </a:lnTo>
                  <a:lnTo>
                    <a:pt x="131" y="510"/>
                  </a:lnTo>
                  <a:lnTo>
                    <a:pt x="136" y="516"/>
                  </a:lnTo>
                  <a:lnTo>
                    <a:pt x="136" y="516"/>
                  </a:lnTo>
                  <a:lnTo>
                    <a:pt x="147" y="532"/>
                  </a:lnTo>
                  <a:lnTo>
                    <a:pt x="147" y="532"/>
                  </a:lnTo>
                  <a:lnTo>
                    <a:pt x="177" y="583"/>
                  </a:lnTo>
                  <a:lnTo>
                    <a:pt x="177" y="583"/>
                  </a:lnTo>
                  <a:lnTo>
                    <a:pt x="164" y="552"/>
                  </a:lnTo>
                  <a:lnTo>
                    <a:pt x="148" y="520"/>
                  </a:lnTo>
                  <a:lnTo>
                    <a:pt x="148" y="520"/>
                  </a:lnTo>
                  <a:lnTo>
                    <a:pt x="141" y="507"/>
                  </a:lnTo>
                  <a:lnTo>
                    <a:pt x="138" y="499"/>
                  </a:lnTo>
                  <a:lnTo>
                    <a:pt x="136" y="491"/>
                  </a:lnTo>
                  <a:lnTo>
                    <a:pt x="136" y="491"/>
                  </a:lnTo>
                  <a:lnTo>
                    <a:pt x="144" y="494"/>
                  </a:lnTo>
                  <a:lnTo>
                    <a:pt x="148" y="497"/>
                  </a:lnTo>
                  <a:lnTo>
                    <a:pt x="157" y="508"/>
                  </a:lnTo>
                  <a:lnTo>
                    <a:pt x="165" y="517"/>
                  </a:lnTo>
                  <a:lnTo>
                    <a:pt x="173" y="528"/>
                  </a:lnTo>
                  <a:lnTo>
                    <a:pt x="173" y="528"/>
                  </a:lnTo>
                  <a:lnTo>
                    <a:pt x="168" y="517"/>
                  </a:lnTo>
                  <a:lnTo>
                    <a:pt x="164" y="507"/>
                  </a:lnTo>
                  <a:lnTo>
                    <a:pt x="160" y="494"/>
                  </a:lnTo>
                  <a:lnTo>
                    <a:pt x="157" y="482"/>
                  </a:lnTo>
                  <a:lnTo>
                    <a:pt x="157" y="482"/>
                  </a:lnTo>
                  <a:lnTo>
                    <a:pt x="164" y="482"/>
                  </a:lnTo>
                  <a:lnTo>
                    <a:pt x="168" y="484"/>
                  </a:lnTo>
                  <a:lnTo>
                    <a:pt x="173" y="487"/>
                  </a:lnTo>
                  <a:lnTo>
                    <a:pt x="179" y="490"/>
                  </a:lnTo>
                  <a:lnTo>
                    <a:pt x="179" y="490"/>
                  </a:lnTo>
                  <a:lnTo>
                    <a:pt x="177" y="485"/>
                  </a:lnTo>
                  <a:lnTo>
                    <a:pt x="176" y="482"/>
                  </a:lnTo>
                  <a:lnTo>
                    <a:pt x="173" y="478"/>
                  </a:lnTo>
                  <a:lnTo>
                    <a:pt x="173" y="473"/>
                  </a:lnTo>
                  <a:lnTo>
                    <a:pt x="173" y="473"/>
                  </a:lnTo>
                  <a:lnTo>
                    <a:pt x="173" y="464"/>
                  </a:lnTo>
                  <a:lnTo>
                    <a:pt x="173" y="459"/>
                  </a:lnTo>
                  <a:lnTo>
                    <a:pt x="173" y="455"/>
                  </a:lnTo>
                  <a:lnTo>
                    <a:pt x="173" y="455"/>
                  </a:lnTo>
                  <a:lnTo>
                    <a:pt x="177" y="453"/>
                  </a:lnTo>
                  <a:lnTo>
                    <a:pt x="182" y="453"/>
                  </a:lnTo>
                  <a:lnTo>
                    <a:pt x="186" y="455"/>
                  </a:lnTo>
                  <a:lnTo>
                    <a:pt x="189" y="458"/>
                  </a:lnTo>
                  <a:lnTo>
                    <a:pt x="189" y="458"/>
                  </a:lnTo>
                  <a:lnTo>
                    <a:pt x="194" y="455"/>
                  </a:lnTo>
                  <a:lnTo>
                    <a:pt x="197" y="453"/>
                  </a:lnTo>
                  <a:lnTo>
                    <a:pt x="200" y="455"/>
                  </a:lnTo>
                  <a:lnTo>
                    <a:pt x="200" y="455"/>
                  </a:lnTo>
                  <a:lnTo>
                    <a:pt x="196" y="449"/>
                  </a:lnTo>
                  <a:lnTo>
                    <a:pt x="189" y="443"/>
                  </a:lnTo>
                  <a:lnTo>
                    <a:pt x="176" y="435"/>
                  </a:lnTo>
                  <a:lnTo>
                    <a:pt x="176" y="435"/>
                  </a:lnTo>
                  <a:lnTo>
                    <a:pt x="176" y="432"/>
                  </a:lnTo>
                  <a:lnTo>
                    <a:pt x="174" y="430"/>
                  </a:lnTo>
                  <a:lnTo>
                    <a:pt x="174" y="430"/>
                  </a:lnTo>
                  <a:lnTo>
                    <a:pt x="177" y="429"/>
                  </a:lnTo>
                  <a:lnTo>
                    <a:pt x="180" y="429"/>
                  </a:lnTo>
                  <a:lnTo>
                    <a:pt x="186" y="432"/>
                  </a:lnTo>
                  <a:lnTo>
                    <a:pt x="186" y="432"/>
                  </a:lnTo>
                  <a:lnTo>
                    <a:pt x="185" y="427"/>
                  </a:lnTo>
                  <a:lnTo>
                    <a:pt x="180" y="426"/>
                  </a:lnTo>
                  <a:lnTo>
                    <a:pt x="176" y="423"/>
                  </a:lnTo>
                  <a:lnTo>
                    <a:pt x="173" y="418"/>
                  </a:lnTo>
                  <a:lnTo>
                    <a:pt x="173" y="418"/>
                  </a:lnTo>
                  <a:lnTo>
                    <a:pt x="168" y="424"/>
                  </a:lnTo>
                  <a:lnTo>
                    <a:pt x="167" y="432"/>
                  </a:lnTo>
                  <a:lnTo>
                    <a:pt x="164" y="439"/>
                  </a:lnTo>
                  <a:lnTo>
                    <a:pt x="160" y="444"/>
                  </a:lnTo>
                  <a:lnTo>
                    <a:pt x="160" y="444"/>
                  </a:lnTo>
                  <a:lnTo>
                    <a:pt x="157" y="453"/>
                  </a:lnTo>
                  <a:lnTo>
                    <a:pt x="154" y="461"/>
                  </a:lnTo>
                  <a:lnTo>
                    <a:pt x="148" y="467"/>
                  </a:lnTo>
                  <a:lnTo>
                    <a:pt x="145" y="468"/>
                  </a:lnTo>
                  <a:lnTo>
                    <a:pt x="141" y="470"/>
                  </a:lnTo>
                  <a:lnTo>
                    <a:pt x="141" y="470"/>
                  </a:lnTo>
                  <a:lnTo>
                    <a:pt x="141" y="467"/>
                  </a:lnTo>
                  <a:lnTo>
                    <a:pt x="139" y="464"/>
                  </a:lnTo>
                  <a:lnTo>
                    <a:pt x="141" y="455"/>
                  </a:lnTo>
                  <a:lnTo>
                    <a:pt x="141" y="455"/>
                  </a:lnTo>
                  <a:lnTo>
                    <a:pt x="136" y="464"/>
                  </a:lnTo>
                  <a:lnTo>
                    <a:pt x="133" y="475"/>
                  </a:lnTo>
                  <a:lnTo>
                    <a:pt x="128" y="485"/>
                  </a:lnTo>
                  <a:lnTo>
                    <a:pt x="125" y="490"/>
                  </a:lnTo>
                  <a:lnTo>
                    <a:pt x="122" y="493"/>
                  </a:lnTo>
                  <a:lnTo>
                    <a:pt x="122" y="493"/>
                  </a:lnTo>
                  <a:lnTo>
                    <a:pt x="118" y="491"/>
                  </a:lnTo>
                  <a:lnTo>
                    <a:pt x="118" y="488"/>
                  </a:lnTo>
                  <a:lnTo>
                    <a:pt x="118" y="488"/>
                  </a:lnTo>
                  <a:lnTo>
                    <a:pt x="115" y="491"/>
                  </a:lnTo>
                  <a:lnTo>
                    <a:pt x="112" y="496"/>
                  </a:lnTo>
                  <a:lnTo>
                    <a:pt x="109" y="499"/>
                  </a:lnTo>
                  <a:lnTo>
                    <a:pt x="107" y="500"/>
                  </a:lnTo>
                  <a:lnTo>
                    <a:pt x="104" y="500"/>
                  </a:lnTo>
                  <a:lnTo>
                    <a:pt x="104" y="500"/>
                  </a:lnTo>
                  <a:lnTo>
                    <a:pt x="103" y="493"/>
                  </a:lnTo>
                  <a:lnTo>
                    <a:pt x="104" y="487"/>
                  </a:lnTo>
                  <a:lnTo>
                    <a:pt x="104" y="473"/>
                  </a:lnTo>
                  <a:lnTo>
                    <a:pt x="104" y="473"/>
                  </a:lnTo>
                  <a:lnTo>
                    <a:pt x="99" y="485"/>
                  </a:lnTo>
                  <a:lnTo>
                    <a:pt x="96" y="491"/>
                  </a:lnTo>
                  <a:lnTo>
                    <a:pt x="93" y="496"/>
                  </a:lnTo>
                  <a:lnTo>
                    <a:pt x="93" y="496"/>
                  </a:lnTo>
                  <a:lnTo>
                    <a:pt x="87" y="496"/>
                  </a:lnTo>
                  <a:lnTo>
                    <a:pt x="87" y="496"/>
                  </a:lnTo>
                  <a:lnTo>
                    <a:pt x="87" y="479"/>
                  </a:lnTo>
                  <a:lnTo>
                    <a:pt x="86" y="461"/>
                  </a:lnTo>
                  <a:lnTo>
                    <a:pt x="86" y="461"/>
                  </a:lnTo>
                  <a:lnTo>
                    <a:pt x="78" y="481"/>
                  </a:lnTo>
                  <a:lnTo>
                    <a:pt x="78" y="481"/>
                  </a:lnTo>
                  <a:lnTo>
                    <a:pt x="75" y="491"/>
                  </a:lnTo>
                  <a:lnTo>
                    <a:pt x="72" y="496"/>
                  </a:lnTo>
                  <a:lnTo>
                    <a:pt x="69" y="497"/>
                  </a:lnTo>
                  <a:lnTo>
                    <a:pt x="67" y="497"/>
                  </a:lnTo>
                  <a:lnTo>
                    <a:pt x="67" y="497"/>
                  </a:lnTo>
                  <a:lnTo>
                    <a:pt x="67" y="485"/>
                  </a:lnTo>
                  <a:lnTo>
                    <a:pt x="67" y="473"/>
                  </a:lnTo>
                  <a:lnTo>
                    <a:pt x="69" y="447"/>
                  </a:lnTo>
                  <a:lnTo>
                    <a:pt x="69" y="447"/>
                  </a:lnTo>
                  <a:lnTo>
                    <a:pt x="66" y="452"/>
                  </a:lnTo>
                  <a:lnTo>
                    <a:pt x="64" y="458"/>
                  </a:lnTo>
                  <a:lnTo>
                    <a:pt x="61" y="470"/>
                  </a:lnTo>
                  <a:lnTo>
                    <a:pt x="61" y="470"/>
                  </a:lnTo>
                  <a:lnTo>
                    <a:pt x="58" y="482"/>
                  </a:lnTo>
                  <a:lnTo>
                    <a:pt x="55" y="487"/>
                  </a:lnTo>
                  <a:lnTo>
                    <a:pt x="52" y="488"/>
                  </a:lnTo>
                  <a:lnTo>
                    <a:pt x="49" y="488"/>
                  </a:lnTo>
                  <a:lnTo>
                    <a:pt x="49" y="488"/>
                  </a:lnTo>
                  <a:lnTo>
                    <a:pt x="49" y="482"/>
                  </a:lnTo>
                  <a:lnTo>
                    <a:pt x="49" y="476"/>
                  </a:lnTo>
                  <a:lnTo>
                    <a:pt x="51" y="472"/>
                  </a:lnTo>
                  <a:lnTo>
                    <a:pt x="51" y="465"/>
                  </a:lnTo>
                  <a:lnTo>
                    <a:pt x="51" y="465"/>
                  </a:lnTo>
                  <a:lnTo>
                    <a:pt x="48" y="472"/>
                  </a:lnTo>
                  <a:lnTo>
                    <a:pt x="46" y="478"/>
                  </a:lnTo>
                  <a:lnTo>
                    <a:pt x="43" y="482"/>
                  </a:lnTo>
                  <a:lnTo>
                    <a:pt x="40" y="488"/>
                  </a:lnTo>
                  <a:lnTo>
                    <a:pt x="40" y="488"/>
                  </a:lnTo>
                  <a:lnTo>
                    <a:pt x="35" y="488"/>
                  </a:lnTo>
                  <a:lnTo>
                    <a:pt x="35" y="488"/>
                  </a:lnTo>
                  <a:lnTo>
                    <a:pt x="37" y="481"/>
                  </a:lnTo>
                  <a:lnTo>
                    <a:pt x="37" y="472"/>
                  </a:lnTo>
                  <a:lnTo>
                    <a:pt x="38" y="464"/>
                  </a:lnTo>
                  <a:lnTo>
                    <a:pt x="38" y="458"/>
                  </a:lnTo>
                  <a:lnTo>
                    <a:pt x="38" y="458"/>
                  </a:lnTo>
                  <a:lnTo>
                    <a:pt x="35" y="462"/>
                  </a:lnTo>
                  <a:lnTo>
                    <a:pt x="32" y="468"/>
                  </a:lnTo>
                  <a:lnTo>
                    <a:pt x="29" y="475"/>
                  </a:lnTo>
                  <a:lnTo>
                    <a:pt x="28" y="476"/>
                  </a:lnTo>
                  <a:lnTo>
                    <a:pt x="25" y="478"/>
                  </a:lnTo>
                  <a:lnTo>
                    <a:pt x="25" y="478"/>
                  </a:lnTo>
                  <a:lnTo>
                    <a:pt x="23" y="475"/>
                  </a:lnTo>
                  <a:lnTo>
                    <a:pt x="23" y="472"/>
                  </a:lnTo>
                  <a:lnTo>
                    <a:pt x="25" y="464"/>
                  </a:lnTo>
                  <a:lnTo>
                    <a:pt x="25" y="464"/>
                  </a:lnTo>
                  <a:lnTo>
                    <a:pt x="20" y="468"/>
                  </a:lnTo>
                  <a:lnTo>
                    <a:pt x="17" y="475"/>
                  </a:lnTo>
                  <a:lnTo>
                    <a:pt x="17" y="475"/>
                  </a:lnTo>
                  <a:lnTo>
                    <a:pt x="14" y="475"/>
                  </a:lnTo>
                  <a:lnTo>
                    <a:pt x="11" y="473"/>
                  </a:lnTo>
                  <a:lnTo>
                    <a:pt x="11" y="473"/>
                  </a:lnTo>
                  <a:lnTo>
                    <a:pt x="8" y="478"/>
                  </a:lnTo>
                  <a:lnTo>
                    <a:pt x="8" y="482"/>
                  </a:lnTo>
                  <a:lnTo>
                    <a:pt x="5" y="485"/>
                  </a:lnTo>
                  <a:lnTo>
                    <a:pt x="3" y="48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3" y="458"/>
                  </a:lnTo>
                  <a:lnTo>
                    <a:pt x="3" y="458"/>
                  </a:lnTo>
                  <a:lnTo>
                    <a:pt x="6" y="458"/>
                  </a:lnTo>
                  <a:lnTo>
                    <a:pt x="8" y="459"/>
                  </a:lnTo>
                  <a:lnTo>
                    <a:pt x="8" y="459"/>
                  </a:lnTo>
                  <a:lnTo>
                    <a:pt x="11" y="455"/>
                  </a:lnTo>
                  <a:lnTo>
                    <a:pt x="13" y="450"/>
                  </a:lnTo>
                  <a:lnTo>
                    <a:pt x="13" y="450"/>
                  </a:lnTo>
                  <a:lnTo>
                    <a:pt x="17" y="452"/>
                  </a:lnTo>
                  <a:lnTo>
                    <a:pt x="19" y="453"/>
                  </a:lnTo>
                  <a:lnTo>
                    <a:pt x="19" y="456"/>
                  </a:lnTo>
                  <a:lnTo>
                    <a:pt x="19" y="456"/>
                  </a:lnTo>
                  <a:lnTo>
                    <a:pt x="22" y="452"/>
                  </a:lnTo>
                  <a:lnTo>
                    <a:pt x="23" y="447"/>
                  </a:lnTo>
                  <a:lnTo>
                    <a:pt x="28" y="436"/>
                  </a:lnTo>
                  <a:lnTo>
                    <a:pt x="28" y="436"/>
                  </a:lnTo>
                  <a:lnTo>
                    <a:pt x="29" y="436"/>
                  </a:lnTo>
                  <a:lnTo>
                    <a:pt x="31" y="438"/>
                  </a:lnTo>
                  <a:lnTo>
                    <a:pt x="31" y="438"/>
                  </a:lnTo>
                  <a:lnTo>
                    <a:pt x="32" y="438"/>
                  </a:lnTo>
                  <a:lnTo>
                    <a:pt x="32" y="438"/>
                  </a:lnTo>
                  <a:lnTo>
                    <a:pt x="34" y="446"/>
                  </a:lnTo>
                  <a:lnTo>
                    <a:pt x="34" y="446"/>
                  </a:lnTo>
                  <a:lnTo>
                    <a:pt x="37" y="438"/>
                  </a:lnTo>
                  <a:lnTo>
                    <a:pt x="38" y="435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43" y="433"/>
                  </a:lnTo>
                  <a:lnTo>
                    <a:pt x="45" y="436"/>
                  </a:lnTo>
                  <a:lnTo>
                    <a:pt x="46" y="443"/>
                  </a:lnTo>
                  <a:lnTo>
                    <a:pt x="45" y="450"/>
                  </a:lnTo>
                  <a:lnTo>
                    <a:pt x="45" y="458"/>
                  </a:lnTo>
                  <a:lnTo>
                    <a:pt x="45" y="458"/>
                  </a:lnTo>
                  <a:lnTo>
                    <a:pt x="48" y="447"/>
                  </a:lnTo>
                  <a:lnTo>
                    <a:pt x="51" y="436"/>
                  </a:lnTo>
                  <a:lnTo>
                    <a:pt x="52" y="424"/>
                  </a:lnTo>
                  <a:lnTo>
                    <a:pt x="55" y="414"/>
                  </a:lnTo>
                  <a:lnTo>
                    <a:pt x="55" y="414"/>
                  </a:lnTo>
                  <a:lnTo>
                    <a:pt x="58" y="414"/>
                  </a:lnTo>
                  <a:lnTo>
                    <a:pt x="60" y="415"/>
                  </a:lnTo>
                  <a:lnTo>
                    <a:pt x="60" y="415"/>
                  </a:lnTo>
                  <a:lnTo>
                    <a:pt x="58" y="438"/>
                  </a:lnTo>
                  <a:lnTo>
                    <a:pt x="57" y="450"/>
                  </a:lnTo>
                  <a:lnTo>
                    <a:pt x="57" y="461"/>
                  </a:lnTo>
                  <a:lnTo>
                    <a:pt x="57" y="461"/>
                  </a:lnTo>
                  <a:lnTo>
                    <a:pt x="61" y="447"/>
                  </a:lnTo>
                  <a:lnTo>
                    <a:pt x="66" y="432"/>
                  </a:lnTo>
                  <a:lnTo>
                    <a:pt x="69" y="418"/>
                  </a:lnTo>
                  <a:lnTo>
                    <a:pt x="75" y="404"/>
                  </a:lnTo>
                  <a:lnTo>
                    <a:pt x="75" y="404"/>
                  </a:lnTo>
                  <a:lnTo>
                    <a:pt x="77" y="406"/>
                  </a:lnTo>
                  <a:lnTo>
                    <a:pt x="78" y="409"/>
                  </a:lnTo>
                  <a:lnTo>
                    <a:pt x="78" y="414"/>
                  </a:lnTo>
                  <a:lnTo>
                    <a:pt x="77" y="429"/>
                  </a:lnTo>
                  <a:lnTo>
                    <a:pt x="77" y="429"/>
                  </a:lnTo>
                  <a:lnTo>
                    <a:pt x="75" y="453"/>
                  </a:lnTo>
                  <a:lnTo>
                    <a:pt x="72" y="476"/>
                  </a:lnTo>
                  <a:lnTo>
                    <a:pt x="72" y="476"/>
                  </a:lnTo>
                  <a:lnTo>
                    <a:pt x="78" y="468"/>
                  </a:lnTo>
                  <a:lnTo>
                    <a:pt x="81" y="459"/>
                  </a:lnTo>
                  <a:lnTo>
                    <a:pt x="86" y="436"/>
                  </a:lnTo>
                  <a:lnTo>
                    <a:pt x="86" y="436"/>
                  </a:lnTo>
                  <a:lnTo>
                    <a:pt x="89" y="421"/>
                  </a:lnTo>
                  <a:lnTo>
                    <a:pt x="90" y="412"/>
                  </a:lnTo>
                  <a:lnTo>
                    <a:pt x="95" y="404"/>
                  </a:lnTo>
                  <a:lnTo>
                    <a:pt x="95" y="404"/>
                  </a:lnTo>
                  <a:lnTo>
                    <a:pt x="96" y="406"/>
                  </a:lnTo>
                  <a:lnTo>
                    <a:pt x="98" y="407"/>
                  </a:lnTo>
                  <a:lnTo>
                    <a:pt x="98" y="412"/>
                  </a:lnTo>
                  <a:lnTo>
                    <a:pt x="96" y="421"/>
                  </a:lnTo>
                  <a:lnTo>
                    <a:pt x="96" y="421"/>
                  </a:lnTo>
                  <a:lnTo>
                    <a:pt x="92" y="450"/>
                  </a:lnTo>
                  <a:lnTo>
                    <a:pt x="92" y="467"/>
                  </a:lnTo>
                  <a:lnTo>
                    <a:pt x="93" y="482"/>
                  </a:lnTo>
                  <a:lnTo>
                    <a:pt x="93" y="482"/>
                  </a:lnTo>
                  <a:lnTo>
                    <a:pt x="99" y="468"/>
                  </a:lnTo>
                  <a:lnTo>
                    <a:pt x="104" y="452"/>
                  </a:lnTo>
                  <a:lnTo>
                    <a:pt x="107" y="435"/>
                  </a:lnTo>
                  <a:lnTo>
                    <a:pt x="110" y="417"/>
                  </a:lnTo>
                  <a:lnTo>
                    <a:pt x="110" y="417"/>
                  </a:lnTo>
                  <a:lnTo>
                    <a:pt x="112" y="407"/>
                  </a:lnTo>
                  <a:lnTo>
                    <a:pt x="113" y="404"/>
                  </a:lnTo>
                  <a:lnTo>
                    <a:pt x="115" y="401"/>
                  </a:lnTo>
                  <a:lnTo>
                    <a:pt x="115" y="401"/>
                  </a:lnTo>
                  <a:lnTo>
                    <a:pt x="118" y="403"/>
                  </a:lnTo>
                  <a:lnTo>
                    <a:pt x="119" y="406"/>
                  </a:lnTo>
                  <a:lnTo>
                    <a:pt x="118" y="414"/>
                  </a:lnTo>
                  <a:lnTo>
                    <a:pt x="118" y="414"/>
                  </a:lnTo>
                  <a:lnTo>
                    <a:pt x="113" y="447"/>
                  </a:lnTo>
                  <a:lnTo>
                    <a:pt x="109" y="484"/>
                  </a:lnTo>
                  <a:lnTo>
                    <a:pt x="109" y="484"/>
                  </a:lnTo>
                  <a:lnTo>
                    <a:pt x="113" y="476"/>
                  </a:lnTo>
                  <a:lnTo>
                    <a:pt x="118" y="465"/>
                  </a:lnTo>
                  <a:lnTo>
                    <a:pt x="121" y="453"/>
                  </a:lnTo>
                  <a:lnTo>
                    <a:pt x="122" y="439"/>
                  </a:lnTo>
                  <a:lnTo>
                    <a:pt x="122" y="439"/>
                  </a:lnTo>
                  <a:lnTo>
                    <a:pt x="124" y="418"/>
                  </a:lnTo>
                  <a:lnTo>
                    <a:pt x="125" y="409"/>
                  </a:lnTo>
                  <a:lnTo>
                    <a:pt x="127" y="404"/>
                  </a:lnTo>
                  <a:lnTo>
                    <a:pt x="130" y="401"/>
                  </a:lnTo>
                  <a:lnTo>
                    <a:pt x="130" y="401"/>
                  </a:lnTo>
                  <a:lnTo>
                    <a:pt x="131" y="403"/>
                  </a:lnTo>
                  <a:lnTo>
                    <a:pt x="133" y="404"/>
                  </a:lnTo>
                  <a:lnTo>
                    <a:pt x="133" y="409"/>
                  </a:lnTo>
                  <a:lnTo>
                    <a:pt x="131" y="420"/>
                  </a:lnTo>
                  <a:lnTo>
                    <a:pt x="131" y="420"/>
                  </a:lnTo>
                  <a:lnTo>
                    <a:pt x="127" y="449"/>
                  </a:lnTo>
                  <a:lnTo>
                    <a:pt x="124" y="476"/>
                  </a:lnTo>
                  <a:lnTo>
                    <a:pt x="124" y="476"/>
                  </a:lnTo>
                  <a:lnTo>
                    <a:pt x="127" y="472"/>
                  </a:lnTo>
                  <a:lnTo>
                    <a:pt x="130" y="465"/>
                  </a:lnTo>
                  <a:lnTo>
                    <a:pt x="135" y="453"/>
                  </a:lnTo>
                  <a:lnTo>
                    <a:pt x="135" y="453"/>
                  </a:lnTo>
                  <a:lnTo>
                    <a:pt x="141" y="429"/>
                  </a:lnTo>
                  <a:lnTo>
                    <a:pt x="145" y="401"/>
                  </a:lnTo>
                  <a:lnTo>
                    <a:pt x="145" y="401"/>
                  </a:lnTo>
                  <a:lnTo>
                    <a:pt x="148" y="400"/>
                  </a:lnTo>
                  <a:lnTo>
                    <a:pt x="150" y="397"/>
                  </a:lnTo>
                  <a:lnTo>
                    <a:pt x="150" y="397"/>
                  </a:lnTo>
                  <a:lnTo>
                    <a:pt x="150" y="395"/>
                  </a:lnTo>
                  <a:lnTo>
                    <a:pt x="151" y="397"/>
                  </a:lnTo>
                  <a:lnTo>
                    <a:pt x="154" y="398"/>
                  </a:lnTo>
                  <a:lnTo>
                    <a:pt x="154" y="398"/>
                  </a:lnTo>
                  <a:lnTo>
                    <a:pt x="148" y="427"/>
                  </a:lnTo>
                  <a:lnTo>
                    <a:pt x="145" y="459"/>
                  </a:lnTo>
                  <a:lnTo>
                    <a:pt x="145" y="459"/>
                  </a:lnTo>
                  <a:lnTo>
                    <a:pt x="150" y="453"/>
                  </a:lnTo>
                  <a:lnTo>
                    <a:pt x="154" y="446"/>
                  </a:lnTo>
                  <a:lnTo>
                    <a:pt x="162" y="429"/>
                  </a:lnTo>
                  <a:lnTo>
                    <a:pt x="168" y="412"/>
                  </a:lnTo>
                  <a:lnTo>
                    <a:pt x="174" y="397"/>
                  </a:lnTo>
                  <a:lnTo>
                    <a:pt x="174" y="397"/>
                  </a:lnTo>
                  <a:lnTo>
                    <a:pt x="173" y="392"/>
                  </a:lnTo>
                  <a:lnTo>
                    <a:pt x="174" y="391"/>
                  </a:lnTo>
                  <a:lnTo>
                    <a:pt x="174" y="391"/>
                  </a:lnTo>
                  <a:lnTo>
                    <a:pt x="180" y="383"/>
                  </a:lnTo>
                  <a:lnTo>
                    <a:pt x="182" y="377"/>
                  </a:lnTo>
                  <a:lnTo>
                    <a:pt x="183" y="371"/>
                  </a:lnTo>
                  <a:lnTo>
                    <a:pt x="183" y="371"/>
                  </a:lnTo>
                  <a:lnTo>
                    <a:pt x="186" y="371"/>
                  </a:lnTo>
                  <a:lnTo>
                    <a:pt x="189" y="371"/>
                  </a:lnTo>
                  <a:lnTo>
                    <a:pt x="194" y="372"/>
                  </a:lnTo>
                  <a:lnTo>
                    <a:pt x="194" y="372"/>
                  </a:lnTo>
                  <a:lnTo>
                    <a:pt x="192" y="371"/>
                  </a:lnTo>
                  <a:lnTo>
                    <a:pt x="191" y="368"/>
                  </a:lnTo>
                  <a:lnTo>
                    <a:pt x="191" y="365"/>
                  </a:lnTo>
                  <a:lnTo>
                    <a:pt x="191" y="362"/>
                  </a:lnTo>
                  <a:lnTo>
                    <a:pt x="191" y="362"/>
                  </a:lnTo>
                  <a:lnTo>
                    <a:pt x="182" y="356"/>
                  </a:lnTo>
                  <a:lnTo>
                    <a:pt x="174" y="351"/>
                  </a:lnTo>
                  <a:lnTo>
                    <a:pt x="167" y="345"/>
                  </a:lnTo>
                  <a:lnTo>
                    <a:pt x="164" y="340"/>
                  </a:lnTo>
                  <a:lnTo>
                    <a:pt x="162" y="336"/>
                  </a:lnTo>
                  <a:lnTo>
                    <a:pt x="162" y="336"/>
                  </a:lnTo>
                  <a:lnTo>
                    <a:pt x="165" y="334"/>
                  </a:lnTo>
                  <a:lnTo>
                    <a:pt x="168" y="336"/>
                  </a:lnTo>
                  <a:lnTo>
                    <a:pt x="173" y="337"/>
                  </a:lnTo>
                  <a:lnTo>
                    <a:pt x="177" y="340"/>
                  </a:lnTo>
                  <a:lnTo>
                    <a:pt x="183" y="342"/>
                  </a:lnTo>
                  <a:lnTo>
                    <a:pt x="183" y="342"/>
                  </a:lnTo>
                  <a:lnTo>
                    <a:pt x="167" y="324"/>
                  </a:lnTo>
                  <a:lnTo>
                    <a:pt x="167" y="324"/>
                  </a:lnTo>
                  <a:lnTo>
                    <a:pt x="164" y="328"/>
                  </a:lnTo>
                  <a:lnTo>
                    <a:pt x="160" y="334"/>
                  </a:lnTo>
                  <a:lnTo>
                    <a:pt x="156" y="339"/>
                  </a:lnTo>
                  <a:lnTo>
                    <a:pt x="153" y="342"/>
                  </a:lnTo>
                  <a:lnTo>
                    <a:pt x="150" y="342"/>
                  </a:lnTo>
                  <a:lnTo>
                    <a:pt x="150" y="342"/>
                  </a:lnTo>
                  <a:lnTo>
                    <a:pt x="151" y="336"/>
                  </a:lnTo>
                  <a:lnTo>
                    <a:pt x="153" y="328"/>
                  </a:lnTo>
                  <a:lnTo>
                    <a:pt x="157" y="314"/>
                  </a:lnTo>
                  <a:lnTo>
                    <a:pt x="171" y="287"/>
                  </a:lnTo>
                  <a:lnTo>
                    <a:pt x="171" y="287"/>
                  </a:lnTo>
                  <a:lnTo>
                    <a:pt x="176" y="275"/>
                  </a:lnTo>
                  <a:lnTo>
                    <a:pt x="177" y="270"/>
                  </a:lnTo>
                  <a:lnTo>
                    <a:pt x="179" y="264"/>
                  </a:lnTo>
                  <a:lnTo>
                    <a:pt x="179" y="264"/>
                  </a:lnTo>
                  <a:lnTo>
                    <a:pt x="170" y="278"/>
                  </a:lnTo>
                  <a:lnTo>
                    <a:pt x="162" y="292"/>
                  </a:lnTo>
                  <a:lnTo>
                    <a:pt x="148" y="321"/>
                  </a:lnTo>
                  <a:lnTo>
                    <a:pt x="148" y="321"/>
                  </a:lnTo>
                  <a:lnTo>
                    <a:pt x="142" y="330"/>
                  </a:lnTo>
                  <a:lnTo>
                    <a:pt x="139" y="334"/>
                  </a:lnTo>
                  <a:lnTo>
                    <a:pt x="135" y="337"/>
                  </a:lnTo>
                  <a:lnTo>
                    <a:pt x="135" y="337"/>
                  </a:lnTo>
                  <a:lnTo>
                    <a:pt x="135" y="333"/>
                  </a:lnTo>
                  <a:lnTo>
                    <a:pt x="136" y="327"/>
                  </a:lnTo>
                  <a:lnTo>
                    <a:pt x="141" y="316"/>
                  </a:lnTo>
                  <a:lnTo>
                    <a:pt x="153" y="296"/>
                  </a:lnTo>
                  <a:lnTo>
                    <a:pt x="153" y="296"/>
                  </a:lnTo>
                  <a:lnTo>
                    <a:pt x="156" y="290"/>
                  </a:lnTo>
                  <a:lnTo>
                    <a:pt x="159" y="282"/>
                  </a:lnTo>
                  <a:lnTo>
                    <a:pt x="167" y="269"/>
                  </a:lnTo>
                  <a:lnTo>
                    <a:pt x="167" y="269"/>
                  </a:lnTo>
                  <a:lnTo>
                    <a:pt x="162" y="273"/>
                  </a:lnTo>
                  <a:lnTo>
                    <a:pt x="159" y="278"/>
                  </a:lnTo>
                  <a:lnTo>
                    <a:pt x="151" y="290"/>
                  </a:lnTo>
                  <a:lnTo>
                    <a:pt x="145" y="304"/>
                  </a:lnTo>
                  <a:lnTo>
                    <a:pt x="139" y="316"/>
                  </a:lnTo>
                  <a:lnTo>
                    <a:pt x="139" y="316"/>
                  </a:lnTo>
                  <a:lnTo>
                    <a:pt x="138" y="316"/>
                  </a:lnTo>
                  <a:lnTo>
                    <a:pt x="135" y="316"/>
                  </a:lnTo>
                  <a:lnTo>
                    <a:pt x="135" y="316"/>
                  </a:lnTo>
                  <a:lnTo>
                    <a:pt x="135" y="310"/>
                  </a:lnTo>
                  <a:lnTo>
                    <a:pt x="136" y="302"/>
                  </a:lnTo>
                  <a:lnTo>
                    <a:pt x="139" y="295"/>
                  </a:lnTo>
                  <a:lnTo>
                    <a:pt x="144" y="289"/>
                  </a:lnTo>
                  <a:lnTo>
                    <a:pt x="144" y="289"/>
                  </a:lnTo>
                  <a:lnTo>
                    <a:pt x="147" y="279"/>
                  </a:lnTo>
                  <a:lnTo>
                    <a:pt x="150" y="269"/>
                  </a:lnTo>
                  <a:lnTo>
                    <a:pt x="154" y="260"/>
                  </a:lnTo>
                  <a:lnTo>
                    <a:pt x="157" y="247"/>
                  </a:lnTo>
                  <a:lnTo>
                    <a:pt x="157" y="247"/>
                  </a:lnTo>
                  <a:lnTo>
                    <a:pt x="138" y="282"/>
                  </a:lnTo>
                  <a:lnTo>
                    <a:pt x="118" y="319"/>
                  </a:lnTo>
                  <a:lnTo>
                    <a:pt x="118" y="319"/>
                  </a:lnTo>
                  <a:lnTo>
                    <a:pt x="112" y="319"/>
                  </a:lnTo>
                  <a:lnTo>
                    <a:pt x="112" y="319"/>
                  </a:lnTo>
                  <a:lnTo>
                    <a:pt x="115" y="310"/>
                  </a:lnTo>
                  <a:lnTo>
                    <a:pt x="119" y="302"/>
                  </a:lnTo>
                  <a:lnTo>
                    <a:pt x="127" y="285"/>
                  </a:lnTo>
                  <a:lnTo>
                    <a:pt x="136" y="270"/>
                  </a:lnTo>
                  <a:lnTo>
                    <a:pt x="139" y="261"/>
                  </a:lnTo>
                  <a:lnTo>
                    <a:pt x="141" y="252"/>
                  </a:lnTo>
                  <a:lnTo>
                    <a:pt x="141" y="252"/>
                  </a:lnTo>
                  <a:lnTo>
                    <a:pt x="135" y="261"/>
                  </a:lnTo>
                  <a:lnTo>
                    <a:pt x="130" y="272"/>
                  </a:lnTo>
                  <a:lnTo>
                    <a:pt x="121" y="295"/>
                  </a:lnTo>
                  <a:lnTo>
                    <a:pt x="121" y="295"/>
                  </a:lnTo>
                  <a:lnTo>
                    <a:pt x="115" y="295"/>
                  </a:lnTo>
                  <a:lnTo>
                    <a:pt x="115" y="295"/>
                  </a:lnTo>
                  <a:lnTo>
                    <a:pt x="115" y="289"/>
                  </a:lnTo>
                  <a:lnTo>
                    <a:pt x="118" y="284"/>
                  </a:lnTo>
                  <a:lnTo>
                    <a:pt x="118" y="284"/>
                  </a:lnTo>
                  <a:lnTo>
                    <a:pt x="110" y="292"/>
                  </a:lnTo>
                  <a:lnTo>
                    <a:pt x="106" y="302"/>
                  </a:lnTo>
                  <a:lnTo>
                    <a:pt x="106" y="302"/>
                  </a:lnTo>
                  <a:lnTo>
                    <a:pt x="99" y="304"/>
                  </a:lnTo>
                  <a:lnTo>
                    <a:pt x="99" y="304"/>
                  </a:lnTo>
                  <a:lnTo>
                    <a:pt x="99" y="296"/>
                  </a:lnTo>
                  <a:lnTo>
                    <a:pt x="101" y="287"/>
                  </a:lnTo>
                  <a:lnTo>
                    <a:pt x="107" y="269"/>
                  </a:lnTo>
                  <a:lnTo>
                    <a:pt x="107" y="269"/>
                  </a:lnTo>
                  <a:lnTo>
                    <a:pt x="103" y="276"/>
                  </a:lnTo>
                  <a:lnTo>
                    <a:pt x="99" y="284"/>
                  </a:lnTo>
                  <a:lnTo>
                    <a:pt x="95" y="292"/>
                  </a:lnTo>
                  <a:lnTo>
                    <a:pt x="92" y="293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89" y="292"/>
                  </a:lnTo>
                  <a:lnTo>
                    <a:pt x="87" y="289"/>
                  </a:lnTo>
                  <a:lnTo>
                    <a:pt x="87" y="289"/>
                  </a:lnTo>
                  <a:lnTo>
                    <a:pt x="86" y="290"/>
                  </a:lnTo>
                  <a:lnTo>
                    <a:pt x="84" y="293"/>
                  </a:lnTo>
                  <a:lnTo>
                    <a:pt x="81" y="295"/>
                  </a:lnTo>
                  <a:lnTo>
                    <a:pt x="77" y="295"/>
                  </a:lnTo>
                  <a:lnTo>
                    <a:pt x="77" y="295"/>
                  </a:lnTo>
                  <a:lnTo>
                    <a:pt x="77" y="278"/>
                  </a:lnTo>
                  <a:lnTo>
                    <a:pt x="77" y="278"/>
                  </a:lnTo>
                  <a:lnTo>
                    <a:pt x="72" y="281"/>
                  </a:lnTo>
                  <a:lnTo>
                    <a:pt x="69" y="285"/>
                  </a:lnTo>
                  <a:lnTo>
                    <a:pt x="66" y="290"/>
                  </a:lnTo>
                  <a:lnTo>
                    <a:pt x="63" y="292"/>
                  </a:lnTo>
                  <a:lnTo>
                    <a:pt x="58" y="292"/>
                  </a:lnTo>
                  <a:lnTo>
                    <a:pt x="58" y="292"/>
                  </a:lnTo>
                  <a:lnTo>
                    <a:pt x="58" y="287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7" y="281"/>
                  </a:lnTo>
                  <a:lnTo>
                    <a:pt x="55" y="281"/>
                  </a:lnTo>
                  <a:lnTo>
                    <a:pt x="54" y="282"/>
                  </a:lnTo>
                  <a:lnTo>
                    <a:pt x="52" y="281"/>
                  </a:lnTo>
                  <a:lnTo>
                    <a:pt x="52" y="281"/>
                  </a:lnTo>
                  <a:lnTo>
                    <a:pt x="51" y="279"/>
                  </a:lnTo>
                  <a:lnTo>
                    <a:pt x="51" y="276"/>
                  </a:lnTo>
                  <a:lnTo>
                    <a:pt x="51" y="276"/>
                  </a:lnTo>
                  <a:lnTo>
                    <a:pt x="49" y="278"/>
                  </a:lnTo>
                  <a:lnTo>
                    <a:pt x="48" y="281"/>
                  </a:lnTo>
                  <a:lnTo>
                    <a:pt x="45" y="282"/>
                  </a:lnTo>
                  <a:lnTo>
                    <a:pt x="40" y="282"/>
                  </a:lnTo>
                  <a:lnTo>
                    <a:pt x="40" y="282"/>
                  </a:lnTo>
                  <a:lnTo>
                    <a:pt x="40" y="276"/>
                  </a:lnTo>
                  <a:lnTo>
                    <a:pt x="42" y="272"/>
                  </a:lnTo>
                  <a:lnTo>
                    <a:pt x="42" y="272"/>
                  </a:lnTo>
                  <a:lnTo>
                    <a:pt x="37" y="275"/>
                  </a:lnTo>
                  <a:lnTo>
                    <a:pt x="35" y="276"/>
                  </a:lnTo>
                  <a:lnTo>
                    <a:pt x="31" y="276"/>
                  </a:lnTo>
                  <a:lnTo>
                    <a:pt x="31" y="276"/>
                  </a:lnTo>
                  <a:lnTo>
                    <a:pt x="31" y="270"/>
                  </a:lnTo>
                  <a:lnTo>
                    <a:pt x="34" y="264"/>
                  </a:lnTo>
                  <a:lnTo>
                    <a:pt x="35" y="258"/>
                  </a:lnTo>
                  <a:lnTo>
                    <a:pt x="37" y="252"/>
                  </a:lnTo>
                  <a:lnTo>
                    <a:pt x="37" y="252"/>
                  </a:lnTo>
                  <a:lnTo>
                    <a:pt x="40" y="252"/>
                  </a:lnTo>
                  <a:lnTo>
                    <a:pt x="42" y="250"/>
                  </a:lnTo>
                  <a:lnTo>
                    <a:pt x="43" y="247"/>
                  </a:lnTo>
                  <a:lnTo>
                    <a:pt x="46" y="247"/>
                  </a:lnTo>
                  <a:lnTo>
                    <a:pt x="46" y="247"/>
                  </a:lnTo>
                  <a:lnTo>
                    <a:pt x="49" y="249"/>
                  </a:lnTo>
                  <a:lnTo>
                    <a:pt x="49" y="249"/>
                  </a:lnTo>
                  <a:lnTo>
                    <a:pt x="49" y="257"/>
                  </a:lnTo>
                  <a:lnTo>
                    <a:pt x="48" y="263"/>
                  </a:lnTo>
                  <a:lnTo>
                    <a:pt x="48" y="263"/>
                  </a:lnTo>
                  <a:lnTo>
                    <a:pt x="51" y="258"/>
                  </a:lnTo>
                  <a:lnTo>
                    <a:pt x="54" y="253"/>
                  </a:lnTo>
                  <a:lnTo>
                    <a:pt x="55" y="247"/>
                  </a:lnTo>
                  <a:lnTo>
                    <a:pt x="57" y="243"/>
                  </a:lnTo>
                  <a:lnTo>
                    <a:pt x="57" y="243"/>
                  </a:lnTo>
                  <a:lnTo>
                    <a:pt x="60" y="244"/>
                  </a:lnTo>
                  <a:lnTo>
                    <a:pt x="61" y="246"/>
                  </a:lnTo>
                  <a:lnTo>
                    <a:pt x="61" y="252"/>
                  </a:lnTo>
                  <a:lnTo>
                    <a:pt x="60" y="258"/>
                  </a:lnTo>
                  <a:lnTo>
                    <a:pt x="60" y="261"/>
                  </a:lnTo>
                  <a:lnTo>
                    <a:pt x="60" y="264"/>
                  </a:lnTo>
                  <a:lnTo>
                    <a:pt x="60" y="264"/>
                  </a:lnTo>
                  <a:lnTo>
                    <a:pt x="64" y="260"/>
                  </a:lnTo>
                  <a:lnTo>
                    <a:pt x="66" y="255"/>
                  </a:lnTo>
                  <a:lnTo>
                    <a:pt x="69" y="243"/>
                  </a:lnTo>
                  <a:lnTo>
                    <a:pt x="69" y="243"/>
                  </a:lnTo>
                  <a:lnTo>
                    <a:pt x="74" y="244"/>
                  </a:lnTo>
                  <a:lnTo>
                    <a:pt x="75" y="246"/>
                  </a:lnTo>
                  <a:lnTo>
                    <a:pt x="75" y="246"/>
                  </a:lnTo>
                  <a:lnTo>
                    <a:pt x="75" y="252"/>
                  </a:lnTo>
                  <a:lnTo>
                    <a:pt x="72" y="258"/>
                  </a:lnTo>
                  <a:lnTo>
                    <a:pt x="71" y="264"/>
                  </a:lnTo>
                  <a:lnTo>
                    <a:pt x="69" y="270"/>
                  </a:lnTo>
                  <a:lnTo>
                    <a:pt x="69" y="270"/>
                  </a:lnTo>
                  <a:lnTo>
                    <a:pt x="72" y="269"/>
                  </a:lnTo>
                  <a:lnTo>
                    <a:pt x="74" y="264"/>
                  </a:lnTo>
                  <a:lnTo>
                    <a:pt x="78" y="257"/>
                  </a:lnTo>
                  <a:lnTo>
                    <a:pt x="81" y="247"/>
                  </a:lnTo>
                  <a:lnTo>
                    <a:pt x="86" y="238"/>
                  </a:lnTo>
                  <a:lnTo>
                    <a:pt x="86" y="238"/>
                  </a:lnTo>
                  <a:lnTo>
                    <a:pt x="89" y="240"/>
                  </a:lnTo>
                  <a:lnTo>
                    <a:pt x="92" y="241"/>
                  </a:lnTo>
                  <a:lnTo>
                    <a:pt x="92" y="241"/>
                  </a:lnTo>
                  <a:lnTo>
                    <a:pt x="86" y="260"/>
                  </a:lnTo>
                  <a:lnTo>
                    <a:pt x="84" y="269"/>
                  </a:lnTo>
                  <a:lnTo>
                    <a:pt x="83" y="279"/>
                  </a:lnTo>
                  <a:lnTo>
                    <a:pt x="83" y="279"/>
                  </a:lnTo>
                  <a:lnTo>
                    <a:pt x="87" y="275"/>
                  </a:lnTo>
                  <a:lnTo>
                    <a:pt x="90" y="270"/>
                  </a:lnTo>
                  <a:lnTo>
                    <a:pt x="96" y="260"/>
                  </a:lnTo>
                  <a:lnTo>
                    <a:pt x="104" y="237"/>
                  </a:lnTo>
                  <a:lnTo>
                    <a:pt x="104" y="237"/>
                  </a:lnTo>
                  <a:lnTo>
                    <a:pt x="107" y="237"/>
                  </a:lnTo>
                  <a:lnTo>
                    <a:pt x="109" y="238"/>
                  </a:lnTo>
                  <a:lnTo>
                    <a:pt x="109" y="241"/>
                  </a:lnTo>
                  <a:lnTo>
                    <a:pt x="109" y="244"/>
                  </a:lnTo>
                  <a:lnTo>
                    <a:pt x="109" y="24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18" y="232"/>
                  </a:lnTo>
                  <a:lnTo>
                    <a:pt x="119" y="232"/>
                  </a:lnTo>
                  <a:lnTo>
                    <a:pt x="122" y="234"/>
                  </a:lnTo>
                  <a:lnTo>
                    <a:pt x="122" y="234"/>
                  </a:lnTo>
                  <a:lnTo>
                    <a:pt x="119" y="246"/>
                  </a:lnTo>
                  <a:lnTo>
                    <a:pt x="118" y="257"/>
                  </a:lnTo>
                  <a:lnTo>
                    <a:pt x="110" y="276"/>
                  </a:lnTo>
                  <a:lnTo>
                    <a:pt x="110" y="276"/>
                  </a:lnTo>
                  <a:lnTo>
                    <a:pt x="118" y="266"/>
                  </a:lnTo>
                  <a:lnTo>
                    <a:pt x="124" y="255"/>
                  </a:lnTo>
                  <a:lnTo>
                    <a:pt x="135" y="229"/>
                  </a:lnTo>
                  <a:lnTo>
                    <a:pt x="135" y="229"/>
                  </a:lnTo>
                  <a:lnTo>
                    <a:pt x="139" y="231"/>
                  </a:lnTo>
                  <a:lnTo>
                    <a:pt x="141" y="235"/>
                  </a:lnTo>
                  <a:lnTo>
                    <a:pt x="141" y="235"/>
                  </a:lnTo>
                  <a:lnTo>
                    <a:pt x="142" y="234"/>
                  </a:lnTo>
                  <a:lnTo>
                    <a:pt x="144" y="232"/>
                  </a:lnTo>
                  <a:lnTo>
                    <a:pt x="145" y="231"/>
                  </a:lnTo>
                  <a:lnTo>
                    <a:pt x="147" y="229"/>
                  </a:lnTo>
                  <a:lnTo>
                    <a:pt x="147" y="229"/>
                  </a:lnTo>
                  <a:lnTo>
                    <a:pt x="150" y="231"/>
                  </a:lnTo>
                  <a:lnTo>
                    <a:pt x="150" y="234"/>
                  </a:lnTo>
                  <a:lnTo>
                    <a:pt x="150" y="238"/>
                  </a:lnTo>
                  <a:lnTo>
                    <a:pt x="148" y="250"/>
                  </a:lnTo>
                  <a:lnTo>
                    <a:pt x="148" y="250"/>
                  </a:lnTo>
                  <a:lnTo>
                    <a:pt x="151" y="246"/>
                  </a:lnTo>
                  <a:lnTo>
                    <a:pt x="154" y="240"/>
                  </a:lnTo>
                  <a:lnTo>
                    <a:pt x="157" y="235"/>
                  </a:lnTo>
                  <a:lnTo>
                    <a:pt x="160" y="229"/>
                  </a:lnTo>
                  <a:lnTo>
                    <a:pt x="160" y="229"/>
                  </a:lnTo>
                  <a:lnTo>
                    <a:pt x="165" y="232"/>
                  </a:lnTo>
                  <a:lnTo>
                    <a:pt x="165" y="232"/>
                  </a:lnTo>
                  <a:lnTo>
                    <a:pt x="165" y="241"/>
                  </a:lnTo>
                  <a:lnTo>
                    <a:pt x="162" y="250"/>
                  </a:lnTo>
                  <a:lnTo>
                    <a:pt x="157" y="267"/>
                  </a:lnTo>
                  <a:lnTo>
                    <a:pt x="157" y="267"/>
                  </a:lnTo>
                  <a:lnTo>
                    <a:pt x="162" y="263"/>
                  </a:lnTo>
                  <a:lnTo>
                    <a:pt x="168" y="255"/>
                  </a:lnTo>
                  <a:lnTo>
                    <a:pt x="179" y="240"/>
                  </a:lnTo>
                  <a:lnTo>
                    <a:pt x="179" y="240"/>
                  </a:lnTo>
                  <a:lnTo>
                    <a:pt x="180" y="240"/>
                  </a:lnTo>
                  <a:lnTo>
                    <a:pt x="182" y="241"/>
                  </a:lnTo>
                  <a:lnTo>
                    <a:pt x="182" y="241"/>
                  </a:lnTo>
                  <a:lnTo>
                    <a:pt x="186" y="237"/>
                  </a:lnTo>
                  <a:lnTo>
                    <a:pt x="188" y="232"/>
                  </a:lnTo>
                  <a:lnTo>
                    <a:pt x="191" y="228"/>
                  </a:lnTo>
                  <a:lnTo>
                    <a:pt x="194" y="225"/>
                  </a:lnTo>
                  <a:lnTo>
                    <a:pt x="194" y="225"/>
                  </a:lnTo>
                  <a:lnTo>
                    <a:pt x="196" y="229"/>
                  </a:lnTo>
                  <a:lnTo>
                    <a:pt x="196" y="234"/>
                  </a:lnTo>
                  <a:lnTo>
                    <a:pt x="192" y="243"/>
                  </a:lnTo>
                  <a:lnTo>
                    <a:pt x="188" y="252"/>
                  </a:lnTo>
                  <a:lnTo>
                    <a:pt x="186" y="257"/>
                  </a:lnTo>
                  <a:lnTo>
                    <a:pt x="186" y="261"/>
                  </a:lnTo>
                  <a:lnTo>
                    <a:pt x="186" y="261"/>
                  </a:lnTo>
                  <a:lnTo>
                    <a:pt x="186" y="263"/>
                  </a:lnTo>
                  <a:lnTo>
                    <a:pt x="188" y="263"/>
                  </a:lnTo>
                  <a:lnTo>
                    <a:pt x="191" y="263"/>
                  </a:lnTo>
                  <a:lnTo>
                    <a:pt x="191" y="263"/>
                  </a:lnTo>
                  <a:lnTo>
                    <a:pt x="196" y="258"/>
                  </a:lnTo>
                  <a:lnTo>
                    <a:pt x="197" y="255"/>
                  </a:lnTo>
                  <a:lnTo>
                    <a:pt x="196" y="252"/>
                  </a:lnTo>
                  <a:lnTo>
                    <a:pt x="196" y="252"/>
                  </a:lnTo>
                  <a:lnTo>
                    <a:pt x="200" y="249"/>
                  </a:lnTo>
                  <a:lnTo>
                    <a:pt x="203" y="244"/>
                  </a:lnTo>
                  <a:lnTo>
                    <a:pt x="209" y="237"/>
                  </a:lnTo>
                  <a:lnTo>
                    <a:pt x="209" y="237"/>
                  </a:lnTo>
                  <a:lnTo>
                    <a:pt x="211" y="237"/>
                  </a:lnTo>
                  <a:lnTo>
                    <a:pt x="212" y="240"/>
                  </a:lnTo>
                  <a:lnTo>
                    <a:pt x="212" y="244"/>
                  </a:lnTo>
                  <a:lnTo>
                    <a:pt x="211" y="249"/>
                  </a:lnTo>
                  <a:lnTo>
                    <a:pt x="211" y="253"/>
                  </a:lnTo>
                  <a:lnTo>
                    <a:pt x="211" y="253"/>
                  </a:lnTo>
                  <a:lnTo>
                    <a:pt x="215" y="252"/>
                  </a:lnTo>
                  <a:lnTo>
                    <a:pt x="217" y="250"/>
                  </a:lnTo>
                  <a:lnTo>
                    <a:pt x="221" y="246"/>
                  </a:lnTo>
                  <a:lnTo>
                    <a:pt x="221" y="246"/>
                  </a:lnTo>
                  <a:lnTo>
                    <a:pt x="228" y="247"/>
                  </a:lnTo>
                  <a:lnTo>
                    <a:pt x="228" y="247"/>
                  </a:lnTo>
                  <a:lnTo>
                    <a:pt x="228" y="253"/>
                  </a:lnTo>
                  <a:lnTo>
                    <a:pt x="228" y="260"/>
                  </a:lnTo>
                  <a:lnTo>
                    <a:pt x="228" y="260"/>
                  </a:lnTo>
                  <a:lnTo>
                    <a:pt x="229" y="261"/>
                  </a:lnTo>
                  <a:lnTo>
                    <a:pt x="234" y="263"/>
                  </a:lnTo>
                  <a:lnTo>
                    <a:pt x="237" y="264"/>
                  </a:lnTo>
                  <a:lnTo>
                    <a:pt x="240" y="266"/>
                  </a:lnTo>
                  <a:lnTo>
                    <a:pt x="240" y="266"/>
                  </a:lnTo>
                  <a:lnTo>
                    <a:pt x="240" y="263"/>
                  </a:lnTo>
                  <a:lnTo>
                    <a:pt x="238" y="260"/>
                  </a:lnTo>
                  <a:lnTo>
                    <a:pt x="235" y="255"/>
                  </a:lnTo>
                  <a:lnTo>
                    <a:pt x="231" y="249"/>
                  </a:lnTo>
                  <a:lnTo>
                    <a:pt x="229" y="246"/>
                  </a:lnTo>
                  <a:lnTo>
                    <a:pt x="229" y="241"/>
                  </a:lnTo>
                  <a:lnTo>
                    <a:pt x="229" y="241"/>
                  </a:lnTo>
                  <a:lnTo>
                    <a:pt x="235" y="240"/>
                  </a:lnTo>
                  <a:lnTo>
                    <a:pt x="243" y="240"/>
                  </a:lnTo>
                  <a:lnTo>
                    <a:pt x="243" y="240"/>
                  </a:lnTo>
                  <a:lnTo>
                    <a:pt x="243" y="238"/>
                  </a:lnTo>
                  <a:lnTo>
                    <a:pt x="240" y="237"/>
                  </a:lnTo>
                  <a:lnTo>
                    <a:pt x="238" y="234"/>
                  </a:lnTo>
                  <a:lnTo>
                    <a:pt x="237" y="229"/>
                  </a:lnTo>
                  <a:lnTo>
                    <a:pt x="237" y="229"/>
                  </a:lnTo>
                  <a:lnTo>
                    <a:pt x="246" y="231"/>
                  </a:lnTo>
                  <a:lnTo>
                    <a:pt x="253" y="234"/>
                  </a:lnTo>
                  <a:lnTo>
                    <a:pt x="270" y="241"/>
                  </a:lnTo>
                  <a:lnTo>
                    <a:pt x="270" y="241"/>
                  </a:lnTo>
                  <a:lnTo>
                    <a:pt x="264" y="235"/>
                  </a:lnTo>
                  <a:lnTo>
                    <a:pt x="258" y="231"/>
                  </a:lnTo>
                  <a:lnTo>
                    <a:pt x="252" y="226"/>
                  </a:lnTo>
                  <a:lnTo>
                    <a:pt x="249" y="221"/>
                  </a:lnTo>
                  <a:lnTo>
                    <a:pt x="247" y="218"/>
                  </a:lnTo>
                  <a:lnTo>
                    <a:pt x="247" y="218"/>
                  </a:lnTo>
                  <a:lnTo>
                    <a:pt x="253" y="215"/>
                  </a:lnTo>
                  <a:lnTo>
                    <a:pt x="261" y="215"/>
                  </a:lnTo>
                  <a:lnTo>
                    <a:pt x="267" y="217"/>
                  </a:lnTo>
                  <a:lnTo>
                    <a:pt x="273" y="218"/>
                  </a:lnTo>
                  <a:lnTo>
                    <a:pt x="273" y="218"/>
                  </a:lnTo>
                  <a:lnTo>
                    <a:pt x="273" y="215"/>
                  </a:lnTo>
                  <a:lnTo>
                    <a:pt x="272" y="214"/>
                  </a:lnTo>
                  <a:lnTo>
                    <a:pt x="272" y="212"/>
                  </a:lnTo>
                  <a:lnTo>
                    <a:pt x="270" y="211"/>
                  </a:lnTo>
                  <a:lnTo>
                    <a:pt x="270" y="211"/>
                  </a:lnTo>
                  <a:lnTo>
                    <a:pt x="276" y="211"/>
                  </a:lnTo>
                  <a:lnTo>
                    <a:pt x="282" y="212"/>
                  </a:lnTo>
                  <a:lnTo>
                    <a:pt x="293" y="217"/>
                  </a:lnTo>
                  <a:lnTo>
                    <a:pt x="304" y="220"/>
                  </a:lnTo>
                  <a:lnTo>
                    <a:pt x="310" y="221"/>
                  </a:lnTo>
                  <a:lnTo>
                    <a:pt x="318" y="223"/>
                  </a:lnTo>
                  <a:lnTo>
                    <a:pt x="318" y="223"/>
                  </a:lnTo>
                  <a:lnTo>
                    <a:pt x="322" y="225"/>
                  </a:lnTo>
                  <a:lnTo>
                    <a:pt x="327" y="228"/>
                  </a:lnTo>
                  <a:lnTo>
                    <a:pt x="339" y="231"/>
                  </a:lnTo>
                  <a:lnTo>
                    <a:pt x="339" y="231"/>
                  </a:lnTo>
                  <a:lnTo>
                    <a:pt x="333" y="228"/>
                  </a:lnTo>
                  <a:lnTo>
                    <a:pt x="327" y="225"/>
                  </a:lnTo>
                  <a:lnTo>
                    <a:pt x="321" y="221"/>
                  </a:lnTo>
                  <a:lnTo>
                    <a:pt x="319" y="218"/>
                  </a:lnTo>
                  <a:lnTo>
                    <a:pt x="318" y="215"/>
                  </a:lnTo>
                  <a:lnTo>
                    <a:pt x="318" y="215"/>
                  </a:lnTo>
                  <a:lnTo>
                    <a:pt x="298" y="212"/>
                  </a:lnTo>
                  <a:lnTo>
                    <a:pt x="287" y="209"/>
                  </a:lnTo>
                  <a:lnTo>
                    <a:pt x="278" y="208"/>
                  </a:lnTo>
                  <a:lnTo>
                    <a:pt x="278" y="208"/>
                  </a:lnTo>
                  <a:lnTo>
                    <a:pt x="273" y="205"/>
                  </a:lnTo>
                  <a:lnTo>
                    <a:pt x="269" y="202"/>
                  </a:lnTo>
                  <a:lnTo>
                    <a:pt x="266" y="199"/>
                  </a:lnTo>
                  <a:lnTo>
                    <a:pt x="264" y="192"/>
                  </a:lnTo>
                  <a:lnTo>
                    <a:pt x="264" y="192"/>
                  </a:lnTo>
                  <a:lnTo>
                    <a:pt x="260" y="191"/>
                  </a:lnTo>
                  <a:lnTo>
                    <a:pt x="257" y="189"/>
                  </a:lnTo>
                  <a:lnTo>
                    <a:pt x="257" y="186"/>
                  </a:lnTo>
                  <a:lnTo>
                    <a:pt x="257" y="186"/>
                  </a:lnTo>
                  <a:lnTo>
                    <a:pt x="261" y="183"/>
                  </a:lnTo>
                  <a:lnTo>
                    <a:pt x="269" y="183"/>
                  </a:lnTo>
                  <a:lnTo>
                    <a:pt x="282" y="185"/>
                  </a:lnTo>
                  <a:lnTo>
                    <a:pt x="282" y="185"/>
                  </a:lnTo>
                  <a:lnTo>
                    <a:pt x="282" y="183"/>
                  </a:lnTo>
                  <a:lnTo>
                    <a:pt x="281" y="182"/>
                  </a:lnTo>
                  <a:lnTo>
                    <a:pt x="281" y="179"/>
                  </a:lnTo>
                  <a:lnTo>
                    <a:pt x="281" y="176"/>
                  </a:lnTo>
                  <a:lnTo>
                    <a:pt x="281" y="176"/>
                  </a:lnTo>
                  <a:lnTo>
                    <a:pt x="264" y="174"/>
                  </a:lnTo>
                  <a:lnTo>
                    <a:pt x="247" y="173"/>
                  </a:lnTo>
                  <a:lnTo>
                    <a:pt x="232" y="170"/>
                  </a:lnTo>
                  <a:lnTo>
                    <a:pt x="217" y="165"/>
                  </a:lnTo>
                  <a:lnTo>
                    <a:pt x="217" y="165"/>
                  </a:lnTo>
                  <a:lnTo>
                    <a:pt x="215" y="160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4" y="154"/>
                  </a:lnTo>
                  <a:lnTo>
                    <a:pt x="211" y="154"/>
                  </a:lnTo>
                  <a:lnTo>
                    <a:pt x="206" y="153"/>
                  </a:lnTo>
                  <a:lnTo>
                    <a:pt x="206" y="153"/>
                  </a:lnTo>
                  <a:lnTo>
                    <a:pt x="206" y="151"/>
                  </a:lnTo>
                  <a:lnTo>
                    <a:pt x="205" y="150"/>
                  </a:lnTo>
                  <a:lnTo>
                    <a:pt x="205" y="148"/>
                  </a:lnTo>
                  <a:lnTo>
                    <a:pt x="206" y="147"/>
                  </a:lnTo>
                  <a:lnTo>
                    <a:pt x="206" y="147"/>
                  </a:lnTo>
                  <a:lnTo>
                    <a:pt x="203" y="145"/>
                  </a:lnTo>
                  <a:lnTo>
                    <a:pt x="200" y="142"/>
                  </a:lnTo>
                  <a:lnTo>
                    <a:pt x="200" y="142"/>
                  </a:lnTo>
                  <a:lnTo>
                    <a:pt x="208" y="138"/>
                  </a:lnTo>
                  <a:lnTo>
                    <a:pt x="215" y="135"/>
                  </a:lnTo>
                  <a:lnTo>
                    <a:pt x="226" y="133"/>
                  </a:lnTo>
                  <a:lnTo>
                    <a:pt x="235" y="133"/>
                  </a:lnTo>
                  <a:lnTo>
                    <a:pt x="257" y="131"/>
                  </a:lnTo>
                  <a:lnTo>
                    <a:pt x="266" y="130"/>
                  </a:lnTo>
                  <a:lnTo>
                    <a:pt x="275" y="127"/>
                  </a:lnTo>
                  <a:lnTo>
                    <a:pt x="275" y="127"/>
                  </a:lnTo>
                  <a:lnTo>
                    <a:pt x="232" y="125"/>
                  </a:lnTo>
                  <a:lnTo>
                    <a:pt x="188" y="125"/>
                  </a:lnTo>
                  <a:lnTo>
                    <a:pt x="188" y="125"/>
                  </a:lnTo>
                  <a:lnTo>
                    <a:pt x="186" y="124"/>
                  </a:lnTo>
                  <a:lnTo>
                    <a:pt x="183" y="119"/>
                  </a:lnTo>
                  <a:lnTo>
                    <a:pt x="183" y="119"/>
                  </a:lnTo>
                  <a:lnTo>
                    <a:pt x="191" y="118"/>
                  </a:lnTo>
                  <a:lnTo>
                    <a:pt x="199" y="116"/>
                  </a:lnTo>
                  <a:lnTo>
                    <a:pt x="215" y="118"/>
                  </a:lnTo>
                  <a:lnTo>
                    <a:pt x="231" y="118"/>
                  </a:lnTo>
                  <a:lnTo>
                    <a:pt x="238" y="116"/>
                  </a:lnTo>
                  <a:lnTo>
                    <a:pt x="244" y="113"/>
                  </a:lnTo>
                  <a:lnTo>
                    <a:pt x="244" y="113"/>
                  </a:lnTo>
                  <a:lnTo>
                    <a:pt x="232" y="113"/>
                  </a:lnTo>
                  <a:lnTo>
                    <a:pt x="217" y="113"/>
                  </a:lnTo>
                  <a:lnTo>
                    <a:pt x="200" y="115"/>
                  </a:lnTo>
                  <a:lnTo>
                    <a:pt x="182" y="115"/>
                  </a:lnTo>
                  <a:lnTo>
                    <a:pt x="182" y="115"/>
                  </a:lnTo>
                  <a:lnTo>
                    <a:pt x="180" y="112"/>
                  </a:lnTo>
                  <a:lnTo>
                    <a:pt x="179" y="110"/>
                  </a:lnTo>
                  <a:lnTo>
                    <a:pt x="179" y="110"/>
                  </a:lnTo>
                  <a:lnTo>
                    <a:pt x="179" y="109"/>
                  </a:lnTo>
                  <a:lnTo>
                    <a:pt x="180" y="107"/>
                  </a:lnTo>
                  <a:lnTo>
                    <a:pt x="183" y="107"/>
                  </a:lnTo>
                  <a:lnTo>
                    <a:pt x="183" y="107"/>
                  </a:lnTo>
                  <a:lnTo>
                    <a:pt x="180" y="106"/>
                  </a:lnTo>
                  <a:lnTo>
                    <a:pt x="179" y="104"/>
                  </a:lnTo>
                  <a:lnTo>
                    <a:pt x="177" y="101"/>
                  </a:lnTo>
                  <a:lnTo>
                    <a:pt x="177" y="101"/>
                  </a:lnTo>
                  <a:lnTo>
                    <a:pt x="179" y="101"/>
                  </a:lnTo>
                  <a:lnTo>
                    <a:pt x="179" y="99"/>
                  </a:lnTo>
                  <a:lnTo>
                    <a:pt x="179" y="99"/>
                  </a:lnTo>
                  <a:lnTo>
                    <a:pt x="206" y="96"/>
                  </a:lnTo>
                  <a:lnTo>
                    <a:pt x="206" y="96"/>
                  </a:lnTo>
                  <a:lnTo>
                    <a:pt x="191" y="93"/>
                  </a:lnTo>
                  <a:lnTo>
                    <a:pt x="180" y="92"/>
                  </a:lnTo>
                  <a:lnTo>
                    <a:pt x="171" y="93"/>
                  </a:lnTo>
                  <a:lnTo>
                    <a:pt x="171" y="93"/>
                  </a:lnTo>
                  <a:lnTo>
                    <a:pt x="170" y="95"/>
                  </a:lnTo>
                  <a:lnTo>
                    <a:pt x="171" y="98"/>
                  </a:lnTo>
                  <a:lnTo>
                    <a:pt x="171" y="98"/>
                  </a:lnTo>
                  <a:lnTo>
                    <a:pt x="168" y="96"/>
                  </a:lnTo>
                  <a:lnTo>
                    <a:pt x="164" y="95"/>
                  </a:lnTo>
                  <a:lnTo>
                    <a:pt x="160" y="95"/>
                  </a:lnTo>
                  <a:lnTo>
                    <a:pt x="159" y="93"/>
                  </a:lnTo>
                  <a:lnTo>
                    <a:pt x="159" y="90"/>
                  </a:lnTo>
                  <a:lnTo>
                    <a:pt x="159" y="90"/>
                  </a:lnTo>
                  <a:lnTo>
                    <a:pt x="177" y="89"/>
                  </a:lnTo>
                  <a:lnTo>
                    <a:pt x="196" y="89"/>
                  </a:lnTo>
                  <a:lnTo>
                    <a:pt x="214" y="90"/>
                  </a:lnTo>
                  <a:lnTo>
                    <a:pt x="231" y="95"/>
                  </a:lnTo>
                  <a:lnTo>
                    <a:pt x="231" y="95"/>
                  </a:lnTo>
                  <a:lnTo>
                    <a:pt x="229" y="98"/>
                  </a:lnTo>
                  <a:lnTo>
                    <a:pt x="226" y="99"/>
                  </a:lnTo>
                  <a:lnTo>
                    <a:pt x="217" y="101"/>
                  </a:lnTo>
                  <a:lnTo>
                    <a:pt x="217" y="101"/>
                  </a:lnTo>
                  <a:lnTo>
                    <a:pt x="221" y="103"/>
                  </a:lnTo>
                  <a:lnTo>
                    <a:pt x="228" y="103"/>
                  </a:lnTo>
                  <a:lnTo>
                    <a:pt x="238" y="104"/>
                  </a:lnTo>
                  <a:lnTo>
                    <a:pt x="238" y="104"/>
                  </a:lnTo>
                  <a:lnTo>
                    <a:pt x="240" y="106"/>
                  </a:lnTo>
                  <a:lnTo>
                    <a:pt x="240" y="109"/>
                  </a:lnTo>
                  <a:lnTo>
                    <a:pt x="240" y="109"/>
                  </a:lnTo>
                  <a:lnTo>
                    <a:pt x="250" y="109"/>
                  </a:lnTo>
                  <a:lnTo>
                    <a:pt x="260" y="109"/>
                  </a:lnTo>
                  <a:lnTo>
                    <a:pt x="260" y="109"/>
                  </a:lnTo>
                  <a:lnTo>
                    <a:pt x="258" y="113"/>
                  </a:lnTo>
                  <a:lnTo>
                    <a:pt x="255" y="116"/>
                  </a:lnTo>
                  <a:lnTo>
                    <a:pt x="247" y="119"/>
                  </a:lnTo>
                  <a:lnTo>
                    <a:pt x="247" y="119"/>
                  </a:lnTo>
                  <a:lnTo>
                    <a:pt x="258" y="121"/>
                  </a:lnTo>
                  <a:lnTo>
                    <a:pt x="269" y="122"/>
                  </a:lnTo>
                  <a:lnTo>
                    <a:pt x="279" y="122"/>
                  </a:lnTo>
                  <a:lnTo>
                    <a:pt x="290" y="124"/>
                  </a:lnTo>
                  <a:lnTo>
                    <a:pt x="290" y="124"/>
                  </a:lnTo>
                  <a:lnTo>
                    <a:pt x="290" y="127"/>
                  </a:lnTo>
                  <a:lnTo>
                    <a:pt x="287" y="130"/>
                  </a:lnTo>
                  <a:lnTo>
                    <a:pt x="282" y="131"/>
                  </a:lnTo>
                  <a:lnTo>
                    <a:pt x="282" y="131"/>
                  </a:lnTo>
                  <a:lnTo>
                    <a:pt x="284" y="133"/>
                  </a:lnTo>
                  <a:lnTo>
                    <a:pt x="289" y="135"/>
                  </a:lnTo>
                  <a:lnTo>
                    <a:pt x="295" y="133"/>
                  </a:lnTo>
                  <a:lnTo>
                    <a:pt x="302" y="131"/>
                  </a:lnTo>
                  <a:lnTo>
                    <a:pt x="305" y="131"/>
                  </a:lnTo>
                  <a:lnTo>
                    <a:pt x="308" y="131"/>
                  </a:lnTo>
                  <a:lnTo>
                    <a:pt x="308" y="131"/>
                  </a:lnTo>
                  <a:lnTo>
                    <a:pt x="307" y="136"/>
                  </a:lnTo>
                  <a:lnTo>
                    <a:pt x="302" y="138"/>
                  </a:lnTo>
                  <a:lnTo>
                    <a:pt x="293" y="141"/>
                  </a:lnTo>
                  <a:lnTo>
                    <a:pt x="293" y="141"/>
                  </a:lnTo>
                  <a:lnTo>
                    <a:pt x="296" y="144"/>
                  </a:lnTo>
                  <a:lnTo>
                    <a:pt x="296" y="144"/>
                  </a:lnTo>
                  <a:lnTo>
                    <a:pt x="289" y="142"/>
                  </a:lnTo>
                  <a:lnTo>
                    <a:pt x="281" y="145"/>
                  </a:lnTo>
                  <a:lnTo>
                    <a:pt x="281" y="145"/>
                  </a:lnTo>
                  <a:lnTo>
                    <a:pt x="285" y="145"/>
                  </a:lnTo>
                  <a:lnTo>
                    <a:pt x="292" y="147"/>
                  </a:lnTo>
                  <a:lnTo>
                    <a:pt x="301" y="147"/>
                  </a:lnTo>
                  <a:lnTo>
                    <a:pt x="301" y="147"/>
                  </a:lnTo>
                  <a:lnTo>
                    <a:pt x="302" y="145"/>
                  </a:lnTo>
                  <a:lnTo>
                    <a:pt x="301" y="145"/>
                  </a:lnTo>
                  <a:lnTo>
                    <a:pt x="301" y="144"/>
                  </a:lnTo>
                  <a:lnTo>
                    <a:pt x="301" y="144"/>
                  </a:lnTo>
                  <a:lnTo>
                    <a:pt x="308" y="147"/>
                  </a:lnTo>
                  <a:lnTo>
                    <a:pt x="318" y="147"/>
                  </a:lnTo>
                  <a:lnTo>
                    <a:pt x="328" y="147"/>
                  </a:lnTo>
                  <a:lnTo>
                    <a:pt x="339" y="148"/>
                  </a:lnTo>
                  <a:lnTo>
                    <a:pt x="339" y="148"/>
                  </a:lnTo>
                  <a:lnTo>
                    <a:pt x="337" y="153"/>
                  </a:lnTo>
                  <a:lnTo>
                    <a:pt x="334" y="156"/>
                  </a:lnTo>
                  <a:lnTo>
                    <a:pt x="327" y="159"/>
                  </a:lnTo>
                  <a:lnTo>
                    <a:pt x="327" y="159"/>
                  </a:lnTo>
                  <a:lnTo>
                    <a:pt x="331" y="162"/>
                  </a:lnTo>
                  <a:lnTo>
                    <a:pt x="339" y="164"/>
                  </a:lnTo>
                  <a:lnTo>
                    <a:pt x="354" y="164"/>
                  </a:lnTo>
                  <a:lnTo>
                    <a:pt x="354" y="164"/>
                  </a:lnTo>
                  <a:lnTo>
                    <a:pt x="356" y="162"/>
                  </a:lnTo>
                  <a:lnTo>
                    <a:pt x="354" y="160"/>
                  </a:lnTo>
                  <a:lnTo>
                    <a:pt x="354" y="159"/>
                  </a:lnTo>
                  <a:lnTo>
                    <a:pt x="354" y="157"/>
                  </a:lnTo>
                  <a:lnTo>
                    <a:pt x="354" y="157"/>
                  </a:lnTo>
                  <a:lnTo>
                    <a:pt x="360" y="157"/>
                  </a:lnTo>
                  <a:lnTo>
                    <a:pt x="366" y="159"/>
                  </a:lnTo>
                  <a:lnTo>
                    <a:pt x="382" y="167"/>
                  </a:lnTo>
                  <a:lnTo>
                    <a:pt x="382" y="167"/>
                  </a:lnTo>
                  <a:lnTo>
                    <a:pt x="397" y="174"/>
                  </a:lnTo>
                  <a:lnTo>
                    <a:pt x="411" y="180"/>
                  </a:lnTo>
                  <a:lnTo>
                    <a:pt x="411" y="180"/>
                  </a:lnTo>
                  <a:lnTo>
                    <a:pt x="429" y="189"/>
                  </a:lnTo>
                  <a:lnTo>
                    <a:pt x="447" y="199"/>
                  </a:lnTo>
                  <a:lnTo>
                    <a:pt x="467" y="209"/>
                  </a:lnTo>
                  <a:lnTo>
                    <a:pt x="484" y="218"/>
                  </a:lnTo>
                  <a:lnTo>
                    <a:pt x="484" y="218"/>
                  </a:lnTo>
                  <a:lnTo>
                    <a:pt x="487" y="217"/>
                  </a:lnTo>
                  <a:lnTo>
                    <a:pt x="490" y="217"/>
                  </a:lnTo>
                  <a:lnTo>
                    <a:pt x="490" y="217"/>
                  </a:lnTo>
                  <a:lnTo>
                    <a:pt x="510" y="229"/>
                  </a:lnTo>
                  <a:lnTo>
                    <a:pt x="531" y="240"/>
                  </a:lnTo>
                  <a:lnTo>
                    <a:pt x="575" y="261"/>
                  </a:lnTo>
                  <a:lnTo>
                    <a:pt x="575" y="261"/>
                  </a:lnTo>
                  <a:lnTo>
                    <a:pt x="572" y="258"/>
                  </a:lnTo>
                  <a:lnTo>
                    <a:pt x="568" y="255"/>
                  </a:lnTo>
                  <a:lnTo>
                    <a:pt x="563" y="252"/>
                  </a:lnTo>
                  <a:lnTo>
                    <a:pt x="560" y="247"/>
                  </a:lnTo>
                  <a:lnTo>
                    <a:pt x="560" y="247"/>
                  </a:lnTo>
                  <a:lnTo>
                    <a:pt x="554" y="243"/>
                  </a:lnTo>
                  <a:lnTo>
                    <a:pt x="549" y="240"/>
                  </a:lnTo>
                  <a:lnTo>
                    <a:pt x="543" y="235"/>
                  </a:lnTo>
                  <a:lnTo>
                    <a:pt x="536" y="232"/>
                  </a:lnTo>
                  <a:lnTo>
                    <a:pt x="536" y="232"/>
                  </a:lnTo>
                  <a:lnTo>
                    <a:pt x="536" y="231"/>
                  </a:lnTo>
                  <a:lnTo>
                    <a:pt x="534" y="229"/>
                  </a:lnTo>
                  <a:lnTo>
                    <a:pt x="534" y="229"/>
                  </a:lnTo>
                  <a:lnTo>
                    <a:pt x="526" y="226"/>
                  </a:lnTo>
                  <a:lnTo>
                    <a:pt x="523" y="225"/>
                  </a:lnTo>
                  <a:lnTo>
                    <a:pt x="522" y="221"/>
                  </a:lnTo>
                  <a:lnTo>
                    <a:pt x="522" y="221"/>
                  </a:lnTo>
                  <a:lnTo>
                    <a:pt x="517" y="221"/>
                  </a:lnTo>
                  <a:lnTo>
                    <a:pt x="514" y="220"/>
                  </a:lnTo>
                  <a:lnTo>
                    <a:pt x="510" y="218"/>
                  </a:lnTo>
                  <a:lnTo>
                    <a:pt x="507" y="215"/>
                  </a:lnTo>
                  <a:lnTo>
                    <a:pt x="507" y="215"/>
                  </a:lnTo>
                  <a:lnTo>
                    <a:pt x="500" y="214"/>
                  </a:lnTo>
                  <a:lnTo>
                    <a:pt x="496" y="211"/>
                  </a:lnTo>
                  <a:lnTo>
                    <a:pt x="490" y="208"/>
                  </a:lnTo>
                  <a:lnTo>
                    <a:pt x="485" y="206"/>
                  </a:lnTo>
                  <a:lnTo>
                    <a:pt x="485" y="206"/>
                  </a:lnTo>
                  <a:lnTo>
                    <a:pt x="484" y="205"/>
                  </a:lnTo>
                  <a:lnTo>
                    <a:pt x="484" y="205"/>
                  </a:lnTo>
                  <a:lnTo>
                    <a:pt x="484" y="203"/>
                  </a:lnTo>
                  <a:lnTo>
                    <a:pt x="484" y="203"/>
                  </a:lnTo>
                  <a:lnTo>
                    <a:pt x="479" y="203"/>
                  </a:lnTo>
                  <a:lnTo>
                    <a:pt x="479" y="203"/>
                  </a:lnTo>
                  <a:lnTo>
                    <a:pt x="472" y="199"/>
                  </a:lnTo>
                  <a:lnTo>
                    <a:pt x="464" y="19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30" y="180"/>
                  </a:lnTo>
                  <a:lnTo>
                    <a:pt x="427" y="179"/>
                  </a:lnTo>
                  <a:lnTo>
                    <a:pt x="426" y="177"/>
                  </a:lnTo>
                  <a:lnTo>
                    <a:pt x="426" y="174"/>
                  </a:lnTo>
                  <a:lnTo>
                    <a:pt x="427" y="171"/>
                  </a:lnTo>
                  <a:lnTo>
                    <a:pt x="427" y="171"/>
                  </a:lnTo>
                  <a:lnTo>
                    <a:pt x="411" y="160"/>
                  </a:lnTo>
                  <a:lnTo>
                    <a:pt x="395" y="148"/>
                  </a:lnTo>
                  <a:lnTo>
                    <a:pt x="388" y="142"/>
                  </a:lnTo>
                  <a:lnTo>
                    <a:pt x="382" y="135"/>
                  </a:lnTo>
                  <a:lnTo>
                    <a:pt x="375" y="125"/>
                  </a:lnTo>
                  <a:lnTo>
                    <a:pt x="372" y="116"/>
                  </a:lnTo>
                  <a:lnTo>
                    <a:pt x="372" y="116"/>
                  </a:lnTo>
                  <a:lnTo>
                    <a:pt x="375" y="115"/>
                  </a:lnTo>
                  <a:lnTo>
                    <a:pt x="378" y="115"/>
                  </a:lnTo>
                  <a:lnTo>
                    <a:pt x="385" y="118"/>
                  </a:lnTo>
                  <a:lnTo>
                    <a:pt x="385" y="118"/>
                  </a:lnTo>
                  <a:lnTo>
                    <a:pt x="382" y="115"/>
                  </a:lnTo>
                  <a:lnTo>
                    <a:pt x="378" y="113"/>
                  </a:lnTo>
                  <a:lnTo>
                    <a:pt x="371" y="110"/>
                  </a:lnTo>
                  <a:lnTo>
                    <a:pt x="363" y="107"/>
                  </a:lnTo>
                  <a:lnTo>
                    <a:pt x="360" y="104"/>
                  </a:lnTo>
                  <a:lnTo>
                    <a:pt x="360" y="101"/>
                  </a:lnTo>
                  <a:lnTo>
                    <a:pt x="360" y="101"/>
                  </a:lnTo>
                  <a:lnTo>
                    <a:pt x="372" y="103"/>
                  </a:lnTo>
                  <a:lnTo>
                    <a:pt x="385" y="107"/>
                  </a:lnTo>
                  <a:lnTo>
                    <a:pt x="407" y="118"/>
                  </a:lnTo>
                  <a:lnTo>
                    <a:pt x="407" y="118"/>
                  </a:lnTo>
                  <a:lnTo>
                    <a:pt x="411" y="118"/>
                  </a:lnTo>
                  <a:lnTo>
                    <a:pt x="411" y="118"/>
                  </a:lnTo>
                  <a:lnTo>
                    <a:pt x="423" y="122"/>
                  </a:lnTo>
                  <a:lnTo>
                    <a:pt x="436" y="128"/>
                  </a:lnTo>
                  <a:lnTo>
                    <a:pt x="462" y="138"/>
                  </a:lnTo>
                  <a:lnTo>
                    <a:pt x="462" y="138"/>
                  </a:lnTo>
                  <a:lnTo>
                    <a:pt x="436" y="124"/>
                  </a:lnTo>
                  <a:lnTo>
                    <a:pt x="409" y="110"/>
                  </a:lnTo>
                  <a:lnTo>
                    <a:pt x="409" y="110"/>
                  </a:lnTo>
                  <a:lnTo>
                    <a:pt x="394" y="106"/>
                  </a:lnTo>
                  <a:lnTo>
                    <a:pt x="394" y="106"/>
                  </a:lnTo>
                  <a:lnTo>
                    <a:pt x="383" y="99"/>
                  </a:lnTo>
                  <a:lnTo>
                    <a:pt x="372" y="93"/>
                  </a:lnTo>
                  <a:lnTo>
                    <a:pt x="372" y="93"/>
                  </a:lnTo>
                  <a:lnTo>
                    <a:pt x="362" y="90"/>
                  </a:lnTo>
                  <a:lnTo>
                    <a:pt x="357" y="87"/>
                  </a:lnTo>
                  <a:lnTo>
                    <a:pt x="354" y="83"/>
                  </a:lnTo>
                  <a:lnTo>
                    <a:pt x="354" y="83"/>
                  </a:lnTo>
                  <a:lnTo>
                    <a:pt x="357" y="83"/>
                  </a:lnTo>
                  <a:lnTo>
                    <a:pt x="362" y="81"/>
                  </a:lnTo>
                  <a:lnTo>
                    <a:pt x="369" y="84"/>
                  </a:lnTo>
                  <a:lnTo>
                    <a:pt x="383" y="93"/>
                  </a:lnTo>
                  <a:lnTo>
                    <a:pt x="383" y="93"/>
                  </a:lnTo>
                  <a:lnTo>
                    <a:pt x="394" y="96"/>
                  </a:lnTo>
                  <a:lnTo>
                    <a:pt x="404" y="99"/>
                  </a:lnTo>
                  <a:lnTo>
                    <a:pt x="415" y="103"/>
                  </a:lnTo>
                  <a:lnTo>
                    <a:pt x="424" y="107"/>
                  </a:lnTo>
                  <a:lnTo>
                    <a:pt x="424" y="107"/>
                  </a:lnTo>
                  <a:lnTo>
                    <a:pt x="411" y="99"/>
                  </a:lnTo>
                  <a:lnTo>
                    <a:pt x="397" y="93"/>
                  </a:lnTo>
                  <a:lnTo>
                    <a:pt x="382" y="86"/>
                  </a:lnTo>
                  <a:lnTo>
                    <a:pt x="368" y="78"/>
                  </a:lnTo>
                  <a:lnTo>
                    <a:pt x="368" y="78"/>
                  </a:lnTo>
                  <a:lnTo>
                    <a:pt x="363" y="78"/>
                  </a:lnTo>
                  <a:lnTo>
                    <a:pt x="360" y="75"/>
                  </a:lnTo>
                  <a:lnTo>
                    <a:pt x="359" y="72"/>
                  </a:lnTo>
                  <a:lnTo>
                    <a:pt x="359" y="69"/>
                  </a:lnTo>
                  <a:lnTo>
                    <a:pt x="359" y="69"/>
                  </a:lnTo>
                  <a:lnTo>
                    <a:pt x="368" y="69"/>
                  </a:lnTo>
                  <a:lnTo>
                    <a:pt x="378" y="71"/>
                  </a:lnTo>
                  <a:lnTo>
                    <a:pt x="398" y="77"/>
                  </a:lnTo>
                  <a:lnTo>
                    <a:pt x="417" y="84"/>
                  </a:lnTo>
                  <a:lnTo>
                    <a:pt x="435" y="90"/>
                  </a:lnTo>
                  <a:lnTo>
                    <a:pt x="435" y="90"/>
                  </a:lnTo>
                  <a:lnTo>
                    <a:pt x="420" y="81"/>
                  </a:lnTo>
                  <a:lnTo>
                    <a:pt x="400" y="72"/>
                  </a:lnTo>
                  <a:lnTo>
                    <a:pt x="382" y="64"/>
                  </a:lnTo>
                  <a:lnTo>
                    <a:pt x="363" y="54"/>
                  </a:lnTo>
                  <a:lnTo>
                    <a:pt x="363" y="54"/>
                  </a:lnTo>
                  <a:lnTo>
                    <a:pt x="362" y="51"/>
                  </a:lnTo>
                  <a:lnTo>
                    <a:pt x="362" y="49"/>
                  </a:lnTo>
                  <a:lnTo>
                    <a:pt x="363" y="48"/>
                  </a:lnTo>
                  <a:lnTo>
                    <a:pt x="363" y="48"/>
                  </a:lnTo>
                  <a:lnTo>
                    <a:pt x="357" y="45"/>
                  </a:lnTo>
                  <a:lnTo>
                    <a:pt x="354" y="42"/>
                  </a:lnTo>
                  <a:lnTo>
                    <a:pt x="354" y="38"/>
                  </a:lnTo>
                  <a:lnTo>
                    <a:pt x="354" y="38"/>
                  </a:lnTo>
                  <a:lnTo>
                    <a:pt x="374" y="43"/>
                  </a:lnTo>
                  <a:lnTo>
                    <a:pt x="394" y="51"/>
                  </a:lnTo>
                  <a:lnTo>
                    <a:pt x="414" y="58"/>
                  </a:lnTo>
                  <a:lnTo>
                    <a:pt x="435" y="64"/>
                  </a:lnTo>
                  <a:lnTo>
                    <a:pt x="435" y="64"/>
                  </a:lnTo>
                  <a:lnTo>
                    <a:pt x="418" y="55"/>
                  </a:lnTo>
                  <a:lnTo>
                    <a:pt x="400" y="46"/>
                  </a:lnTo>
                  <a:lnTo>
                    <a:pt x="360" y="32"/>
                  </a:lnTo>
                  <a:lnTo>
                    <a:pt x="360" y="32"/>
                  </a:lnTo>
                  <a:lnTo>
                    <a:pt x="351" y="29"/>
                  </a:lnTo>
                  <a:lnTo>
                    <a:pt x="348" y="26"/>
                  </a:lnTo>
                  <a:lnTo>
                    <a:pt x="348" y="25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66" y="26"/>
                  </a:lnTo>
                  <a:lnTo>
                    <a:pt x="385" y="34"/>
                  </a:lnTo>
                  <a:lnTo>
                    <a:pt x="403" y="40"/>
                  </a:lnTo>
                  <a:lnTo>
                    <a:pt x="420" y="48"/>
                  </a:lnTo>
                  <a:lnTo>
                    <a:pt x="420" y="48"/>
                  </a:lnTo>
                  <a:lnTo>
                    <a:pt x="388" y="29"/>
                  </a:lnTo>
                  <a:lnTo>
                    <a:pt x="354" y="13"/>
                  </a:lnTo>
                  <a:lnTo>
                    <a:pt x="354" y="13"/>
                  </a:lnTo>
                  <a:lnTo>
                    <a:pt x="353" y="8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60" y="2"/>
                  </a:lnTo>
                  <a:lnTo>
                    <a:pt x="369" y="3"/>
                  </a:lnTo>
                  <a:lnTo>
                    <a:pt x="385" y="10"/>
                  </a:lnTo>
                  <a:lnTo>
                    <a:pt x="401" y="17"/>
                  </a:lnTo>
                  <a:lnTo>
                    <a:pt x="418" y="22"/>
                  </a:lnTo>
                  <a:lnTo>
                    <a:pt x="418" y="22"/>
                  </a:lnTo>
                  <a:lnTo>
                    <a:pt x="417" y="26"/>
                  </a:lnTo>
                  <a:lnTo>
                    <a:pt x="415" y="28"/>
                  </a:lnTo>
                  <a:lnTo>
                    <a:pt x="415" y="28"/>
                  </a:lnTo>
                  <a:lnTo>
                    <a:pt x="418" y="31"/>
                  </a:lnTo>
                  <a:lnTo>
                    <a:pt x="423" y="34"/>
                  </a:lnTo>
                  <a:lnTo>
                    <a:pt x="423" y="34"/>
                  </a:lnTo>
                  <a:lnTo>
                    <a:pt x="421" y="37"/>
                  </a:lnTo>
                  <a:lnTo>
                    <a:pt x="420" y="40"/>
                  </a:lnTo>
                  <a:lnTo>
                    <a:pt x="420" y="40"/>
                  </a:lnTo>
                  <a:lnTo>
                    <a:pt x="424" y="43"/>
                  </a:lnTo>
                  <a:lnTo>
                    <a:pt x="430" y="46"/>
                  </a:lnTo>
                  <a:lnTo>
                    <a:pt x="438" y="51"/>
                  </a:lnTo>
                  <a:lnTo>
                    <a:pt x="444" y="54"/>
                  </a:lnTo>
                  <a:lnTo>
                    <a:pt x="444" y="54"/>
                  </a:lnTo>
                  <a:lnTo>
                    <a:pt x="441" y="57"/>
                  </a:lnTo>
                  <a:lnTo>
                    <a:pt x="439" y="58"/>
                  </a:lnTo>
                  <a:lnTo>
                    <a:pt x="438" y="58"/>
                  </a:lnTo>
                  <a:lnTo>
                    <a:pt x="438" y="58"/>
                  </a:lnTo>
                  <a:close/>
                  <a:moveTo>
                    <a:pt x="433" y="109"/>
                  </a:moveTo>
                  <a:lnTo>
                    <a:pt x="433" y="109"/>
                  </a:lnTo>
                  <a:lnTo>
                    <a:pt x="430" y="107"/>
                  </a:lnTo>
                  <a:lnTo>
                    <a:pt x="429" y="109"/>
                  </a:lnTo>
                  <a:lnTo>
                    <a:pt x="429" y="109"/>
                  </a:lnTo>
                  <a:lnTo>
                    <a:pt x="432" y="110"/>
                  </a:lnTo>
                  <a:lnTo>
                    <a:pt x="433" y="110"/>
                  </a:lnTo>
                  <a:lnTo>
                    <a:pt x="433" y="109"/>
                  </a:lnTo>
                  <a:lnTo>
                    <a:pt x="433" y="109"/>
                  </a:lnTo>
                  <a:close/>
                  <a:moveTo>
                    <a:pt x="667" y="141"/>
                  </a:moveTo>
                  <a:lnTo>
                    <a:pt x="667" y="141"/>
                  </a:lnTo>
                  <a:lnTo>
                    <a:pt x="658" y="128"/>
                  </a:lnTo>
                  <a:lnTo>
                    <a:pt x="645" y="119"/>
                  </a:lnTo>
                  <a:lnTo>
                    <a:pt x="645" y="119"/>
                  </a:lnTo>
                  <a:lnTo>
                    <a:pt x="650" y="125"/>
                  </a:lnTo>
                  <a:lnTo>
                    <a:pt x="654" y="131"/>
                  </a:lnTo>
                  <a:lnTo>
                    <a:pt x="659" y="138"/>
                  </a:lnTo>
                  <a:lnTo>
                    <a:pt x="662" y="139"/>
                  </a:lnTo>
                  <a:lnTo>
                    <a:pt x="667" y="141"/>
                  </a:lnTo>
                  <a:lnTo>
                    <a:pt x="667" y="141"/>
                  </a:lnTo>
                  <a:close/>
                  <a:moveTo>
                    <a:pt x="455" y="179"/>
                  </a:moveTo>
                  <a:lnTo>
                    <a:pt x="455" y="179"/>
                  </a:lnTo>
                  <a:lnTo>
                    <a:pt x="453" y="176"/>
                  </a:lnTo>
                  <a:lnTo>
                    <a:pt x="453" y="176"/>
                  </a:lnTo>
                  <a:lnTo>
                    <a:pt x="455" y="174"/>
                  </a:lnTo>
                  <a:lnTo>
                    <a:pt x="455" y="174"/>
                  </a:lnTo>
                  <a:lnTo>
                    <a:pt x="462" y="176"/>
                  </a:lnTo>
                  <a:lnTo>
                    <a:pt x="468" y="177"/>
                  </a:lnTo>
                  <a:lnTo>
                    <a:pt x="479" y="183"/>
                  </a:lnTo>
                  <a:lnTo>
                    <a:pt x="490" y="189"/>
                  </a:lnTo>
                  <a:lnTo>
                    <a:pt x="496" y="191"/>
                  </a:lnTo>
                  <a:lnTo>
                    <a:pt x="502" y="192"/>
                  </a:lnTo>
                  <a:lnTo>
                    <a:pt x="502" y="192"/>
                  </a:lnTo>
                  <a:lnTo>
                    <a:pt x="526" y="208"/>
                  </a:lnTo>
                  <a:lnTo>
                    <a:pt x="552" y="221"/>
                  </a:lnTo>
                  <a:lnTo>
                    <a:pt x="604" y="247"/>
                  </a:lnTo>
                  <a:lnTo>
                    <a:pt x="604" y="247"/>
                  </a:lnTo>
                  <a:lnTo>
                    <a:pt x="590" y="235"/>
                  </a:lnTo>
                  <a:lnTo>
                    <a:pt x="575" y="223"/>
                  </a:lnTo>
                  <a:lnTo>
                    <a:pt x="560" y="211"/>
                  </a:lnTo>
                  <a:lnTo>
                    <a:pt x="543" y="200"/>
                  </a:lnTo>
                  <a:lnTo>
                    <a:pt x="508" y="182"/>
                  </a:lnTo>
                  <a:lnTo>
                    <a:pt x="470" y="164"/>
                  </a:lnTo>
                  <a:lnTo>
                    <a:pt x="470" y="164"/>
                  </a:lnTo>
                  <a:lnTo>
                    <a:pt x="468" y="167"/>
                  </a:lnTo>
                  <a:lnTo>
                    <a:pt x="467" y="168"/>
                  </a:lnTo>
                  <a:lnTo>
                    <a:pt x="465" y="168"/>
                  </a:lnTo>
                  <a:lnTo>
                    <a:pt x="465" y="168"/>
                  </a:lnTo>
                  <a:lnTo>
                    <a:pt x="427" y="147"/>
                  </a:lnTo>
                  <a:lnTo>
                    <a:pt x="406" y="136"/>
                  </a:lnTo>
                  <a:lnTo>
                    <a:pt x="383" y="128"/>
                  </a:lnTo>
                  <a:lnTo>
                    <a:pt x="383" y="128"/>
                  </a:lnTo>
                  <a:lnTo>
                    <a:pt x="398" y="144"/>
                  </a:lnTo>
                  <a:lnTo>
                    <a:pt x="415" y="157"/>
                  </a:lnTo>
                  <a:lnTo>
                    <a:pt x="433" y="170"/>
                  </a:lnTo>
                  <a:lnTo>
                    <a:pt x="444" y="174"/>
                  </a:lnTo>
                  <a:lnTo>
                    <a:pt x="455" y="179"/>
                  </a:lnTo>
                  <a:lnTo>
                    <a:pt x="455" y="179"/>
                  </a:lnTo>
                  <a:close/>
                  <a:moveTo>
                    <a:pt x="676" y="139"/>
                  </a:moveTo>
                  <a:lnTo>
                    <a:pt x="676" y="139"/>
                  </a:lnTo>
                  <a:lnTo>
                    <a:pt x="671" y="135"/>
                  </a:lnTo>
                  <a:lnTo>
                    <a:pt x="670" y="131"/>
                  </a:lnTo>
                  <a:lnTo>
                    <a:pt x="667" y="131"/>
                  </a:lnTo>
                  <a:lnTo>
                    <a:pt x="667" y="131"/>
                  </a:lnTo>
                  <a:lnTo>
                    <a:pt x="671" y="136"/>
                  </a:lnTo>
                  <a:lnTo>
                    <a:pt x="674" y="138"/>
                  </a:lnTo>
                  <a:lnTo>
                    <a:pt x="676" y="139"/>
                  </a:lnTo>
                  <a:lnTo>
                    <a:pt x="676" y="139"/>
                  </a:lnTo>
                  <a:close/>
                  <a:moveTo>
                    <a:pt x="439" y="135"/>
                  </a:moveTo>
                  <a:lnTo>
                    <a:pt x="439" y="135"/>
                  </a:lnTo>
                  <a:lnTo>
                    <a:pt x="436" y="133"/>
                  </a:lnTo>
                  <a:lnTo>
                    <a:pt x="433" y="133"/>
                  </a:lnTo>
                  <a:lnTo>
                    <a:pt x="433" y="133"/>
                  </a:lnTo>
                  <a:lnTo>
                    <a:pt x="435" y="135"/>
                  </a:lnTo>
                  <a:lnTo>
                    <a:pt x="436" y="135"/>
                  </a:lnTo>
                  <a:lnTo>
                    <a:pt x="438" y="135"/>
                  </a:lnTo>
                  <a:lnTo>
                    <a:pt x="439" y="135"/>
                  </a:lnTo>
                  <a:lnTo>
                    <a:pt x="439" y="135"/>
                  </a:lnTo>
                  <a:close/>
                  <a:moveTo>
                    <a:pt x="270" y="135"/>
                  </a:moveTo>
                  <a:lnTo>
                    <a:pt x="270" y="135"/>
                  </a:lnTo>
                  <a:lnTo>
                    <a:pt x="275" y="135"/>
                  </a:lnTo>
                  <a:lnTo>
                    <a:pt x="276" y="135"/>
                  </a:lnTo>
                  <a:lnTo>
                    <a:pt x="276" y="133"/>
                  </a:lnTo>
                  <a:lnTo>
                    <a:pt x="276" y="133"/>
                  </a:lnTo>
                  <a:lnTo>
                    <a:pt x="273" y="133"/>
                  </a:lnTo>
                  <a:lnTo>
                    <a:pt x="272" y="135"/>
                  </a:lnTo>
                  <a:lnTo>
                    <a:pt x="270" y="135"/>
                  </a:lnTo>
                  <a:lnTo>
                    <a:pt x="270" y="135"/>
                  </a:lnTo>
                  <a:close/>
                  <a:moveTo>
                    <a:pt x="462" y="144"/>
                  </a:moveTo>
                  <a:lnTo>
                    <a:pt x="462" y="144"/>
                  </a:lnTo>
                  <a:lnTo>
                    <a:pt x="452" y="139"/>
                  </a:lnTo>
                  <a:lnTo>
                    <a:pt x="446" y="136"/>
                  </a:lnTo>
                  <a:lnTo>
                    <a:pt x="441" y="136"/>
                  </a:lnTo>
                  <a:lnTo>
                    <a:pt x="441" y="136"/>
                  </a:lnTo>
                  <a:lnTo>
                    <a:pt x="446" y="138"/>
                  </a:lnTo>
                  <a:lnTo>
                    <a:pt x="450" y="141"/>
                  </a:lnTo>
                  <a:lnTo>
                    <a:pt x="456" y="144"/>
                  </a:lnTo>
                  <a:lnTo>
                    <a:pt x="462" y="144"/>
                  </a:lnTo>
                  <a:lnTo>
                    <a:pt x="462" y="144"/>
                  </a:lnTo>
                  <a:close/>
                  <a:moveTo>
                    <a:pt x="456" y="153"/>
                  </a:moveTo>
                  <a:lnTo>
                    <a:pt x="456" y="153"/>
                  </a:lnTo>
                  <a:lnTo>
                    <a:pt x="452" y="148"/>
                  </a:lnTo>
                  <a:lnTo>
                    <a:pt x="446" y="147"/>
                  </a:lnTo>
                  <a:lnTo>
                    <a:pt x="435" y="144"/>
                  </a:lnTo>
                  <a:lnTo>
                    <a:pt x="435" y="144"/>
                  </a:lnTo>
                  <a:lnTo>
                    <a:pt x="446" y="148"/>
                  </a:lnTo>
                  <a:lnTo>
                    <a:pt x="450" y="151"/>
                  </a:lnTo>
                  <a:lnTo>
                    <a:pt x="456" y="153"/>
                  </a:lnTo>
                  <a:lnTo>
                    <a:pt x="456" y="153"/>
                  </a:lnTo>
                  <a:close/>
                  <a:moveTo>
                    <a:pt x="651" y="173"/>
                  </a:moveTo>
                  <a:lnTo>
                    <a:pt x="651" y="173"/>
                  </a:lnTo>
                  <a:lnTo>
                    <a:pt x="654" y="174"/>
                  </a:lnTo>
                  <a:lnTo>
                    <a:pt x="659" y="176"/>
                  </a:lnTo>
                  <a:lnTo>
                    <a:pt x="659" y="176"/>
                  </a:lnTo>
                  <a:lnTo>
                    <a:pt x="665" y="182"/>
                  </a:lnTo>
                  <a:lnTo>
                    <a:pt x="665" y="182"/>
                  </a:lnTo>
                  <a:lnTo>
                    <a:pt x="671" y="186"/>
                  </a:lnTo>
                  <a:lnTo>
                    <a:pt x="674" y="188"/>
                  </a:lnTo>
                  <a:lnTo>
                    <a:pt x="677" y="188"/>
                  </a:lnTo>
                  <a:lnTo>
                    <a:pt x="677" y="188"/>
                  </a:lnTo>
                  <a:lnTo>
                    <a:pt x="667" y="177"/>
                  </a:lnTo>
                  <a:lnTo>
                    <a:pt x="658" y="167"/>
                  </a:lnTo>
                  <a:lnTo>
                    <a:pt x="647" y="154"/>
                  </a:lnTo>
                  <a:lnTo>
                    <a:pt x="641" y="150"/>
                  </a:lnTo>
                  <a:lnTo>
                    <a:pt x="635" y="145"/>
                  </a:lnTo>
                  <a:lnTo>
                    <a:pt x="635" y="145"/>
                  </a:lnTo>
                  <a:lnTo>
                    <a:pt x="638" y="153"/>
                  </a:lnTo>
                  <a:lnTo>
                    <a:pt x="642" y="159"/>
                  </a:lnTo>
                  <a:lnTo>
                    <a:pt x="651" y="173"/>
                  </a:lnTo>
                  <a:lnTo>
                    <a:pt x="651" y="173"/>
                  </a:lnTo>
                  <a:close/>
                  <a:moveTo>
                    <a:pt x="676" y="168"/>
                  </a:moveTo>
                  <a:lnTo>
                    <a:pt x="676" y="168"/>
                  </a:lnTo>
                  <a:lnTo>
                    <a:pt x="667" y="157"/>
                  </a:lnTo>
                  <a:lnTo>
                    <a:pt x="654" y="147"/>
                  </a:lnTo>
                  <a:lnTo>
                    <a:pt x="654" y="147"/>
                  </a:lnTo>
                  <a:lnTo>
                    <a:pt x="664" y="159"/>
                  </a:lnTo>
                  <a:lnTo>
                    <a:pt x="670" y="164"/>
                  </a:lnTo>
                  <a:lnTo>
                    <a:pt x="676" y="168"/>
                  </a:lnTo>
                  <a:lnTo>
                    <a:pt x="676" y="168"/>
                  </a:lnTo>
                  <a:close/>
                  <a:moveTo>
                    <a:pt x="240" y="153"/>
                  </a:moveTo>
                  <a:lnTo>
                    <a:pt x="240" y="153"/>
                  </a:lnTo>
                  <a:lnTo>
                    <a:pt x="276" y="156"/>
                  </a:lnTo>
                  <a:lnTo>
                    <a:pt x="296" y="157"/>
                  </a:lnTo>
                  <a:lnTo>
                    <a:pt x="307" y="157"/>
                  </a:lnTo>
                  <a:lnTo>
                    <a:pt x="316" y="156"/>
                  </a:lnTo>
                  <a:lnTo>
                    <a:pt x="316" y="156"/>
                  </a:lnTo>
                  <a:lnTo>
                    <a:pt x="316" y="154"/>
                  </a:lnTo>
                  <a:lnTo>
                    <a:pt x="314" y="154"/>
                  </a:lnTo>
                  <a:lnTo>
                    <a:pt x="313" y="153"/>
                  </a:lnTo>
                  <a:lnTo>
                    <a:pt x="313" y="151"/>
                  </a:lnTo>
                  <a:lnTo>
                    <a:pt x="313" y="151"/>
                  </a:lnTo>
                  <a:lnTo>
                    <a:pt x="314" y="151"/>
                  </a:lnTo>
                  <a:lnTo>
                    <a:pt x="316" y="153"/>
                  </a:lnTo>
                  <a:lnTo>
                    <a:pt x="318" y="154"/>
                  </a:lnTo>
                  <a:lnTo>
                    <a:pt x="319" y="154"/>
                  </a:lnTo>
                  <a:lnTo>
                    <a:pt x="319" y="154"/>
                  </a:lnTo>
                  <a:lnTo>
                    <a:pt x="324" y="153"/>
                  </a:lnTo>
                  <a:lnTo>
                    <a:pt x="325" y="153"/>
                  </a:lnTo>
                  <a:lnTo>
                    <a:pt x="327" y="151"/>
                  </a:lnTo>
                  <a:lnTo>
                    <a:pt x="327" y="151"/>
                  </a:lnTo>
                  <a:lnTo>
                    <a:pt x="284" y="150"/>
                  </a:lnTo>
                  <a:lnTo>
                    <a:pt x="261" y="150"/>
                  </a:lnTo>
                  <a:lnTo>
                    <a:pt x="240" y="153"/>
                  </a:lnTo>
                  <a:lnTo>
                    <a:pt x="240" y="153"/>
                  </a:lnTo>
                  <a:close/>
                  <a:moveTo>
                    <a:pt x="318" y="160"/>
                  </a:moveTo>
                  <a:lnTo>
                    <a:pt x="318" y="160"/>
                  </a:lnTo>
                  <a:lnTo>
                    <a:pt x="322" y="162"/>
                  </a:lnTo>
                  <a:lnTo>
                    <a:pt x="325" y="162"/>
                  </a:lnTo>
                  <a:lnTo>
                    <a:pt x="327" y="160"/>
                  </a:lnTo>
                  <a:lnTo>
                    <a:pt x="327" y="160"/>
                  </a:lnTo>
                  <a:lnTo>
                    <a:pt x="325" y="160"/>
                  </a:lnTo>
                  <a:lnTo>
                    <a:pt x="322" y="159"/>
                  </a:lnTo>
                  <a:lnTo>
                    <a:pt x="319" y="159"/>
                  </a:lnTo>
                  <a:lnTo>
                    <a:pt x="318" y="160"/>
                  </a:lnTo>
                  <a:lnTo>
                    <a:pt x="318" y="160"/>
                  </a:lnTo>
                  <a:close/>
                  <a:moveTo>
                    <a:pt x="500" y="171"/>
                  </a:moveTo>
                  <a:lnTo>
                    <a:pt x="500" y="171"/>
                  </a:lnTo>
                  <a:lnTo>
                    <a:pt x="502" y="170"/>
                  </a:lnTo>
                  <a:lnTo>
                    <a:pt x="502" y="168"/>
                  </a:lnTo>
                  <a:lnTo>
                    <a:pt x="504" y="168"/>
                  </a:lnTo>
                  <a:lnTo>
                    <a:pt x="504" y="168"/>
                  </a:lnTo>
                  <a:lnTo>
                    <a:pt x="504" y="170"/>
                  </a:lnTo>
                  <a:lnTo>
                    <a:pt x="504" y="168"/>
                  </a:lnTo>
                  <a:lnTo>
                    <a:pt x="504" y="168"/>
                  </a:lnTo>
                  <a:lnTo>
                    <a:pt x="499" y="168"/>
                  </a:lnTo>
                  <a:lnTo>
                    <a:pt x="499" y="168"/>
                  </a:lnTo>
                  <a:lnTo>
                    <a:pt x="497" y="165"/>
                  </a:lnTo>
                  <a:lnTo>
                    <a:pt x="494" y="164"/>
                  </a:lnTo>
                  <a:lnTo>
                    <a:pt x="490" y="164"/>
                  </a:lnTo>
                  <a:lnTo>
                    <a:pt x="490" y="164"/>
                  </a:lnTo>
                  <a:lnTo>
                    <a:pt x="496" y="167"/>
                  </a:lnTo>
                  <a:lnTo>
                    <a:pt x="499" y="168"/>
                  </a:lnTo>
                  <a:lnTo>
                    <a:pt x="500" y="171"/>
                  </a:lnTo>
                  <a:lnTo>
                    <a:pt x="500" y="171"/>
                  </a:lnTo>
                  <a:close/>
                  <a:moveTo>
                    <a:pt x="253" y="165"/>
                  </a:moveTo>
                  <a:lnTo>
                    <a:pt x="253" y="165"/>
                  </a:lnTo>
                  <a:lnTo>
                    <a:pt x="261" y="170"/>
                  </a:lnTo>
                  <a:lnTo>
                    <a:pt x="270" y="171"/>
                  </a:lnTo>
                  <a:lnTo>
                    <a:pt x="290" y="173"/>
                  </a:lnTo>
                  <a:lnTo>
                    <a:pt x="290" y="173"/>
                  </a:lnTo>
                  <a:lnTo>
                    <a:pt x="324" y="179"/>
                  </a:lnTo>
                  <a:lnTo>
                    <a:pt x="356" y="185"/>
                  </a:lnTo>
                  <a:lnTo>
                    <a:pt x="356" y="185"/>
                  </a:lnTo>
                  <a:lnTo>
                    <a:pt x="351" y="182"/>
                  </a:lnTo>
                  <a:lnTo>
                    <a:pt x="345" y="179"/>
                  </a:lnTo>
                  <a:lnTo>
                    <a:pt x="340" y="174"/>
                  </a:lnTo>
                  <a:lnTo>
                    <a:pt x="339" y="171"/>
                  </a:lnTo>
                  <a:lnTo>
                    <a:pt x="339" y="168"/>
                  </a:lnTo>
                  <a:lnTo>
                    <a:pt x="339" y="168"/>
                  </a:lnTo>
                  <a:lnTo>
                    <a:pt x="318" y="168"/>
                  </a:lnTo>
                  <a:lnTo>
                    <a:pt x="298" y="165"/>
                  </a:lnTo>
                  <a:lnTo>
                    <a:pt x="276" y="165"/>
                  </a:lnTo>
                  <a:lnTo>
                    <a:pt x="253" y="165"/>
                  </a:lnTo>
                  <a:lnTo>
                    <a:pt x="253" y="165"/>
                  </a:lnTo>
                  <a:close/>
                  <a:moveTo>
                    <a:pt x="659" y="196"/>
                  </a:moveTo>
                  <a:lnTo>
                    <a:pt x="659" y="196"/>
                  </a:lnTo>
                  <a:lnTo>
                    <a:pt x="651" y="188"/>
                  </a:lnTo>
                  <a:lnTo>
                    <a:pt x="644" y="180"/>
                  </a:lnTo>
                  <a:lnTo>
                    <a:pt x="629" y="165"/>
                  </a:lnTo>
                  <a:lnTo>
                    <a:pt x="629" y="165"/>
                  </a:lnTo>
                  <a:lnTo>
                    <a:pt x="630" y="170"/>
                  </a:lnTo>
                  <a:lnTo>
                    <a:pt x="633" y="176"/>
                  </a:lnTo>
                  <a:lnTo>
                    <a:pt x="636" y="180"/>
                  </a:lnTo>
                  <a:lnTo>
                    <a:pt x="641" y="183"/>
                  </a:lnTo>
                  <a:lnTo>
                    <a:pt x="650" y="189"/>
                  </a:lnTo>
                  <a:lnTo>
                    <a:pt x="659" y="196"/>
                  </a:lnTo>
                  <a:lnTo>
                    <a:pt x="659" y="196"/>
                  </a:lnTo>
                  <a:close/>
                  <a:moveTo>
                    <a:pt x="365" y="168"/>
                  </a:moveTo>
                  <a:lnTo>
                    <a:pt x="365" y="168"/>
                  </a:lnTo>
                  <a:lnTo>
                    <a:pt x="363" y="170"/>
                  </a:lnTo>
                  <a:lnTo>
                    <a:pt x="363" y="170"/>
                  </a:lnTo>
                  <a:lnTo>
                    <a:pt x="356" y="170"/>
                  </a:lnTo>
                  <a:lnTo>
                    <a:pt x="353" y="170"/>
                  </a:lnTo>
                  <a:lnTo>
                    <a:pt x="350" y="171"/>
                  </a:lnTo>
                  <a:lnTo>
                    <a:pt x="350" y="171"/>
                  </a:lnTo>
                  <a:lnTo>
                    <a:pt x="382" y="186"/>
                  </a:lnTo>
                  <a:lnTo>
                    <a:pt x="397" y="194"/>
                  </a:lnTo>
                  <a:lnTo>
                    <a:pt x="414" y="200"/>
                  </a:lnTo>
                  <a:lnTo>
                    <a:pt x="414" y="200"/>
                  </a:lnTo>
                  <a:lnTo>
                    <a:pt x="414" y="199"/>
                  </a:lnTo>
                  <a:lnTo>
                    <a:pt x="414" y="197"/>
                  </a:lnTo>
                  <a:lnTo>
                    <a:pt x="412" y="196"/>
                  </a:lnTo>
                  <a:lnTo>
                    <a:pt x="414" y="194"/>
                  </a:lnTo>
                  <a:lnTo>
                    <a:pt x="414" y="194"/>
                  </a:lnTo>
                  <a:lnTo>
                    <a:pt x="417" y="194"/>
                  </a:lnTo>
                  <a:lnTo>
                    <a:pt x="418" y="192"/>
                  </a:lnTo>
                  <a:lnTo>
                    <a:pt x="418" y="192"/>
                  </a:lnTo>
                  <a:lnTo>
                    <a:pt x="392" y="180"/>
                  </a:lnTo>
                  <a:lnTo>
                    <a:pt x="378" y="174"/>
                  </a:lnTo>
                  <a:lnTo>
                    <a:pt x="365" y="168"/>
                  </a:lnTo>
                  <a:lnTo>
                    <a:pt x="365" y="168"/>
                  </a:lnTo>
                  <a:close/>
                  <a:moveTo>
                    <a:pt x="508" y="173"/>
                  </a:moveTo>
                  <a:lnTo>
                    <a:pt x="508" y="173"/>
                  </a:lnTo>
                  <a:lnTo>
                    <a:pt x="511" y="173"/>
                  </a:lnTo>
                  <a:lnTo>
                    <a:pt x="513" y="176"/>
                  </a:lnTo>
                  <a:lnTo>
                    <a:pt x="516" y="176"/>
                  </a:lnTo>
                  <a:lnTo>
                    <a:pt x="517" y="176"/>
                  </a:lnTo>
                  <a:lnTo>
                    <a:pt x="517" y="176"/>
                  </a:lnTo>
                  <a:lnTo>
                    <a:pt x="514" y="174"/>
                  </a:lnTo>
                  <a:lnTo>
                    <a:pt x="513" y="173"/>
                  </a:lnTo>
                  <a:lnTo>
                    <a:pt x="510" y="171"/>
                  </a:lnTo>
                  <a:lnTo>
                    <a:pt x="508" y="173"/>
                  </a:lnTo>
                  <a:lnTo>
                    <a:pt x="508" y="173"/>
                  </a:lnTo>
                  <a:close/>
                  <a:moveTo>
                    <a:pt x="536" y="179"/>
                  </a:moveTo>
                  <a:lnTo>
                    <a:pt x="536" y="179"/>
                  </a:lnTo>
                  <a:lnTo>
                    <a:pt x="534" y="179"/>
                  </a:lnTo>
                  <a:lnTo>
                    <a:pt x="532" y="177"/>
                  </a:lnTo>
                  <a:lnTo>
                    <a:pt x="529" y="176"/>
                  </a:lnTo>
                  <a:lnTo>
                    <a:pt x="528" y="176"/>
                  </a:lnTo>
                  <a:lnTo>
                    <a:pt x="528" y="176"/>
                  </a:lnTo>
                  <a:lnTo>
                    <a:pt x="529" y="177"/>
                  </a:lnTo>
                  <a:lnTo>
                    <a:pt x="531" y="179"/>
                  </a:lnTo>
                  <a:lnTo>
                    <a:pt x="534" y="180"/>
                  </a:lnTo>
                  <a:lnTo>
                    <a:pt x="536" y="179"/>
                  </a:lnTo>
                  <a:lnTo>
                    <a:pt x="536" y="179"/>
                  </a:lnTo>
                  <a:close/>
                  <a:moveTo>
                    <a:pt x="536" y="188"/>
                  </a:moveTo>
                  <a:lnTo>
                    <a:pt x="536" y="188"/>
                  </a:lnTo>
                  <a:lnTo>
                    <a:pt x="548" y="194"/>
                  </a:lnTo>
                  <a:lnTo>
                    <a:pt x="554" y="197"/>
                  </a:lnTo>
                  <a:lnTo>
                    <a:pt x="557" y="199"/>
                  </a:lnTo>
                  <a:lnTo>
                    <a:pt x="560" y="197"/>
                  </a:lnTo>
                  <a:lnTo>
                    <a:pt x="560" y="197"/>
                  </a:lnTo>
                  <a:lnTo>
                    <a:pt x="539" y="186"/>
                  </a:lnTo>
                  <a:lnTo>
                    <a:pt x="528" y="180"/>
                  </a:lnTo>
                  <a:lnTo>
                    <a:pt x="517" y="177"/>
                  </a:lnTo>
                  <a:lnTo>
                    <a:pt x="517" y="177"/>
                  </a:lnTo>
                  <a:lnTo>
                    <a:pt x="526" y="183"/>
                  </a:lnTo>
                  <a:lnTo>
                    <a:pt x="529" y="185"/>
                  </a:lnTo>
                  <a:lnTo>
                    <a:pt x="536" y="188"/>
                  </a:lnTo>
                  <a:lnTo>
                    <a:pt x="536" y="188"/>
                  </a:lnTo>
                  <a:close/>
                  <a:moveTo>
                    <a:pt x="354" y="189"/>
                  </a:moveTo>
                  <a:lnTo>
                    <a:pt x="354" y="189"/>
                  </a:lnTo>
                  <a:lnTo>
                    <a:pt x="340" y="185"/>
                  </a:lnTo>
                  <a:lnTo>
                    <a:pt x="325" y="182"/>
                  </a:lnTo>
                  <a:lnTo>
                    <a:pt x="295" y="179"/>
                  </a:lnTo>
                  <a:lnTo>
                    <a:pt x="295" y="179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305" y="185"/>
                  </a:lnTo>
                  <a:lnTo>
                    <a:pt x="321" y="188"/>
                  </a:lnTo>
                  <a:lnTo>
                    <a:pt x="336" y="189"/>
                  </a:lnTo>
                  <a:lnTo>
                    <a:pt x="354" y="189"/>
                  </a:lnTo>
                  <a:lnTo>
                    <a:pt x="354" y="189"/>
                  </a:lnTo>
                  <a:close/>
                  <a:moveTo>
                    <a:pt x="295" y="186"/>
                  </a:moveTo>
                  <a:lnTo>
                    <a:pt x="295" y="186"/>
                  </a:lnTo>
                  <a:lnTo>
                    <a:pt x="295" y="183"/>
                  </a:lnTo>
                  <a:lnTo>
                    <a:pt x="292" y="182"/>
                  </a:lnTo>
                  <a:lnTo>
                    <a:pt x="292" y="182"/>
                  </a:lnTo>
                  <a:lnTo>
                    <a:pt x="292" y="183"/>
                  </a:lnTo>
                  <a:lnTo>
                    <a:pt x="292" y="185"/>
                  </a:lnTo>
                  <a:lnTo>
                    <a:pt x="295" y="186"/>
                  </a:lnTo>
                  <a:lnTo>
                    <a:pt x="295" y="186"/>
                  </a:lnTo>
                  <a:close/>
                  <a:moveTo>
                    <a:pt x="586" y="206"/>
                  </a:moveTo>
                  <a:lnTo>
                    <a:pt x="586" y="206"/>
                  </a:lnTo>
                  <a:lnTo>
                    <a:pt x="597" y="214"/>
                  </a:lnTo>
                  <a:lnTo>
                    <a:pt x="597" y="214"/>
                  </a:lnTo>
                  <a:lnTo>
                    <a:pt x="609" y="220"/>
                  </a:lnTo>
                  <a:lnTo>
                    <a:pt x="619" y="225"/>
                  </a:lnTo>
                  <a:lnTo>
                    <a:pt x="619" y="225"/>
                  </a:lnTo>
                  <a:lnTo>
                    <a:pt x="606" y="214"/>
                  </a:lnTo>
                  <a:lnTo>
                    <a:pt x="592" y="205"/>
                  </a:lnTo>
                  <a:lnTo>
                    <a:pt x="578" y="197"/>
                  </a:lnTo>
                  <a:lnTo>
                    <a:pt x="561" y="188"/>
                  </a:lnTo>
                  <a:lnTo>
                    <a:pt x="561" y="188"/>
                  </a:lnTo>
                  <a:lnTo>
                    <a:pt x="568" y="194"/>
                  </a:lnTo>
                  <a:lnTo>
                    <a:pt x="574" y="199"/>
                  </a:lnTo>
                  <a:lnTo>
                    <a:pt x="586" y="206"/>
                  </a:lnTo>
                  <a:lnTo>
                    <a:pt x="586" y="206"/>
                  </a:lnTo>
                  <a:close/>
                  <a:moveTo>
                    <a:pt x="394" y="203"/>
                  </a:moveTo>
                  <a:lnTo>
                    <a:pt x="394" y="203"/>
                  </a:lnTo>
                  <a:lnTo>
                    <a:pt x="389" y="200"/>
                  </a:lnTo>
                  <a:lnTo>
                    <a:pt x="383" y="197"/>
                  </a:lnTo>
                  <a:lnTo>
                    <a:pt x="377" y="194"/>
                  </a:lnTo>
                  <a:lnTo>
                    <a:pt x="371" y="191"/>
                  </a:lnTo>
                  <a:lnTo>
                    <a:pt x="371" y="191"/>
                  </a:lnTo>
                  <a:lnTo>
                    <a:pt x="368" y="194"/>
                  </a:lnTo>
                  <a:lnTo>
                    <a:pt x="365" y="196"/>
                  </a:lnTo>
                  <a:lnTo>
                    <a:pt x="356" y="196"/>
                  </a:lnTo>
                  <a:lnTo>
                    <a:pt x="346" y="196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51" y="200"/>
                  </a:lnTo>
                  <a:lnTo>
                    <a:pt x="365" y="205"/>
                  </a:lnTo>
                  <a:lnTo>
                    <a:pt x="378" y="208"/>
                  </a:lnTo>
                  <a:lnTo>
                    <a:pt x="385" y="211"/>
                  </a:lnTo>
                  <a:lnTo>
                    <a:pt x="391" y="215"/>
                  </a:lnTo>
                  <a:lnTo>
                    <a:pt x="391" y="215"/>
                  </a:lnTo>
                  <a:lnTo>
                    <a:pt x="397" y="214"/>
                  </a:lnTo>
                  <a:lnTo>
                    <a:pt x="401" y="214"/>
                  </a:lnTo>
                  <a:lnTo>
                    <a:pt x="411" y="215"/>
                  </a:lnTo>
                  <a:lnTo>
                    <a:pt x="411" y="215"/>
                  </a:lnTo>
                  <a:lnTo>
                    <a:pt x="409" y="214"/>
                  </a:lnTo>
                  <a:lnTo>
                    <a:pt x="404" y="212"/>
                  </a:lnTo>
                  <a:lnTo>
                    <a:pt x="403" y="209"/>
                  </a:lnTo>
                  <a:lnTo>
                    <a:pt x="401" y="208"/>
                  </a:lnTo>
                  <a:lnTo>
                    <a:pt x="403" y="206"/>
                  </a:lnTo>
                  <a:lnTo>
                    <a:pt x="403" y="206"/>
                  </a:lnTo>
                  <a:lnTo>
                    <a:pt x="398" y="20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8" y="205"/>
                  </a:lnTo>
                  <a:lnTo>
                    <a:pt x="398" y="205"/>
                  </a:lnTo>
                  <a:lnTo>
                    <a:pt x="397" y="203"/>
                  </a:lnTo>
                  <a:lnTo>
                    <a:pt x="395" y="203"/>
                  </a:lnTo>
                  <a:lnTo>
                    <a:pt x="395" y="203"/>
                  </a:lnTo>
                  <a:lnTo>
                    <a:pt x="395" y="203"/>
                  </a:lnTo>
                  <a:lnTo>
                    <a:pt x="395" y="205"/>
                  </a:lnTo>
                  <a:lnTo>
                    <a:pt x="394" y="203"/>
                  </a:lnTo>
                  <a:lnTo>
                    <a:pt x="394" y="203"/>
                  </a:lnTo>
                  <a:close/>
                  <a:moveTo>
                    <a:pt x="490" y="200"/>
                  </a:moveTo>
                  <a:lnTo>
                    <a:pt x="490" y="200"/>
                  </a:lnTo>
                  <a:lnTo>
                    <a:pt x="494" y="202"/>
                  </a:lnTo>
                  <a:lnTo>
                    <a:pt x="499" y="203"/>
                  </a:lnTo>
                  <a:lnTo>
                    <a:pt x="508" y="209"/>
                  </a:lnTo>
                  <a:lnTo>
                    <a:pt x="508" y="209"/>
                  </a:lnTo>
                  <a:lnTo>
                    <a:pt x="519" y="214"/>
                  </a:lnTo>
                  <a:lnTo>
                    <a:pt x="523" y="215"/>
                  </a:lnTo>
                  <a:lnTo>
                    <a:pt x="528" y="215"/>
                  </a:lnTo>
                  <a:lnTo>
                    <a:pt x="528" y="215"/>
                  </a:lnTo>
                  <a:lnTo>
                    <a:pt x="516" y="211"/>
                  </a:lnTo>
                  <a:lnTo>
                    <a:pt x="504" y="205"/>
                  </a:lnTo>
                  <a:lnTo>
                    <a:pt x="493" y="199"/>
                  </a:lnTo>
                  <a:lnTo>
                    <a:pt x="481" y="194"/>
                  </a:lnTo>
                  <a:lnTo>
                    <a:pt x="481" y="194"/>
                  </a:lnTo>
                  <a:lnTo>
                    <a:pt x="485" y="197"/>
                  </a:lnTo>
                  <a:lnTo>
                    <a:pt x="490" y="200"/>
                  </a:lnTo>
                  <a:lnTo>
                    <a:pt x="490" y="200"/>
                  </a:lnTo>
                  <a:close/>
                  <a:moveTo>
                    <a:pt x="272" y="197"/>
                  </a:moveTo>
                  <a:lnTo>
                    <a:pt x="272" y="197"/>
                  </a:lnTo>
                  <a:lnTo>
                    <a:pt x="301" y="206"/>
                  </a:lnTo>
                  <a:lnTo>
                    <a:pt x="316" y="209"/>
                  </a:lnTo>
                  <a:lnTo>
                    <a:pt x="333" y="212"/>
                  </a:lnTo>
                  <a:lnTo>
                    <a:pt x="333" y="212"/>
                  </a:lnTo>
                  <a:lnTo>
                    <a:pt x="321" y="205"/>
                  </a:lnTo>
                  <a:lnTo>
                    <a:pt x="305" y="199"/>
                  </a:lnTo>
                  <a:lnTo>
                    <a:pt x="298" y="196"/>
                  </a:lnTo>
                  <a:lnTo>
                    <a:pt x="290" y="196"/>
                  </a:lnTo>
                  <a:lnTo>
                    <a:pt x="281" y="196"/>
                  </a:lnTo>
                  <a:lnTo>
                    <a:pt x="272" y="197"/>
                  </a:lnTo>
                  <a:lnTo>
                    <a:pt x="272" y="197"/>
                  </a:lnTo>
                  <a:close/>
                  <a:moveTo>
                    <a:pt x="650" y="200"/>
                  </a:moveTo>
                  <a:lnTo>
                    <a:pt x="650" y="200"/>
                  </a:lnTo>
                  <a:lnTo>
                    <a:pt x="647" y="197"/>
                  </a:lnTo>
                  <a:lnTo>
                    <a:pt x="642" y="194"/>
                  </a:lnTo>
                  <a:lnTo>
                    <a:pt x="642" y="194"/>
                  </a:lnTo>
                  <a:lnTo>
                    <a:pt x="647" y="199"/>
                  </a:lnTo>
                  <a:lnTo>
                    <a:pt x="648" y="200"/>
                  </a:lnTo>
                  <a:lnTo>
                    <a:pt x="650" y="200"/>
                  </a:lnTo>
                  <a:lnTo>
                    <a:pt x="650" y="200"/>
                  </a:lnTo>
                  <a:close/>
                  <a:moveTo>
                    <a:pt x="461" y="225"/>
                  </a:moveTo>
                  <a:lnTo>
                    <a:pt x="461" y="225"/>
                  </a:lnTo>
                  <a:lnTo>
                    <a:pt x="476" y="232"/>
                  </a:lnTo>
                  <a:lnTo>
                    <a:pt x="491" y="241"/>
                  </a:lnTo>
                  <a:lnTo>
                    <a:pt x="522" y="257"/>
                  </a:lnTo>
                  <a:lnTo>
                    <a:pt x="522" y="257"/>
                  </a:lnTo>
                  <a:lnTo>
                    <a:pt x="508" y="244"/>
                  </a:lnTo>
                  <a:lnTo>
                    <a:pt x="508" y="244"/>
                  </a:lnTo>
                  <a:lnTo>
                    <a:pt x="513" y="244"/>
                  </a:lnTo>
                  <a:lnTo>
                    <a:pt x="513" y="244"/>
                  </a:lnTo>
                  <a:lnTo>
                    <a:pt x="511" y="243"/>
                  </a:lnTo>
                  <a:lnTo>
                    <a:pt x="510" y="241"/>
                  </a:lnTo>
                  <a:lnTo>
                    <a:pt x="507" y="240"/>
                  </a:lnTo>
                  <a:lnTo>
                    <a:pt x="507" y="240"/>
                  </a:lnTo>
                  <a:lnTo>
                    <a:pt x="507" y="241"/>
                  </a:lnTo>
                  <a:lnTo>
                    <a:pt x="508" y="241"/>
                  </a:lnTo>
                  <a:lnTo>
                    <a:pt x="508" y="243"/>
                  </a:lnTo>
                  <a:lnTo>
                    <a:pt x="507" y="243"/>
                  </a:lnTo>
                  <a:lnTo>
                    <a:pt x="507" y="243"/>
                  </a:lnTo>
                  <a:lnTo>
                    <a:pt x="496" y="234"/>
                  </a:lnTo>
                  <a:lnTo>
                    <a:pt x="490" y="229"/>
                  </a:lnTo>
                  <a:lnTo>
                    <a:pt x="485" y="225"/>
                  </a:lnTo>
                  <a:lnTo>
                    <a:pt x="485" y="225"/>
                  </a:lnTo>
                  <a:lnTo>
                    <a:pt x="470" y="218"/>
                  </a:lnTo>
                  <a:lnTo>
                    <a:pt x="456" y="211"/>
                  </a:lnTo>
                  <a:lnTo>
                    <a:pt x="441" y="205"/>
                  </a:lnTo>
                  <a:lnTo>
                    <a:pt x="433" y="203"/>
                  </a:lnTo>
                  <a:lnTo>
                    <a:pt x="424" y="202"/>
                  </a:lnTo>
                  <a:lnTo>
                    <a:pt x="424" y="202"/>
                  </a:lnTo>
                  <a:lnTo>
                    <a:pt x="432" y="209"/>
                  </a:lnTo>
                  <a:lnTo>
                    <a:pt x="439" y="215"/>
                  </a:lnTo>
                  <a:lnTo>
                    <a:pt x="450" y="220"/>
                  </a:lnTo>
                  <a:lnTo>
                    <a:pt x="461" y="225"/>
                  </a:lnTo>
                  <a:lnTo>
                    <a:pt x="461" y="225"/>
                  </a:lnTo>
                  <a:close/>
                  <a:moveTo>
                    <a:pt x="714" y="217"/>
                  </a:moveTo>
                  <a:lnTo>
                    <a:pt x="714" y="217"/>
                  </a:lnTo>
                  <a:lnTo>
                    <a:pt x="709" y="214"/>
                  </a:lnTo>
                  <a:lnTo>
                    <a:pt x="705" y="209"/>
                  </a:lnTo>
                  <a:lnTo>
                    <a:pt x="700" y="205"/>
                  </a:lnTo>
                  <a:lnTo>
                    <a:pt x="696" y="203"/>
                  </a:lnTo>
                  <a:lnTo>
                    <a:pt x="696" y="203"/>
                  </a:lnTo>
                  <a:lnTo>
                    <a:pt x="703" y="211"/>
                  </a:lnTo>
                  <a:lnTo>
                    <a:pt x="709" y="215"/>
                  </a:lnTo>
                  <a:lnTo>
                    <a:pt x="714" y="217"/>
                  </a:lnTo>
                  <a:lnTo>
                    <a:pt x="714" y="217"/>
                  </a:lnTo>
                  <a:close/>
                  <a:moveTo>
                    <a:pt x="648" y="215"/>
                  </a:moveTo>
                  <a:lnTo>
                    <a:pt x="648" y="215"/>
                  </a:lnTo>
                  <a:lnTo>
                    <a:pt x="641" y="209"/>
                  </a:lnTo>
                  <a:lnTo>
                    <a:pt x="636" y="206"/>
                  </a:lnTo>
                  <a:lnTo>
                    <a:pt x="633" y="205"/>
                  </a:lnTo>
                  <a:lnTo>
                    <a:pt x="633" y="205"/>
                  </a:lnTo>
                  <a:lnTo>
                    <a:pt x="641" y="211"/>
                  </a:lnTo>
                  <a:lnTo>
                    <a:pt x="645" y="214"/>
                  </a:lnTo>
                  <a:lnTo>
                    <a:pt x="648" y="215"/>
                  </a:lnTo>
                  <a:lnTo>
                    <a:pt x="648" y="215"/>
                  </a:lnTo>
                  <a:close/>
                  <a:moveTo>
                    <a:pt x="647" y="206"/>
                  </a:moveTo>
                  <a:lnTo>
                    <a:pt x="647" y="206"/>
                  </a:lnTo>
                  <a:lnTo>
                    <a:pt x="654" y="212"/>
                  </a:lnTo>
                  <a:lnTo>
                    <a:pt x="659" y="215"/>
                  </a:lnTo>
                  <a:lnTo>
                    <a:pt x="664" y="217"/>
                  </a:lnTo>
                  <a:lnTo>
                    <a:pt x="664" y="217"/>
                  </a:lnTo>
                  <a:lnTo>
                    <a:pt x="656" y="211"/>
                  </a:lnTo>
                  <a:lnTo>
                    <a:pt x="648" y="205"/>
                  </a:lnTo>
                  <a:lnTo>
                    <a:pt x="648" y="205"/>
                  </a:lnTo>
                  <a:lnTo>
                    <a:pt x="647" y="206"/>
                  </a:lnTo>
                  <a:lnTo>
                    <a:pt x="647" y="206"/>
                  </a:lnTo>
                  <a:close/>
                  <a:moveTo>
                    <a:pt x="345" y="214"/>
                  </a:moveTo>
                  <a:lnTo>
                    <a:pt x="345" y="214"/>
                  </a:lnTo>
                  <a:lnTo>
                    <a:pt x="342" y="211"/>
                  </a:lnTo>
                  <a:lnTo>
                    <a:pt x="337" y="209"/>
                  </a:lnTo>
                  <a:lnTo>
                    <a:pt x="330" y="206"/>
                  </a:lnTo>
                  <a:lnTo>
                    <a:pt x="330" y="206"/>
                  </a:lnTo>
                  <a:lnTo>
                    <a:pt x="336" y="211"/>
                  </a:lnTo>
                  <a:lnTo>
                    <a:pt x="345" y="214"/>
                  </a:lnTo>
                  <a:lnTo>
                    <a:pt x="345" y="214"/>
                  </a:lnTo>
                  <a:close/>
                  <a:moveTo>
                    <a:pt x="725" y="211"/>
                  </a:moveTo>
                  <a:lnTo>
                    <a:pt x="725" y="211"/>
                  </a:lnTo>
                  <a:lnTo>
                    <a:pt x="725" y="208"/>
                  </a:lnTo>
                  <a:lnTo>
                    <a:pt x="722" y="208"/>
                  </a:lnTo>
                  <a:lnTo>
                    <a:pt x="722" y="208"/>
                  </a:lnTo>
                  <a:lnTo>
                    <a:pt x="723" y="209"/>
                  </a:lnTo>
                  <a:lnTo>
                    <a:pt x="725" y="211"/>
                  </a:lnTo>
                  <a:lnTo>
                    <a:pt x="725" y="211"/>
                  </a:lnTo>
                  <a:close/>
                  <a:moveTo>
                    <a:pt x="443" y="225"/>
                  </a:moveTo>
                  <a:lnTo>
                    <a:pt x="443" y="225"/>
                  </a:lnTo>
                  <a:lnTo>
                    <a:pt x="444" y="226"/>
                  </a:lnTo>
                  <a:lnTo>
                    <a:pt x="446" y="226"/>
                  </a:lnTo>
                  <a:lnTo>
                    <a:pt x="447" y="225"/>
                  </a:lnTo>
                  <a:lnTo>
                    <a:pt x="447" y="225"/>
                  </a:lnTo>
                  <a:lnTo>
                    <a:pt x="441" y="221"/>
                  </a:lnTo>
                  <a:lnTo>
                    <a:pt x="433" y="217"/>
                  </a:lnTo>
                  <a:lnTo>
                    <a:pt x="427" y="214"/>
                  </a:lnTo>
                  <a:lnTo>
                    <a:pt x="420" y="212"/>
                  </a:lnTo>
                  <a:lnTo>
                    <a:pt x="420" y="212"/>
                  </a:lnTo>
                  <a:lnTo>
                    <a:pt x="430" y="218"/>
                  </a:lnTo>
                  <a:lnTo>
                    <a:pt x="443" y="225"/>
                  </a:lnTo>
                  <a:lnTo>
                    <a:pt x="443" y="225"/>
                  </a:lnTo>
                  <a:close/>
                  <a:moveTo>
                    <a:pt x="406" y="234"/>
                  </a:moveTo>
                  <a:lnTo>
                    <a:pt x="406" y="234"/>
                  </a:lnTo>
                  <a:lnTo>
                    <a:pt x="403" y="231"/>
                  </a:lnTo>
                  <a:lnTo>
                    <a:pt x="398" y="228"/>
                  </a:lnTo>
                  <a:lnTo>
                    <a:pt x="395" y="225"/>
                  </a:lnTo>
                  <a:lnTo>
                    <a:pt x="392" y="223"/>
                  </a:lnTo>
                  <a:lnTo>
                    <a:pt x="392" y="223"/>
                  </a:lnTo>
                  <a:lnTo>
                    <a:pt x="386" y="220"/>
                  </a:lnTo>
                  <a:lnTo>
                    <a:pt x="380" y="218"/>
                  </a:lnTo>
                  <a:lnTo>
                    <a:pt x="375" y="215"/>
                  </a:lnTo>
                  <a:lnTo>
                    <a:pt x="371" y="214"/>
                  </a:lnTo>
                  <a:lnTo>
                    <a:pt x="371" y="214"/>
                  </a:lnTo>
                  <a:lnTo>
                    <a:pt x="378" y="220"/>
                  </a:lnTo>
                  <a:lnTo>
                    <a:pt x="388" y="226"/>
                  </a:lnTo>
                  <a:lnTo>
                    <a:pt x="397" y="231"/>
                  </a:lnTo>
                  <a:lnTo>
                    <a:pt x="406" y="234"/>
                  </a:lnTo>
                  <a:lnTo>
                    <a:pt x="406" y="234"/>
                  </a:lnTo>
                  <a:close/>
                  <a:moveTo>
                    <a:pt x="699" y="226"/>
                  </a:moveTo>
                  <a:lnTo>
                    <a:pt x="699" y="226"/>
                  </a:lnTo>
                  <a:lnTo>
                    <a:pt x="694" y="223"/>
                  </a:lnTo>
                  <a:lnTo>
                    <a:pt x="690" y="220"/>
                  </a:lnTo>
                  <a:lnTo>
                    <a:pt x="682" y="212"/>
                  </a:lnTo>
                  <a:lnTo>
                    <a:pt x="682" y="212"/>
                  </a:lnTo>
                  <a:lnTo>
                    <a:pt x="685" y="217"/>
                  </a:lnTo>
                  <a:lnTo>
                    <a:pt x="690" y="221"/>
                  </a:lnTo>
                  <a:lnTo>
                    <a:pt x="694" y="225"/>
                  </a:lnTo>
                  <a:lnTo>
                    <a:pt x="699" y="226"/>
                  </a:lnTo>
                  <a:lnTo>
                    <a:pt x="699" y="226"/>
                  </a:lnTo>
                  <a:close/>
                  <a:moveTo>
                    <a:pt x="386" y="240"/>
                  </a:moveTo>
                  <a:lnTo>
                    <a:pt x="386" y="240"/>
                  </a:lnTo>
                  <a:lnTo>
                    <a:pt x="388" y="243"/>
                  </a:lnTo>
                  <a:lnTo>
                    <a:pt x="391" y="246"/>
                  </a:lnTo>
                  <a:lnTo>
                    <a:pt x="391" y="246"/>
                  </a:lnTo>
                  <a:lnTo>
                    <a:pt x="407" y="255"/>
                  </a:lnTo>
                  <a:lnTo>
                    <a:pt x="423" y="261"/>
                  </a:lnTo>
                  <a:lnTo>
                    <a:pt x="423" y="261"/>
                  </a:lnTo>
                  <a:lnTo>
                    <a:pt x="417" y="255"/>
                  </a:lnTo>
                  <a:lnTo>
                    <a:pt x="409" y="250"/>
                  </a:lnTo>
                  <a:lnTo>
                    <a:pt x="403" y="246"/>
                  </a:lnTo>
                  <a:lnTo>
                    <a:pt x="401" y="241"/>
                  </a:lnTo>
                  <a:lnTo>
                    <a:pt x="398" y="238"/>
                  </a:lnTo>
                  <a:lnTo>
                    <a:pt x="398" y="238"/>
                  </a:lnTo>
                  <a:lnTo>
                    <a:pt x="386" y="234"/>
                  </a:lnTo>
                  <a:lnTo>
                    <a:pt x="374" y="228"/>
                  </a:lnTo>
                  <a:lnTo>
                    <a:pt x="362" y="221"/>
                  </a:lnTo>
                  <a:lnTo>
                    <a:pt x="350" y="217"/>
                  </a:lnTo>
                  <a:lnTo>
                    <a:pt x="350" y="217"/>
                  </a:lnTo>
                  <a:lnTo>
                    <a:pt x="357" y="223"/>
                  </a:lnTo>
                  <a:lnTo>
                    <a:pt x="366" y="229"/>
                  </a:lnTo>
                  <a:lnTo>
                    <a:pt x="375" y="234"/>
                  </a:lnTo>
                  <a:lnTo>
                    <a:pt x="386" y="240"/>
                  </a:lnTo>
                  <a:lnTo>
                    <a:pt x="386" y="240"/>
                  </a:lnTo>
                  <a:close/>
                  <a:moveTo>
                    <a:pt x="458" y="238"/>
                  </a:moveTo>
                  <a:lnTo>
                    <a:pt x="458" y="238"/>
                  </a:lnTo>
                  <a:lnTo>
                    <a:pt x="438" y="226"/>
                  </a:lnTo>
                  <a:lnTo>
                    <a:pt x="418" y="215"/>
                  </a:lnTo>
                  <a:lnTo>
                    <a:pt x="418" y="215"/>
                  </a:lnTo>
                  <a:lnTo>
                    <a:pt x="426" y="223"/>
                  </a:lnTo>
                  <a:lnTo>
                    <a:pt x="436" y="228"/>
                  </a:lnTo>
                  <a:lnTo>
                    <a:pt x="447" y="234"/>
                  </a:lnTo>
                  <a:lnTo>
                    <a:pt x="458" y="238"/>
                  </a:lnTo>
                  <a:lnTo>
                    <a:pt x="458" y="238"/>
                  </a:lnTo>
                  <a:close/>
                  <a:moveTo>
                    <a:pt x="366" y="234"/>
                  </a:moveTo>
                  <a:lnTo>
                    <a:pt x="366" y="234"/>
                  </a:lnTo>
                  <a:lnTo>
                    <a:pt x="368" y="234"/>
                  </a:lnTo>
                  <a:lnTo>
                    <a:pt x="366" y="232"/>
                  </a:lnTo>
                  <a:lnTo>
                    <a:pt x="363" y="231"/>
                  </a:lnTo>
                  <a:lnTo>
                    <a:pt x="363" y="231"/>
                  </a:lnTo>
                  <a:lnTo>
                    <a:pt x="351" y="223"/>
                  </a:lnTo>
                  <a:lnTo>
                    <a:pt x="345" y="220"/>
                  </a:lnTo>
                  <a:lnTo>
                    <a:pt x="337" y="218"/>
                  </a:lnTo>
                  <a:lnTo>
                    <a:pt x="337" y="218"/>
                  </a:lnTo>
                  <a:lnTo>
                    <a:pt x="343" y="223"/>
                  </a:lnTo>
                  <a:lnTo>
                    <a:pt x="351" y="226"/>
                  </a:lnTo>
                  <a:lnTo>
                    <a:pt x="359" y="231"/>
                  </a:lnTo>
                  <a:lnTo>
                    <a:pt x="366" y="234"/>
                  </a:lnTo>
                  <a:lnTo>
                    <a:pt x="366" y="234"/>
                  </a:lnTo>
                  <a:close/>
                  <a:moveTo>
                    <a:pt x="314" y="243"/>
                  </a:moveTo>
                  <a:lnTo>
                    <a:pt x="314" y="243"/>
                  </a:lnTo>
                  <a:lnTo>
                    <a:pt x="302" y="237"/>
                  </a:lnTo>
                  <a:lnTo>
                    <a:pt x="290" y="229"/>
                  </a:lnTo>
                  <a:lnTo>
                    <a:pt x="284" y="226"/>
                  </a:lnTo>
                  <a:lnTo>
                    <a:pt x="276" y="223"/>
                  </a:lnTo>
                  <a:lnTo>
                    <a:pt x="267" y="221"/>
                  </a:lnTo>
                  <a:lnTo>
                    <a:pt x="260" y="223"/>
                  </a:lnTo>
                  <a:lnTo>
                    <a:pt x="260" y="223"/>
                  </a:lnTo>
                  <a:lnTo>
                    <a:pt x="270" y="234"/>
                  </a:lnTo>
                  <a:lnTo>
                    <a:pt x="284" y="244"/>
                  </a:lnTo>
                  <a:lnTo>
                    <a:pt x="298" y="253"/>
                  </a:lnTo>
                  <a:lnTo>
                    <a:pt x="311" y="263"/>
                  </a:lnTo>
                  <a:lnTo>
                    <a:pt x="343" y="278"/>
                  </a:lnTo>
                  <a:lnTo>
                    <a:pt x="374" y="295"/>
                  </a:lnTo>
                  <a:lnTo>
                    <a:pt x="374" y="295"/>
                  </a:lnTo>
                  <a:lnTo>
                    <a:pt x="397" y="308"/>
                  </a:lnTo>
                  <a:lnTo>
                    <a:pt x="409" y="314"/>
                  </a:lnTo>
                  <a:lnTo>
                    <a:pt x="423" y="321"/>
                  </a:lnTo>
                  <a:lnTo>
                    <a:pt x="423" y="321"/>
                  </a:lnTo>
                  <a:lnTo>
                    <a:pt x="404" y="307"/>
                  </a:lnTo>
                  <a:lnTo>
                    <a:pt x="383" y="292"/>
                  </a:lnTo>
                  <a:lnTo>
                    <a:pt x="339" y="264"/>
                  </a:lnTo>
                  <a:lnTo>
                    <a:pt x="339" y="264"/>
                  </a:lnTo>
                  <a:lnTo>
                    <a:pt x="330" y="261"/>
                  </a:lnTo>
                  <a:lnTo>
                    <a:pt x="327" y="258"/>
                  </a:lnTo>
                  <a:lnTo>
                    <a:pt x="324" y="257"/>
                  </a:lnTo>
                  <a:lnTo>
                    <a:pt x="324" y="257"/>
                  </a:lnTo>
                  <a:lnTo>
                    <a:pt x="324" y="252"/>
                  </a:lnTo>
                  <a:lnTo>
                    <a:pt x="324" y="249"/>
                  </a:lnTo>
                  <a:lnTo>
                    <a:pt x="324" y="249"/>
                  </a:lnTo>
                  <a:lnTo>
                    <a:pt x="322" y="249"/>
                  </a:lnTo>
                  <a:lnTo>
                    <a:pt x="319" y="247"/>
                  </a:lnTo>
                  <a:lnTo>
                    <a:pt x="314" y="243"/>
                  </a:lnTo>
                  <a:lnTo>
                    <a:pt x="314" y="243"/>
                  </a:lnTo>
                  <a:close/>
                  <a:moveTo>
                    <a:pt x="449" y="249"/>
                  </a:moveTo>
                  <a:lnTo>
                    <a:pt x="449" y="249"/>
                  </a:lnTo>
                  <a:lnTo>
                    <a:pt x="446" y="244"/>
                  </a:lnTo>
                  <a:lnTo>
                    <a:pt x="441" y="240"/>
                  </a:lnTo>
                  <a:lnTo>
                    <a:pt x="429" y="234"/>
                  </a:lnTo>
                  <a:lnTo>
                    <a:pt x="417" y="229"/>
                  </a:lnTo>
                  <a:lnTo>
                    <a:pt x="404" y="225"/>
                  </a:lnTo>
                  <a:lnTo>
                    <a:pt x="404" y="225"/>
                  </a:lnTo>
                  <a:lnTo>
                    <a:pt x="449" y="249"/>
                  </a:lnTo>
                  <a:lnTo>
                    <a:pt x="449" y="249"/>
                  </a:lnTo>
                  <a:close/>
                  <a:moveTo>
                    <a:pt x="642" y="231"/>
                  </a:moveTo>
                  <a:lnTo>
                    <a:pt x="642" y="231"/>
                  </a:lnTo>
                  <a:lnTo>
                    <a:pt x="641" y="228"/>
                  </a:lnTo>
                  <a:lnTo>
                    <a:pt x="638" y="226"/>
                  </a:lnTo>
                  <a:lnTo>
                    <a:pt x="638" y="226"/>
                  </a:lnTo>
                  <a:lnTo>
                    <a:pt x="638" y="228"/>
                  </a:lnTo>
                  <a:lnTo>
                    <a:pt x="639" y="229"/>
                  </a:lnTo>
                  <a:lnTo>
                    <a:pt x="642" y="231"/>
                  </a:lnTo>
                  <a:lnTo>
                    <a:pt x="642" y="231"/>
                  </a:lnTo>
                  <a:close/>
                  <a:moveTo>
                    <a:pt x="667" y="255"/>
                  </a:moveTo>
                  <a:lnTo>
                    <a:pt x="667" y="255"/>
                  </a:lnTo>
                  <a:lnTo>
                    <a:pt x="630" y="228"/>
                  </a:lnTo>
                  <a:lnTo>
                    <a:pt x="630" y="228"/>
                  </a:lnTo>
                  <a:lnTo>
                    <a:pt x="630" y="229"/>
                  </a:lnTo>
                  <a:lnTo>
                    <a:pt x="632" y="229"/>
                  </a:lnTo>
                  <a:lnTo>
                    <a:pt x="632" y="229"/>
                  </a:lnTo>
                  <a:lnTo>
                    <a:pt x="647" y="244"/>
                  </a:lnTo>
                  <a:lnTo>
                    <a:pt x="656" y="250"/>
                  </a:lnTo>
                  <a:lnTo>
                    <a:pt x="667" y="255"/>
                  </a:lnTo>
                  <a:lnTo>
                    <a:pt x="667" y="255"/>
                  </a:lnTo>
                  <a:close/>
                  <a:moveTo>
                    <a:pt x="690" y="269"/>
                  </a:moveTo>
                  <a:lnTo>
                    <a:pt x="690" y="269"/>
                  </a:lnTo>
                  <a:lnTo>
                    <a:pt x="699" y="275"/>
                  </a:lnTo>
                  <a:lnTo>
                    <a:pt x="706" y="281"/>
                  </a:lnTo>
                  <a:lnTo>
                    <a:pt x="714" y="287"/>
                  </a:lnTo>
                  <a:lnTo>
                    <a:pt x="719" y="290"/>
                  </a:lnTo>
                  <a:lnTo>
                    <a:pt x="723" y="292"/>
                  </a:lnTo>
                  <a:lnTo>
                    <a:pt x="723" y="292"/>
                  </a:lnTo>
                  <a:lnTo>
                    <a:pt x="699" y="269"/>
                  </a:lnTo>
                  <a:lnTo>
                    <a:pt x="674" y="249"/>
                  </a:lnTo>
                  <a:lnTo>
                    <a:pt x="674" y="249"/>
                  </a:lnTo>
                  <a:lnTo>
                    <a:pt x="668" y="246"/>
                  </a:lnTo>
                  <a:lnTo>
                    <a:pt x="659" y="240"/>
                  </a:lnTo>
                  <a:lnTo>
                    <a:pt x="651" y="235"/>
                  </a:lnTo>
                  <a:lnTo>
                    <a:pt x="642" y="231"/>
                  </a:lnTo>
                  <a:lnTo>
                    <a:pt x="642" y="231"/>
                  </a:lnTo>
                  <a:lnTo>
                    <a:pt x="654" y="240"/>
                  </a:lnTo>
                  <a:lnTo>
                    <a:pt x="667" y="249"/>
                  </a:lnTo>
                  <a:lnTo>
                    <a:pt x="679" y="260"/>
                  </a:lnTo>
                  <a:lnTo>
                    <a:pt x="690" y="269"/>
                  </a:lnTo>
                  <a:lnTo>
                    <a:pt x="690" y="269"/>
                  </a:lnTo>
                  <a:close/>
                  <a:moveTo>
                    <a:pt x="568" y="237"/>
                  </a:moveTo>
                  <a:lnTo>
                    <a:pt x="568" y="237"/>
                  </a:lnTo>
                  <a:lnTo>
                    <a:pt x="563" y="234"/>
                  </a:lnTo>
                  <a:lnTo>
                    <a:pt x="557" y="231"/>
                  </a:lnTo>
                  <a:lnTo>
                    <a:pt x="557" y="231"/>
                  </a:lnTo>
                  <a:lnTo>
                    <a:pt x="561" y="235"/>
                  </a:lnTo>
                  <a:lnTo>
                    <a:pt x="568" y="237"/>
                  </a:lnTo>
                  <a:lnTo>
                    <a:pt x="568" y="237"/>
                  </a:lnTo>
                  <a:close/>
                  <a:moveTo>
                    <a:pt x="618" y="246"/>
                  </a:moveTo>
                  <a:lnTo>
                    <a:pt x="618" y="246"/>
                  </a:lnTo>
                  <a:lnTo>
                    <a:pt x="629" y="253"/>
                  </a:lnTo>
                  <a:lnTo>
                    <a:pt x="635" y="257"/>
                  </a:lnTo>
                  <a:lnTo>
                    <a:pt x="639" y="257"/>
                  </a:lnTo>
                  <a:lnTo>
                    <a:pt x="639" y="257"/>
                  </a:lnTo>
                  <a:lnTo>
                    <a:pt x="622" y="243"/>
                  </a:lnTo>
                  <a:lnTo>
                    <a:pt x="603" y="232"/>
                  </a:lnTo>
                  <a:lnTo>
                    <a:pt x="603" y="232"/>
                  </a:lnTo>
                  <a:lnTo>
                    <a:pt x="618" y="246"/>
                  </a:lnTo>
                  <a:lnTo>
                    <a:pt x="618" y="246"/>
                  </a:lnTo>
                  <a:close/>
                  <a:moveTo>
                    <a:pt x="339" y="243"/>
                  </a:moveTo>
                  <a:lnTo>
                    <a:pt x="339" y="243"/>
                  </a:lnTo>
                  <a:lnTo>
                    <a:pt x="337" y="241"/>
                  </a:lnTo>
                  <a:lnTo>
                    <a:pt x="336" y="240"/>
                  </a:lnTo>
                  <a:lnTo>
                    <a:pt x="336" y="240"/>
                  </a:lnTo>
                  <a:lnTo>
                    <a:pt x="336" y="240"/>
                  </a:lnTo>
                  <a:lnTo>
                    <a:pt x="333" y="240"/>
                  </a:lnTo>
                  <a:lnTo>
                    <a:pt x="331" y="240"/>
                  </a:lnTo>
                  <a:lnTo>
                    <a:pt x="328" y="237"/>
                  </a:lnTo>
                  <a:lnTo>
                    <a:pt x="328" y="237"/>
                  </a:lnTo>
                  <a:lnTo>
                    <a:pt x="324" y="237"/>
                  </a:lnTo>
                  <a:lnTo>
                    <a:pt x="322" y="235"/>
                  </a:lnTo>
                  <a:lnTo>
                    <a:pt x="324" y="237"/>
                  </a:lnTo>
                  <a:lnTo>
                    <a:pt x="324" y="237"/>
                  </a:lnTo>
                  <a:lnTo>
                    <a:pt x="339" y="246"/>
                  </a:lnTo>
                  <a:lnTo>
                    <a:pt x="353" y="255"/>
                  </a:lnTo>
                  <a:lnTo>
                    <a:pt x="383" y="272"/>
                  </a:lnTo>
                  <a:lnTo>
                    <a:pt x="383" y="272"/>
                  </a:lnTo>
                  <a:lnTo>
                    <a:pt x="398" y="282"/>
                  </a:lnTo>
                  <a:lnTo>
                    <a:pt x="415" y="292"/>
                  </a:lnTo>
                  <a:lnTo>
                    <a:pt x="432" y="301"/>
                  </a:lnTo>
                  <a:lnTo>
                    <a:pt x="449" y="310"/>
                  </a:lnTo>
                  <a:lnTo>
                    <a:pt x="449" y="310"/>
                  </a:lnTo>
                  <a:lnTo>
                    <a:pt x="423" y="292"/>
                  </a:lnTo>
                  <a:lnTo>
                    <a:pt x="397" y="273"/>
                  </a:lnTo>
                  <a:lnTo>
                    <a:pt x="368" y="258"/>
                  </a:lnTo>
                  <a:lnTo>
                    <a:pt x="339" y="243"/>
                  </a:lnTo>
                  <a:lnTo>
                    <a:pt x="339" y="243"/>
                  </a:lnTo>
                  <a:close/>
                  <a:moveTo>
                    <a:pt x="552" y="302"/>
                  </a:moveTo>
                  <a:lnTo>
                    <a:pt x="552" y="302"/>
                  </a:lnTo>
                  <a:lnTo>
                    <a:pt x="551" y="304"/>
                  </a:lnTo>
                  <a:lnTo>
                    <a:pt x="551" y="304"/>
                  </a:lnTo>
                  <a:lnTo>
                    <a:pt x="551" y="304"/>
                  </a:lnTo>
                  <a:lnTo>
                    <a:pt x="540" y="295"/>
                  </a:lnTo>
                  <a:lnTo>
                    <a:pt x="528" y="287"/>
                  </a:lnTo>
                  <a:lnTo>
                    <a:pt x="516" y="279"/>
                  </a:lnTo>
                  <a:lnTo>
                    <a:pt x="505" y="270"/>
                  </a:lnTo>
                  <a:lnTo>
                    <a:pt x="505" y="270"/>
                  </a:lnTo>
                  <a:lnTo>
                    <a:pt x="488" y="263"/>
                  </a:lnTo>
                  <a:lnTo>
                    <a:pt x="481" y="258"/>
                  </a:lnTo>
                  <a:lnTo>
                    <a:pt x="475" y="253"/>
                  </a:lnTo>
                  <a:lnTo>
                    <a:pt x="475" y="253"/>
                  </a:lnTo>
                  <a:lnTo>
                    <a:pt x="468" y="252"/>
                  </a:lnTo>
                  <a:lnTo>
                    <a:pt x="462" y="250"/>
                  </a:lnTo>
                  <a:lnTo>
                    <a:pt x="456" y="247"/>
                  </a:lnTo>
                  <a:lnTo>
                    <a:pt x="452" y="246"/>
                  </a:lnTo>
                  <a:lnTo>
                    <a:pt x="452" y="246"/>
                  </a:lnTo>
                  <a:lnTo>
                    <a:pt x="456" y="249"/>
                  </a:lnTo>
                  <a:lnTo>
                    <a:pt x="459" y="253"/>
                  </a:lnTo>
                  <a:lnTo>
                    <a:pt x="459" y="253"/>
                  </a:lnTo>
                  <a:lnTo>
                    <a:pt x="455" y="257"/>
                  </a:lnTo>
                  <a:lnTo>
                    <a:pt x="455" y="257"/>
                  </a:lnTo>
                  <a:lnTo>
                    <a:pt x="446" y="252"/>
                  </a:lnTo>
                  <a:lnTo>
                    <a:pt x="435" y="247"/>
                  </a:lnTo>
                  <a:lnTo>
                    <a:pt x="418" y="237"/>
                  </a:lnTo>
                  <a:lnTo>
                    <a:pt x="418" y="237"/>
                  </a:lnTo>
                  <a:lnTo>
                    <a:pt x="420" y="240"/>
                  </a:lnTo>
                  <a:lnTo>
                    <a:pt x="421" y="243"/>
                  </a:lnTo>
                  <a:lnTo>
                    <a:pt x="427" y="247"/>
                  </a:lnTo>
                  <a:lnTo>
                    <a:pt x="427" y="247"/>
                  </a:lnTo>
                  <a:lnTo>
                    <a:pt x="441" y="253"/>
                  </a:lnTo>
                  <a:lnTo>
                    <a:pt x="456" y="261"/>
                  </a:lnTo>
                  <a:lnTo>
                    <a:pt x="482" y="278"/>
                  </a:lnTo>
                  <a:lnTo>
                    <a:pt x="482" y="278"/>
                  </a:lnTo>
                  <a:lnTo>
                    <a:pt x="487" y="279"/>
                  </a:lnTo>
                  <a:lnTo>
                    <a:pt x="488" y="279"/>
                  </a:lnTo>
                  <a:lnTo>
                    <a:pt x="490" y="279"/>
                  </a:lnTo>
                  <a:lnTo>
                    <a:pt x="490" y="279"/>
                  </a:lnTo>
                  <a:lnTo>
                    <a:pt x="485" y="276"/>
                  </a:lnTo>
                  <a:lnTo>
                    <a:pt x="481" y="273"/>
                  </a:lnTo>
                  <a:lnTo>
                    <a:pt x="478" y="269"/>
                  </a:lnTo>
                  <a:lnTo>
                    <a:pt x="476" y="264"/>
                  </a:lnTo>
                  <a:lnTo>
                    <a:pt x="476" y="264"/>
                  </a:lnTo>
                  <a:lnTo>
                    <a:pt x="478" y="263"/>
                  </a:lnTo>
                  <a:lnTo>
                    <a:pt x="482" y="263"/>
                  </a:lnTo>
                  <a:lnTo>
                    <a:pt x="482" y="263"/>
                  </a:lnTo>
                  <a:lnTo>
                    <a:pt x="510" y="287"/>
                  </a:lnTo>
                  <a:lnTo>
                    <a:pt x="540" y="308"/>
                  </a:lnTo>
                  <a:lnTo>
                    <a:pt x="571" y="330"/>
                  </a:lnTo>
                  <a:lnTo>
                    <a:pt x="603" y="348"/>
                  </a:lnTo>
                  <a:lnTo>
                    <a:pt x="603" y="348"/>
                  </a:lnTo>
                  <a:lnTo>
                    <a:pt x="590" y="337"/>
                  </a:lnTo>
                  <a:lnTo>
                    <a:pt x="577" y="325"/>
                  </a:lnTo>
                  <a:lnTo>
                    <a:pt x="563" y="314"/>
                  </a:lnTo>
                  <a:lnTo>
                    <a:pt x="552" y="302"/>
                  </a:lnTo>
                  <a:lnTo>
                    <a:pt x="552" y="302"/>
                  </a:lnTo>
                  <a:close/>
                  <a:moveTo>
                    <a:pt x="520" y="243"/>
                  </a:moveTo>
                  <a:lnTo>
                    <a:pt x="520" y="243"/>
                  </a:lnTo>
                  <a:lnTo>
                    <a:pt x="525" y="247"/>
                  </a:lnTo>
                  <a:lnTo>
                    <a:pt x="529" y="250"/>
                  </a:lnTo>
                  <a:lnTo>
                    <a:pt x="529" y="250"/>
                  </a:lnTo>
                  <a:lnTo>
                    <a:pt x="561" y="272"/>
                  </a:lnTo>
                  <a:lnTo>
                    <a:pt x="561" y="272"/>
                  </a:lnTo>
                  <a:lnTo>
                    <a:pt x="563" y="273"/>
                  </a:lnTo>
                  <a:lnTo>
                    <a:pt x="566" y="273"/>
                  </a:lnTo>
                  <a:lnTo>
                    <a:pt x="566" y="273"/>
                  </a:lnTo>
                  <a:lnTo>
                    <a:pt x="542" y="257"/>
                  </a:lnTo>
                  <a:lnTo>
                    <a:pt x="516" y="240"/>
                  </a:lnTo>
                  <a:lnTo>
                    <a:pt x="516" y="240"/>
                  </a:lnTo>
                  <a:lnTo>
                    <a:pt x="517" y="243"/>
                  </a:lnTo>
                  <a:lnTo>
                    <a:pt x="520" y="243"/>
                  </a:lnTo>
                  <a:lnTo>
                    <a:pt x="520" y="243"/>
                  </a:lnTo>
                  <a:close/>
                  <a:moveTo>
                    <a:pt x="420" y="247"/>
                  </a:moveTo>
                  <a:lnTo>
                    <a:pt x="420" y="247"/>
                  </a:lnTo>
                  <a:lnTo>
                    <a:pt x="412" y="244"/>
                  </a:lnTo>
                  <a:lnTo>
                    <a:pt x="409" y="243"/>
                  </a:lnTo>
                  <a:lnTo>
                    <a:pt x="406" y="243"/>
                  </a:lnTo>
                  <a:lnTo>
                    <a:pt x="406" y="243"/>
                  </a:lnTo>
                  <a:lnTo>
                    <a:pt x="427" y="260"/>
                  </a:lnTo>
                  <a:lnTo>
                    <a:pt x="438" y="267"/>
                  </a:lnTo>
                  <a:lnTo>
                    <a:pt x="449" y="275"/>
                  </a:lnTo>
                  <a:lnTo>
                    <a:pt x="449" y="275"/>
                  </a:lnTo>
                  <a:lnTo>
                    <a:pt x="420" y="247"/>
                  </a:lnTo>
                  <a:lnTo>
                    <a:pt x="420" y="247"/>
                  </a:lnTo>
                  <a:close/>
                  <a:moveTo>
                    <a:pt x="452" y="246"/>
                  </a:moveTo>
                  <a:lnTo>
                    <a:pt x="452" y="246"/>
                  </a:lnTo>
                  <a:lnTo>
                    <a:pt x="450" y="243"/>
                  </a:lnTo>
                  <a:lnTo>
                    <a:pt x="450" y="243"/>
                  </a:lnTo>
                  <a:lnTo>
                    <a:pt x="447" y="243"/>
                  </a:lnTo>
                  <a:lnTo>
                    <a:pt x="447" y="243"/>
                  </a:lnTo>
                  <a:lnTo>
                    <a:pt x="449" y="246"/>
                  </a:lnTo>
                  <a:lnTo>
                    <a:pt x="450" y="246"/>
                  </a:lnTo>
                  <a:lnTo>
                    <a:pt x="452" y="246"/>
                  </a:lnTo>
                  <a:lnTo>
                    <a:pt x="452" y="246"/>
                  </a:lnTo>
                  <a:close/>
                  <a:moveTo>
                    <a:pt x="484" y="253"/>
                  </a:moveTo>
                  <a:lnTo>
                    <a:pt x="484" y="253"/>
                  </a:lnTo>
                  <a:lnTo>
                    <a:pt x="476" y="249"/>
                  </a:lnTo>
                  <a:lnTo>
                    <a:pt x="473" y="247"/>
                  </a:lnTo>
                  <a:lnTo>
                    <a:pt x="472" y="246"/>
                  </a:lnTo>
                  <a:lnTo>
                    <a:pt x="472" y="246"/>
                  </a:lnTo>
                  <a:lnTo>
                    <a:pt x="478" y="250"/>
                  </a:lnTo>
                  <a:lnTo>
                    <a:pt x="481" y="253"/>
                  </a:lnTo>
                  <a:lnTo>
                    <a:pt x="484" y="253"/>
                  </a:lnTo>
                  <a:lnTo>
                    <a:pt x="484" y="253"/>
                  </a:lnTo>
                  <a:close/>
                  <a:moveTo>
                    <a:pt x="549" y="276"/>
                  </a:moveTo>
                  <a:lnTo>
                    <a:pt x="549" y="276"/>
                  </a:lnTo>
                  <a:lnTo>
                    <a:pt x="534" y="269"/>
                  </a:lnTo>
                  <a:lnTo>
                    <a:pt x="517" y="260"/>
                  </a:lnTo>
                  <a:lnTo>
                    <a:pt x="504" y="252"/>
                  </a:lnTo>
                  <a:lnTo>
                    <a:pt x="488" y="246"/>
                  </a:lnTo>
                  <a:lnTo>
                    <a:pt x="488" y="246"/>
                  </a:lnTo>
                  <a:lnTo>
                    <a:pt x="522" y="270"/>
                  </a:lnTo>
                  <a:lnTo>
                    <a:pt x="557" y="292"/>
                  </a:lnTo>
                  <a:lnTo>
                    <a:pt x="557" y="292"/>
                  </a:lnTo>
                  <a:lnTo>
                    <a:pt x="555" y="289"/>
                  </a:lnTo>
                  <a:lnTo>
                    <a:pt x="557" y="287"/>
                  </a:lnTo>
                  <a:lnTo>
                    <a:pt x="557" y="285"/>
                  </a:lnTo>
                  <a:lnTo>
                    <a:pt x="557" y="284"/>
                  </a:lnTo>
                  <a:lnTo>
                    <a:pt x="557" y="284"/>
                  </a:lnTo>
                  <a:lnTo>
                    <a:pt x="552" y="281"/>
                  </a:lnTo>
                  <a:lnTo>
                    <a:pt x="551" y="279"/>
                  </a:lnTo>
                  <a:lnTo>
                    <a:pt x="549" y="276"/>
                  </a:lnTo>
                  <a:lnTo>
                    <a:pt x="549" y="276"/>
                  </a:lnTo>
                  <a:close/>
                  <a:moveTo>
                    <a:pt x="635" y="264"/>
                  </a:moveTo>
                  <a:lnTo>
                    <a:pt x="635" y="263"/>
                  </a:lnTo>
                  <a:lnTo>
                    <a:pt x="635" y="263"/>
                  </a:lnTo>
                  <a:lnTo>
                    <a:pt x="635" y="261"/>
                  </a:lnTo>
                  <a:lnTo>
                    <a:pt x="635" y="261"/>
                  </a:lnTo>
                  <a:lnTo>
                    <a:pt x="632" y="261"/>
                  </a:lnTo>
                  <a:lnTo>
                    <a:pt x="627" y="260"/>
                  </a:lnTo>
                  <a:lnTo>
                    <a:pt x="621" y="255"/>
                  </a:lnTo>
                  <a:lnTo>
                    <a:pt x="615" y="250"/>
                  </a:lnTo>
                  <a:lnTo>
                    <a:pt x="612" y="247"/>
                  </a:lnTo>
                  <a:lnTo>
                    <a:pt x="609" y="247"/>
                  </a:lnTo>
                  <a:lnTo>
                    <a:pt x="609" y="247"/>
                  </a:lnTo>
                  <a:lnTo>
                    <a:pt x="621" y="257"/>
                  </a:lnTo>
                  <a:lnTo>
                    <a:pt x="627" y="261"/>
                  </a:lnTo>
                  <a:lnTo>
                    <a:pt x="635" y="264"/>
                  </a:lnTo>
                  <a:lnTo>
                    <a:pt x="635" y="264"/>
                  </a:lnTo>
                  <a:close/>
                  <a:moveTo>
                    <a:pt x="238" y="247"/>
                  </a:moveTo>
                  <a:lnTo>
                    <a:pt x="238" y="247"/>
                  </a:lnTo>
                  <a:lnTo>
                    <a:pt x="240" y="250"/>
                  </a:lnTo>
                  <a:lnTo>
                    <a:pt x="241" y="253"/>
                  </a:lnTo>
                  <a:lnTo>
                    <a:pt x="246" y="260"/>
                  </a:lnTo>
                  <a:lnTo>
                    <a:pt x="246" y="260"/>
                  </a:lnTo>
                  <a:lnTo>
                    <a:pt x="260" y="263"/>
                  </a:lnTo>
                  <a:lnTo>
                    <a:pt x="270" y="267"/>
                  </a:lnTo>
                  <a:lnTo>
                    <a:pt x="290" y="278"/>
                  </a:lnTo>
                  <a:lnTo>
                    <a:pt x="290" y="278"/>
                  </a:lnTo>
                  <a:lnTo>
                    <a:pt x="292" y="276"/>
                  </a:lnTo>
                  <a:lnTo>
                    <a:pt x="295" y="276"/>
                  </a:lnTo>
                  <a:lnTo>
                    <a:pt x="299" y="278"/>
                  </a:lnTo>
                  <a:lnTo>
                    <a:pt x="305" y="279"/>
                  </a:lnTo>
                  <a:lnTo>
                    <a:pt x="310" y="279"/>
                  </a:lnTo>
                  <a:lnTo>
                    <a:pt x="310" y="279"/>
                  </a:lnTo>
                  <a:lnTo>
                    <a:pt x="293" y="270"/>
                  </a:lnTo>
                  <a:lnTo>
                    <a:pt x="278" y="258"/>
                  </a:lnTo>
                  <a:lnTo>
                    <a:pt x="269" y="253"/>
                  </a:lnTo>
                  <a:lnTo>
                    <a:pt x="260" y="250"/>
                  </a:lnTo>
                  <a:lnTo>
                    <a:pt x="249" y="247"/>
                  </a:lnTo>
                  <a:lnTo>
                    <a:pt x="238" y="247"/>
                  </a:lnTo>
                  <a:lnTo>
                    <a:pt x="238" y="247"/>
                  </a:lnTo>
                  <a:close/>
                  <a:moveTo>
                    <a:pt x="269" y="250"/>
                  </a:moveTo>
                  <a:lnTo>
                    <a:pt x="269" y="250"/>
                  </a:lnTo>
                  <a:lnTo>
                    <a:pt x="289" y="260"/>
                  </a:lnTo>
                  <a:lnTo>
                    <a:pt x="298" y="264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289" y="255"/>
                  </a:lnTo>
                  <a:lnTo>
                    <a:pt x="279" y="250"/>
                  </a:lnTo>
                  <a:lnTo>
                    <a:pt x="269" y="247"/>
                  </a:lnTo>
                  <a:lnTo>
                    <a:pt x="269" y="247"/>
                  </a:lnTo>
                  <a:lnTo>
                    <a:pt x="269" y="250"/>
                  </a:lnTo>
                  <a:lnTo>
                    <a:pt x="269" y="250"/>
                  </a:lnTo>
                  <a:close/>
                  <a:moveTo>
                    <a:pt x="612" y="281"/>
                  </a:moveTo>
                  <a:lnTo>
                    <a:pt x="612" y="281"/>
                  </a:lnTo>
                  <a:lnTo>
                    <a:pt x="609" y="278"/>
                  </a:lnTo>
                  <a:lnTo>
                    <a:pt x="604" y="275"/>
                  </a:lnTo>
                  <a:lnTo>
                    <a:pt x="601" y="272"/>
                  </a:lnTo>
                  <a:lnTo>
                    <a:pt x="600" y="269"/>
                  </a:lnTo>
                  <a:lnTo>
                    <a:pt x="600" y="269"/>
                  </a:lnTo>
                  <a:lnTo>
                    <a:pt x="592" y="266"/>
                  </a:lnTo>
                  <a:lnTo>
                    <a:pt x="589" y="263"/>
                  </a:lnTo>
                  <a:lnTo>
                    <a:pt x="586" y="258"/>
                  </a:lnTo>
                  <a:lnTo>
                    <a:pt x="586" y="258"/>
                  </a:lnTo>
                  <a:lnTo>
                    <a:pt x="581" y="258"/>
                  </a:lnTo>
                  <a:lnTo>
                    <a:pt x="577" y="253"/>
                  </a:lnTo>
                  <a:lnTo>
                    <a:pt x="574" y="252"/>
                  </a:lnTo>
                  <a:lnTo>
                    <a:pt x="572" y="250"/>
                  </a:lnTo>
                  <a:lnTo>
                    <a:pt x="569" y="250"/>
                  </a:lnTo>
                  <a:lnTo>
                    <a:pt x="569" y="250"/>
                  </a:lnTo>
                  <a:lnTo>
                    <a:pt x="589" y="267"/>
                  </a:lnTo>
                  <a:lnTo>
                    <a:pt x="600" y="275"/>
                  </a:lnTo>
                  <a:lnTo>
                    <a:pt x="606" y="278"/>
                  </a:lnTo>
                  <a:lnTo>
                    <a:pt x="612" y="281"/>
                  </a:lnTo>
                  <a:lnTo>
                    <a:pt x="612" y="281"/>
                  </a:lnTo>
                  <a:close/>
                  <a:moveTo>
                    <a:pt x="461" y="304"/>
                  </a:moveTo>
                  <a:lnTo>
                    <a:pt x="461" y="304"/>
                  </a:lnTo>
                  <a:lnTo>
                    <a:pt x="450" y="293"/>
                  </a:lnTo>
                  <a:lnTo>
                    <a:pt x="444" y="287"/>
                  </a:lnTo>
                  <a:lnTo>
                    <a:pt x="436" y="284"/>
                  </a:lnTo>
                  <a:lnTo>
                    <a:pt x="436" y="284"/>
                  </a:lnTo>
                  <a:lnTo>
                    <a:pt x="436" y="281"/>
                  </a:lnTo>
                  <a:lnTo>
                    <a:pt x="436" y="281"/>
                  </a:lnTo>
                  <a:lnTo>
                    <a:pt x="424" y="276"/>
                  </a:lnTo>
                  <a:lnTo>
                    <a:pt x="414" y="270"/>
                  </a:lnTo>
                  <a:lnTo>
                    <a:pt x="404" y="264"/>
                  </a:lnTo>
                  <a:lnTo>
                    <a:pt x="392" y="260"/>
                  </a:lnTo>
                  <a:lnTo>
                    <a:pt x="392" y="260"/>
                  </a:lnTo>
                  <a:lnTo>
                    <a:pt x="394" y="258"/>
                  </a:lnTo>
                  <a:lnTo>
                    <a:pt x="392" y="258"/>
                  </a:lnTo>
                  <a:lnTo>
                    <a:pt x="392" y="258"/>
                  </a:lnTo>
                  <a:lnTo>
                    <a:pt x="392" y="257"/>
                  </a:lnTo>
                  <a:lnTo>
                    <a:pt x="392" y="257"/>
                  </a:lnTo>
                  <a:lnTo>
                    <a:pt x="388" y="257"/>
                  </a:lnTo>
                  <a:lnTo>
                    <a:pt x="383" y="253"/>
                  </a:lnTo>
                  <a:lnTo>
                    <a:pt x="380" y="252"/>
                  </a:lnTo>
                  <a:lnTo>
                    <a:pt x="377" y="252"/>
                  </a:lnTo>
                  <a:lnTo>
                    <a:pt x="377" y="252"/>
                  </a:lnTo>
                  <a:lnTo>
                    <a:pt x="420" y="278"/>
                  </a:lnTo>
                  <a:lnTo>
                    <a:pt x="461" y="304"/>
                  </a:lnTo>
                  <a:lnTo>
                    <a:pt x="461" y="304"/>
                  </a:lnTo>
                  <a:close/>
                  <a:moveTo>
                    <a:pt x="525" y="252"/>
                  </a:moveTo>
                  <a:lnTo>
                    <a:pt x="525" y="252"/>
                  </a:lnTo>
                  <a:lnTo>
                    <a:pt x="534" y="260"/>
                  </a:lnTo>
                  <a:lnTo>
                    <a:pt x="543" y="267"/>
                  </a:lnTo>
                  <a:lnTo>
                    <a:pt x="554" y="275"/>
                  </a:lnTo>
                  <a:lnTo>
                    <a:pt x="565" y="279"/>
                  </a:lnTo>
                  <a:lnTo>
                    <a:pt x="565" y="279"/>
                  </a:lnTo>
                  <a:lnTo>
                    <a:pt x="545" y="264"/>
                  </a:lnTo>
                  <a:lnTo>
                    <a:pt x="534" y="258"/>
                  </a:lnTo>
                  <a:lnTo>
                    <a:pt x="525" y="252"/>
                  </a:lnTo>
                  <a:lnTo>
                    <a:pt x="525" y="252"/>
                  </a:lnTo>
                  <a:close/>
                  <a:moveTo>
                    <a:pt x="593" y="257"/>
                  </a:moveTo>
                  <a:lnTo>
                    <a:pt x="593" y="257"/>
                  </a:lnTo>
                  <a:lnTo>
                    <a:pt x="592" y="253"/>
                  </a:lnTo>
                  <a:lnTo>
                    <a:pt x="587" y="253"/>
                  </a:lnTo>
                  <a:lnTo>
                    <a:pt x="587" y="253"/>
                  </a:lnTo>
                  <a:lnTo>
                    <a:pt x="589" y="255"/>
                  </a:lnTo>
                  <a:lnTo>
                    <a:pt x="590" y="255"/>
                  </a:lnTo>
                  <a:lnTo>
                    <a:pt x="593" y="257"/>
                  </a:lnTo>
                  <a:lnTo>
                    <a:pt x="593" y="257"/>
                  </a:lnTo>
                  <a:close/>
                  <a:moveTo>
                    <a:pt x="656" y="328"/>
                  </a:moveTo>
                  <a:lnTo>
                    <a:pt x="656" y="328"/>
                  </a:lnTo>
                  <a:lnTo>
                    <a:pt x="645" y="318"/>
                  </a:lnTo>
                  <a:lnTo>
                    <a:pt x="639" y="313"/>
                  </a:lnTo>
                  <a:lnTo>
                    <a:pt x="635" y="310"/>
                  </a:lnTo>
                  <a:lnTo>
                    <a:pt x="635" y="310"/>
                  </a:lnTo>
                  <a:lnTo>
                    <a:pt x="633" y="307"/>
                  </a:lnTo>
                  <a:lnTo>
                    <a:pt x="633" y="307"/>
                  </a:lnTo>
                  <a:lnTo>
                    <a:pt x="627" y="304"/>
                  </a:lnTo>
                  <a:lnTo>
                    <a:pt x="624" y="299"/>
                  </a:lnTo>
                  <a:lnTo>
                    <a:pt x="624" y="299"/>
                  </a:lnTo>
                  <a:lnTo>
                    <a:pt x="600" y="284"/>
                  </a:lnTo>
                  <a:lnTo>
                    <a:pt x="587" y="278"/>
                  </a:lnTo>
                  <a:lnTo>
                    <a:pt x="575" y="272"/>
                  </a:lnTo>
                  <a:lnTo>
                    <a:pt x="575" y="272"/>
                  </a:lnTo>
                  <a:lnTo>
                    <a:pt x="569" y="266"/>
                  </a:lnTo>
                  <a:lnTo>
                    <a:pt x="563" y="261"/>
                  </a:lnTo>
                  <a:lnTo>
                    <a:pt x="549" y="255"/>
                  </a:lnTo>
                  <a:lnTo>
                    <a:pt x="549" y="255"/>
                  </a:lnTo>
                  <a:lnTo>
                    <a:pt x="558" y="263"/>
                  </a:lnTo>
                  <a:lnTo>
                    <a:pt x="569" y="270"/>
                  </a:lnTo>
                  <a:lnTo>
                    <a:pt x="590" y="285"/>
                  </a:lnTo>
                  <a:lnTo>
                    <a:pt x="590" y="285"/>
                  </a:lnTo>
                  <a:lnTo>
                    <a:pt x="615" y="305"/>
                  </a:lnTo>
                  <a:lnTo>
                    <a:pt x="627" y="316"/>
                  </a:lnTo>
                  <a:lnTo>
                    <a:pt x="641" y="324"/>
                  </a:lnTo>
                  <a:lnTo>
                    <a:pt x="641" y="324"/>
                  </a:lnTo>
                  <a:lnTo>
                    <a:pt x="642" y="327"/>
                  </a:lnTo>
                  <a:lnTo>
                    <a:pt x="644" y="328"/>
                  </a:lnTo>
                  <a:lnTo>
                    <a:pt x="644" y="328"/>
                  </a:lnTo>
                  <a:lnTo>
                    <a:pt x="651" y="331"/>
                  </a:lnTo>
                  <a:lnTo>
                    <a:pt x="658" y="336"/>
                  </a:lnTo>
                  <a:lnTo>
                    <a:pt x="664" y="339"/>
                  </a:lnTo>
                  <a:lnTo>
                    <a:pt x="670" y="340"/>
                  </a:lnTo>
                  <a:lnTo>
                    <a:pt x="670" y="340"/>
                  </a:lnTo>
                  <a:lnTo>
                    <a:pt x="668" y="336"/>
                  </a:lnTo>
                  <a:lnTo>
                    <a:pt x="665" y="333"/>
                  </a:lnTo>
                  <a:lnTo>
                    <a:pt x="656" y="328"/>
                  </a:lnTo>
                  <a:lnTo>
                    <a:pt x="656" y="328"/>
                  </a:lnTo>
                  <a:close/>
                  <a:moveTo>
                    <a:pt x="673" y="260"/>
                  </a:moveTo>
                  <a:lnTo>
                    <a:pt x="673" y="260"/>
                  </a:lnTo>
                  <a:lnTo>
                    <a:pt x="670" y="258"/>
                  </a:lnTo>
                  <a:lnTo>
                    <a:pt x="670" y="257"/>
                  </a:lnTo>
                  <a:lnTo>
                    <a:pt x="668" y="257"/>
                  </a:lnTo>
                  <a:lnTo>
                    <a:pt x="668" y="257"/>
                  </a:lnTo>
                  <a:lnTo>
                    <a:pt x="670" y="260"/>
                  </a:lnTo>
                  <a:lnTo>
                    <a:pt x="671" y="260"/>
                  </a:lnTo>
                  <a:lnTo>
                    <a:pt x="673" y="260"/>
                  </a:lnTo>
                  <a:lnTo>
                    <a:pt x="673" y="260"/>
                  </a:lnTo>
                  <a:close/>
                  <a:moveTo>
                    <a:pt x="723" y="263"/>
                  </a:moveTo>
                  <a:lnTo>
                    <a:pt x="723" y="263"/>
                  </a:lnTo>
                  <a:lnTo>
                    <a:pt x="741" y="276"/>
                  </a:lnTo>
                  <a:lnTo>
                    <a:pt x="741" y="276"/>
                  </a:lnTo>
                  <a:lnTo>
                    <a:pt x="737" y="266"/>
                  </a:lnTo>
                  <a:lnTo>
                    <a:pt x="731" y="257"/>
                  </a:lnTo>
                  <a:lnTo>
                    <a:pt x="731" y="257"/>
                  </a:lnTo>
                  <a:lnTo>
                    <a:pt x="728" y="260"/>
                  </a:lnTo>
                  <a:lnTo>
                    <a:pt x="723" y="263"/>
                  </a:lnTo>
                  <a:lnTo>
                    <a:pt x="723" y="263"/>
                  </a:lnTo>
                  <a:close/>
                  <a:moveTo>
                    <a:pt x="598" y="261"/>
                  </a:moveTo>
                  <a:lnTo>
                    <a:pt x="598" y="261"/>
                  </a:lnTo>
                  <a:lnTo>
                    <a:pt x="601" y="261"/>
                  </a:lnTo>
                  <a:lnTo>
                    <a:pt x="603" y="260"/>
                  </a:lnTo>
                  <a:lnTo>
                    <a:pt x="603" y="260"/>
                  </a:lnTo>
                  <a:lnTo>
                    <a:pt x="600" y="258"/>
                  </a:lnTo>
                  <a:lnTo>
                    <a:pt x="598" y="258"/>
                  </a:lnTo>
                  <a:lnTo>
                    <a:pt x="597" y="258"/>
                  </a:lnTo>
                  <a:lnTo>
                    <a:pt x="597" y="258"/>
                  </a:lnTo>
                  <a:lnTo>
                    <a:pt x="598" y="260"/>
                  </a:lnTo>
                  <a:lnTo>
                    <a:pt x="598" y="261"/>
                  </a:lnTo>
                  <a:lnTo>
                    <a:pt x="598" y="261"/>
                  </a:lnTo>
                  <a:close/>
                  <a:moveTo>
                    <a:pt x="520" y="302"/>
                  </a:moveTo>
                  <a:lnTo>
                    <a:pt x="520" y="302"/>
                  </a:lnTo>
                  <a:lnTo>
                    <a:pt x="510" y="298"/>
                  </a:lnTo>
                  <a:lnTo>
                    <a:pt x="500" y="292"/>
                  </a:lnTo>
                  <a:lnTo>
                    <a:pt x="490" y="285"/>
                  </a:lnTo>
                  <a:lnTo>
                    <a:pt x="478" y="281"/>
                  </a:lnTo>
                  <a:lnTo>
                    <a:pt x="478" y="281"/>
                  </a:lnTo>
                  <a:lnTo>
                    <a:pt x="478" y="278"/>
                  </a:lnTo>
                  <a:lnTo>
                    <a:pt x="478" y="278"/>
                  </a:lnTo>
                  <a:lnTo>
                    <a:pt x="468" y="273"/>
                  </a:lnTo>
                  <a:lnTo>
                    <a:pt x="459" y="269"/>
                  </a:lnTo>
                  <a:lnTo>
                    <a:pt x="450" y="263"/>
                  </a:lnTo>
                  <a:lnTo>
                    <a:pt x="439" y="260"/>
                  </a:lnTo>
                  <a:lnTo>
                    <a:pt x="439" y="260"/>
                  </a:lnTo>
                  <a:lnTo>
                    <a:pt x="459" y="278"/>
                  </a:lnTo>
                  <a:lnTo>
                    <a:pt x="470" y="287"/>
                  </a:lnTo>
                  <a:lnTo>
                    <a:pt x="482" y="293"/>
                  </a:lnTo>
                  <a:lnTo>
                    <a:pt x="482" y="293"/>
                  </a:lnTo>
                  <a:lnTo>
                    <a:pt x="482" y="292"/>
                  </a:lnTo>
                  <a:lnTo>
                    <a:pt x="484" y="290"/>
                  </a:lnTo>
                  <a:lnTo>
                    <a:pt x="487" y="289"/>
                  </a:lnTo>
                  <a:lnTo>
                    <a:pt x="487" y="289"/>
                  </a:lnTo>
                  <a:lnTo>
                    <a:pt x="493" y="293"/>
                  </a:lnTo>
                  <a:lnTo>
                    <a:pt x="499" y="299"/>
                  </a:lnTo>
                  <a:lnTo>
                    <a:pt x="499" y="299"/>
                  </a:lnTo>
                  <a:lnTo>
                    <a:pt x="526" y="318"/>
                  </a:lnTo>
                  <a:lnTo>
                    <a:pt x="555" y="336"/>
                  </a:lnTo>
                  <a:lnTo>
                    <a:pt x="555" y="336"/>
                  </a:lnTo>
                  <a:lnTo>
                    <a:pt x="560" y="339"/>
                  </a:lnTo>
                  <a:lnTo>
                    <a:pt x="566" y="340"/>
                  </a:lnTo>
                  <a:lnTo>
                    <a:pt x="566" y="340"/>
                  </a:lnTo>
                  <a:lnTo>
                    <a:pt x="561" y="334"/>
                  </a:lnTo>
                  <a:lnTo>
                    <a:pt x="557" y="330"/>
                  </a:lnTo>
                  <a:lnTo>
                    <a:pt x="545" y="321"/>
                  </a:lnTo>
                  <a:lnTo>
                    <a:pt x="531" y="311"/>
                  </a:lnTo>
                  <a:lnTo>
                    <a:pt x="520" y="302"/>
                  </a:lnTo>
                  <a:lnTo>
                    <a:pt x="520" y="302"/>
                  </a:lnTo>
                  <a:close/>
                  <a:moveTo>
                    <a:pt x="418" y="266"/>
                  </a:moveTo>
                  <a:lnTo>
                    <a:pt x="418" y="266"/>
                  </a:lnTo>
                  <a:lnTo>
                    <a:pt x="417" y="264"/>
                  </a:lnTo>
                  <a:lnTo>
                    <a:pt x="415" y="263"/>
                  </a:lnTo>
                  <a:lnTo>
                    <a:pt x="412" y="263"/>
                  </a:lnTo>
                  <a:lnTo>
                    <a:pt x="409" y="261"/>
                  </a:lnTo>
                  <a:lnTo>
                    <a:pt x="409" y="261"/>
                  </a:lnTo>
                  <a:lnTo>
                    <a:pt x="411" y="263"/>
                  </a:lnTo>
                  <a:lnTo>
                    <a:pt x="414" y="264"/>
                  </a:lnTo>
                  <a:lnTo>
                    <a:pt x="418" y="266"/>
                  </a:lnTo>
                  <a:lnTo>
                    <a:pt x="418" y="266"/>
                  </a:lnTo>
                  <a:close/>
                  <a:moveTo>
                    <a:pt x="616" y="269"/>
                  </a:moveTo>
                  <a:lnTo>
                    <a:pt x="616" y="269"/>
                  </a:lnTo>
                  <a:lnTo>
                    <a:pt x="612" y="266"/>
                  </a:lnTo>
                  <a:lnTo>
                    <a:pt x="609" y="264"/>
                  </a:lnTo>
                  <a:lnTo>
                    <a:pt x="607" y="264"/>
                  </a:lnTo>
                  <a:lnTo>
                    <a:pt x="607" y="264"/>
                  </a:lnTo>
                  <a:lnTo>
                    <a:pt x="616" y="269"/>
                  </a:lnTo>
                  <a:lnTo>
                    <a:pt x="616" y="269"/>
                  </a:lnTo>
                  <a:close/>
                  <a:moveTo>
                    <a:pt x="755" y="290"/>
                  </a:moveTo>
                  <a:lnTo>
                    <a:pt x="755" y="290"/>
                  </a:lnTo>
                  <a:lnTo>
                    <a:pt x="755" y="289"/>
                  </a:lnTo>
                  <a:lnTo>
                    <a:pt x="755" y="289"/>
                  </a:lnTo>
                  <a:lnTo>
                    <a:pt x="758" y="290"/>
                  </a:lnTo>
                  <a:lnTo>
                    <a:pt x="760" y="292"/>
                  </a:lnTo>
                  <a:lnTo>
                    <a:pt x="763" y="292"/>
                  </a:lnTo>
                  <a:lnTo>
                    <a:pt x="763" y="292"/>
                  </a:lnTo>
                  <a:lnTo>
                    <a:pt x="757" y="282"/>
                  </a:lnTo>
                  <a:lnTo>
                    <a:pt x="754" y="278"/>
                  </a:lnTo>
                  <a:lnTo>
                    <a:pt x="752" y="273"/>
                  </a:lnTo>
                  <a:lnTo>
                    <a:pt x="752" y="273"/>
                  </a:lnTo>
                  <a:lnTo>
                    <a:pt x="749" y="272"/>
                  </a:lnTo>
                  <a:lnTo>
                    <a:pt x="747" y="269"/>
                  </a:lnTo>
                  <a:lnTo>
                    <a:pt x="746" y="266"/>
                  </a:lnTo>
                  <a:lnTo>
                    <a:pt x="743" y="264"/>
                  </a:lnTo>
                  <a:lnTo>
                    <a:pt x="743" y="264"/>
                  </a:lnTo>
                  <a:lnTo>
                    <a:pt x="749" y="279"/>
                  </a:lnTo>
                  <a:lnTo>
                    <a:pt x="752" y="285"/>
                  </a:lnTo>
                  <a:lnTo>
                    <a:pt x="755" y="290"/>
                  </a:lnTo>
                  <a:lnTo>
                    <a:pt x="755" y="290"/>
                  </a:lnTo>
                  <a:close/>
                  <a:moveTo>
                    <a:pt x="211" y="270"/>
                  </a:moveTo>
                  <a:lnTo>
                    <a:pt x="211" y="270"/>
                  </a:lnTo>
                  <a:lnTo>
                    <a:pt x="212" y="272"/>
                  </a:lnTo>
                  <a:lnTo>
                    <a:pt x="214" y="272"/>
                  </a:lnTo>
                  <a:lnTo>
                    <a:pt x="215" y="273"/>
                  </a:lnTo>
                  <a:lnTo>
                    <a:pt x="218" y="273"/>
                  </a:lnTo>
                  <a:lnTo>
                    <a:pt x="218" y="273"/>
                  </a:lnTo>
                  <a:lnTo>
                    <a:pt x="218" y="272"/>
                  </a:lnTo>
                  <a:lnTo>
                    <a:pt x="220" y="270"/>
                  </a:lnTo>
                  <a:lnTo>
                    <a:pt x="221" y="270"/>
                  </a:lnTo>
                  <a:lnTo>
                    <a:pt x="221" y="270"/>
                  </a:lnTo>
                  <a:lnTo>
                    <a:pt x="220" y="269"/>
                  </a:lnTo>
                  <a:lnTo>
                    <a:pt x="218" y="267"/>
                  </a:lnTo>
                  <a:lnTo>
                    <a:pt x="214" y="266"/>
                  </a:lnTo>
                  <a:lnTo>
                    <a:pt x="211" y="267"/>
                  </a:lnTo>
                  <a:lnTo>
                    <a:pt x="211" y="269"/>
                  </a:lnTo>
                  <a:lnTo>
                    <a:pt x="211" y="270"/>
                  </a:lnTo>
                  <a:lnTo>
                    <a:pt x="211" y="270"/>
                  </a:lnTo>
                  <a:close/>
                  <a:moveTo>
                    <a:pt x="426" y="272"/>
                  </a:moveTo>
                  <a:lnTo>
                    <a:pt x="426" y="272"/>
                  </a:lnTo>
                  <a:lnTo>
                    <a:pt x="433" y="275"/>
                  </a:lnTo>
                  <a:lnTo>
                    <a:pt x="441" y="279"/>
                  </a:lnTo>
                  <a:lnTo>
                    <a:pt x="449" y="285"/>
                  </a:lnTo>
                  <a:lnTo>
                    <a:pt x="456" y="289"/>
                  </a:lnTo>
                  <a:lnTo>
                    <a:pt x="456" y="289"/>
                  </a:lnTo>
                  <a:lnTo>
                    <a:pt x="439" y="275"/>
                  </a:lnTo>
                  <a:lnTo>
                    <a:pt x="430" y="270"/>
                  </a:lnTo>
                  <a:lnTo>
                    <a:pt x="420" y="266"/>
                  </a:lnTo>
                  <a:lnTo>
                    <a:pt x="420" y="266"/>
                  </a:lnTo>
                  <a:lnTo>
                    <a:pt x="421" y="267"/>
                  </a:lnTo>
                  <a:lnTo>
                    <a:pt x="421" y="269"/>
                  </a:lnTo>
                  <a:lnTo>
                    <a:pt x="421" y="269"/>
                  </a:lnTo>
                  <a:lnTo>
                    <a:pt x="423" y="269"/>
                  </a:lnTo>
                  <a:lnTo>
                    <a:pt x="424" y="270"/>
                  </a:lnTo>
                  <a:lnTo>
                    <a:pt x="424" y="270"/>
                  </a:lnTo>
                  <a:lnTo>
                    <a:pt x="426" y="269"/>
                  </a:lnTo>
                  <a:lnTo>
                    <a:pt x="426" y="269"/>
                  </a:lnTo>
                  <a:lnTo>
                    <a:pt x="426" y="270"/>
                  </a:lnTo>
                  <a:lnTo>
                    <a:pt x="426" y="272"/>
                  </a:lnTo>
                  <a:lnTo>
                    <a:pt x="426" y="272"/>
                  </a:lnTo>
                  <a:close/>
                  <a:moveTo>
                    <a:pt x="249" y="281"/>
                  </a:moveTo>
                  <a:lnTo>
                    <a:pt x="249" y="281"/>
                  </a:lnTo>
                  <a:lnTo>
                    <a:pt x="246" y="276"/>
                  </a:lnTo>
                  <a:lnTo>
                    <a:pt x="241" y="272"/>
                  </a:lnTo>
                  <a:lnTo>
                    <a:pt x="235" y="269"/>
                  </a:lnTo>
                  <a:lnTo>
                    <a:pt x="229" y="267"/>
                  </a:lnTo>
                  <a:lnTo>
                    <a:pt x="229" y="267"/>
                  </a:lnTo>
                  <a:lnTo>
                    <a:pt x="249" y="281"/>
                  </a:lnTo>
                  <a:lnTo>
                    <a:pt x="249" y="281"/>
                  </a:lnTo>
                  <a:close/>
                  <a:moveTo>
                    <a:pt x="327" y="313"/>
                  </a:moveTo>
                  <a:lnTo>
                    <a:pt x="327" y="313"/>
                  </a:lnTo>
                  <a:lnTo>
                    <a:pt x="330" y="313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0" y="311"/>
                  </a:lnTo>
                  <a:lnTo>
                    <a:pt x="327" y="310"/>
                  </a:lnTo>
                  <a:lnTo>
                    <a:pt x="324" y="307"/>
                  </a:lnTo>
                  <a:lnTo>
                    <a:pt x="322" y="304"/>
                  </a:lnTo>
                  <a:lnTo>
                    <a:pt x="322" y="304"/>
                  </a:lnTo>
                  <a:lnTo>
                    <a:pt x="311" y="298"/>
                  </a:lnTo>
                  <a:lnTo>
                    <a:pt x="304" y="295"/>
                  </a:lnTo>
                  <a:lnTo>
                    <a:pt x="298" y="293"/>
                  </a:lnTo>
                  <a:lnTo>
                    <a:pt x="298" y="293"/>
                  </a:lnTo>
                  <a:lnTo>
                    <a:pt x="298" y="289"/>
                  </a:lnTo>
                  <a:lnTo>
                    <a:pt x="298" y="289"/>
                  </a:lnTo>
                  <a:lnTo>
                    <a:pt x="279" y="276"/>
                  </a:lnTo>
                  <a:lnTo>
                    <a:pt x="270" y="272"/>
                  </a:lnTo>
                  <a:lnTo>
                    <a:pt x="264" y="270"/>
                  </a:lnTo>
                  <a:lnTo>
                    <a:pt x="258" y="269"/>
                  </a:lnTo>
                  <a:lnTo>
                    <a:pt x="258" y="269"/>
                  </a:lnTo>
                  <a:lnTo>
                    <a:pt x="266" y="275"/>
                  </a:lnTo>
                  <a:lnTo>
                    <a:pt x="273" y="281"/>
                  </a:lnTo>
                  <a:lnTo>
                    <a:pt x="290" y="292"/>
                  </a:lnTo>
                  <a:lnTo>
                    <a:pt x="308" y="302"/>
                  </a:lnTo>
                  <a:lnTo>
                    <a:pt x="327" y="313"/>
                  </a:lnTo>
                  <a:lnTo>
                    <a:pt x="327" y="313"/>
                  </a:lnTo>
                  <a:close/>
                  <a:moveTo>
                    <a:pt x="627" y="273"/>
                  </a:moveTo>
                  <a:lnTo>
                    <a:pt x="627" y="273"/>
                  </a:lnTo>
                  <a:lnTo>
                    <a:pt x="621" y="272"/>
                  </a:lnTo>
                  <a:lnTo>
                    <a:pt x="619" y="270"/>
                  </a:lnTo>
                  <a:lnTo>
                    <a:pt x="618" y="270"/>
                  </a:lnTo>
                  <a:lnTo>
                    <a:pt x="618" y="270"/>
                  </a:lnTo>
                  <a:lnTo>
                    <a:pt x="622" y="273"/>
                  </a:lnTo>
                  <a:lnTo>
                    <a:pt x="624" y="273"/>
                  </a:lnTo>
                  <a:lnTo>
                    <a:pt x="627" y="273"/>
                  </a:lnTo>
                  <a:lnTo>
                    <a:pt x="627" y="273"/>
                  </a:lnTo>
                  <a:close/>
                  <a:moveTo>
                    <a:pt x="177" y="284"/>
                  </a:moveTo>
                  <a:lnTo>
                    <a:pt x="177" y="284"/>
                  </a:lnTo>
                  <a:lnTo>
                    <a:pt x="180" y="282"/>
                  </a:lnTo>
                  <a:lnTo>
                    <a:pt x="182" y="278"/>
                  </a:lnTo>
                  <a:lnTo>
                    <a:pt x="183" y="275"/>
                  </a:lnTo>
                  <a:lnTo>
                    <a:pt x="186" y="272"/>
                  </a:lnTo>
                  <a:lnTo>
                    <a:pt x="186" y="272"/>
                  </a:lnTo>
                  <a:lnTo>
                    <a:pt x="185" y="270"/>
                  </a:lnTo>
                  <a:lnTo>
                    <a:pt x="183" y="270"/>
                  </a:lnTo>
                  <a:lnTo>
                    <a:pt x="183" y="270"/>
                  </a:lnTo>
                  <a:lnTo>
                    <a:pt x="180" y="276"/>
                  </a:lnTo>
                  <a:lnTo>
                    <a:pt x="177" y="284"/>
                  </a:lnTo>
                  <a:lnTo>
                    <a:pt x="177" y="284"/>
                  </a:lnTo>
                  <a:close/>
                  <a:moveTo>
                    <a:pt x="612" y="273"/>
                  </a:moveTo>
                  <a:lnTo>
                    <a:pt x="612" y="273"/>
                  </a:lnTo>
                  <a:lnTo>
                    <a:pt x="610" y="272"/>
                  </a:lnTo>
                  <a:lnTo>
                    <a:pt x="610" y="272"/>
                  </a:lnTo>
                  <a:lnTo>
                    <a:pt x="607" y="270"/>
                  </a:lnTo>
                  <a:lnTo>
                    <a:pt x="607" y="270"/>
                  </a:lnTo>
                  <a:lnTo>
                    <a:pt x="607" y="272"/>
                  </a:lnTo>
                  <a:lnTo>
                    <a:pt x="609" y="272"/>
                  </a:lnTo>
                  <a:lnTo>
                    <a:pt x="612" y="273"/>
                  </a:lnTo>
                  <a:lnTo>
                    <a:pt x="612" y="273"/>
                  </a:lnTo>
                  <a:close/>
                  <a:moveTo>
                    <a:pt x="289" y="318"/>
                  </a:moveTo>
                  <a:lnTo>
                    <a:pt x="289" y="318"/>
                  </a:lnTo>
                  <a:lnTo>
                    <a:pt x="275" y="304"/>
                  </a:lnTo>
                  <a:lnTo>
                    <a:pt x="258" y="292"/>
                  </a:lnTo>
                  <a:lnTo>
                    <a:pt x="243" y="281"/>
                  </a:lnTo>
                  <a:lnTo>
                    <a:pt x="223" y="270"/>
                  </a:lnTo>
                  <a:lnTo>
                    <a:pt x="223" y="270"/>
                  </a:lnTo>
                  <a:lnTo>
                    <a:pt x="223" y="273"/>
                  </a:lnTo>
                  <a:lnTo>
                    <a:pt x="221" y="276"/>
                  </a:lnTo>
                  <a:lnTo>
                    <a:pt x="221" y="276"/>
                  </a:lnTo>
                  <a:lnTo>
                    <a:pt x="255" y="298"/>
                  </a:lnTo>
                  <a:lnTo>
                    <a:pt x="272" y="308"/>
                  </a:lnTo>
                  <a:lnTo>
                    <a:pt x="289" y="318"/>
                  </a:lnTo>
                  <a:lnTo>
                    <a:pt x="289" y="318"/>
                  </a:lnTo>
                  <a:close/>
                  <a:moveTo>
                    <a:pt x="639" y="296"/>
                  </a:moveTo>
                  <a:lnTo>
                    <a:pt x="639" y="296"/>
                  </a:lnTo>
                  <a:lnTo>
                    <a:pt x="676" y="319"/>
                  </a:lnTo>
                  <a:lnTo>
                    <a:pt x="676" y="319"/>
                  </a:lnTo>
                  <a:lnTo>
                    <a:pt x="674" y="314"/>
                  </a:lnTo>
                  <a:lnTo>
                    <a:pt x="670" y="311"/>
                  </a:lnTo>
                  <a:lnTo>
                    <a:pt x="667" y="308"/>
                  </a:lnTo>
                  <a:lnTo>
                    <a:pt x="667" y="307"/>
                  </a:lnTo>
                  <a:lnTo>
                    <a:pt x="667" y="304"/>
                  </a:lnTo>
                  <a:lnTo>
                    <a:pt x="667" y="304"/>
                  </a:lnTo>
                  <a:lnTo>
                    <a:pt x="659" y="302"/>
                  </a:lnTo>
                  <a:lnTo>
                    <a:pt x="659" y="302"/>
                  </a:lnTo>
                  <a:lnTo>
                    <a:pt x="654" y="298"/>
                  </a:lnTo>
                  <a:lnTo>
                    <a:pt x="650" y="293"/>
                  </a:lnTo>
                  <a:lnTo>
                    <a:pt x="638" y="287"/>
                  </a:lnTo>
                  <a:lnTo>
                    <a:pt x="625" y="279"/>
                  </a:lnTo>
                  <a:lnTo>
                    <a:pt x="613" y="273"/>
                  </a:lnTo>
                  <a:lnTo>
                    <a:pt x="613" y="273"/>
                  </a:lnTo>
                  <a:lnTo>
                    <a:pt x="618" y="279"/>
                  </a:lnTo>
                  <a:lnTo>
                    <a:pt x="625" y="285"/>
                  </a:lnTo>
                  <a:lnTo>
                    <a:pt x="632" y="290"/>
                  </a:lnTo>
                  <a:lnTo>
                    <a:pt x="639" y="296"/>
                  </a:lnTo>
                  <a:lnTo>
                    <a:pt x="639" y="296"/>
                  </a:lnTo>
                  <a:close/>
                  <a:moveTo>
                    <a:pt x="185" y="285"/>
                  </a:moveTo>
                  <a:lnTo>
                    <a:pt x="185" y="285"/>
                  </a:lnTo>
                  <a:lnTo>
                    <a:pt x="188" y="285"/>
                  </a:lnTo>
                  <a:lnTo>
                    <a:pt x="191" y="284"/>
                  </a:lnTo>
                  <a:lnTo>
                    <a:pt x="192" y="281"/>
                  </a:lnTo>
                  <a:lnTo>
                    <a:pt x="192" y="278"/>
                  </a:lnTo>
                  <a:lnTo>
                    <a:pt x="192" y="278"/>
                  </a:lnTo>
                  <a:lnTo>
                    <a:pt x="191" y="276"/>
                  </a:lnTo>
                  <a:lnTo>
                    <a:pt x="189" y="276"/>
                  </a:lnTo>
                  <a:lnTo>
                    <a:pt x="189" y="276"/>
                  </a:lnTo>
                  <a:lnTo>
                    <a:pt x="188" y="281"/>
                  </a:lnTo>
                  <a:lnTo>
                    <a:pt x="185" y="285"/>
                  </a:lnTo>
                  <a:lnTo>
                    <a:pt x="185" y="285"/>
                  </a:lnTo>
                  <a:close/>
                  <a:moveTo>
                    <a:pt x="580" y="285"/>
                  </a:moveTo>
                  <a:lnTo>
                    <a:pt x="580" y="285"/>
                  </a:lnTo>
                  <a:lnTo>
                    <a:pt x="580" y="282"/>
                  </a:lnTo>
                  <a:lnTo>
                    <a:pt x="580" y="282"/>
                  </a:lnTo>
                  <a:lnTo>
                    <a:pt x="577" y="282"/>
                  </a:lnTo>
                  <a:lnTo>
                    <a:pt x="575" y="281"/>
                  </a:lnTo>
                  <a:lnTo>
                    <a:pt x="574" y="279"/>
                  </a:lnTo>
                  <a:lnTo>
                    <a:pt x="571" y="279"/>
                  </a:lnTo>
                  <a:lnTo>
                    <a:pt x="571" y="279"/>
                  </a:lnTo>
                  <a:lnTo>
                    <a:pt x="580" y="285"/>
                  </a:lnTo>
                  <a:lnTo>
                    <a:pt x="580" y="285"/>
                  </a:lnTo>
                  <a:close/>
                  <a:moveTo>
                    <a:pt x="308" y="316"/>
                  </a:moveTo>
                  <a:lnTo>
                    <a:pt x="308" y="316"/>
                  </a:lnTo>
                  <a:lnTo>
                    <a:pt x="298" y="305"/>
                  </a:lnTo>
                  <a:lnTo>
                    <a:pt x="285" y="296"/>
                  </a:lnTo>
                  <a:lnTo>
                    <a:pt x="261" y="281"/>
                  </a:lnTo>
                  <a:lnTo>
                    <a:pt x="260" y="281"/>
                  </a:lnTo>
                  <a:lnTo>
                    <a:pt x="260" y="281"/>
                  </a:lnTo>
                  <a:lnTo>
                    <a:pt x="264" y="287"/>
                  </a:lnTo>
                  <a:lnTo>
                    <a:pt x="270" y="292"/>
                  </a:lnTo>
                  <a:lnTo>
                    <a:pt x="282" y="301"/>
                  </a:lnTo>
                  <a:lnTo>
                    <a:pt x="308" y="316"/>
                  </a:lnTo>
                  <a:lnTo>
                    <a:pt x="308" y="316"/>
                  </a:lnTo>
                  <a:close/>
                  <a:moveTo>
                    <a:pt x="755" y="308"/>
                  </a:moveTo>
                  <a:lnTo>
                    <a:pt x="755" y="308"/>
                  </a:lnTo>
                  <a:lnTo>
                    <a:pt x="754" y="305"/>
                  </a:lnTo>
                  <a:lnTo>
                    <a:pt x="751" y="304"/>
                  </a:lnTo>
                  <a:lnTo>
                    <a:pt x="747" y="301"/>
                  </a:lnTo>
                  <a:lnTo>
                    <a:pt x="746" y="298"/>
                  </a:lnTo>
                  <a:lnTo>
                    <a:pt x="746" y="298"/>
                  </a:lnTo>
                  <a:lnTo>
                    <a:pt x="740" y="293"/>
                  </a:lnTo>
                  <a:lnTo>
                    <a:pt x="734" y="289"/>
                  </a:lnTo>
                  <a:lnTo>
                    <a:pt x="726" y="284"/>
                  </a:lnTo>
                  <a:lnTo>
                    <a:pt x="720" y="282"/>
                  </a:lnTo>
                  <a:lnTo>
                    <a:pt x="720" y="282"/>
                  </a:lnTo>
                  <a:lnTo>
                    <a:pt x="728" y="290"/>
                  </a:lnTo>
                  <a:lnTo>
                    <a:pt x="735" y="298"/>
                  </a:lnTo>
                  <a:lnTo>
                    <a:pt x="744" y="305"/>
                  </a:lnTo>
                  <a:lnTo>
                    <a:pt x="751" y="308"/>
                  </a:lnTo>
                  <a:lnTo>
                    <a:pt x="755" y="308"/>
                  </a:lnTo>
                  <a:lnTo>
                    <a:pt x="755" y="308"/>
                  </a:lnTo>
                  <a:close/>
                  <a:moveTo>
                    <a:pt x="333" y="289"/>
                  </a:moveTo>
                  <a:lnTo>
                    <a:pt x="333" y="289"/>
                  </a:lnTo>
                  <a:lnTo>
                    <a:pt x="330" y="287"/>
                  </a:lnTo>
                  <a:lnTo>
                    <a:pt x="328" y="285"/>
                  </a:lnTo>
                  <a:lnTo>
                    <a:pt x="325" y="284"/>
                  </a:lnTo>
                  <a:lnTo>
                    <a:pt x="322" y="284"/>
                  </a:lnTo>
                  <a:lnTo>
                    <a:pt x="322" y="284"/>
                  </a:lnTo>
                  <a:lnTo>
                    <a:pt x="325" y="285"/>
                  </a:lnTo>
                  <a:lnTo>
                    <a:pt x="328" y="287"/>
                  </a:lnTo>
                  <a:lnTo>
                    <a:pt x="330" y="289"/>
                  </a:lnTo>
                  <a:lnTo>
                    <a:pt x="333" y="289"/>
                  </a:lnTo>
                  <a:lnTo>
                    <a:pt x="333" y="289"/>
                  </a:lnTo>
                  <a:close/>
                  <a:moveTo>
                    <a:pt x="278" y="325"/>
                  </a:moveTo>
                  <a:lnTo>
                    <a:pt x="278" y="325"/>
                  </a:lnTo>
                  <a:lnTo>
                    <a:pt x="278" y="324"/>
                  </a:lnTo>
                  <a:lnTo>
                    <a:pt x="278" y="322"/>
                  </a:lnTo>
                  <a:lnTo>
                    <a:pt x="282" y="321"/>
                  </a:lnTo>
                  <a:lnTo>
                    <a:pt x="282" y="321"/>
                  </a:lnTo>
                  <a:lnTo>
                    <a:pt x="249" y="302"/>
                  </a:lnTo>
                  <a:lnTo>
                    <a:pt x="234" y="293"/>
                  </a:lnTo>
                  <a:lnTo>
                    <a:pt x="218" y="284"/>
                  </a:lnTo>
                  <a:lnTo>
                    <a:pt x="217" y="284"/>
                  </a:lnTo>
                  <a:lnTo>
                    <a:pt x="217" y="284"/>
                  </a:lnTo>
                  <a:lnTo>
                    <a:pt x="231" y="296"/>
                  </a:lnTo>
                  <a:lnTo>
                    <a:pt x="246" y="307"/>
                  </a:lnTo>
                  <a:lnTo>
                    <a:pt x="261" y="316"/>
                  </a:lnTo>
                  <a:lnTo>
                    <a:pt x="278" y="325"/>
                  </a:lnTo>
                  <a:lnTo>
                    <a:pt x="278" y="325"/>
                  </a:lnTo>
                  <a:close/>
                  <a:moveTo>
                    <a:pt x="430" y="313"/>
                  </a:moveTo>
                  <a:lnTo>
                    <a:pt x="430" y="313"/>
                  </a:lnTo>
                  <a:lnTo>
                    <a:pt x="418" y="304"/>
                  </a:lnTo>
                  <a:lnTo>
                    <a:pt x="414" y="298"/>
                  </a:lnTo>
                  <a:lnTo>
                    <a:pt x="411" y="295"/>
                  </a:lnTo>
                  <a:lnTo>
                    <a:pt x="411" y="295"/>
                  </a:lnTo>
                  <a:lnTo>
                    <a:pt x="411" y="295"/>
                  </a:lnTo>
                  <a:lnTo>
                    <a:pt x="409" y="295"/>
                  </a:lnTo>
                  <a:lnTo>
                    <a:pt x="409" y="295"/>
                  </a:lnTo>
                  <a:lnTo>
                    <a:pt x="401" y="289"/>
                  </a:lnTo>
                  <a:lnTo>
                    <a:pt x="397" y="285"/>
                  </a:lnTo>
                  <a:lnTo>
                    <a:pt x="392" y="285"/>
                  </a:lnTo>
                  <a:lnTo>
                    <a:pt x="392" y="285"/>
                  </a:lnTo>
                  <a:lnTo>
                    <a:pt x="411" y="299"/>
                  </a:lnTo>
                  <a:lnTo>
                    <a:pt x="421" y="307"/>
                  </a:lnTo>
                  <a:lnTo>
                    <a:pt x="430" y="313"/>
                  </a:lnTo>
                  <a:lnTo>
                    <a:pt x="430" y="313"/>
                  </a:lnTo>
                  <a:close/>
                  <a:moveTo>
                    <a:pt x="200" y="287"/>
                  </a:moveTo>
                  <a:lnTo>
                    <a:pt x="200" y="287"/>
                  </a:lnTo>
                  <a:lnTo>
                    <a:pt x="200" y="289"/>
                  </a:lnTo>
                  <a:lnTo>
                    <a:pt x="203" y="290"/>
                  </a:lnTo>
                  <a:lnTo>
                    <a:pt x="208" y="292"/>
                  </a:lnTo>
                  <a:lnTo>
                    <a:pt x="208" y="292"/>
                  </a:lnTo>
                  <a:lnTo>
                    <a:pt x="205" y="287"/>
                  </a:lnTo>
                  <a:lnTo>
                    <a:pt x="202" y="287"/>
                  </a:lnTo>
                  <a:lnTo>
                    <a:pt x="200" y="287"/>
                  </a:lnTo>
                  <a:lnTo>
                    <a:pt x="200" y="287"/>
                  </a:lnTo>
                  <a:close/>
                  <a:moveTo>
                    <a:pt x="624" y="328"/>
                  </a:moveTo>
                  <a:lnTo>
                    <a:pt x="624" y="328"/>
                  </a:lnTo>
                  <a:lnTo>
                    <a:pt x="610" y="314"/>
                  </a:lnTo>
                  <a:lnTo>
                    <a:pt x="597" y="302"/>
                  </a:lnTo>
                  <a:lnTo>
                    <a:pt x="597" y="302"/>
                  </a:lnTo>
                  <a:lnTo>
                    <a:pt x="592" y="301"/>
                  </a:lnTo>
                  <a:lnTo>
                    <a:pt x="587" y="298"/>
                  </a:lnTo>
                  <a:lnTo>
                    <a:pt x="583" y="295"/>
                  </a:lnTo>
                  <a:lnTo>
                    <a:pt x="577" y="293"/>
                  </a:lnTo>
                  <a:lnTo>
                    <a:pt x="577" y="293"/>
                  </a:lnTo>
                  <a:lnTo>
                    <a:pt x="575" y="292"/>
                  </a:lnTo>
                  <a:lnTo>
                    <a:pt x="571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95" y="308"/>
                  </a:lnTo>
                  <a:lnTo>
                    <a:pt x="624" y="328"/>
                  </a:lnTo>
                  <a:lnTo>
                    <a:pt x="624" y="328"/>
                  </a:lnTo>
                  <a:close/>
                  <a:moveTo>
                    <a:pt x="589" y="295"/>
                  </a:moveTo>
                  <a:lnTo>
                    <a:pt x="589" y="295"/>
                  </a:lnTo>
                  <a:lnTo>
                    <a:pt x="590" y="293"/>
                  </a:lnTo>
                  <a:lnTo>
                    <a:pt x="589" y="292"/>
                  </a:lnTo>
                  <a:lnTo>
                    <a:pt x="587" y="290"/>
                  </a:lnTo>
                  <a:lnTo>
                    <a:pt x="589" y="290"/>
                  </a:lnTo>
                  <a:lnTo>
                    <a:pt x="589" y="290"/>
                  </a:lnTo>
                  <a:lnTo>
                    <a:pt x="586" y="289"/>
                  </a:lnTo>
                  <a:lnTo>
                    <a:pt x="586" y="289"/>
                  </a:lnTo>
                  <a:lnTo>
                    <a:pt x="587" y="292"/>
                  </a:lnTo>
                  <a:lnTo>
                    <a:pt x="589" y="295"/>
                  </a:lnTo>
                  <a:lnTo>
                    <a:pt x="589" y="295"/>
                  </a:lnTo>
                  <a:close/>
                  <a:moveTo>
                    <a:pt x="345" y="305"/>
                  </a:moveTo>
                  <a:lnTo>
                    <a:pt x="345" y="305"/>
                  </a:lnTo>
                  <a:lnTo>
                    <a:pt x="343" y="304"/>
                  </a:lnTo>
                  <a:lnTo>
                    <a:pt x="340" y="301"/>
                  </a:lnTo>
                  <a:lnTo>
                    <a:pt x="336" y="298"/>
                  </a:lnTo>
                  <a:lnTo>
                    <a:pt x="333" y="295"/>
                  </a:lnTo>
                  <a:lnTo>
                    <a:pt x="333" y="295"/>
                  </a:lnTo>
                  <a:lnTo>
                    <a:pt x="328" y="293"/>
                  </a:lnTo>
                  <a:lnTo>
                    <a:pt x="325" y="292"/>
                  </a:lnTo>
                  <a:lnTo>
                    <a:pt x="321" y="290"/>
                  </a:lnTo>
                  <a:lnTo>
                    <a:pt x="318" y="292"/>
                  </a:lnTo>
                  <a:lnTo>
                    <a:pt x="318" y="292"/>
                  </a:lnTo>
                  <a:lnTo>
                    <a:pt x="331" y="298"/>
                  </a:lnTo>
                  <a:lnTo>
                    <a:pt x="345" y="305"/>
                  </a:lnTo>
                  <a:lnTo>
                    <a:pt x="345" y="305"/>
                  </a:lnTo>
                  <a:close/>
                  <a:moveTo>
                    <a:pt x="171" y="314"/>
                  </a:moveTo>
                  <a:lnTo>
                    <a:pt x="171" y="314"/>
                  </a:lnTo>
                  <a:lnTo>
                    <a:pt x="177" y="314"/>
                  </a:lnTo>
                  <a:lnTo>
                    <a:pt x="177" y="314"/>
                  </a:lnTo>
                  <a:lnTo>
                    <a:pt x="179" y="305"/>
                  </a:lnTo>
                  <a:lnTo>
                    <a:pt x="185" y="296"/>
                  </a:lnTo>
                  <a:lnTo>
                    <a:pt x="185" y="296"/>
                  </a:lnTo>
                  <a:lnTo>
                    <a:pt x="183" y="295"/>
                  </a:lnTo>
                  <a:lnTo>
                    <a:pt x="182" y="293"/>
                  </a:lnTo>
                  <a:lnTo>
                    <a:pt x="180" y="293"/>
                  </a:lnTo>
                  <a:lnTo>
                    <a:pt x="180" y="293"/>
                  </a:lnTo>
                  <a:lnTo>
                    <a:pt x="176" y="304"/>
                  </a:lnTo>
                  <a:lnTo>
                    <a:pt x="171" y="314"/>
                  </a:lnTo>
                  <a:lnTo>
                    <a:pt x="171" y="314"/>
                  </a:lnTo>
                  <a:close/>
                  <a:moveTo>
                    <a:pt x="595" y="298"/>
                  </a:moveTo>
                  <a:lnTo>
                    <a:pt x="595" y="298"/>
                  </a:lnTo>
                  <a:lnTo>
                    <a:pt x="595" y="296"/>
                  </a:lnTo>
                  <a:lnTo>
                    <a:pt x="595" y="295"/>
                  </a:lnTo>
                  <a:lnTo>
                    <a:pt x="590" y="295"/>
                  </a:lnTo>
                  <a:lnTo>
                    <a:pt x="590" y="295"/>
                  </a:lnTo>
                  <a:lnTo>
                    <a:pt x="593" y="296"/>
                  </a:lnTo>
                  <a:lnTo>
                    <a:pt x="595" y="298"/>
                  </a:lnTo>
                  <a:lnTo>
                    <a:pt x="595" y="298"/>
                  </a:lnTo>
                  <a:close/>
                  <a:moveTo>
                    <a:pt x="221" y="307"/>
                  </a:moveTo>
                  <a:lnTo>
                    <a:pt x="221" y="307"/>
                  </a:lnTo>
                  <a:lnTo>
                    <a:pt x="211" y="299"/>
                  </a:lnTo>
                  <a:lnTo>
                    <a:pt x="203" y="296"/>
                  </a:lnTo>
                  <a:lnTo>
                    <a:pt x="194" y="295"/>
                  </a:lnTo>
                  <a:lnTo>
                    <a:pt x="194" y="295"/>
                  </a:lnTo>
                  <a:lnTo>
                    <a:pt x="194" y="298"/>
                  </a:lnTo>
                  <a:lnTo>
                    <a:pt x="192" y="299"/>
                  </a:lnTo>
                  <a:lnTo>
                    <a:pt x="192" y="299"/>
                  </a:lnTo>
                  <a:lnTo>
                    <a:pt x="205" y="307"/>
                  </a:lnTo>
                  <a:lnTo>
                    <a:pt x="215" y="314"/>
                  </a:lnTo>
                  <a:lnTo>
                    <a:pt x="238" y="327"/>
                  </a:lnTo>
                  <a:lnTo>
                    <a:pt x="238" y="327"/>
                  </a:lnTo>
                  <a:lnTo>
                    <a:pt x="273" y="348"/>
                  </a:lnTo>
                  <a:lnTo>
                    <a:pt x="273" y="348"/>
                  </a:lnTo>
                  <a:lnTo>
                    <a:pt x="278" y="351"/>
                  </a:lnTo>
                  <a:lnTo>
                    <a:pt x="281" y="353"/>
                  </a:lnTo>
                  <a:lnTo>
                    <a:pt x="285" y="353"/>
                  </a:lnTo>
                  <a:lnTo>
                    <a:pt x="285" y="353"/>
                  </a:lnTo>
                  <a:lnTo>
                    <a:pt x="272" y="342"/>
                  </a:lnTo>
                  <a:lnTo>
                    <a:pt x="255" y="330"/>
                  </a:lnTo>
                  <a:lnTo>
                    <a:pt x="221" y="307"/>
                  </a:lnTo>
                  <a:lnTo>
                    <a:pt x="221" y="307"/>
                  </a:lnTo>
                  <a:close/>
                  <a:moveTo>
                    <a:pt x="465" y="301"/>
                  </a:moveTo>
                  <a:lnTo>
                    <a:pt x="465" y="301"/>
                  </a:lnTo>
                  <a:lnTo>
                    <a:pt x="465" y="299"/>
                  </a:lnTo>
                  <a:lnTo>
                    <a:pt x="464" y="298"/>
                  </a:lnTo>
                  <a:lnTo>
                    <a:pt x="461" y="296"/>
                  </a:lnTo>
                  <a:lnTo>
                    <a:pt x="459" y="296"/>
                  </a:lnTo>
                  <a:lnTo>
                    <a:pt x="459" y="296"/>
                  </a:lnTo>
                  <a:lnTo>
                    <a:pt x="465" y="301"/>
                  </a:lnTo>
                  <a:lnTo>
                    <a:pt x="465" y="301"/>
                  </a:lnTo>
                  <a:close/>
                  <a:moveTo>
                    <a:pt x="351" y="304"/>
                  </a:moveTo>
                  <a:lnTo>
                    <a:pt x="351" y="304"/>
                  </a:lnTo>
                  <a:lnTo>
                    <a:pt x="351" y="302"/>
                  </a:lnTo>
                  <a:lnTo>
                    <a:pt x="348" y="301"/>
                  </a:lnTo>
                  <a:lnTo>
                    <a:pt x="345" y="298"/>
                  </a:lnTo>
                  <a:lnTo>
                    <a:pt x="345" y="298"/>
                  </a:lnTo>
                  <a:lnTo>
                    <a:pt x="345" y="301"/>
                  </a:lnTo>
                  <a:lnTo>
                    <a:pt x="346" y="302"/>
                  </a:lnTo>
                  <a:lnTo>
                    <a:pt x="351" y="304"/>
                  </a:lnTo>
                  <a:lnTo>
                    <a:pt x="351" y="304"/>
                  </a:lnTo>
                  <a:close/>
                  <a:moveTo>
                    <a:pt x="529" y="330"/>
                  </a:moveTo>
                  <a:lnTo>
                    <a:pt x="529" y="330"/>
                  </a:lnTo>
                  <a:lnTo>
                    <a:pt x="517" y="322"/>
                  </a:lnTo>
                  <a:lnTo>
                    <a:pt x="505" y="313"/>
                  </a:lnTo>
                  <a:lnTo>
                    <a:pt x="494" y="305"/>
                  </a:lnTo>
                  <a:lnTo>
                    <a:pt x="482" y="298"/>
                  </a:lnTo>
                  <a:lnTo>
                    <a:pt x="482" y="298"/>
                  </a:lnTo>
                  <a:lnTo>
                    <a:pt x="491" y="308"/>
                  </a:lnTo>
                  <a:lnTo>
                    <a:pt x="504" y="316"/>
                  </a:lnTo>
                  <a:lnTo>
                    <a:pt x="516" y="324"/>
                  </a:lnTo>
                  <a:lnTo>
                    <a:pt x="529" y="330"/>
                  </a:lnTo>
                  <a:lnTo>
                    <a:pt x="529" y="330"/>
                  </a:lnTo>
                  <a:close/>
                  <a:moveTo>
                    <a:pt x="508" y="333"/>
                  </a:moveTo>
                  <a:lnTo>
                    <a:pt x="508" y="333"/>
                  </a:lnTo>
                  <a:lnTo>
                    <a:pt x="488" y="314"/>
                  </a:lnTo>
                  <a:lnTo>
                    <a:pt x="478" y="307"/>
                  </a:lnTo>
                  <a:lnTo>
                    <a:pt x="467" y="299"/>
                  </a:lnTo>
                  <a:lnTo>
                    <a:pt x="467" y="299"/>
                  </a:lnTo>
                  <a:lnTo>
                    <a:pt x="470" y="305"/>
                  </a:lnTo>
                  <a:lnTo>
                    <a:pt x="475" y="310"/>
                  </a:lnTo>
                  <a:lnTo>
                    <a:pt x="485" y="319"/>
                  </a:lnTo>
                  <a:lnTo>
                    <a:pt x="497" y="327"/>
                  </a:lnTo>
                  <a:lnTo>
                    <a:pt x="508" y="333"/>
                  </a:lnTo>
                  <a:lnTo>
                    <a:pt x="508" y="333"/>
                  </a:lnTo>
                  <a:close/>
                  <a:moveTo>
                    <a:pt x="424" y="301"/>
                  </a:moveTo>
                  <a:lnTo>
                    <a:pt x="424" y="301"/>
                  </a:lnTo>
                  <a:lnTo>
                    <a:pt x="436" y="313"/>
                  </a:lnTo>
                  <a:lnTo>
                    <a:pt x="447" y="325"/>
                  </a:lnTo>
                  <a:lnTo>
                    <a:pt x="447" y="325"/>
                  </a:lnTo>
                  <a:lnTo>
                    <a:pt x="465" y="336"/>
                  </a:lnTo>
                  <a:lnTo>
                    <a:pt x="484" y="346"/>
                  </a:lnTo>
                  <a:lnTo>
                    <a:pt x="484" y="346"/>
                  </a:lnTo>
                  <a:lnTo>
                    <a:pt x="484" y="345"/>
                  </a:lnTo>
                  <a:lnTo>
                    <a:pt x="485" y="343"/>
                  </a:lnTo>
                  <a:lnTo>
                    <a:pt x="488" y="343"/>
                  </a:lnTo>
                  <a:lnTo>
                    <a:pt x="488" y="343"/>
                  </a:lnTo>
                  <a:lnTo>
                    <a:pt x="482" y="337"/>
                  </a:lnTo>
                  <a:lnTo>
                    <a:pt x="475" y="331"/>
                  </a:lnTo>
                  <a:lnTo>
                    <a:pt x="458" y="321"/>
                  </a:lnTo>
                  <a:lnTo>
                    <a:pt x="424" y="301"/>
                  </a:lnTo>
                  <a:lnTo>
                    <a:pt x="424" y="301"/>
                  </a:lnTo>
                  <a:close/>
                  <a:moveTo>
                    <a:pt x="452" y="307"/>
                  </a:moveTo>
                  <a:lnTo>
                    <a:pt x="452" y="307"/>
                  </a:lnTo>
                  <a:lnTo>
                    <a:pt x="450" y="307"/>
                  </a:lnTo>
                  <a:lnTo>
                    <a:pt x="450" y="305"/>
                  </a:lnTo>
                  <a:lnTo>
                    <a:pt x="450" y="304"/>
                  </a:lnTo>
                  <a:lnTo>
                    <a:pt x="450" y="304"/>
                  </a:lnTo>
                  <a:lnTo>
                    <a:pt x="447" y="304"/>
                  </a:lnTo>
                  <a:lnTo>
                    <a:pt x="447" y="304"/>
                  </a:lnTo>
                  <a:lnTo>
                    <a:pt x="447" y="304"/>
                  </a:lnTo>
                  <a:lnTo>
                    <a:pt x="449" y="307"/>
                  </a:lnTo>
                  <a:lnTo>
                    <a:pt x="450" y="307"/>
                  </a:lnTo>
                  <a:lnTo>
                    <a:pt x="452" y="307"/>
                  </a:lnTo>
                  <a:lnTo>
                    <a:pt x="452" y="307"/>
                  </a:lnTo>
                  <a:close/>
                  <a:moveTo>
                    <a:pt x="180" y="316"/>
                  </a:moveTo>
                  <a:lnTo>
                    <a:pt x="180" y="316"/>
                  </a:lnTo>
                  <a:lnTo>
                    <a:pt x="185" y="318"/>
                  </a:lnTo>
                  <a:lnTo>
                    <a:pt x="191" y="321"/>
                  </a:lnTo>
                  <a:lnTo>
                    <a:pt x="196" y="324"/>
                  </a:lnTo>
                  <a:lnTo>
                    <a:pt x="202" y="327"/>
                  </a:lnTo>
                  <a:lnTo>
                    <a:pt x="202" y="327"/>
                  </a:lnTo>
                  <a:lnTo>
                    <a:pt x="203" y="324"/>
                  </a:lnTo>
                  <a:lnTo>
                    <a:pt x="206" y="324"/>
                  </a:lnTo>
                  <a:lnTo>
                    <a:pt x="206" y="324"/>
                  </a:lnTo>
                  <a:lnTo>
                    <a:pt x="209" y="325"/>
                  </a:lnTo>
                  <a:lnTo>
                    <a:pt x="211" y="327"/>
                  </a:lnTo>
                  <a:lnTo>
                    <a:pt x="214" y="330"/>
                  </a:lnTo>
                  <a:lnTo>
                    <a:pt x="217" y="330"/>
                  </a:lnTo>
                  <a:lnTo>
                    <a:pt x="217" y="330"/>
                  </a:lnTo>
                  <a:lnTo>
                    <a:pt x="203" y="318"/>
                  </a:lnTo>
                  <a:lnTo>
                    <a:pt x="189" y="304"/>
                  </a:lnTo>
                  <a:lnTo>
                    <a:pt x="189" y="304"/>
                  </a:lnTo>
                  <a:lnTo>
                    <a:pt x="185" y="310"/>
                  </a:lnTo>
                  <a:lnTo>
                    <a:pt x="180" y="316"/>
                  </a:lnTo>
                  <a:lnTo>
                    <a:pt x="180" y="316"/>
                  </a:lnTo>
                  <a:close/>
                  <a:moveTo>
                    <a:pt x="647" y="313"/>
                  </a:moveTo>
                  <a:lnTo>
                    <a:pt x="647" y="313"/>
                  </a:lnTo>
                  <a:lnTo>
                    <a:pt x="644" y="310"/>
                  </a:lnTo>
                  <a:lnTo>
                    <a:pt x="642" y="308"/>
                  </a:lnTo>
                  <a:lnTo>
                    <a:pt x="641" y="308"/>
                  </a:lnTo>
                  <a:lnTo>
                    <a:pt x="641" y="308"/>
                  </a:lnTo>
                  <a:lnTo>
                    <a:pt x="644" y="311"/>
                  </a:lnTo>
                  <a:lnTo>
                    <a:pt x="647" y="313"/>
                  </a:lnTo>
                  <a:lnTo>
                    <a:pt x="647" y="313"/>
                  </a:lnTo>
                  <a:close/>
                  <a:moveTo>
                    <a:pt x="318" y="316"/>
                  </a:moveTo>
                  <a:lnTo>
                    <a:pt x="318" y="316"/>
                  </a:lnTo>
                  <a:lnTo>
                    <a:pt x="339" y="333"/>
                  </a:lnTo>
                  <a:lnTo>
                    <a:pt x="351" y="339"/>
                  </a:lnTo>
                  <a:lnTo>
                    <a:pt x="363" y="345"/>
                  </a:lnTo>
                  <a:lnTo>
                    <a:pt x="363" y="345"/>
                  </a:lnTo>
                  <a:lnTo>
                    <a:pt x="366" y="348"/>
                  </a:lnTo>
                  <a:lnTo>
                    <a:pt x="371" y="351"/>
                  </a:lnTo>
                  <a:lnTo>
                    <a:pt x="380" y="356"/>
                  </a:lnTo>
                  <a:lnTo>
                    <a:pt x="380" y="356"/>
                  </a:lnTo>
                  <a:lnTo>
                    <a:pt x="374" y="348"/>
                  </a:lnTo>
                  <a:lnTo>
                    <a:pt x="366" y="340"/>
                  </a:lnTo>
                  <a:lnTo>
                    <a:pt x="359" y="334"/>
                  </a:lnTo>
                  <a:lnTo>
                    <a:pt x="350" y="330"/>
                  </a:lnTo>
                  <a:lnTo>
                    <a:pt x="331" y="319"/>
                  </a:lnTo>
                  <a:lnTo>
                    <a:pt x="313" y="308"/>
                  </a:lnTo>
                  <a:lnTo>
                    <a:pt x="313" y="308"/>
                  </a:lnTo>
                  <a:lnTo>
                    <a:pt x="313" y="311"/>
                  </a:lnTo>
                  <a:lnTo>
                    <a:pt x="314" y="313"/>
                  </a:lnTo>
                  <a:lnTo>
                    <a:pt x="318" y="316"/>
                  </a:lnTo>
                  <a:lnTo>
                    <a:pt x="318" y="316"/>
                  </a:lnTo>
                  <a:close/>
                  <a:moveTo>
                    <a:pt x="499" y="340"/>
                  </a:moveTo>
                  <a:lnTo>
                    <a:pt x="499" y="340"/>
                  </a:lnTo>
                  <a:lnTo>
                    <a:pt x="494" y="337"/>
                  </a:lnTo>
                  <a:lnTo>
                    <a:pt x="490" y="333"/>
                  </a:lnTo>
                  <a:lnTo>
                    <a:pt x="485" y="328"/>
                  </a:lnTo>
                  <a:lnTo>
                    <a:pt x="485" y="325"/>
                  </a:lnTo>
                  <a:lnTo>
                    <a:pt x="485" y="322"/>
                  </a:lnTo>
                  <a:lnTo>
                    <a:pt x="485" y="322"/>
                  </a:lnTo>
                  <a:lnTo>
                    <a:pt x="479" y="318"/>
                  </a:lnTo>
                  <a:lnTo>
                    <a:pt x="472" y="316"/>
                  </a:lnTo>
                  <a:lnTo>
                    <a:pt x="462" y="313"/>
                  </a:lnTo>
                  <a:lnTo>
                    <a:pt x="455" y="310"/>
                  </a:lnTo>
                  <a:lnTo>
                    <a:pt x="455" y="310"/>
                  </a:lnTo>
                  <a:lnTo>
                    <a:pt x="464" y="319"/>
                  </a:lnTo>
                  <a:lnTo>
                    <a:pt x="476" y="327"/>
                  </a:lnTo>
                  <a:lnTo>
                    <a:pt x="499" y="340"/>
                  </a:lnTo>
                  <a:lnTo>
                    <a:pt x="499" y="340"/>
                  </a:lnTo>
                  <a:close/>
                  <a:moveTo>
                    <a:pt x="345" y="346"/>
                  </a:moveTo>
                  <a:lnTo>
                    <a:pt x="345" y="346"/>
                  </a:lnTo>
                  <a:lnTo>
                    <a:pt x="333" y="337"/>
                  </a:lnTo>
                  <a:lnTo>
                    <a:pt x="319" y="328"/>
                  </a:lnTo>
                  <a:lnTo>
                    <a:pt x="292" y="311"/>
                  </a:lnTo>
                  <a:lnTo>
                    <a:pt x="292" y="311"/>
                  </a:lnTo>
                  <a:lnTo>
                    <a:pt x="302" y="322"/>
                  </a:lnTo>
                  <a:lnTo>
                    <a:pt x="314" y="333"/>
                  </a:lnTo>
                  <a:lnTo>
                    <a:pt x="328" y="340"/>
                  </a:lnTo>
                  <a:lnTo>
                    <a:pt x="337" y="345"/>
                  </a:lnTo>
                  <a:lnTo>
                    <a:pt x="345" y="346"/>
                  </a:lnTo>
                  <a:lnTo>
                    <a:pt x="345" y="346"/>
                  </a:lnTo>
                  <a:close/>
                  <a:moveTo>
                    <a:pt x="667" y="327"/>
                  </a:moveTo>
                  <a:lnTo>
                    <a:pt x="667" y="327"/>
                  </a:lnTo>
                  <a:lnTo>
                    <a:pt x="658" y="319"/>
                  </a:lnTo>
                  <a:lnTo>
                    <a:pt x="653" y="316"/>
                  </a:lnTo>
                  <a:lnTo>
                    <a:pt x="647" y="313"/>
                  </a:lnTo>
                  <a:lnTo>
                    <a:pt x="647" y="313"/>
                  </a:lnTo>
                  <a:lnTo>
                    <a:pt x="658" y="321"/>
                  </a:lnTo>
                  <a:lnTo>
                    <a:pt x="662" y="324"/>
                  </a:lnTo>
                  <a:lnTo>
                    <a:pt x="667" y="327"/>
                  </a:lnTo>
                  <a:lnTo>
                    <a:pt x="667" y="327"/>
                  </a:lnTo>
                  <a:close/>
                  <a:moveTo>
                    <a:pt x="395" y="316"/>
                  </a:moveTo>
                  <a:lnTo>
                    <a:pt x="395" y="316"/>
                  </a:lnTo>
                  <a:lnTo>
                    <a:pt x="391" y="314"/>
                  </a:lnTo>
                  <a:lnTo>
                    <a:pt x="389" y="314"/>
                  </a:lnTo>
                  <a:lnTo>
                    <a:pt x="389" y="314"/>
                  </a:lnTo>
                  <a:lnTo>
                    <a:pt x="389" y="314"/>
                  </a:lnTo>
                  <a:lnTo>
                    <a:pt x="391" y="314"/>
                  </a:lnTo>
                  <a:lnTo>
                    <a:pt x="392" y="316"/>
                  </a:lnTo>
                  <a:lnTo>
                    <a:pt x="394" y="318"/>
                  </a:lnTo>
                  <a:lnTo>
                    <a:pt x="395" y="316"/>
                  </a:lnTo>
                  <a:lnTo>
                    <a:pt x="395" y="316"/>
                  </a:lnTo>
                  <a:close/>
                  <a:moveTo>
                    <a:pt x="743" y="331"/>
                  </a:moveTo>
                  <a:lnTo>
                    <a:pt x="743" y="331"/>
                  </a:lnTo>
                  <a:lnTo>
                    <a:pt x="740" y="327"/>
                  </a:lnTo>
                  <a:lnTo>
                    <a:pt x="734" y="322"/>
                  </a:lnTo>
                  <a:lnTo>
                    <a:pt x="725" y="314"/>
                  </a:lnTo>
                  <a:lnTo>
                    <a:pt x="725" y="314"/>
                  </a:lnTo>
                  <a:lnTo>
                    <a:pt x="734" y="324"/>
                  </a:lnTo>
                  <a:lnTo>
                    <a:pt x="743" y="331"/>
                  </a:lnTo>
                  <a:lnTo>
                    <a:pt x="743" y="331"/>
                  </a:lnTo>
                  <a:close/>
                  <a:moveTo>
                    <a:pt x="670" y="357"/>
                  </a:moveTo>
                  <a:lnTo>
                    <a:pt x="670" y="357"/>
                  </a:lnTo>
                  <a:lnTo>
                    <a:pt x="667" y="356"/>
                  </a:lnTo>
                  <a:lnTo>
                    <a:pt x="665" y="353"/>
                  </a:lnTo>
                  <a:lnTo>
                    <a:pt x="665" y="353"/>
                  </a:lnTo>
                  <a:lnTo>
                    <a:pt x="653" y="343"/>
                  </a:lnTo>
                  <a:lnTo>
                    <a:pt x="642" y="334"/>
                  </a:lnTo>
                  <a:lnTo>
                    <a:pt x="632" y="325"/>
                  </a:lnTo>
                  <a:lnTo>
                    <a:pt x="619" y="318"/>
                  </a:lnTo>
                  <a:lnTo>
                    <a:pt x="619" y="318"/>
                  </a:lnTo>
                  <a:lnTo>
                    <a:pt x="630" y="328"/>
                  </a:lnTo>
                  <a:lnTo>
                    <a:pt x="642" y="339"/>
                  </a:lnTo>
                  <a:lnTo>
                    <a:pt x="656" y="350"/>
                  </a:lnTo>
                  <a:lnTo>
                    <a:pt x="670" y="357"/>
                  </a:lnTo>
                  <a:lnTo>
                    <a:pt x="670" y="357"/>
                  </a:lnTo>
                  <a:close/>
                  <a:moveTo>
                    <a:pt x="360" y="321"/>
                  </a:moveTo>
                  <a:lnTo>
                    <a:pt x="360" y="321"/>
                  </a:lnTo>
                  <a:lnTo>
                    <a:pt x="365" y="325"/>
                  </a:lnTo>
                  <a:lnTo>
                    <a:pt x="371" y="330"/>
                  </a:lnTo>
                  <a:lnTo>
                    <a:pt x="383" y="336"/>
                  </a:lnTo>
                  <a:lnTo>
                    <a:pt x="383" y="336"/>
                  </a:lnTo>
                  <a:lnTo>
                    <a:pt x="378" y="331"/>
                  </a:lnTo>
                  <a:lnTo>
                    <a:pt x="372" y="327"/>
                  </a:lnTo>
                  <a:lnTo>
                    <a:pt x="366" y="322"/>
                  </a:lnTo>
                  <a:lnTo>
                    <a:pt x="360" y="321"/>
                  </a:lnTo>
                  <a:lnTo>
                    <a:pt x="360" y="321"/>
                  </a:lnTo>
                  <a:close/>
                  <a:moveTo>
                    <a:pt x="743" y="357"/>
                  </a:moveTo>
                  <a:lnTo>
                    <a:pt x="743" y="357"/>
                  </a:lnTo>
                  <a:lnTo>
                    <a:pt x="719" y="336"/>
                  </a:lnTo>
                  <a:lnTo>
                    <a:pt x="705" y="327"/>
                  </a:lnTo>
                  <a:lnTo>
                    <a:pt x="690" y="321"/>
                  </a:lnTo>
                  <a:lnTo>
                    <a:pt x="690" y="321"/>
                  </a:lnTo>
                  <a:lnTo>
                    <a:pt x="700" y="331"/>
                  </a:lnTo>
                  <a:lnTo>
                    <a:pt x="714" y="342"/>
                  </a:lnTo>
                  <a:lnTo>
                    <a:pt x="728" y="350"/>
                  </a:lnTo>
                  <a:lnTo>
                    <a:pt x="743" y="357"/>
                  </a:lnTo>
                  <a:lnTo>
                    <a:pt x="743" y="357"/>
                  </a:lnTo>
                  <a:close/>
                  <a:moveTo>
                    <a:pt x="726" y="324"/>
                  </a:moveTo>
                  <a:lnTo>
                    <a:pt x="726" y="324"/>
                  </a:lnTo>
                  <a:lnTo>
                    <a:pt x="723" y="321"/>
                  </a:lnTo>
                  <a:lnTo>
                    <a:pt x="723" y="321"/>
                  </a:lnTo>
                  <a:lnTo>
                    <a:pt x="725" y="322"/>
                  </a:lnTo>
                  <a:lnTo>
                    <a:pt x="726" y="324"/>
                  </a:lnTo>
                  <a:lnTo>
                    <a:pt x="726" y="324"/>
                  </a:lnTo>
                  <a:lnTo>
                    <a:pt x="726" y="324"/>
                  </a:lnTo>
                  <a:close/>
                  <a:moveTo>
                    <a:pt x="263" y="380"/>
                  </a:moveTo>
                  <a:lnTo>
                    <a:pt x="263" y="380"/>
                  </a:lnTo>
                  <a:lnTo>
                    <a:pt x="263" y="377"/>
                  </a:lnTo>
                  <a:lnTo>
                    <a:pt x="263" y="374"/>
                  </a:lnTo>
                  <a:lnTo>
                    <a:pt x="263" y="374"/>
                  </a:lnTo>
                  <a:lnTo>
                    <a:pt x="232" y="351"/>
                  </a:lnTo>
                  <a:lnTo>
                    <a:pt x="200" y="330"/>
                  </a:lnTo>
                  <a:lnTo>
                    <a:pt x="200" y="330"/>
                  </a:lnTo>
                  <a:lnTo>
                    <a:pt x="194" y="328"/>
                  </a:lnTo>
                  <a:lnTo>
                    <a:pt x="188" y="325"/>
                  </a:lnTo>
                  <a:lnTo>
                    <a:pt x="182" y="324"/>
                  </a:lnTo>
                  <a:lnTo>
                    <a:pt x="176" y="324"/>
                  </a:lnTo>
                  <a:lnTo>
                    <a:pt x="176" y="324"/>
                  </a:lnTo>
                  <a:lnTo>
                    <a:pt x="183" y="334"/>
                  </a:lnTo>
                  <a:lnTo>
                    <a:pt x="191" y="343"/>
                  </a:lnTo>
                  <a:lnTo>
                    <a:pt x="202" y="351"/>
                  </a:lnTo>
                  <a:lnTo>
                    <a:pt x="214" y="357"/>
                  </a:lnTo>
                  <a:lnTo>
                    <a:pt x="238" y="369"/>
                  </a:lnTo>
                  <a:lnTo>
                    <a:pt x="263" y="380"/>
                  </a:lnTo>
                  <a:lnTo>
                    <a:pt x="263" y="380"/>
                  </a:lnTo>
                  <a:close/>
                  <a:moveTo>
                    <a:pt x="467" y="345"/>
                  </a:moveTo>
                  <a:lnTo>
                    <a:pt x="467" y="345"/>
                  </a:lnTo>
                  <a:lnTo>
                    <a:pt x="464" y="343"/>
                  </a:lnTo>
                  <a:lnTo>
                    <a:pt x="462" y="343"/>
                  </a:lnTo>
                  <a:lnTo>
                    <a:pt x="459" y="337"/>
                  </a:lnTo>
                  <a:lnTo>
                    <a:pt x="459" y="337"/>
                  </a:lnTo>
                  <a:lnTo>
                    <a:pt x="452" y="334"/>
                  </a:lnTo>
                  <a:lnTo>
                    <a:pt x="444" y="328"/>
                  </a:lnTo>
                  <a:lnTo>
                    <a:pt x="435" y="325"/>
                  </a:lnTo>
                  <a:lnTo>
                    <a:pt x="432" y="325"/>
                  </a:lnTo>
                  <a:lnTo>
                    <a:pt x="427" y="328"/>
                  </a:lnTo>
                  <a:lnTo>
                    <a:pt x="427" y="328"/>
                  </a:lnTo>
                  <a:lnTo>
                    <a:pt x="423" y="327"/>
                  </a:lnTo>
                  <a:lnTo>
                    <a:pt x="421" y="327"/>
                  </a:lnTo>
                  <a:lnTo>
                    <a:pt x="420" y="327"/>
                  </a:lnTo>
                  <a:lnTo>
                    <a:pt x="420" y="327"/>
                  </a:lnTo>
                  <a:lnTo>
                    <a:pt x="468" y="357"/>
                  </a:lnTo>
                  <a:lnTo>
                    <a:pt x="468" y="357"/>
                  </a:lnTo>
                  <a:lnTo>
                    <a:pt x="470" y="357"/>
                  </a:lnTo>
                  <a:lnTo>
                    <a:pt x="472" y="356"/>
                  </a:lnTo>
                  <a:lnTo>
                    <a:pt x="472" y="356"/>
                  </a:lnTo>
                  <a:lnTo>
                    <a:pt x="475" y="356"/>
                  </a:lnTo>
                  <a:lnTo>
                    <a:pt x="475" y="356"/>
                  </a:lnTo>
                  <a:lnTo>
                    <a:pt x="490" y="365"/>
                  </a:lnTo>
                  <a:lnTo>
                    <a:pt x="497" y="371"/>
                  </a:lnTo>
                  <a:lnTo>
                    <a:pt x="505" y="375"/>
                  </a:lnTo>
                  <a:lnTo>
                    <a:pt x="505" y="375"/>
                  </a:lnTo>
                  <a:lnTo>
                    <a:pt x="513" y="383"/>
                  </a:lnTo>
                  <a:lnTo>
                    <a:pt x="522" y="391"/>
                  </a:lnTo>
                  <a:lnTo>
                    <a:pt x="531" y="398"/>
                  </a:lnTo>
                  <a:lnTo>
                    <a:pt x="537" y="400"/>
                  </a:lnTo>
                  <a:lnTo>
                    <a:pt x="542" y="401"/>
                  </a:lnTo>
                  <a:lnTo>
                    <a:pt x="542" y="401"/>
                  </a:lnTo>
                  <a:lnTo>
                    <a:pt x="514" y="375"/>
                  </a:lnTo>
                  <a:lnTo>
                    <a:pt x="514" y="375"/>
                  </a:lnTo>
                  <a:lnTo>
                    <a:pt x="507" y="374"/>
                  </a:lnTo>
                  <a:lnTo>
                    <a:pt x="505" y="372"/>
                  </a:lnTo>
                  <a:lnTo>
                    <a:pt x="504" y="369"/>
                  </a:lnTo>
                  <a:lnTo>
                    <a:pt x="504" y="369"/>
                  </a:lnTo>
                  <a:lnTo>
                    <a:pt x="502" y="371"/>
                  </a:lnTo>
                  <a:lnTo>
                    <a:pt x="500" y="369"/>
                  </a:lnTo>
                  <a:lnTo>
                    <a:pt x="499" y="368"/>
                  </a:lnTo>
                  <a:lnTo>
                    <a:pt x="496" y="368"/>
                  </a:lnTo>
                  <a:lnTo>
                    <a:pt x="496" y="368"/>
                  </a:lnTo>
                  <a:lnTo>
                    <a:pt x="496" y="366"/>
                  </a:lnTo>
                  <a:lnTo>
                    <a:pt x="496" y="365"/>
                  </a:lnTo>
                  <a:lnTo>
                    <a:pt x="496" y="365"/>
                  </a:lnTo>
                  <a:lnTo>
                    <a:pt x="491" y="365"/>
                  </a:lnTo>
                  <a:lnTo>
                    <a:pt x="487" y="363"/>
                  </a:lnTo>
                  <a:lnTo>
                    <a:pt x="487" y="363"/>
                  </a:lnTo>
                  <a:lnTo>
                    <a:pt x="485" y="359"/>
                  </a:lnTo>
                  <a:lnTo>
                    <a:pt x="482" y="357"/>
                  </a:lnTo>
                  <a:lnTo>
                    <a:pt x="482" y="357"/>
                  </a:lnTo>
                  <a:lnTo>
                    <a:pt x="479" y="356"/>
                  </a:lnTo>
                  <a:lnTo>
                    <a:pt x="478" y="354"/>
                  </a:lnTo>
                  <a:lnTo>
                    <a:pt x="478" y="353"/>
                  </a:lnTo>
                  <a:lnTo>
                    <a:pt x="478" y="353"/>
                  </a:lnTo>
                  <a:lnTo>
                    <a:pt x="472" y="350"/>
                  </a:lnTo>
                  <a:lnTo>
                    <a:pt x="468" y="348"/>
                  </a:lnTo>
                  <a:lnTo>
                    <a:pt x="467" y="345"/>
                  </a:lnTo>
                  <a:lnTo>
                    <a:pt x="467" y="345"/>
                  </a:lnTo>
                  <a:close/>
                  <a:moveTo>
                    <a:pt x="700" y="339"/>
                  </a:moveTo>
                  <a:lnTo>
                    <a:pt x="700" y="339"/>
                  </a:lnTo>
                  <a:lnTo>
                    <a:pt x="696" y="336"/>
                  </a:lnTo>
                  <a:lnTo>
                    <a:pt x="691" y="333"/>
                  </a:lnTo>
                  <a:lnTo>
                    <a:pt x="686" y="330"/>
                  </a:lnTo>
                  <a:lnTo>
                    <a:pt x="685" y="328"/>
                  </a:lnTo>
                  <a:lnTo>
                    <a:pt x="686" y="328"/>
                  </a:lnTo>
                  <a:lnTo>
                    <a:pt x="686" y="328"/>
                  </a:lnTo>
                  <a:lnTo>
                    <a:pt x="682" y="327"/>
                  </a:lnTo>
                  <a:lnTo>
                    <a:pt x="680" y="325"/>
                  </a:lnTo>
                  <a:lnTo>
                    <a:pt x="680" y="327"/>
                  </a:lnTo>
                  <a:lnTo>
                    <a:pt x="680" y="327"/>
                  </a:lnTo>
                  <a:lnTo>
                    <a:pt x="685" y="330"/>
                  </a:lnTo>
                  <a:lnTo>
                    <a:pt x="690" y="334"/>
                  </a:lnTo>
                  <a:lnTo>
                    <a:pt x="694" y="337"/>
                  </a:lnTo>
                  <a:lnTo>
                    <a:pt x="700" y="339"/>
                  </a:lnTo>
                  <a:lnTo>
                    <a:pt x="700" y="339"/>
                  </a:lnTo>
                  <a:close/>
                  <a:moveTo>
                    <a:pt x="429" y="336"/>
                  </a:moveTo>
                  <a:lnTo>
                    <a:pt x="429" y="336"/>
                  </a:lnTo>
                  <a:lnTo>
                    <a:pt x="420" y="331"/>
                  </a:lnTo>
                  <a:lnTo>
                    <a:pt x="415" y="328"/>
                  </a:lnTo>
                  <a:lnTo>
                    <a:pt x="411" y="328"/>
                  </a:lnTo>
                  <a:lnTo>
                    <a:pt x="411" y="328"/>
                  </a:lnTo>
                  <a:lnTo>
                    <a:pt x="420" y="333"/>
                  </a:lnTo>
                  <a:lnTo>
                    <a:pt x="424" y="336"/>
                  </a:lnTo>
                  <a:lnTo>
                    <a:pt x="429" y="336"/>
                  </a:lnTo>
                  <a:lnTo>
                    <a:pt x="429" y="336"/>
                  </a:lnTo>
                  <a:close/>
                  <a:moveTo>
                    <a:pt x="429" y="354"/>
                  </a:moveTo>
                  <a:lnTo>
                    <a:pt x="429" y="354"/>
                  </a:lnTo>
                  <a:lnTo>
                    <a:pt x="465" y="377"/>
                  </a:lnTo>
                  <a:lnTo>
                    <a:pt x="500" y="398"/>
                  </a:lnTo>
                  <a:lnTo>
                    <a:pt x="500" y="398"/>
                  </a:lnTo>
                  <a:lnTo>
                    <a:pt x="500" y="395"/>
                  </a:lnTo>
                  <a:lnTo>
                    <a:pt x="499" y="394"/>
                  </a:lnTo>
                  <a:lnTo>
                    <a:pt x="499" y="394"/>
                  </a:lnTo>
                  <a:lnTo>
                    <a:pt x="502" y="392"/>
                  </a:lnTo>
                  <a:lnTo>
                    <a:pt x="505" y="391"/>
                  </a:lnTo>
                  <a:lnTo>
                    <a:pt x="505" y="391"/>
                  </a:lnTo>
                  <a:lnTo>
                    <a:pt x="475" y="371"/>
                  </a:lnTo>
                  <a:lnTo>
                    <a:pt x="443" y="354"/>
                  </a:lnTo>
                  <a:lnTo>
                    <a:pt x="443" y="354"/>
                  </a:lnTo>
                  <a:lnTo>
                    <a:pt x="443" y="353"/>
                  </a:lnTo>
                  <a:lnTo>
                    <a:pt x="443" y="351"/>
                  </a:lnTo>
                  <a:lnTo>
                    <a:pt x="443" y="351"/>
                  </a:lnTo>
                  <a:lnTo>
                    <a:pt x="436" y="350"/>
                  </a:lnTo>
                  <a:lnTo>
                    <a:pt x="433" y="348"/>
                  </a:lnTo>
                  <a:lnTo>
                    <a:pt x="429" y="343"/>
                  </a:lnTo>
                  <a:lnTo>
                    <a:pt x="429" y="343"/>
                  </a:lnTo>
                  <a:lnTo>
                    <a:pt x="424" y="343"/>
                  </a:lnTo>
                  <a:lnTo>
                    <a:pt x="421" y="342"/>
                  </a:lnTo>
                  <a:lnTo>
                    <a:pt x="414" y="337"/>
                  </a:lnTo>
                  <a:lnTo>
                    <a:pt x="407" y="334"/>
                  </a:lnTo>
                  <a:lnTo>
                    <a:pt x="401" y="331"/>
                  </a:lnTo>
                  <a:lnTo>
                    <a:pt x="401" y="331"/>
                  </a:lnTo>
                  <a:lnTo>
                    <a:pt x="401" y="330"/>
                  </a:lnTo>
                  <a:lnTo>
                    <a:pt x="403" y="330"/>
                  </a:lnTo>
                  <a:lnTo>
                    <a:pt x="403" y="330"/>
                  </a:lnTo>
                  <a:lnTo>
                    <a:pt x="400" y="328"/>
                  </a:lnTo>
                  <a:lnTo>
                    <a:pt x="398" y="328"/>
                  </a:lnTo>
                  <a:lnTo>
                    <a:pt x="398" y="328"/>
                  </a:lnTo>
                  <a:lnTo>
                    <a:pt x="404" y="336"/>
                  </a:lnTo>
                  <a:lnTo>
                    <a:pt x="412" y="343"/>
                  </a:lnTo>
                  <a:lnTo>
                    <a:pt x="429" y="354"/>
                  </a:lnTo>
                  <a:lnTo>
                    <a:pt x="429" y="354"/>
                  </a:lnTo>
                  <a:close/>
                  <a:moveTo>
                    <a:pt x="656" y="449"/>
                  </a:moveTo>
                  <a:lnTo>
                    <a:pt x="656" y="449"/>
                  </a:lnTo>
                  <a:lnTo>
                    <a:pt x="653" y="444"/>
                  </a:lnTo>
                  <a:lnTo>
                    <a:pt x="648" y="439"/>
                  </a:lnTo>
                  <a:lnTo>
                    <a:pt x="639" y="432"/>
                  </a:lnTo>
                  <a:lnTo>
                    <a:pt x="639" y="432"/>
                  </a:lnTo>
                  <a:lnTo>
                    <a:pt x="639" y="430"/>
                  </a:lnTo>
                  <a:lnTo>
                    <a:pt x="641" y="429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639" y="427"/>
                  </a:lnTo>
                  <a:lnTo>
                    <a:pt x="639" y="427"/>
                  </a:lnTo>
                  <a:lnTo>
                    <a:pt x="639" y="427"/>
                  </a:lnTo>
                  <a:lnTo>
                    <a:pt x="641" y="426"/>
                  </a:lnTo>
                  <a:lnTo>
                    <a:pt x="641" y="424"/>
                  </a:lnTo>
                  <a:lnTo>
                    <a:pt x="641" y="423"/>
                  </a:lnTo>
                  <a:lnTo>
                    <a:pt x="641" y="423"/>
                  </a:lnTo>
                  <a:lnTo>
                    <a:pt x="627" y="411"/>
                  </a:lnTo>
                  <a:lnTo>
                    <a:pt x="613" y="400"/>
                  </a:lnTo>
                  <a:lnTo>
                    <a:pt x="613" y="400"/>
                  </a:lnTo>
                  <a:lnTo>
                    <a:pt x="615" y="398"/>
                  </a:lnTo>
                  <a:lnTo>
                    <a:pt x="613" y="398"/>
                  </a:lnTo>
                  <a:lnTo>
                    <a:pt x="613" y="398"/>
                  </a:lnTo>
                  <a:lnTo>
                    <a:pt x="571" y="369"/>
                  </a:lnTo>
                  <a:lnTo>
                    <a:pt x="571" y="369"/>
                  </a:lnTo>
                  <a:lnTo>
                    <a:pt x="554" y="359"/>
                  </a:lnTo>
                  <a:lnTo>
                    <a:pt x="545" y="351"/>
                  </a:lnTo>
                  <a:lnTo>
                    <a:pt x="539" y="345"/>
                  </a:lnTo>
                  <a:lnTo>
                    <a:pt x="539" y="345"/>
                  </a:lnTo>
                  <a:lnTo>
                    <a:pt x="540" y="343"/>
                  </a:lnTo>
                  <a:lnTo>
                    <a:pt x="540" y="342"/>
                  </a:lnTo>
                  <a:lnTo>
                    <a:pt x="540" y="342"/>
                  </a:lnTo>
                  <a:lnTo>
                    <a:pt x="534" y="339"/>
                  </a:lnTo>
                  <a:lnTo>
                    <a:pt x="528" y="336"/>
                  </a:lnTo>
                  <a:lnTo>
                    <a:pt x="523" y="333"/>
                  </a:lnTo>
                  <a:lnTo>
                    <a:pt x="517" y="330"/>
                  </a:lnTo>
                  <a:lnTo>
                    <a:pt x="517" y="330"/>
                  </a:lnTo>
                  <a:lnTo>
                    <a:pt x="549" y="363"/>
                  </a:lnTo>
                  <a:lnTo>
                    <a:pt x="583" y="394"/>
                  </a:lnTo>
                  <a:lnTo>
                    <a:pt x="618" y="423"/>
                  </a:lnTo>
                  <a:lnTo>
                    <a:pt x="656" y="449"/>
                  </a:lnTo>
                  <a:lnTo>
                    <a:pt x="656" y="449"/>
                  </a:lnTo>
                  <a:close/>
                  <a:moveTo>
                    <a:pt x="534" y="333"/>
                  </a:moveTo>
                  <a:lnTo>
                    <a:pt x="534" y="333"/>
                  </a:lnTo>
                  <a:lnTo>
                    <a:pt x="532" y="331"/>
                  </a:lnTo>
                  <a:lnTo>
                    <a:pt x="529" y="330"/>
                  </a:lnTo>
                  <a:lnTo>
                    <a:pt x="529" y="330"/>
                  </a:lnTo>
                  <a:lnTo>
                    <a:pt x="531" y="333"/>
                  </a:lnTo>
                  <a:lnTo>
                    <a:pt x="532" y="333"/>
                  </a:lnTo>
                  <a:lnTo>
                    <a:pt x="534" y="333"/>
                  </a:lnTo>
                  <a:lnTo>
                    <a:pt x="534" y="333"/>
                  </a:lnTo>
                  <a:close/>
                  <a:moveTo>
                    <a:pt x="282" y="371"/>
                  </a:moveTo>
                  <a:lnTo>
                    <a:pt x="282" y="371"/>
                  </a:lnTo>
                  <a:lnTo>
                    <a:pt x="276" y="365"/>
                  </a:lnTo>
                  <a:lnTo>
                    <a:pt x="270" y="360"/>
                  </a:lnTo>
                  <a:lnTo>
                    <a:pt x="257" y="351"/>
                  </a:lnTo>
                  <a:lnTo>
                    <a:pt x="257" y="351"/>
                  </a:lnTo>
                  <a:lnTo>
                    <a:pt x="241" y="340"/>
                  </a:lnTo>
                  <a:lnTo>
                    <a:pt x="235" y="336"/>
                  </a:lnTo>
                  <a:lnTo>
                    <a:pt x="228" y="333"/>
                  </a:lnTo>
                  <a:lnTo>
                    <a:pt x="228" y="333"/>
                  </a:lnTo>
                  <a:lnTo>
                    <a:pt x="240" y="343"/>
                  </a:lnTo>
                  <a:lnTo>
                    <a:pt x="253" y="354"/>
                  </a:lnTo>
                  <a:lnTo>
                    <a:pt x="282" y="371"/>
                  </a:lnTo>
                  <a:lnTo>
                    <a:pt x="282" y="371"/>
                  </a:lnTo>
                  <a:close/>
                  <a:moveTo>
                    <a:pt x="597" y="337"/>
                  </a:moveTo>
                  <a:lnTo>
                    <a:pt x="597" y="337"/>
                  </a:lnTo>
                  <a:lnTo>
                    <a:pt x="593" y="334"/>
                  </a:lnTo>
                  <a:lnTo>
                    <a:pt x="592" y="333"/>
                  </a:lnTo>
                  <a:lnTo>
                    <a:pt x="590" y="333"/>
                  </a:lnTo>
                  <a:lnTo>
                    <a:pt x="590" y="333"/>
                  </a:lnTo>
                  <a:lnTo>
                    <a:pt x="593" y="334"/>
                  </a:lnTo>
                  <a:lnTo>
                    <a:pt x="597" y="337"/>
                  </a:lnTo>
                  <a:lnTo>
                    <a:pt x="597" y="337"/>
                  </a:lnTo>
                  <a:close/>
                  <a:moveTo>
                    <a:pt x="246" y="337"/>
                  </a:moveTo>
                  <a:lnTo>
                    <a:pt x="246" y="337"/>
                  </a:lnTo>
                  <a:lnTo>
                    <a:pt x="244" y="334"/>
                  </a:lnTo>
                  <a:lnTo>
                    <a:pt x="243" y="334"/>
                  </a:lnTo>
                  <a:lnTo>
                    <a:pt x="241" y="334"/>
                  </a:lnTo>
                  <a:lnTo>
                    <a:pt x="241" y="334"/>
                  </a:lnTo>
                  <a:lnTo>
                    <a:pt x="243" y="337"/>
                  </a:lnTo>
                  <a:lnTo>
                    <a:pt x="244" y="337"/>
                  </a:lnTo>
                  <a:lnTo>
                    <a:pt x="246" y="337"/>
                  </a:lnTo>
                  <a:lnTo>
                    <a:pt x="246" y="337"/>
                  </a:lnTo>
                  <a:close/>
                  <a:moveTo>
                    <a:pt x="635" y="397"/>
                  </a:moveTo>
                  <a:lnTo>
                    <a:pt x="635" y="397"/>
                  </a:lnTo>
                  <a:lnTo>
                    <a:pt x="615" y="380"/>
                  </a:lnTo>
                  <a:lnTo>
                    <a:pt x="593" y="363"/>
                  </a:lnTo>
                  <a:lnTo>
                    <a:pt x="571" y="350"/>
                  </a:lnTo>
                  <a:lnTo>
                    <a:pt x="548" y="334"/>
                  </a:lnTo>
                  <a:lnTo>
                    <a:pt x="548" y="334"/>
                  </a:lnTo>
                  <a:lnTo>
                    <a:pt x="568" y="351"/>
                  </a:lnTo>
                  <a:lnTo>
                    <a:pt x="589" y="368"/>
                  </a:lnTo>
                  <a:lnTo>
                    <a:pt x="635" y="397"/>
                  </a:lnTo>
                  <a:lnTo>
                    <a:pt x="635" y="397"/>
                  </a:lnTo>
                  <a:close/>
                  <a:moveTo>
                    <a:pt x="391" y="342"/>
                  </a:moveTo>
                  <a:lnTo>
                    <a:pt x="391" y="342"/>
                  </a:lnTo>
                  <a:lnTo>
                    <a:pt x="407" y="353"/>
                  </a:lnTo>
                  <a:lnTo>
                    <a:pt x="424" y="363"/>
                  </a:lnTo>
                  <a:lnTo>
                    <a:pt x="424" y="363"/>
                  </a:lnTo>
                  <a:lnTo>
                    <a:pt x="423" y="359"/>
                  </a:lnTo>
                  <a:lnTo>
                    <a:pt x="421" y="357"/>
                  </a:lnTo>
                  <a:lnTo>
                    <a:pt x="423" y="354"/>
                  </a:lnTo>
                  <a:lnTo>
                    <a:pt x="423" y="354"/>
                  </a:lnTo>
                  <a:lnTo>
                    <a:pt x="406" y="345"/>
                  </a:lnTo>
                  <a:lnTo>
                    <a:pt x="389" y="336"/>
                  </a:lnTo>
                  <a:lnTo>
                    <a:pt x="389" y="336"/>
                  </a:lnTo>
                  <a:lnTo>
                    <a:pt x="391" y="337"/>
                  </a:lnTo>
                  <a:lnTo>
                    <a:pt x="391" y="339"/>
                  </a:lnTo>
                  <a:lnTo>
                    <a:pt x="391" y="342"/>
                  </a:lnTo>
                  <a:lnTo>
                    <a:pt x="391" y="342"/>
                  </a:lnTo>
                  <a:close/>
                  <a:moveTo>
                    <a:pt x="311" y="362"/>
                  </a:moveTo>
                  <a:lnTo>
                    <a:pt x="311" y="362"/>
                  </a:lnTo>
                  <a:lnTo>
                    <a:pt x="304" y="354"/>
                  </a:lnTo>
                  <a:lnTo>
                    <a:pt x="296" y="348"/>
                  </a:lnTo>
                  <a:lnTo>
                    <a:pt x="279" y="336"/>
                  </a:lnTo>
                  <a:lnTo>
                    <a:pt x="279" y="336"/>
                  </a:lnTo>
                  <a:lnTo>
                    <a:pt x="285" y="343"/>
                  </a:lnTo>
                  <a:lnTo>
                    <a:pt x="295" y="351"/>
                  </a:lnTo>
                  <a:lnTo>
                    <a:pt x="302" y="357"/>
                  </a:lnTo>
                  <a:lnTo>
                    <a:pt x="311" y="362"/>
                  </a:lnTo>
                  <a:lnTo>
                    <a:pt x="311" y="362"/>
                  </a:lnTo>
                  <a:close/>
                  <a:moveTo>
                    <a:pt x="331" y="403"/>
                  </a:moveTo>
                  <a:lnTo>
                    <a:pt x="331" y="403"/>
                  </a:lnTo>
                  <a:lnTo>
                    <a:pt x="375" y="433"/>
                  </a:lnTo>
                  <a:lnTo>
                    <a:pt x="375" y="433"/>
                  </a:lnTo>
                  <a:lnTo>
                    <a:pt x="398" y="450"/>
                  </a:lnTo>
                  <a:lnTo>
                    <a:pt x="411" y="456"/>
                  </a:lnTo>
                  <a:lnTo>
                    <a:pt x="418" y="459"/>
                  </a:lnTo>
                  <a:lnTo>
                    <a:pt x="424" y="461"/>
                  </a:lnTo>
                  <a:lnTo>
                    <a:pt x="424" y="461"/>
                  </a:lnTo>
                  <a:lnTo>
                    <a:pt x="421" y="453"/>
                  </a:lnTo>
                  <a:lnTo>
                    <a:pt x="417" y="449"/>
                  </a:lnTo>
                  <a:lnTo>
                    <a:pt x="404" y="438"/>
                  </a:lnTo>
                  <a:lnTo>
                    <a:pt x="378" y="421"/>
                  </a:lnTo>
                  <a:lnTo>
                    <a:pt x="378" y="421"/>
                  </a:lnTo>
                  <a:lnTo>
                    <a:pt x="374" y="421"/>
                  </a:lnTo>
                  <a:lnTo>
                    <a:pt x="372" y="423"/>
                  </a:lnTo>
                  <a:lnTo>
                    <a:pt x="371" y="423"/>
                  </a:lnTo>
                  <a:lnTo>
                    <a:pt x="371" y="423"/>
                  </a:lnTo>
                  <a:lnTo>
                    <a:pt x="365" y="418"/>
                  </a:lnTo>
                  <a:lnTo>
                    <a:pt x="360" y="414"/>
                  </a:lnTo>
                  <a:lnTo>
                    <a:pt x="356" y="407"/>
                  </a:lnTo>
                  <a:lnTo>
                    <a:pt x="351" y="403"/>
                  </a:lnTo>
                  <a:lnTo>
                    <a:pt x="351" y="403"/>
                  </a:lnTo>
                  <a:lnTo>
                    <a:pt x="342" y="398"/>
                  </a:lnTo>
                  <a:lnTo>
                    <a:pt x="333" y="392"/>
                  </a:lnTo>
                  <a:lnTo>
                    <a:pt x="333" y="392"/>
                  </a:lnTo>
                  <a:lnTo>
                    <a:pt x="325" y="386"/>
                  </a:lnTo>
                  <a:lnTo>
                    <a:pt x="325" y="386"/>
                  </a:lnTo>
                  <a:lnTo>
                    <a:pt x="298" y="369"/>
                  </a:lnTo>
                  <a:lnTo>
                    <a:pt x="298" y="369"/>
                  </a:lnTo>
                  <a:lnTo>
                    <a:pt x="290" y="365"/>
                  </a:lnTo>
                  <a:lnTo>
                    <a:pt x="282" y="360"/>
                  </a:lnTo>
                  <a:lnTo>
                    <a:pt x="282" y="360"/>
                  </a:lnTo>
                  <a:lnTo>
                    <a:pt x="282" y="359"/>
                  </a:lnTo>
                  <a:lnTo>
                    <a:pt x="282" y="357"/>
                  </a:lnTo>
                  <a:lnTo>
                    <a:pt x="282" y="357"/>
                  </a:lnTo>
                  <a:lnTo>
                    <a:pt x="273" y="353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55" y="343"/>
                  </a:lnTo>
                  <a:lnTo>
                    <a:pt x="246" y="337"/>
                  </a:lnTo>
                  <a:lnTo>
                    <a:pt x="246" y="337"/>
                  </a:lnTo>
                  <a:lnTo>
                    <a:pt x="269" y="354"/>
                  </a:lnTo>
                  <a:lnTo>
                    <a:pt x="289" y="371"/>
                  </a:lnTo>
                  <a:lnTo>
                    <a:pt x="310" y="388"/>
                  </a:lnTo>
                  <a:lnTo>
                    <a:pt x="331" y="403"/>
                  </a:lnTo>
                  <a:lnTo>
                    <a:pt x="331" y="403"/>
                  </a:lnTo>
                  <a:close/>
                  <a:moveTo>
                    <a:pt x="438" y="343"/>
                  </a:moveTo>
                  <a:lnTo>
                    <a:pt x="438" y="343"/>
                  </a:lnTo>
                  <a:lnTo>
                    <a:pt x="435" y="340"/>
                  </a:lnTo>
                  <a:lnTo>
                    <a:pt x="432" y="339"/>
                  </a:lnTo>
                  <a:lnTo>
                    <a:pt x="430" y="339"/>
                  </a:lnTo>
                  <a:lnTo>
                    <a:pt x="430" y="339"/>
                  </a:lnTo>
                  <a:lnTo>
                    <a:pt x="435" y="342"/>
                  </a:lnTo>
                  <a:lnTo>
                    <a:pt x="438" y="343"/>
                  </a:lnTo>
                  <a:lnTo>
                    <a:pt x="438" y="343"/>
                  </a:lnTo>
                  <a:close/>
                  <a:moveTo>
                    <a:pt x="324" y="351"/>
                  </a:moveTo>
                  <a:lnTo>
                    <a:pt x="324" y="351"/>
                  </a:lnTo>
                  <a:lnTo>
                    <a:pt x="321" y="348"/>
                  </a:lnTo>
                  <a:lnTo>
                    <a:pt x="319" y="346"/>
                  </a:lnTo>
                  <a:lnTo>
                    <a:pt x="319" y="345"/>
                  </a:lnTo>
                  <a:lnTo>
                    <a:pt x="319" y="345"/>
                  </a:lnTo>
                  <a:lnTo>
                    <a:pt x="316" y="345"/>
                  </a:lnTo>
                  <a:lnTo>
                    <a:pt x="314" y="343"/>
                  </a:lnTo>
                  <a:lnTo>
                    <a:pt x="313" y="343"/>
                  </a:lnTo>
                  <a:lnTo>
                    <a:pt x="310" y="343"/>
                  </a:lnTo>
                  <a:lnTo>
                    <a:pt x="310" y="343"/>
                  </a:lnTo>
                  <a:lnTo>
                    <a:pt x="313" y="345"/>
                  </a:lnTo>
                  <a:lnTo>
                    <a:pt x="318" y="348"/>
                  </a:lnTo>
                  <a:lnTo>
                    <a:pt x="321" y="350"/>
                  </a:lnTo>
                  <a:lnTo>
                    <a:pt x="324" y="351"/>
                  </a:lnTo>
                  <a:lnTo>
                    <a:pt x="324" y="351"/>
                  </a:lnTo>
                  <a:close/>
                  <a:moveTo>
                    <a:pt x="607" y="362"/>
                  </a:moveTo>
                  <a:lnTo>
                    <a:pt x="607" y="362"/>
                  </a:lnTo>
                  <a:lnTo>
                    <a:pt x="632" y="383"/>
                  </a:lnTo>
                  <a:lnTo>
                    <a:pt x="644" y="394"/>
                  </a:lnTo>
                  <a:lnTo>
                    <a:pt x="656" y="401"/>
                  </a:lnTo>
                  <a:lnTo>
                    <a:pt x="656" y="401"/>
                  </a:lnTo>
                  <a:lnTo>
                    <a:pt x="650" y="395"/>
                  </a:lnTo>
                  <a:lnTo>
                    <a:pt x="647" y="392"/>
                  </a:lnTo>
                  <a:lnTo>
                    <a:pt x="644" y="388"/>
                  </a:lnTo>
                  <a:lnTo>
                    <a:pt x="644" y="388"/>
                  </a:lnTo>
                  <a:lnTo>
                    <a:pt x="642" y="385"/>
                  </a:lnTo>
                  <a:lnTo>
                    <a:pt x="641" y="380"/>
                  </a:lnTo>
                  <a:lnTo>
                    <a:pt x="641" y="380"/>
                  </a:lnTo>
                  <a:lnTo>
                    <a:pt x="638" y="377"/>
                  </a:lnTo>
                  <a:lnTo>
                    <a:pt x="632" y="372"/>
                  </a:lnTo>
                  <a:lnTo>
                    <a:pt x="619" y="365"/>
                  </a:lnTo>
                  <a:lnTo>
                    <a:pt x="619" y="365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0" y="346"/>
                  </a:lnTo>
                  <a:lnTo>
                    <a:pt x="586" y="343"/>
                  </a:lnTo>
                  <a:lnTo>
                    <a:pt x="586" y="343"/>
                  </a:lnTo>
                  <a:lnTo>
                    <a:pt x="586" y="343"/>
                  </a:lnTo>
                  <a:lnTo>
                    <a:pt x="586" y="345"/>
                  </a:lnTo>
                  <a:lnTo>
                    <a:pt x="586" y="345"/>
                  </a:lnTo>
                  <a:lnTo>
                    <a:pt x="597" y="353"/>
                  </a:lnTo>
                  <a:lnTo>
                    <a:pt x="607" y="362"/>
                  </a:lnTo>
                  <a:lnTo>
                    <a:pt x="607" y="362"/>
                  </a:lnTo>
                  <a:close/>
                  <a:moveTo>
                    <a:pt x="446" y="346"/>
                  </a:moveTo>
                  <a:lnTo>
                    <a:pt x="446" y="346"/>
                  </a:lnTo>
                  <a:lnTo>
                    <a:pt x="443" y="345"/>
                  </a:lnTo>
                  <a:lnTo>
                    <a:pt x="441" y="343"/>
                  </a:lnTo>
                  <a:lnTo>
                    <a:pt x="439" y="345"/>
                  </a:lnTo>
                  <a:lnTo>
                    <a:pt x="439" y="345"/>
                  </a:lnTo>
                  <a:lnTo>
                    <a:pt x="443" y="346"/>
                  </a:lnTo>
                  <a:lnTo>
                    <a:pt x="444" y="348"/>
                  </a:lnTo>
                  <a:lnTo>
                    <a:pt x="446" y="346"/>
                  </a:lnTo>
                  <a:lnTo>
                    <a:pt x="446" y="346"/>
                  </a:lnTo>
                  <a:close/>
                  <a:moveTo>
                    <a:pt x="560" y="389"/>
                  </a:moveTo>
                  <a:lnTo>
                    <a:pt x="560" y="389"/>
                  </a:lnTo>
                  <a:lnTo>
                    <a:pt x="546" y="377"/>
                  </a:lnTo>
                  <a:lnTo>
                    <a:pt x="531" y="365"/>
                  </a:lnTo>
                  <a:lnTo>
                    <a:pt x="497" y="343"/>
                  </a:lnTo>
                  <a:lnTo>
                    <a:pt x="497" y="343"/>
                  </a:lnTo>
                  <a:lnTo>
                    <a:pt x="496" y="343"/>
                  </a:lnTo>
                  <a:lnTo>
                    <a:pt x="494" y="345"/>
                  </a:lnTo>
                  <a:lnTo>
                    <a:pt x="494" y="345"/>
                  </a:lnTo>
                  <a:lnTo>
                    <a:pt x="500" y="351"/>
                  </a:lnTo>
                  <a:lnTo>
                    <a:pt x="508" y="359"/>
                  </a:lnTo>
                  <a:lnTo>
                    <a:pt x="525" y="369"/>
                  </a:lnTo>
                  <a:lnTo>
                    <a:pt x="542" y="378"/>
                  </a:lnTo>
                  <a:lnTo>
                    <a:pt x="560" y="389"/>
                  </a:lnTo>
                  <a:lnTo>
                    <a:pt x="560" y="389"/>
                  </a:lnTo>
                  <a:close/>
                  <a:moveTo>
                    <a:pt x="610" y="346"/>
                  </a:moveTo>
                  <a:lnTo>
                    <a:pt x="610" y="346"/>
                  </a:lnTo>
                  <a:lnTo>
                    <a:pt x="609" y="345"/>
                  </a:lnTo>
                  <a:lnTo>
                    <a:pt x="607" y="343"/>
                  </a:lnTo>
                  <a:lnTo>
                    <a:pt x="606" y="343"/>
                  </a:lnTo>
                  <a:lnTo>
                    <a:pt x="606" y="343"/>
                  </a:lnTo>
                  <a:lnTo>
                    <a:pt x="606" y="345"/>
                  </a:lnTo>
                  <a:lnTo>
                    <a:pt x="607" y="346"/>
                  </a:lnTo>
                  <a:lnTo>
                    <a:pt x="609" y="346"/>
                  </a:lnTo>
                  <a:lnTo>
                    <a:pt x="610" y="346"/>
                  </a:lnTo>
                  <a:lnTo>
                    <a:pt x="610" y="346"/>
                  </a:lnTo>
                  <a:close/>
                  <a:moveTo>
                    <a:pt x="354" y="386"/>
                  </a:moveTo>
                  <a:lnTo>
                    <a:pt x="354" y="386"/>
                  </a:lnTo>
                  <a:lnTo>
                    <a:pt x="357" y="386"/>
                  </a:lnTo>
                  <a:lnTo>
                    <a:pt x="360" y="386"/>
                  </a:lnTo>
                  <a:lnTo>
                    <a:pt x="360" y="386"/>
                  </a:lnTo>
                  <a:lnTo>
                    <a:pt x="365" y="391"/>
                  </a:lnTo>
                  <a:lnTo>
                    <a:pt x="371" y="395"/>
                  </a:lnTo>
                  <a:lnTo>
                    <a:pt x="371" y="395"/>
                  </a:lnTo>
                  <a:lnTo>
                    <a:pt x="404" y="417"/>
                  </a:lnTo>
                  <a:lnTo>
                    <a:pt x="438" y="439"/>
                  </a:lnTo>
                  <a:lnTo>
                    <a:pt x="470" y="464"/>
                  </a:lnTo>
                  <a:lnTo>
                    <a:pt x="500" y="490"/>
                  </a:lnTo>
                  <a:lnTo>
                    <a:pt x="500" y="490"/>
                  </a:lnTo>
                  <a:lnTo>
                    <a:pt x="508" y="493"/>
                  </a:lnTo>
                  <a:lnTo>
                    <a:pt x="514" y="497"/>
                  </a:lnTo>
                  <a:lnTo>
                    <a:pt x="526" y="505"/>
                  </a:lnTo>
                  <a:lnTo>
                    <a:pt x="526" y="505"/>
                  </a:lnTo>
                  <a:lnTo>
                    <a:pt x="510" y="488"/>
                  </a:lnTo>
                  <a:lnTo>
                    <a:pt x="493" y="475"/>
                  </a:lnTo>
                  <a:lnTo>
                    <a:pt x="476" y="461"/>
                  </a:lnTo>
                  <a:lnTo>
                    <a:pt x="459" y="446"/>
                  </a:lnTo>
                  <a:lnTo>
                    <a:pt x="459" y="446"/>
                  </a:lnTo>
                  <a:lnTo>
                    <a:pt x="455" y="444"/>
                  </a:lnTo>
                  <a:lnTo>
                    <a:pt x="449" y="441"/>
                  </a:lnTo>
                  <a:lnTo>
                    <a:pt x="444" y="438"/>
                  </a:lnTo>
                  <a:lnTo>
                    <a:pt x="439" y="435"/>
                  </a:lnTo>
                  <a:lnTo>
                    <a:pt x="439" y="435"/>
                  </a:lnTo>
                  <a:lnTo>
                    <a:pt x="441" y="433"/>
                  </a:lnTo>
                  <a:lnTo>
                    <a:pt x="441" y="433"/>
                  </a:lnTo>
                  <a:lnTo>
                    <a:pt x="436" y="432"/>
                  </a:lnTo>
                  <a:lnTo>
                    <a:pt x="435" y="432"/>
                  </a:lnTo>
                  <a:lnTo>
                    <a:pt x="430" y="427"/>
                  </a:lnTo>
                  <a:lnTo>
                    <a:pt x="430" y="427"/>
                  </a:lnTo>
                  <a:lnTo>
                    <a:pt x="424" y="424"/>
                  </a:lnTo>
                  <a:lnTo>
                    <a:pt x="418" y="421"/>
                  </a:lnTo>
                  <a:lnTo>
                    <a:pt x="414" y="418"/>
                  </a:lnTo>
                  <a:lnTo>
                    <a:pt x="407" y="415"/>
                  </a:lnTo>
                  <a:lnTo>
                    <a:pt x="407" y="415"/>
                  </a:lnTo>
                  <a:lnTo>
                    <a:pt x="407" y="414"/>
                  </a:lnTo>
                  <a:lnTo>
                    <a:pt x="407" y="414"/>
                  </a:lnTo>
                  <a:lnTo>
                    <a:pt x="394" y="406"/>
                  </a:lnTo>
                  <a:lnTo>
                    <a:pt x="382" y="397"/>
                  </a:lnTo>
                  <a:lnTo>
                    <a:pt x="382" y="397"/>
                  </a:lnTo>
                  <a:lnTo>
                    <a:pt x="372" y="392"/>
                  </a:lnTo>
                  <a:lnTo>
                    <a:pt x="363" y="386"/>
                  </a:lnTo>
                  <a:lnTo>
                    <a:pt x="354" y="380"/>
                  </a:lnTo>
                  <a:lnTo>
                    <a:pt x="345" y="374"/>
                  </a:lnTo>
                  <a:lnTo>
                    <a:pt x="345" y="374"/>
                  </a:lnTo>
                  <a:lnTo>
                    <a:pt x="345" y="371"/>
                  </a:lnTo>
                  <a:lnTo>
                    <a:pt x="345" y="371"/>
                  </a:lnTo>
                  <a:lnTo>
                    <a:pt x="333" y="365"/>
                  </a:lnTo>
                  <a:lnTo>
                    <a:pt x="322" y="357"/>
                  </a:lnTo>
                  <a:lnTo>
                    <a:pt x="311" y="351"/>
                  </a:lnTo>
                  <a:lnTo>
                    <a:pt x="299" y="345"/>
                  </a:lnTo>
                  <a:lnTo>
                    <a:pt x="299" y="345"/>
                  </a:lnTo>
                  <a:lnTo>
                    <a:pt x="327" y="365"/>
                  </a:lnTo>
                  <a:lnTo>
                    <a:pt x="354" y="386"/>
                  </a:lnTo>
                  <a:lnTo>
                    <a:pt x="354" y="386"/>
                  </a:lnTo>
                  <a:close/>
                  <a:moveTo>
                    <a:pt x="685" y="363"/>
                  </a:moveTo>
                  <a:lnTo>
                    <a:pt x="685" y="363"/>
                  </a:lnTo>
                  <a:lnTo>
                    <a:pt x="680" y="357"/>
                  </a:lnTo>
                  <a:lnTo>
                    <a:pt x="676" y="353"/>
                  </a:lnTo>
                  <a:lnTo>
                    <a:pt x="664" y="345"/>
                  </a:lnTo>
                  <a:lnTo>
                    <a:pt x="664" y="345"/>
                  </a:lnTo>
                  <a:lnTo>
                    <a:pt x="674" y="356"/>
                  </a:lnTo>
                  <a:lnTo>
                    <a:pt x="679" y="360"/>
                  </a:lnTo>
                  <a:lnTo>
                    <a:pt x="685" y="363"/>
                  </a:lnTo>
                  <a:lnTo>
                    <a:pt x="685" y="363"/>
                  </a:lnTo>
                  <a:close/>
                  <a:moveTo>
                    <a:pt x="391" y="365"/>
                  </a:moveTo>
                  <a:lnTo>
                    <a:pt x="391" y="365"/>
                  </a:lnTo>
                  <a:lnTo>
                    <a:pt x="398" y="368"/>
                  </a:lnTo>
                  <a:lnTo>
                    <a:pt x="406" y="372"/>
                  </a:lnTo>
                  <a:lnTo>
                    <a:pt x="414" y="377"/>
                  </a:lnTo>
                  <a:lnTo>
                    <a:pt x="421" y="380"/>
                  </a:lnTo>
                  <a:lnTo>
                    <a:pt x="421" y="380"/>
                  </a:lnTo>
                  <a:lnTo>
                    <a:pt x="401" y="363"/>
                  </a:lnTo>
                  <a:lnTo>
                    <a:pt x="380" y="348"/>
                  </a:lnTo>
                  <a:lnTo>
                    <a:pt x="380" y="348"/>
                  </a:lnTo>
                  <a:lnTo>
                    <a:pt x="383" y="351"/>
                  </a:lnTo>
                  <a:lnTo>
                    <a:pt x="386" y="356"/>
                  </a:lnTo>
                  <a:lnTo>
                    <a:pt x="389" y="359"/>
                  </a:lnTo>
                  <a:lnTo>
                    <a:pt x="391" y="365"/>
                  </a:lnTo>
                  <a:lnTo>
                    <a:pt x="391" y="365"/>
                  </a:lnTo>
                  <a:close/>
                  <a:moveTo>
                    <a:pt x="435" y="388"/>
                  </a:moveTo>
                  <a:lnTo>
                    <a:pt x="435" y="388"/>
                  </a:lnTo>
                  <a:lnTo>
                    <a:pt x="439" y="392"/>
                  </a:lnTo>
                  <a:lnTo>
                    <a:pt x="444" y="398"/>
                  </a:lnTo>
                  <a:lnTo>
                    <a:pt x="444" y="398"/>
                  </a:lnTo>
                  <a:lnTo>
                    <a:pt x="455" y="404"/>
                  </a:lnTo>
                  <a:lnTo>
                    <a:pt x="467" y="412"/>
                  </a:lnTo>
                  <a:lnTo>
                    <a:pt x="467" y="412"/>
                  </a:lnTo>
                  <a:lnTo>
                    <a:pt x="497" y="435"/>
                  </a:lnTo>
                  <a:lnTo>
                    <a:pt x="497" y="435"/>
                  </a:lnTo>
                  <a:lnTo>
                    <a:pt x="502" y="435"/>
                  </a:lnTo>
                  <a:lnTo>
                    <a:pt x="507" y="436"/>
                  </a:lnTo>
                  <a:lnTo>
                    <a:pt x="511" y="439"/>
                  </a:lnTo>
                  <a:lnTo>
                    <a:pt x="514" y="441"/>
                  </a:lnTo>
                  <a:lnTo>
                    <a:pt x="514" y="441"/>
                  </a:lnTo>
                  <a:lnTo>
                    <a:pt x="504" y="432"/>
                  </a:lnTo>
                  <a:lnTo>
                    <a:pt x="493" y="423"/>
                  </a:lnTo>
                  <a:lnTo>
                    <a:pt x="484" y="412"/>
                  </a:lnTo>
                  <a:lnTo>
                    <a:pt x="476" y="401"/>
                  </a:lnTo>
                  <a:lnTo>
                    <a:pt x="476" y="401"/>
                  </a:lnTo>
                  <a:lnTo>
                    <a:pt x="467" y="397"/>
                  </a:lnTo>
                  <a:lnTo>
                    <a:pt x="458" y="391"/>
                  </a:lnTo>
                  <a:lnTo>
                    <a:pt x="447" y="383"/>
                  </a:lnTo>
                  <a:lnTo>
                    <a:pt x="436" y="377"/>
                  </a:lnTo>
                  <a:lnTo>
                    <a:pt x="436" y="377"/>
                  </a:lnTo>
                  <a:lnTo>
                    <a:pt x="435" y="374"/>
                  </a:lnTo>
                  <a:lnTo>
                    <a:pt x="435" y="374"/>
                  </a:lnTo>
                  <a:lnTo>
                    <a:pt x="429" y="372"/>
                  </a:lnTo>
                  <a:lnTo>
                    <a:pt x="426" y="371"/>
                  </a:lnTo>
                  <a:lnTo>
                    <a:pt x="424" y="368"/>
                  </a:lnTo>
                  <a:lnTo>
                    <a:pt x="424" y="368"/>
                  </a:lnTo>
                  <a:lnTo>
                    <a:pt x="420" y="366"/>
                  </a:lnTo>
                  <a:lnTo>
                    <a:pt x="417" y="365"/>
                  </a:lnTo>
                  <a:lnTo>
                    <a:pt x="414" y="362"/>
                  </a:lnTo>
                  <a:lnTo>
                    <a:pt x="409" y="360"/>
                  </a:lnTo>
                  <a:lnTo>
                    <a:pt x="409" y="360"/>
                  </a:lnTo>
                  <a:lnTo>
                    <a:pt x="409" y="359"/>
                  </a:lnTo>
                  <a:lnTo>
                    <a:pt x="409" y="359"/>
                  </a:lnTo>
                  <a:lnTo>
                    <a:pt x="404" y="356"/>
                  </a:lnTo>
                  <a:lnTo>
                    <a:pt x="398" y="353"/>
                  </a:lnTo>
                  <a:lnTo>
                    <a:pt x="394" y="350"/>
                  </a:lnTo>
                  <a:lnTo>
                    <a:pt x="389" y="348"/>
                  </a:lnTo>
                  <a:lnTo>
                    <a:pt x="389" y="348"/>
                  </a:lnTo>
                  <a:lnTo>
                    <a:pt x="412" y="368"/>
                  </a:lnTo>
                  <a:lnTo>
                    <a:pt x="435" y="388"/>
                  </a:lnTo>
                  <a:lnTo>
                    <a:pt x="435" y="388"/>
                  </a:lnTo>
                  <a:close/>
                  <a:moveTo>
                    <a:pt x="505" y="366"/>
                  </a:moveTo>
                  <a:lnTo>
                    <a:pt x="505" y="366"/>
                  </a:lnTo>
                  <a:lnTo>
                    <a:pt x="494" y="357"/>
                  </a:lnTo>
                  <a:lnTo>
                    <a:pt x="487" y="353"/>
                  </a:lnTo>
                  <a:lnTo>
                    <a:pt x="481" y="350"/>
                  </a:lnTo>
                  <a:lnTo>
                    <a:pt x="481" y="350"/>
                  </a:lnTo>
                  <a:lnTo>
                    <a:pt x="493" y="360"/>
                  </a:lnTo>
                  <a:lnTo>
                    <a:pt x="499" y="365"/>
                  </a:lnTo>
                  <a:lnTo>
                    <a:pt x="505" y="366"/>
                  </a:lnTo>
                  <a:lnTo>
                    <a:pt x="505" y="366"/>
                  </a:lnTo>
                  <a:close/>
                  <a:moveTo>
                    <a:pt x="420" y="394"/>
                  </a:moveTo>
                  <a:lnTo>
                    <a:pt x="420" y="394"/>
                  </a:lnTo>
                  <a:lnTo>
                    <a:pt x="403" y="383"/>
                  </a:lnTo>
                  <a:lnTo>
                    <a:pt x="388" y="372"/>
                  </a:lnTo>
                  <a:lnTo>
                    <a:pt x="388" y="372"/>
                  </a:lnTo>
                  <a:lnTo>
                    <a:pt x="377" y="369"/>
                  </a:lnTo>
                  <a:lnTo>
                    <a:pt x="368" y="363"/>
                  </a:lnTo>
                  <a:lnTo>
                    <a:pt x="360" y="357"/>
                  </a:lnTo>
                  <a:lnTo>
                    <a:pt x="353" y="351"/>
                  </a:lnTo>
                  <a:lnTo>
                    <a:pt x="353" y="351"/>
                  </a:lnTo>
                  <a:lnTo>
                    <a:pt x="348" y="353"/>
                  </a:lnTo>
                  <a:lnTo>
                    <a:pt x="345" y="353"/>
                  </a:lnTo>
                  <a:lnTo>
                    <a:pt x="345" y="353"/>
                  </a:lnTo>
                  <a:lnTo>
                    <a:pt x="356" y="360"/>
                  </a:lnTo>
                  <a:lnTo>
                    <a:pt x="369" y="368"/>
                  </a:lnTo>
                  <a:lnTo>
                    <a:pt x="395" y="383"/>
                  </a:lnTo>
                  <a:lnTo>
                    <a:pt x="395" y="383"/>
                  </a:lnTo>
                  <a:lnTo>
                    <a:pt x="407" y="391"/>
                  </a:lnTo>
                  <a:lnTo>
                    <a:pt x="414" y="395"/>
                  </a:lnTo>
                  <a:lnTo>
                    <a:pt x="421" y="398"/>
                  </a:lnTo>
                  <a:lnTo>
                    <a:pt x="421" y="398"/>
                  </a:lnTo>
                  <a:lnTo>
                    <a:pt x="420" y="397"/>
                  </a:lnTo>
                  <a:lnTo>
                    <a:pt x="420" y="394"/>
                  </a:lnTo>
                  <a:lnTo>
                    <a:pt x="420" y="394"/>
                  </a:lnTo>
                  <a:close/>
                  <a:moveTo>
                    <a:pt x="708" y="365"/>
                  </a:moveTo>
                  <a:lnTo>
                    <a:pt x="708" y="365"/>
                  </a:lnTo>
                  <a:lnTo>
                    <a:pt x="700" y="359"/>
                  </a:lnTo>
                  <a:lnTo>
                    <a:pt x="693" y="353"/>
                  </a:lnTo>
                  <a:lnTo>
                    <a:pt x="693" y="353"/>
                  </a:lnTo>
                  <a:lnTo>
                    <a:pt x="700" y="360"/>
                  </a:lnTo>
                  <a:lnTo>
                    <a:pt x="703" y="363"/>
                  </a:lnTo>
                  <a:lnTo>
                    <a:pt x="708" y="365"/>
                  </a:lnTo>
                  <a:lnTo>
                    <a:pt x="708" y="365"/>
                  </a:lnTo>
                  <a:close/>
                  <a:moveTo>
                    <a:pt x="715" y="360"/>
                  </a:moveTo>
                  <a:lnTo>
                    <a:pt x="715" y="360"/>
                  </a:lnTo>
                  <a:lnTo>
                    <a:pt x="726" y="371"/>
                  </a:lnTo>
                  <a:lnTo>
                    <a:pt x="737" y="383"/>
                  </a:lnTo>
                  <a:lnTo>
                    <a:pt x="737" y="383"/>
                  </a:lnTo>
                  <a:lnTo>
                    <a:pt x="743" y="388"/>
                  </a:lnTo>
                  <a:lnTo>
                    <a:pt x="747" y="391"/>
                  </a:lnTo>
                  <a:lnTo>
                    <a:pt x="751" y="391"/>
                  </a:lnTo>
                  <a:lnTo>
                    <a:pt x="751" y="391"/>
                  </a:lnTo>
                  <a:lnTo>
                    <a:pt x="749" y="388"/>
                  </a:lnTo>
                  <a:lnTo>
                    <a:pt x="746" y="385"/>
                  </a:lnTo>
                  <a:lnTo>
                    <a:pt x="741" y="378"/>
                  </a:lnTo>
                  <a:lnTo>
                    <a:pt x="741" y="378"/>
                  </a:lnTo>
                  <a:lnTo>
                    <a:pt x="735" y="374"/>
                  </a:lnTo>
                  <a:lnTo>
                    <a:pt x="734" y="372"/>
                  </a:lnTo>
                  <a:lnTo>
                    <a:pt x="734" y="369"/>
                  </a:lnTo>
                  <a:lnTo>
                    <a:pt x="734" y="369"/>
                  </a:lnTo>
                  <a:lnTo>
                    <a:pt x="728" y="368"/>
                  </a:lnTo>
                  <a:lnTo>
                    <a:pt x="728" y="368"/>
                  </a:lnTo>
                  <a:lnTo>
                    <a:pt x="725" y="365"/>
                  </a:lnTo>
                  <a:lnTo>
                    <a:pt x="723" y="362"/>
                  </a:lnTo>
                  <a:lnTo>
                    <a:pt x="723" y="362"/>
                  </a:lnTo>
                  <a:lnTo>
                    <a:pt x="717" y="359"/>
                  </a:lnTo>
                  <a:lnTo>
                    <a:pt x="715" y="357"/>
                  </a:lnTo>
                  <a:lnTo>
                    <a:pt x="715" y="356"/>
                  </a:lnTo>
                  <a:lnTo>
                    <a:pt x="715" y="356"/>
                  </a:lnTo>
                  <a:lnTo>
                    <a:pt x="712" y="356"/>
                  </a:lnTo>
                  <a:lnTo>
                    <a:pt x="709" y="354"/>
                  </a:lnTo>
                  <a:lnTo>
                    <a:pt x="709" y="354"/>
                  </a:lnTo>
                  <a:lnTo>
                    <a:pt x="711" y="356"/>
                  </a:lnTo>
                  <a:lnTo>
                    <a:pt x="712" y="357"/>
                  </a:lnTo>
                  <a:lnTo>
                    <a:pt x="715" y="360"/>
                  </a:lnTo>
                  <a:lnTo>
                    <a:pt x="715" y="360"/>
                  </a:lnTo>
                  <a:close/>
                  <a:moveTo>
                    <a:pt x="638" y="360"/>
                  </a:moveTo>
                  <a:lnTo>
                    <a:pt x="638" y="360"/>
                  </a:lnTo>
                  <a:lnTo>
                    <a:pt x="636" y="357"/>
                  </a:lnTo>
                  <a:lnTo>
                    <a:pt x="635" y="357"/>
                  </a:lnTo>
                  <a:lnTo>
                    <a:pt x="633" y="357"/>
                  </a:lnTo>
                  <a:lnTo>
                    <a:pt x="633" y="357"/>
                  </a:lnTo>
                  <a:lnTo>
                    <a:pt x="633" y="359"/>
                  </a:lnTo>
                  <a:lnTo>
                    <a:pt x="635" y="360"/>
                  </a:lnTo>
                  <a:lnTo>
                    <a:pt x="636" y="360"/>
                  </a:lnTo>
                  <a:lnTo>
                    <a:pt x="638" y="360"/>
                  </a:lnTo>
                  <a:lnTo>
                    <a:pt x="638" y="360"/>
                  </a:lnTo>
                  <a:close/>
                  <a:moveTo>
                    <a:pt x="382" y="386"/>
                  </a:moveTo>
                  <a:lnTo>
                    <a:pt x="382" y="386"/>
                  </a:lnTo>
                  <a:lnTo>
                    <a:pt x="420" y="411"/>
                  </a:lnTo>
                  <a:lnTo>
                    <a:pt x="439" y="423"/>
                  </a:lnTo>
                  <a:lnTo>
                    <a:pt x="459" y="433"/>
                  </a:lnTo>
                  <a:lnTo>
                    <a:pt x="459" y="433"/>
                  </a:lnTo>
                  <a:lnTo>
                    <a:pt x="449" y="421"/>
                  </a:lnTo>
                  <a:lnTo>
                    <a:pt x="435" y="412"/>
                  </a:lnTo>
                  <a:lnTo>
                    <a:pt x="406" y="395"/>
                  </a:lnTo>
                  <a:lnTo>
                    <a:pt x="406" y="395"/>
                  </a:lnTo>
                  <a:lnTo>
                    <a:pt x="377" y="377"/>
                  </a:lnTo>
                  <a:lnTo>
                    <a:pt x="363" y="368"/>
                  </a:lnTo>
                  <a:lnTo>
                    <a:pt x="348" y="362"/>
                  </a:lnTo>
                  <a:lnTo>
                    <a:pt x="348" y="362"/>
                  </a:lnTo>
                  <a:lnTo>
                    <a:pt x="356" y="368"/>
                  </a:lnTo>
                  <a:lnTo>
                    <a:pt x="363" y="374"/>
                  </a:lnTo>
                  <a:lnTo>
                    <a:pt x="382" y="386"/>
                  </a:lnTo>
                  <a:lnTo>
                    <a:pt x="382" y="386"/>
                  </a:lnTo>
                  <a:close/>
                  <a:moveTo>
                    <a:pt x="668" y="365"/>
                  </a:moveTo>
                  <a:lnTo>
                    <a:pt x="668" y="365"/>
                  </a:lnTo>
                  <a:lnTo>
                    <a:pt x="667" y="362"/>
                  </a:lnTo>
                  <a:lnTo>
                    <a:pt x="664" y="362"/>
                  </a:lnTo>
                  <a:lnTo>
                    <a:pt x="664" y="362"/>
                  </a:lnTo>
                  <a:lnTo>
                    <a:pt x="665" y="363"/>
                  </a:lnTo>
                  <a:lnTo>
                    <a:pt x="667" y="365"/>
                  </a:lnTo>
                  <a:lnTo>
                    <a:pt x="668" y="365"/>
                  </a:lnTo>
                  <a:lnTo>
                    <a:pt x="668" y="365"/>
                  </a:lnTo>
                  <a:close/>
                  <a:moveTo>
                    <a:pt x="630" y="366"/>
                  </a:moveTo>
                  <a:lnTo>
                    <a:pt x="630" y="366"/>
                  </a:lnTo>
                  <a:lnTo>
                    <a:pt x="635" y="369"/>
                  </a:lnTo>
                  <a:lnTo>
                    <a:pt x="641" y="374"/>
                  </a:lnTo>
                  <a:lnTo>
                    <a:pt x="647" y="377"/>
                  </a:lnTo>
                  <a:lnTo>
                    <a:pt x="651" y="380"/>
                  </a:lnTo>
                  <a:lnTo>
                    <a:pt x="651" y="380"/>
                  </a:lnTo>
                  <a:lnTo>
                    <a:pt x="648" y="377"/>
                  </a:lnTo>
                  <a:lnTo>
                    <a:pt x="647" y="375"/>
                  </a:lnTo>
                  <a:lnTo>
                    <a:pt x="647" y="374"/>
                  </a:lnTo>
                  <a:lnTo>
                    <a:pt x="647" y="374"/>
                  </a:lnTo>
                  <a:lnTo>
                    <a:pt x="642" y="371"/>
                  </a:lnTo>
                  <a:lnTo>
                    <a:pt x="639" y="368"/>
                  </a:lnTo>
                  <a:lnTo>
                    <a:pt x="632" y="363"/>
                  </a:lnTo>
                  <a:lnTo>
                    <a:pt x="632" y="363"/>
                  </a:lnTo>
                  <a:lnTo>
                    <a:pt x="630" y="365"/>
                  </a:lnTo>
                  <a:lnTo>
                    <a:pt x="630" y="365"/>
                  </a:lnTo>
                  <a:lnTo>
                    <a:pt x="630" y="366"/>
                  </a:lnTo>
                  <a:lnTo>
                    <a:pt x="630" y="366"/>
                  </a:lnTo>
                  <a:close/>
                  <a:moveTo>
                    <a:pt x="763" y="382"/>
                  </a:moveTo>
                  <a:lnTo>
                    <a:pt x="763" y="382"/>
                  </a:lnTo>
                  <a:lnTo>
                    <a:pt x="761" y="369"/>
                  </a:lnTo>
                  <a:lnTo>
                    <a:pt x="761" y="369"/>
                  </a:lnTo>
                  <a:lnTo>
                    <a:pt x="751" y="368"/>
                  </a:lnTo>
                  <a:lnTo>
                    <a:pt x="741" y="363"/>
                  </a:lnTo>
                  <a:lnTo>
                    <a:pt x="741" y="363"/>
                  </a:lnTo>
                  <a:lnTo>
                    <a:pt x="746" y="368"/>
                  </a:lnTo>
                  <a:lnTo>
                    <a:pt x="752" y="372"/>
                  </a:lnTo>
                  <a:lnTo>
                    <a:pt x="763" y="382"/>
                  </a:lnTo>
                  <a:lnTo>
                    <a:pt x="763" y="382"/>
                  </a:lnTo>
                  <a:close/>
                  <a:moveTo>
                    <a:pt x="668" y="383"/>
                  </a:moveTo>
                  <a:lnTo>
                    <a:pt x="668" y="383"/>
                  </a:lnTo>
                  <a:lnTo>
                    <a:pt x="665" y="380"/>
                  </a:lnTo>
                  <a:lnTo>
                    <a:pt x="664" y="378"/>
                  </a:lnTo>
                  <a:lnTo>
                    <a:pt x="662" y="375"/>
                  </a:lnTo>
                  <a:lnTo>
                    <a:pt x="662" y="375"/>
                  </a:lnTo>
                  <a:lnTo>
                    <a:pt x="658" y="374"/>
                  </a:lnTo>
                  <a:lnTo>
                    <a:pt x="651" y="371"/>
                  </a:lnTo>
                  <a:lnTo>
                    <a:pt x="642" y="365"/>
                  </a:lnTo>
                  <a:lnTo>
                    <a:pt x="642" y="365"/>
                  </a:lnTo>
                  <a:lnTo>
                    <a:pt x="647" y="371"/>
                  </a:lnTo>
                  <a:lnTo>
                    <a:pt x="654" y="377"/>
                  </a:lnTo>
                  <a:lnTo>
                    <a:pt x="661" y="382"/>
                  </a:lnTo>
                  <a:lnTo>
                    <a:pt x="668" y="383"/>
                  </a:lnTo>
                  <a:lnTo>
                    <a:pt x="668" y="383"/>
                  </a:lnTo>
                  <a:close/>
                  <a:moveTo>
                    <a:pt x="316" y="368"/>
                  </a:moveTo>
                  <a:lnTo>
                    <a:pt x="316" y="368"/>
                  </a:lnTo>
                  <a:lnTo>
                    <a:pt x="333" y="382"/>
                  </a:lnTo>
                  <a:lnTo>
                    <a:pt x="353" y="394"/>
                  </a:lnTo>
                  <a:lnTo>
                    <a:pt x="353" y="394"/>
                  </a:lnTo>
                  <a:lnTo>
                    <a:pt x="351" y="391"/>
                  </a:lnTo>
                  <a:lnTo>
                    <a:pt x="350" y="388"/>
                  </a:lnTo>
                  <a:lnTo>
                    <a:pt x="343" y="383"/>
                  </a:lnTo>
                  <a:lnTo>
                    <a:pt x="339" y="380"/>
                  </a:lnTo>
                  <a:lnTo>
                    <a:pt x="334" y="374"/>
                  </a:lnTo>
                  <a:lnTo>
                    <a:pt x="334" y="374"/>
                  </a:lnTo>
                  <a:lnTo>
                    <a:pt x="327" y="369"/>
                  </a:lnTo>
                  <a:lnTo>
                    <a:pt x="319" y="365"/>
                  </a:lnTo>
                  <a:lnTo>
                    <a:pt x="319" y="365"/>
                  </a:lnTo>
                  <a:lnTo>
                    <a:pt x="318" y="365"/>
                  </a:lnTo>
                  <a:lnTo>
                    <a:pt x="318" y="365"/>
                  </a:lnTo>
                  <a:lnTo>
                    <a:pt x="316" y="368"/>
                  </a:lnTo>
                  <a:lnTo>
                    <a:pt x="316" y="368"/>
                  </a:lnTo>
                  <a:close/>
                  <a:moveTo>
                    <a:pt x="680" y="374"/>
                  </a:moveTo>
                  <a:lnTo>
                    <a:pt x="680" y="374"/>
                  </a:lnTo>
                  <a:lnTo>
                    <a:pt x="674" y="369"/>
                  </a:lnTo>
                  <a:lnTo>
                    <a:pt x="671" y="368"/>
                  </a:lnTo>
                  <a:lnTo>
                    <a:pt x="668" y="366"/>
                  </a:lnTo>
                  <a:lnTo>
                    <a:pt x="668" y="366"/>
                  </a:lnTo>
                  <a:lnTo>
                    <a:pt x="674" y="371"/>
                  </a:lnTo>
                  <a:lnTo>
                    <a:pt x="677" y="374"/>
                  </a:lnTo>
                  <a:lnTo>
                    <a:pt x="680" y="374"/>
                  </a:lnTo>
                  <a:lnTo>
                    <a:pt x="680" y="374"/>
                  </a:lnTo>
                  <a:close/>
                  <a:moveTo>
                    <a:pt x="592" y="473"/>
                  </a:moveTo>
                  <a:lnTo>
                    <a:pt x="592" y="473"/>
                  </a:lnTo>
                  <a:lnTo>
                    <a:pt x="587" y="468"/>
                  </a:lnTo>
                  <a:lnTo>
                    <a:pt x="583" y="464"/>
                  </a:lnTo>
                  <a:lnTo>
                    <a:pt x="578" y="459"/>
                  </a:lnTo>
                  <a:lnTo>
                    <a:pt x="575" y="455"/>
                  </a:lnTo>
                  <a:lnTo>
                    <a:pt x="575" y="455"/>
                  </a:lnTo>
                  <a:lnTo>
                    <a:pt x="543" y="432"/>
                  </a:lnTo>
                  <a:lnTo>
                    <a:pt x="510" y="409"/>
                  </a:lnTo>
                  <a:lnTo>
                    <a:pt x="478" y="388"/>
                  </a:lnTo>
                  <a:lnTo>
                    <a:pt x="443" y="366"/>
                  </a:lnTo>
                  <a:lnTo>
                    <a:pt x="443" y="366"/>
                  </a:lnTo>
                  <a:lnTo>
                    <a:pt x="443" y="366"/>
                  </a:lnTo>
                  <a:lnTo>
                    <a:pt x="441" y="366"/>
                  </a:lnTo>
                  <a:lnTo>
                    <a:pt x="441" y="366"/>
                  </a:lnTo>
                  <a:lnTo>
                    <a:pt x="459" y="382"/>
                  </a:lnTo>
                  <a:lnTo>
                    <a:pt x="478" y="395"/>
                  </a:lnTo>
                  <a:lnTo>
                    <a:pt x="514" y="423"/>
                  </a:lnTo>
                  <a:lnTo>
                    <a:pt x="554" y="447"/>
                  </a:lnTo>
                  <a:lnTo>
                    <a:pt x="592" y="473"/>
                  </a:lnTo>
                  <a:lnTo>
                    <a:pt x="592" y="473"/>
                  </a:lnTo>
                  <a:close/>
                  <a:moveTo>
                    <a:pt x="697" y="366"/>
                  </a:moveTo>
                  <a:lnTo>
                    <a:pt x="697" y="366"/>
                  </a:lnTo>
                  <a:lnTo>
                    <a:pt x="702" y="371"/>
                  </a:lnTo>
                  <a:lnTo>
                    <a:pt x="705" y="372"/>
                  </a:lnTo>
                  <a:lnTo>
                    <a:pt x="708" y="372"/>
                  </a:lnTo>
                  <a:lnTo>
                    <a:pt x="708" y="372"/>
                  </a:lnTo>
                  <a:lnTo>
                    <a:pt x="703" y="369"/>
                  </a:lnTo>
                  <a:lnTo>
                    <a:pt x="700" y="368"/>
                  </a:lnTo>
                  <a:lnTo>
                    <a:pt x="697" y="366"/>
                  </a:lnTo>
                  <a:lnTo>
                    <a:pt x="697" y="366"/>
                  </a:lnTo>
                  <a:close/>
                  <a:moveTo>
                    <a:pt x="331" y="430"/>
                  </a:moveTo>
                  <a:lnTo>
                    <a:pt x="331" y="430"/>
                  </a:lnTo>
                  <a:lnTo>
                    <a:pt x="319" y="421"/>
                  </a:lnTo>
                  <a:lnTo>
                    <a:pt x="307" y="412"/>
                  </a:lnTo>
                  <a:lnTo>
                    <a:pt x="279" y="395"/>
                  </a:lnTo>
                  <a:lnTo>
                    <a:pt x="250" y="382"/>
                  </a:lnTo>
                  <a:lnTo>
                    <a:pt x="221" y="366"/>
                  </a:lnTo>
                  <a:lnTo>
                    <a:pt x="221" y="366"/>
                  </a:lnTo>
                  <a:lnTo>
                    <a:pt x="221" y="368"/>
                  </a:lnTo>
                  <a:lnTo>
                    <a:pt x="221" y="368"/>
                  </a:lnTo>
                  <a:lnTo>
                    <a:pt x="221" y="368"/>
                  </a:lnTo>
                  <a:lnTo>
                    <a:pt x="253" y="389"/>
                  </a:lnTo>
                  <a:lnTo>
                    <a:pt x="284" y="409"/>
                  </a:lnTo>
                  <a:lnTo>
                    <a:pt x="284" y="409"/>
                  </a:lnTo>
                  <a:lnTo>
                    <a:pt x="314" y="430"/>
                  </a:lnTo>
                  <a:lnTo>
                    <a:pt x="328" y="441"/>
                  </a:lnTo>
                  <a:lnTo>
                    <a:pt x="345" y="450"/>
                  </a:lnTo>
                  <a:lnTo>
                    <a:pt x="345" y="450"/>
                  </a:lnTo>
                  <a:lnTo>
                    <a:pt x="340" y="446"/>
                  </a:lnTo>
                  <a:lnTo>
                    <a:pt x="336" y="443"/>
                  </a:lnTo>
                  <a:lnTo>
                    <a:pt x="333" y="436"/>
                  </a:lnTo>
                  <a:lnTo>
                    <a:pt x="331" y="430"/>
                  </a:lnTo>
                  <a:lnTo>
                    <a:pt x="331" y="430"/>
                  </a:lnTo>
                  <a:close/>
                  <a:moveTo>
                    <a:pt x="781" y="375"/>
                  </a:moveTo>
                  <a:lnTo>
                    <a:pt x="781" y="375"/>
                  </a:lnTo>
                  <a:lnTo>
                    <a:pt x="778" y="372"/>
                  </a:lnTo>
                  <a:lnTo>
                    <a:pt x="776" y="371"/>
                  </a:lnTo>
                  <a:lnTo>
                    <a:pt x="775" y="371"/>
                  </a:lnTo>
                  <a:lnTo>
                    <a:pt x="775" y="371"/>
                  </a:lnTo>
                  <a:lnTo>
                    <a:pt x="778" y="375"/>
                  </a:lnTo>
                  <a:lnTo>
                    <a:pt x="779" y="375"/>
                  </a:lnTo>
                  <a:lnTo>
                    <a:pt x="781" y="375"/>
                  </a:lnTo>
                  <a:lnTo>
                    <a:pt x="781" y="375"/>
                  </a:lnTo>
                  <a:close/>
                  <a:moveTo>
                    <a:pt x="220" y="385"/>
                  </a:moveTo>
                  <a:lnTo>
                    <a:pt x="220" y="385"/>
                  </a:lnTo>
                  <a:lnTo>
                    <a:pt x="220" y="383"/>
                  </a:lnTo>
                  <a:lnTo>
                    <a:pt x="218" y="382"/>
                  </a:lnTo>
                  <a:lnTo>
                    <a:pt x="218" y="380"/>
                  </a:lnTo>
                  <a:lnTo>
                    <a:pt x="218" y="380"/>
                  </a:lnTo>
                  <a:lnTo>
                    <a:pt x="217" y="380"/>
                  </a:lnTo>
                  <a:lnTo>
                    <a:pt x="214" y="378"/>
                  </a:lnTo>
                  <a:lnTo>
                    <a:pt x="211" y="375"/>
                  </a:lnTo>
                  <a:lnTo>
                    <a:pt x="206" y="372"/>
                  </a:lnTo>
                  <a:lnTo>
                    <a:pt x="203" y="372"/>
                  </a:lnTo>
                  <a:lnTo>
                    <a:pt x="202" y="372"/>
                  </a:lnTo>
                  <a:lnTo>
                    <a:pt x="202" y="372"/>
                  </a:lnTo>
                  <a:lnTo>
                    <a:pt x="206" y="378"/>
                  </a:lnTo>
                  <a:lnTo>
                    <a:pt x="211" y="383"/>
                  </a:lnTo>
                  <a:lnTo>
                    <a:pt x="223" y="392"/>
                  </a:lnTo>
                  <a:lnTo>
                    <a:pt x="223" y="392"/>
                  </a:lnTo>
                  <a:lnTo>
                    <a:pt x="234" y="398"/>
                  </a:lnTo>
                  <a:lnTo>
                    <a:pt x="243" y="401"/>
                  </a:lnTo>
                  <a:lnTo>
                    <a:pt x="243" y="401"/>
                  </a:lnTo>
                  <a:lnTo>
                    <a:pt x="231" y="392"/>
                  </a:lnTo>
                  <a:lnTo>
                    <a:pt x="225" y="386"/>
                  </a:lnTo>
                  <a:lnTo>
                    <a:pt x="221" y="383"/>
                  </a:lnTo>
                  <a:lnTo>
                    <a:pt x="221" y="383"/>
                  </a:lnTo>
                  <a:lnTo>
                    <a:pt x="220" y="385"/>
                  </a:lnTo>
                  <a:lnTo>
                    <a:pt x="220" y="385"/>
                  </a:lnTo>
                  <a:close/>
                  <a:moveTo>
                    <a:pt x="289" y="375"/>
                  </a:moveTo>
                  <a:lnTo>
                    <a:pt x="289" y="375"/>
                  </a:lnTo>
                  <a:lnTo>
                    <a:pt x="285" y="372"/>
                  </a:lnTo>
                  <a:lnTo>
                    <a:pt x="284" y="372"/>
                  </a:lnTo>
                  <a:lnTo>
                    <a:pt x="282" y="372"/>
                  </a:lnTo>
                  <a:lnTo>
                    <a:pt x="282" y="372"/>
                  </a:lnTo>
                  <a:lnTo>
                    <a:pt x="289" y="375"/>
                  </a:lnTo>
                  <a:lnTo>
                    <a:pt x="289" y="375"/>
                  </a:lnTo>
                  <a:close/>
                  <a:moveTo>
                    <a:pt x="532" y="383"/>
                  </a:moveTo>
                  <a:lnTo>
                    <a:pt x="532" y="383"/>
                  </a:lnTo>
                  <a:lnTo>
                    <a:pt x="531" y="382"/>
                  </a:lnTo>
                  <a:lnTo>
                    <a:pt x="528" y="380"/>
                  </a:lnTo>
                  <a:lnTo>
                    <a:pt x="526" y="378"/>
                  </a:lnTo>
                  <a:lnTo>
                    <a:pt x="525" y="375"/>
                  </a:lnTo>
                  <a:lnTo>
                    <a:pt x="525" y="375"/>
                  </a:lnTo>
                  <a:lnTo>
                    <a:pt x="522" y="375"/>
                  </a:lnTo>
                  <a:lnTo>
                    <a:pt x="520" y="374"/>
                  </a:lnTo>
                  <a:lnTo>
                    <a:pt x="520" y="374"/>
                  </a:lnTo>
                  <a:lnTo>
                    <a:pt x="519" y="374"/>
                  </a:lnTo>
                  <a:lnTo>
                    <a:pt x="519" y="374"/>
                  </a:lnTo>
                  <a:lnTo>
                    <a:pt x="522" y="377"/>
                  </a:lnTo>
                  <a:lnTo>
                    <a:pt x="525" y="380"/>
                  </a:lnTo>
                  <a:lnTo>
                    <a:pt x="529" y="383"/>
                  </a:lnTo>
                  <a:lnTo>
                    <a:pt x="531" y="383"/>
                  </a:lnTo>
                  <a:lnTo>
                    <a:pt x="532" y="383"/>
                  </a:lnTo>
                  <a:lnTo>
                    <a:pt x="532" y="383"/>
                  </a:lnTo>
                  <a:close/>
                  <a:moveTo>
                    <a:pt x="807" y="378"/>
                  </a:moveTo>
                  <a:lnTo>
                    <a:pt x="807" y="378"/>
                  </a:lnTo>
                  <a:lnTo>
                    <a:pt x="807" y="375"/>
                  </a:lnTo>
                  <a:lnTo>
                    <a:pt x="804" y="372"/>
                  </a:lnTo>
                  <a:lnTo>
                    <a:pt x="804" y="372"/>
                  </a:lnTo>
                  <a:lnTo>
                    <a:pt x="805" y="377"/>
                  </a:lnTo>
                  <a:lnTo>
                    <a:pt x="805" y="377"/>
                  </a:lnTo>
                  <a:lnTo>
                    <a:pt x="807" y="378"/>
                  </a:lnTo>
                  <a:lnTo>
                    <a:pt x="807" y="378"/>
                  </a:lnTo>
                  <a:close/>
                  <a:moveTo>
                    <a:pt x="723" y="385"/>
                  </a:moveTo>
                  <a:lnTo>
                    <a:pt x="723" y="385"/>
                  </a:lnTo>
                  <a:lnTo>
                    <a:pt x="734" y="392"/>
                  </a:lnTo>
                  <a:lnTo>
                    <a:pt x="746" y="401"/>
                  </a:lnTo>
                  <a:lnTo>
                    <a:pt x="764" y="417"/>
                  </a:lnTo>
                  <a:lnTo>
                    <a:pt x="764" y="417"/>
                  </a:lnTo>
                  <a:lnTo>
                    <a:pt x="763" y="414"/>
                  </a:lnTo>
                  <a:lnTo>
                    <a:pt x="761" y="414"/>
                  </a:lnTo>
                  <a:lnTo>
                    <a:pt x="761" y="411"/>
                  </a:lnTo>
                  <a:lnTo>
                    <a:pt x="761" y="411"/>
                  </a:lnTo>
                  <a:lnTo>
                    <a:pt x="755" y="406"/>
                  </a:lnTo>
                  <a:lnTo>
                    <a:pt x="749" y="400"/>
                  </a:lnTo>
                  <a:lnTo>
                    <a:pt x="743" y="395"/>
                  </a:lnTo>
                  <a:lnTo>
                    <a:pt x="737" y="391"/>
                  </a:lnTo>
                  <a:lnTo>
                    <a:pt x="737" y="391"/>
                  </a:lnTo>
                  <a:lnTo>
                    <a:pt x="728" y="380"/>
                  </a:lnTo>
                  <a:lnTo>
                    <a:pt x="722" y="377"/>
                  </a:lnTo>
                  <a:lnTo>
                    <a:pt x="715" y="375"/>
                  </a:lnTo>
                  <a:lnTo>
                    <a:pt x="715" y="375"/>
                  </a:lnTo>
                  <a:lnTo>
                    <a:pt x="720" y="380"/>
                  </a:lnTo>
                  <a:lnTo>
                    <a:pt x="722" y="382"/>
                  </a:lnTo>
                  <a:lnTo>
                    <a:pt x="723" y="385"/>
                  </a:lnTo>
                  <a:lnTo>
                    <a:pt x="723" y="385"/>
                  </a:lnTo>
                  <a:close/>
                  <a:moveTo>
                    <a:pt x="411" y="382"/>
                  </a:moveTo>
                  <a:lnTo>
                    <a:pt x="411" y="382"/>
                  </a:lnTo>
                  <a:lnTo>
                    <a:pt x="407" y="378"/>
                  </a:lnTo>
                  <a:lnTo>
                    <a:pt x="404" y="377"/>
                  </a:lnTo>
                  <a:lnTo>
                    <a:pt x="404" y="377"/>
                  </a:lnTo>
                  <a:lnTo>
                    <a:pt x="407" y="380"/>
                  </a:lnTo>
                  <a:lnTo>
                    <a:pt x="411" y="382"/>
                  </a:lnTo>
                  <a:lnTo>
                    <a:pt x="411" y="382"/>
                  </a:lnTo>
                  <a:close/>
                  <a:moveTo>
                    <a:pt x="188" y="391"/>
                  </a:moveTo>
                  <a:lnTo>
                    <a:pt x="188" y="391"/>
                  </a:lnTo>
                  <a:lnTo>
                    <a:pt x="200" y="398"/>
                  </a:lnTo>
                  <a:lnTo>
                    <a:pt x="211" y="404"/>
                  </a:lnTo>
                  <a:lnTo>
                    <a:pt x="223" y="412"/>
                  </a:lnTo>
                  <a:lnTo>
                    <a:pt x="235" y="420"/>
                  </a:lnTo>
                  <a:lnTo>
                    <a:pt x="235" y="420"/>
                  </a:lnTo>
                  <a:lnTo>
                    <a:pt x="225" y="407"/>
                  </a:lnTo>
                  <a:lnTo>
                    <a:pt x="214" y="397"/>
                  </a:lnTo>
                  <a:lnTo>
                    <a:pt x="202" y="388"/>
                  </a:lnTo>
                  <a:lnTo>
                    <a:pt x="186" y="378"/>
                  </a:lnTo>
                  <a:lnTo>
                    <a:pt x="186" y="378"/>
                  </a:lnTo>
                  <a:lnTo>
                    <a:pt x="188" y="385"/>
                  </a:lnTo>
                  <a:lnTo>
                    <a:pt x="188" y="391"/>
                  </a:lnTo>
                  <a:lnTo>
                    <a:pt x="188" y="391"/>
                  </a:lnTo>
                  <a:close/>
                  <a:moveTo>
                    <a:pt x="778" y="392"/>
                  </a:moveTo>
                  <a:lnTo>
                    <a:pt x="778" y="392"/>
                  </a:lnTo>
                  <a:lnTo>
                    <a:pt x="775" y="391"/>
                  </a:lnTo>
                  <a:lnTo>
                    <a:pt x="775" y="388"/>
                  </a:lnTo>
                  <a:lnTo>
                    <a:pt x="773" y="386"/>
                  </a:lnTo>
                  <a:lnTo>
                    <a:pt x="775" y="383"/>
                  </a:lnTo>
                  <a:lnTo>
                    <a:pt x="775" y="383"/>
                  </a:lnTo>
                  <a:lnTo>
                    <a:pt x="773" y="383"/>
                  </a:lnTo>
                  <a:lnTo>
                    <a:pt x="772" y="382"/>
                  </a:lnTo>
                  <a:lnTo>
                    <a:pt x="772" y="380"/>
                  </a:lnTo>
                  <a:lnTo>
                    <a:pt x="769" y="378"/>
                  </a:lnTo>
                  <a:lnTo>
                    <a:pt x="769" y="378"/>
                  </a:lnTo>
                  <a:lnTo>
                    <a:pt x="769" y="385"/>
                  </a:lnTo>
                  <a:lnTo>
                    <a:pt x="770" y="389"/>
                  </a:lnTo>
                  <a:lnTo>
                    <a:pt x="773" y="391"/>
                  </a:lnTo>
                  <a:lnTo>
                    <a:pt x="778" y="392"/>
                  </a:lnTo>
                  <a:lnTo>
                    <a:pt x="778" y="392"/>
                  </a:lnTo>
                  <a:close/>
                  <a:moveTo>
                    <a:pt x="728" y="397"/>
                  </a:moveTo>
                  <a:lnTo>
                    <a:pt x="728" y="397"/>
                  </a:lnTo>
                  <a:lnTo>
                    <a:pt x="731" y="401"/>
                  </a:lnTo>
                  <a:lnTo>
                    <a:pt x="732" y="401"/>
                  </a:lnTo>
                  <a:lnTo>
                    <a:pt x="735" y="401"/>
                  </a:lnTo>
                  <a:lnTo>
                    <a:pt x="735" y="401"/>
                  </a:lnTo>
                  <a:lnTo>
                    <a:pt x="723" y="389"/>
                  </a:lnTo>
                  <a:lnTo>
                    <a:pt x="711" y="380"/>
                  </a:lnTo>
                  <a:lnTo>
                    <a:pt x="711" y="380"/>
                  </a:lnTo>
                  <a:lnTo>
                    <a:pt x="719" y="389"/>
                  </a:lnTo>
                  <a:lnTo>
                    <a:pt x="728" y="397"/>
                  </a:lnTo>
                  <a:lnTo>
                    <a:pt x="728" y="397"/>
                  </a:lnTo>
                  <a:close/>
                  <a:moveTo>
                    <a:pt x="322" y="406"/>
                  </a:moveTo>
                  <a:lnTo>
                    <a:pt x="322" y="406"/>
                  </a:lnTo>
                  <a:lnTo>
                    <a:pt x="314" y="398"/>
                  </a:lnTo>
                  <a:lnTo>
                    <a:pt x="305" y="391"/>
                  </a:lnTo>
                  <a:lnTo>
                    <a:pt x="295" y="386"/>
                  </a:lnTo>
                  <a:lnTo>
                    <a:pt x="285" y="382"/>
                  </a:lnTo>
                  <a:lnTo>
                    <a:pt x="285" y="382"/>
                  </a:lnTo>
                  <a:lnTo>
                    <a:pt x="302" y="395"/>
                  </a:lnTo>
                  <a:lnTo>
                    <a:pt x="322" y="406"/>
                  </a:lnTo>
                  <a:lnTo>
                    <a:pt x="322" y="406"/>
                  </a:lnTo>
                  <a:close/>
                  <a:moveTo>
                    <a:pt x="715" y="411"/>
                  </a:moveTo>
                  <a:lnTo>
                    <a:pt x="715" y="411"/>
                  </a:lnTo>
                  <a:lnTo>
                    <a:pt x="711" y="406"/>
                  </a:lnTo>
                  <a:lnTo>
                    <a:pt x="705" y="401"/>
                  </a:lnTo>
                  <a:lnTo>
                    <a:pt x="700" y="397"/>
                  </a:lnTo>
                  <a:lnTo>
                    <a:pt x="696" y="391"/>
                  </a:lnTo>
                  <a:lnTo>
                    <a:pt x="696" y="391"/>
                  </a:lnTo>
                  <a:lnTo>
                    <a:pt x="693" y="391"/>
                  </a:lnTo>
                  <a:lnTo>
                    <a:pt x="688" y="388"/>
                  </a:lnTo>
                  <a:lnTo>
                    <a:pt x="685" y="385"/>
                  </a:lnTo>
                  <a:lnTo>
                    <a:pt x="682" y="383"/>
                  </a:lnTo>
                  <a:lnTo>
                    <a:pt x="682" y="383"/>
                  </a:lnTo>
                  <a:lnTo>
                    <a:pt x="697" y="400"/>
                  </a:lnTo>
                  <a:lnTo>
                    <a:pt x="706" y="406"/>
                  </a:lnTo>
                  <a:lnTo>
                    <a:pt x="711" y="409"/>
                  </a:lnTo>
                  <a:lnTo>
                    <a:pt x="715" y="411"/>
                  </a:lnTo>
                  <a:lnTo>
                    <a:pt x="715" y="411"/>
                  </a:lnTo>
                  <a:close/>
                  <a:moveTo>
                    <a:pt x="561" y="401"/>
                  </a:moveTo>
                  <a:lnTo>
                    <a:pt x="561" y="401"/>
                  </a:lnTo>
                  <a:lnTo>
                    <a:pt x="563" y="400"/>
                  </a:lnTo>
                  <a:lnTo>
                    <a:pt x="565" y="398"/>
                  </a:lnTo>
                  <a:lnTo>
                    <a:pt x="565" y="398"/>
                  </a:lnTo>
                  <a:lnTo>
                    <a:pt x="552" y="389"/>
                  </a:lnTo>
                  <a:lnTo>
                    <a:pt x="539" y="383"/>
                  </a:lnTo>
                  <a:lnTo>
                    <a:pt x="539" y="383"/>
                  </a:lnTo>
                  <a:lnTo>
                    <a:pt x="545" y="388"/>
                  </a:lnTo>
                  <a:lnTo>
                    <a:pt x="551" y="392"/>
                  </a:lnTo>
                  <a:lnTo>
                    <a:pt x="555" y="397"/>
                  </a:lnTo>
                  <a:lnTo>
                    <a:pt x="561" y="401"/>
                  </a:lnTo>
                  <a:lnTo>
                    <a:pt x="561" y="401"/>
                  </a:lnTo>
                  <a:close/>
                  <a:moveTo>
                    <a:pt x="439" y="401"/>
                  </a:moveTo>
                  <a:lnTo>
                    <a:pt x="439" y="401"/>
                  </a:lnTo>
                  <a:lnTo>
                    <a:pt x="441" y="401"/>
                  </a:lnTo>
                  <a:lnTo>
                    <a:pt x="443" y="401"/>
                  </a:lnTo>
                  <a:lnTo>
                    <a:pt x="443" y="403"/>
                  </a:lnTo>
                  <a:lnTo>
                    <a:pt x="444" y="401"/>
                  </a:lnTo>
                  <a:lnTo>
                    <a:pt x="444" y="401"/>
                  </a:lnTo>
                  <a:lnTo>
                    <a:pt x="429" y="392"/>
                  </a:lnTo>
                  <a:lnTo>
                    <a:pt x="421" y="388"/>
                  </a:lnTo>
                  <a:lnTo>
                    <a:pt x="415" y="385"/>
                  </a:lnTo>
                  <a:lnTo>
                    <a:pt x="415" y="385"/>
                  </a:lnTo>
                  <a:lnTo>
                    <a:pt x="427" y="392"/>
                  </a:lnTo>
                  <a:lnTo>
                    <a:pt x="433" y="397"/>
                  </a:lnTo>
                  <a:lnTo>
                    <a:pt x="439" y="401"/>
                  </a:lnTo>
                  <a:lnTo>
                    <a:pt x="439" y="401"/>
                  </a:lnTo>
                  <a:close/>
                  <a:moveTo>
                    <a:pt x="613" y="388"/>
                  </a:moveTo>
                  <a:lnTo>
                    <a:pt x="613" y="388"/>
                  </a:lnTo>
                  <a:lnTo>
                    <a:pt x="612" y="386"/>
                  </a:lnTo>
                  <a:lnTo>
                    <a:pt x="610" y="386"/>
                  </a:lnTo>
                  <a:lnTo>
                    <a:pt x="609" y="386"/>
                  </a:lnTo>
                  <a:lnTo>
                    <a:pt x="609" y="386"/>
                  </a:lnTo>
                  <a:lnTo>
                    <a:pt x="609" y="388"/>
                  </a:lnTo>
                  <a:lnTo>
                    <a:pt x="610" y="388"/>
                  </a:lnTo>
                  <a:lnTo>
                    <a:pt x="612" y="389"/>
                  </a:lnTo>
                  <a:lnTo>
                    <a:pt x="613" y="388"/>
                  </a:lnTo>
                  <a:lnTo>
                    <a:pt x="613" y="388"/>
                  </a:lnTo>
                  <a:close/>
                  <a:moveTo>
                    <a:pt x="779" y="389"/>
                  </a:moveTo>
                  <a:lnTo>
                    <a:pt x="779" y="389"/>
                  </a:lnTo>
                  <a:lnTo>
                    <a:pt x="783" y="394"/>
                  </a:lnTo>
                  <a:lnTo>
                    <a:pt x="784" y="400"/>
                  </a:lnTo>
                  <a:lnTo>
                    <a:pt x="784" y="400"/>
                  </a:lnTo>
                  <a:lnTo>
                    <a:pt x="787" y="401"/>
                  </a:lnTo>
                  <a:lnTo>
                    <a:pt x="789" y="400"/>
                  </a:lnTo>
                  <a:lnTo>
                    <a:pt x="789" y="400"/>
                  </a:lnTo>
                  <a:lnTo>
                    <a:pt x="789" y="401"/>
                  </a:lnTo>
                  <a:lnTo>
                    <a:pt x="789" y="403"/>
                  </a:lnTo>
                  <a:lnTo>
                    <a:pt x="792" y="403"/>
                  </a:lnTo>
                  <a:lnTo>
                    <a:pt x="792" y="403"/>
                  </a:lnTo>
                  <a:lnTo>
                    <a:pt x="790" y="398"/>
                  </a:lnTo>
                  <a:lnTo>
                    <a:pt x="787" y="395"/>
                  </a:lnTo>
                  <a:lnTo>
                    <a:pt x="779" y="389"/>
                  </a:lnTo>
                  <a:lnTo>
                    <a:pt x="779" y="389"/>
                  </a:lnTo>
                  <a:close/>
                  <a:moveTo>
                    <a:pt x="633" y="403"/>
                  </a:moveTo>
                  <a:lnTo>
                    <a:pt x="633" y="403"/>
                  </a:lnTo>
                  <a:lnTo>
                    <a:pt x="638" y="409"/>
                  </a:lnTo>
                  <a:lnTo>
                    <a:pt x="644" y="414"/>
                  </a:lnTo>
                  <a:lnTo>
                    <a:pt x="644" y="414"/>
                  </a:lnTo>
                  <a:lnTo>
                    <a:pt x="650" y="418"/>
                  </a:lnTo>
                  <a:lnTo>
                    <a:pt x="656" y="423"/>
                  </a:lnTo>
                  <a:lnTo>
                    <a:pt x="656" y="423"/>
                  </a:lnTo>
                  <a:lnTo>
                    <a:pt x="665" y="430"/>
                  </a:lnTo>
                  <a:lnTo>
                    <a:pt x="671" y="433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58" y="420"/>
                  </a:lnTo>
                  <a:lnTo>
                    <a:pt x="647" y="412"/>
                  </a:lnTo>
                  <a:lnTo>
                    <a:pt x="635" y="404"/>
                  </a:lnTo>
                  <a:lnTo>
                    <a:pt x="635" y="404"/>
                  </a:lnTo>
                  <a:lnTo>
                    <a:pt x="635" y="403"/>
                  </a:lnTo>
                  <a:lnTo>
                    <a:pt x="635" y="401"/>
                  </a:lnTo>
                  <a:lnTo>
                    <a:pt x="635" y="401"/>
                  </a:lnTo>
                  <a:lnTo>
                    <a:pt x="629" y="400"/>
                  </a:lnTo>
                  <a:lnTo>
                    <a:pt x="624" y="395"/>
                  </a:lnTo>
                  <a:lnTo>
                    <a:pt x="619" y="392"/>
                  </a:lnTo>
                  <a:lnTo>
                    <a:pt x="613" y="391"/>
                  </a:lnTo>
                  <a:lnTo>
                    <a:pt x="613" y="391"/>
                  </a:lnTo>
                  <a:lnTo>
                    <a:pt x="633" y="403"/>
                  </a:lnTo>
                  <a:lnTo>
                    <a:pt x="633" y="403"/>
                  </a:lnTo>
                  <a:close/>
                  <a:moveTo>
                    <a:pt x="694" y="407"/>
                  </a:moveTo>
                  <a:lnTo>
                    <a:pt x="694" y="407"/>
                  </a:lnTo>
                  <a:lnTo>
                    <a:pt x="690" y="403"/>
                  </a:lnTo>
                  <a:lnTo>
                    <a:pt x="685" y="397"/>
                  </a:lnTo>
                  <a:lnTo>
                    <a:pt x="677" y="394"/>
                  </a:lnTo>
                  <a:lnTo>
                    <a:pt x="671" y="392"/>
                  </a:lnTo>
                  <a:lnTo>
                    <a:pt x="671" y="392"/>
                  </a:lnTo>
                  <a:lnTo>
                    <a:pt x="676" y="397"/>
                  </a:lnTo>
                  <a:lnTo>
                    <a:pt x="682" y="401"/>
                  </a:lnTo>
                  <a:lnTo>
                    <a:pt x="686" y="406"/>
                  </a:lnTo>
                  <a:lnTo>
                    <a:pt x="694" y="407"/>
                  </a:lnTo>
                  <a:lnTo>
                    <a:pt x="694" y="407"/>
                  </a:lnTo>
                  <a:close/>
                  <a:moveTo>
                    <a:pt x="755" y="400"/>
                  </a:moveTo>
                  <a:lnTo>
                    <a:pt x="755" y="400"/>
                  </a:lnTo>
                  <a:lnTo>
                    <a:pt x="763" y="409"/>
                  </a:lnTo>
                  <a:lnTo>
                    <a:pt x="770" y="415"/>
                  </a:lnTo>
                  <a:lnTo>
                    <a:pt x="770" y="415"/>
                  </a:lnTo>
                  <a:lnTo>
                    <a:pt x="769" y="407"/>
                  </a:lnTo>
                  <a:lnTo>
                    <a:pt x="767" y="400"/>
                  </a:lnTo>
                  <a:lnTo>
                    <a:pt x="767" y="400"/>
                  </a:lnTo>
                  <a:lnTo>
                    <a:pt x="763" y="397"/>
                  </a:lnTo>
                  <a:lnTo>
                    <a:pt x="758" y="394"/>
                  </a:lnTo>
                  <a:lnTo>
                    <a:pt x="758" y="394"/>
                  </a:lnTo>
                  <a:lnTo>
                    <a:pt x="758" y="398"/>
                  </a:lnTo>
                  <a:lnTo>
                    <a:pt x="757" y="400"/>
                  </a:lnTo>
                  <a:lnTo>
                    <a:pt x="755" y="400"/>
                  </a:lnTo>
                  <a:lnTo>
                    <a:pt x="755" y="400"/>
                  </a:lnTo>
                  <a:close/>
                  <a:moveTo>
                    <a:pt x="590" y="406"/>
                  </a:moveTo>
                  <a:lnTo>
                    <a:pt x="590" y="406"/>
                  </a:lnTo>
                  <a:lnTo>
                    <a:pt x="575" y="395"/>
                  </a:lnTo>
                  <a:lnTo>
                    <a:pt x="575" y="395"/>
                  </a:lnTo>
                  <a:lnTo>
                    <a:pt x="578" y="398"/>
                  </a:lnTo>
                  <a:lnTo>
                    <a:pt x="581" y="403"/>
                  </a:lnTo>
                  <a:lnTo>
                    <a:pt x="590" y="406"/>
                  </a:lnTo>
                  <a:lnTo>
                    <a:pt x="590" y="406"/>
                  </a:lnTo>
                  <a:close/>
                  <a:moveTo>
                    <a:pt x="798" y="401"/>
                  </a:moveTo>
                  <a:lnTo>
                    <a:pt x="798" y="401"/>
                  </a:lnTo>
                  <a:lnTo>
                    <a:pt x="799" y="400"/>
                  </a:lnTo>
                  <a:lnTo>
                    <a:pt x="798" y="397"/>
                  </a:lnTo>
                  <a:lnTo>
                    <a:pt x="796" y="395"/>
                  </a:lnTo>
                  <a:lnTo>
                    <a:pt x="795" y="395"/>
                  </a:lnTo>
                  <a:lnTo>
                    <a:pt x="795" y="395"/>
                  </a:lnTo>
                  <a:lnTo>
                    <a:pt x="796" y="397"/>
                  </a:lnTo>
                  <a:lnTo>
                    <a:pt x="796" y="398"/>
                  </a:lnTo>
                  <a:lnTo>
                    <a:pt x="796" y="400"/>
                  </a:lnTo>
                  <a:lnTo>
                    <a:pt x="798" y="401"/>
                  </a:lnTo>
                  <a:lnTo>
                    <a:pt x="798" y="401"/>
                  </a:lnTo>
                  <a:close/>
                  <a:moveTo>
                    <a:pt x="255" y="403"/>
                  </a:moveTo>
                  <a:lnTo>
                    <a:pt x="255" y="403"/>
                  </a:lnTo>
                  <a:lnTo>
                    <a:pt x="252" y="400"/>
                  </a:lnTo>
                  <a:lnTo>
                    <a:pt x="250" y="398"/>
                  </a:lnTo>
                  <a:lnTo>
                    <a:pt x="247" y="398"/>
                  </a:lnTo>
                  <a:lnTo>
                    <a:pt x="247" y="398"/>
                  </a:lnTo>
                  <a:lnTo>
                    <a:pt x="252" y="401"/>
                  </a:lnTo>
                  <a:lnTo>
                    <a:pt x="255" y="403"/>
                  </a:lnTo>
                  <a:lnTo>
                    <a:pt x="255" y="403"/>
                  </a:lnTo>
                  <a:close/>
                  <a:moveTo>
                    <a:pt x="561" y="433"/>
                  </a:moveTo>
                  <a:lnTo>
                    <a:pt x="561" y="433"/>
                  </a:lnTo>
                  <a:lnTo>
                    <a:pt x="561" y="430"/>
                  </a:lnTo>
                  <a:lnTo>
                    <a:pt x="558" y="429"/>
                  </a:lnTo>
                  <a:lnTo>
                    <a:pt x="557" y="429"/>
                  </a:lnTo>
                  <a:lnTo>
                    <a:pt x="557" y="426"/>
                  </a:lnTo>
                  <a:lnTo>
                    <a:pt x="557" y="426"/>
                  </a:lnTo>
                  <a:lnTo>
                    <a:pt x="555" y="426"/>
                  </a:lnTo>
                  <a:lnTo>
                    <a:pt x="554" y="426"/>
                  </a:lnTo>
                  <a:lnTo>
                    <a:pt x="554" y="426"/>
                  </a:lnTo>
                  <a:lnTo>
                    <a:pt x="554" y="426"/>
                  </a:lnTo>
                  <a:lnTo>
                    <a:pt x="554" y="424"/>
                  </a:lnTo>
                  <a:lnTo>
                    <a:pt x="554" y="423"/>
                  </a:lnTo>
                  <a:lnTo>
                    <a:pt x="554" y="423"/>
                  </a:lnTo>
                  <a:lnTo>
                    <a:pt x="545" y="417"/>
                  </a:lnTo>
                  <a:lnTo>
                    <a:pt x="537" y="411"/>
                  </a:lnTo>
                  <a:lnTo>
                    <a:pt x="529" y="404"/>
                  </a:lnTo>
                  <a:lnTo>
                    <a:pt x="525" y="401"/>
                  </a:lnTo>
                  <a:lnTo>
                    <a:pt x="522" y="400"/>
                  </a:lnTo>
                  <a:lnTo>
                    <a:pt x="522" y="400"/>
                  </a:lnTo>
                  <a:lnTo>
                    <a:pt x="540" y="418"/>
                  </a:lnTo>
                  <a:lnTo>
                    <a:pt x="549" y="426"/>
                  </a:lnTo>
                  <a:lnTo>
                    <a:pt x="561" y="433"/>
                  </a:lnTo>
                  <a:lnTo>
                    <a:pt x="561" y="433"/>
                  </a:lnTo>
                  <a:close/>
                  <a:moveTo>
                    <a:pt x="566" y="406"/>
                  </a:moveTo>
                  <a:lnTo>
                    <a:pt x="566" y="406"/>
                  </a:lnTo>
                  <a:lnTo>
                    <a:pt x="578" y="417"/>
                  </a:lnTo>
                  <a:lnTo>
                    <a:pt x="593" y="426"/>
                  </a:lnTo>
                  <a:lnTo>
                    <a:pt x="621" y="444"/>
                  </a:lnTo>
                  <a:lnTo>
                    <a:pt x="621" y="444"/>
                  </a:lnTo>
                  <a:lnTo>
                    <a:pt x="619" y="447"/>
                  </a:lnTo>
                  <a:lnTo>
                    <a:pt x="619" y="447"/>
                  </a:lnTo>
                  <a:lnTo>
                    <a:pt x="622" y="447"/>
                  </a:lnTo>
                  <a:lnTo>
                    <a:pt x="624" y="447"/>
                  </a:lnTo>
                  <a:lnTo>
                    <a:pt x="627" y="449"/>
                  </a:lnTo>
                  <a:lnTo>
                    <a:pt x="627" y="449"/>
                  </a:lnTo>
                  <a:lnTo>
                    <a:pt x="615" y="436"/>
                  </a:lnTo>
                  <a:lnTo>
                    <a:pt x="601" y="423"/>
                  </a:lnTo>
                  <a:lnTo>
                    <a:pt x="586" y="411"/>
                  </a:lnTo>
                  <a:lnTo>
                    <a:pt x="569" y="400"/>
                  </a:lnTo>
                  <a:lnTo>
                    <a:pt x="569" y="400"/>
                  </a:lnTo>
                  <a:lnTo>
                    <a:pt x="569" y="404"/>
                  </a:lnTo>
                  <a:lnTo>
                    <a:pt x="566" y="406"/>
                  </a:lnTo>
                  <a:lnTo>
                    <a:pt x="566" y="406"/>
                  </a:lnTo>
                  <a:close/>
                  <a:moveTo>
                    <a:pt x="173" y="417"/>
                  </a:moveTo>
                  <a:lnTo>
                    <a:pt x="173" y="417"/>
                  </a:lnTo>
                  <a:lnTo>
                    <a:pt x="177" y="417"/>
                  </a:lnTo>
                  <a:lnTo>
                    <a:pt x="183" y="418"/>
                  </a:lnTo>
                  <a:lnTo>
                    <a:pt x="183" y="418"/>
                  </a:lnTo>
                  <a:lnTo>
                    <a:pt x="183" y="407"/>
                  </a:lnTo>
                  <a:lnTo>
                    <a:pt x="182" y="404"/>
                  </a:lnTo>
                  <a:lnTo>
                    <a:pt x="177" y="401"/>
                  </a:lnTo>
                  <a:lnTo>
                    <a:pt x="177" y="401"/>
                  </a:lnTo>
                  <a:lnTo>
                    <a:pt x="173" y="417"/>
                  </a:lnTo>
                  <a:lnTo>
                    <a:pt x="173" y="417"/>
                  </a:lnTo>
                  <a:close/>
                  <a:moveTo>
                    <a:pt x="725" y="404"/>
                  </a:moveTo>
                  <a:lnTo>
                    <a:pt x="725" y="404"/>
                  </a:lnTo>
                  <a:lnTo>
                    <a:pt x="729" y="409"/>
                  </a:lnTo>
                  <a:lnTo>
                    <a:pt x="735" y="414"/>
                  </a:lnTo>
                  <a:lnTo>
                    <a:pt x="749" y="426"/>
                  </a:lnTo>
                  <a:lnTo>
                    <a:pt x="749" y="426"/>
                  </a:lnTo>
                  <a:lnTo>
                    <a:pt x="764" y="439"/>
                  </a:lnTo>
                  <a:lnTo>
                    <a:pt x="772" y="447"/>
                  </a:lnTo>
                  <a:lnTo>
                    <a:pt x="781" y="452"/>
                  </a:lnTo>
                  <a:lnTo>
                    <a:pt x="781" y="452"/>
                  </a:lnTo>
                  <a:lnTo>
                    <a:pt x="779" y="449"/>
                  </a:lnTo>
                  <a:lnTo>
                    <a:pt x="775" y="446"/>
                  </a:lnTo>
                  <a:lnTo>
                    <a:pt x="769" y="439"/>
                  </a:lnTo>
                  <a:lnTo>
                    <a:pt x="769" y="439"/>
                  </a:lnTo>
                  <a:lnTo>
                    <a:pt x="758" y="430"/>
                  </a:lnTo>
                  <a:lnTo>
                    <a:pt x="747" y="420"/>
                  </a:lnTo>
                  <a:lnTo>
                    <a:pt x="747" y="420"/>
                  </a:lnTo>
                  <a:lnTo>
                    <a:pt x="743" y="418"/>
                  </a:lnTo>
                  <a:lnTo>
                    <a:pt x="740" y="415"/>
                  </a:lnTo>
                  <a:lnTo>
                    <a:pt x="732" y="407"/>
                  </a:lnTo>
                  <a:lnTo>
                    <a:pt x="732" y="407"/>
                  </a:lnTo>
                  <a:lnTo>
                    <a:pt x="731" y="407"/>
                  </a:lnTo>
                  <a:lnTo>
                    <a:pt x="728" y="404"/>
                  </a:lnTo>
                  <a:lnTo>
                    <a:pt x="725" y="403"/>
                  </a:lnTo>
                  <a:lnTo>
                    <a:pt x="725" y="404"/>
                  </a:lnTo>
                  <a:lnTo>
                    <a:pt x="725" y="404"/>
                  </a:lnTo>
                  <a:close/>
                  <a:moveTo>
                    <a:pt x="465" y="468"/>
                  </a:moveTo>
                  <a:lnTo>
                    <a:pt x="465" y="468"/>
                  </a:lnTo>
                  <a:lnTo>
                    <a:pt x="465" y="467"/>
                  </a:lnTo>
                  <a:lnTo>
                    <a:pt x="465" y="465"/>
                  </a:lnTo>
                  <a:lnTo>
                    <a:pt x="462" y="464"/>
                  </a:lnTo>
                  <a:lnTo>
                    <a:pt x="459" y="461"/>
                  </a:lnTo>
                  <a:lnTo>
                    <a:pt x="458" y="458"/>
                  </a:lnTo>
                  <a:lnTo>
                    <a:pt x="458" y="458"/>
                  </a:lnTo>
                  <a:lnTo>
                    <a:pt x="452" y="455"/>
                  </a:lnTo>
                  <a:lnTo>
                    <a:pt x="446" y="450"/>
                  </a:lnTo>
                  <a:lnTo>
                    <a:pt x="435" y="441"/>
                  </a:lnTo>
                  <a:lnTo>
                    <a:pt x="435" y="441"/>
                  </a:lnTo>
                  <a:lnTo>
                    <a:pt x="432" y="439"/>
                  </a:lnTo>
                  <a:lnTo>
                    <a:pt x="429" y="438"/>
                  </a:lnTo>
                  <a:lnTo>
                    <a:pt x="424" y="433"/>
                  </a:lnTo>
                  <a:lnTo>
                    <a:pt x="424" y="433"/>
                  </a:lnTo>
                  <a:lnTo>
                    <a:pt x="417" y="430"/>
                  </a:lnTo>
                  <a:lnTo>
                    <a:pt x="411" y="426"/>
                  </a:lnTo>
                  <a:lnTo>
                    <a:pt x="404" y="421"/>
                  </a:lnTo>
                  <a:lnTo>
                    <a:pt x="397" y="418"/>
                  </a:lnTo>
                  <a:lnTo>
                    <a:pt x="397" y="418"/>
                  </a:lnTo>
                  <a:lnTo>
                    <a:pt x="397" y="415"/>
                  </a:lnTo>
                  <a:lnTo>
                    <a:pt x="397" y="415"/>
                  </a:lnTo>
                  <a:lnTo>
                    <a:pt x="391" y="414"/>
                  </a:lnTo>
                  <a:lnTo>
                    <a:pt x="386" y="409"/>
                  </a:lnTo>
                  <a:lnTo>
                    <a:pt x="382" y="406"/>
                  </a:lnTo>
                  <a:lnTo>
                    <a:pt x="377" y="404"/>
                  </a:lnTo>
                  <a:lnTo>
                    <a:pt x="377" y="404"/>
                  </a:lnTo>
                  <a:lnTo>
                    <a:pt x="397" y="423"/>
                  </a:lnTo>
                  <a:lnTo>
                    <a:pt x="418" y="439"/>
                  </a:lnTo>
                  <a:lnTo>
                    <a:pt x="441" y="453"/>
                  </a:lnTo>
                  <a:lnTo>
                    <a:pt x="465" y="468"/>
                  </a:lnTo>
                  <a:lnTo>
                    <a:pt x="465" y="468"/>
                  </a:lnTo>
                  <a:close/>
                  <a:moveTo>
                    <a:pt x="743" y="411"/>
                  </a:moveTo>
                  <a:lnTo>
                    <a:pt x="743" y="411"/>
                  </a:lnTo>
                  <a:lnTo>
                    <a:pt x="744" y="414"/>
                  </a:lnTo>
                  <a:lnTo>
                    <a:pt x="746" y="417"/>
                  </a:lnTo>
                  <a:lnTo>
                    <a:pt x="746" y="417"/>
                  </a:lnTo>
                  <a:lnTo>
                    <a:pt x="757" y="423"/>
                  </a:lnTo>
                  <a:lnTo>
                    <a:pt x="764" y="429"/>
                  </a:lnTo>
                  <a:lnTo>
                    <a:pt x="772" y="438"/>
                  </a:lnTo>
                  <a:lnTo>
                    <a:pt x="781" y="444"/>
                  </a:lnTo>
                  <a:lnTo>
                    <a:pt x="781" y="444"/>
                  </a:lnTo>
                  <a:lnTo>
                    <a:pt x="781" y="441"/>
                  </a:lnTo>
                  <a:lnTo>
                    <a:pt x="781" y="438"/>
                  </a:lnTo>
                  <a:lnTo>
                    <a:pt x="781" y="438"/>
                  </a:lnTo>
                  <a:lnTo>
                    <a:pt x="763" y="421"/>
                  </a:lnTo>
                  <a:lnTo>
                    <a:pt x="744" y="404"/>
                  </a:lnTo>
                  <a:lnTo>
                    <a:pt x="744" y="404"/>
                  </a:lnTo>
                  <a:lnTo>
                    <a:pt x="744" y="407"/>
                  </a:lnTo>
                  <a:lnTo>
                    <a:pt x="743" y="407"/>
                  </a:lnTo>
                  <a:lnTo>
                    <a:pt x="743" y="411"/>
                  </a:lnTo>
                  <a:lnTo>
                    <a:pt x="743" y="411"/>
                  </a:lnTo>
                  <a:close/>
                  <a:moveTo>
                    <a:pt x="700" y="439"/>
                  </a:moveTo>
                  <a:lnTo>
                    <a:pt x="700" y="439"/>
                  </a:lnTo>
                  <a:lnTo>
                    <a:pt x="700" y="438"/>
                  </a:lnTo>
                  <a:lnTo>
                    <a:pt x="700" y="436"/>
                  </a:lnTo>
                  <a:lnTo>
                    <a:pt x="696" y="433"/>
                  </a:lnTo>
                  <a:lnTo>
                    <a:pt x="696" y="433"/>
                  </a:lnTo>
                  <a:lnTo>
                    <a:pt x="682" y="420"/>
                  </a:lnTo>
                  <a:lnTo>
                    <a:pt x="676" y="414"/>
                  </a:lnTo>
                  <a:lnTo>
                    <a:pt x="670" y="409"/>
                  </a:lnTo>
                  <a:lnTo>
                    <a:pt x="670" y="409"/>
                  </a:lnTo>
                  <a:lnTo>
                    <a:pt x="700" y="439"/>
                  </a:lnTo>
                  <a:lnTo>
                    <a:pt x="700" y="439"/>
                  </a:lnTo>
                  <a:close/>
                  <a:moveTo>
                    <a:pt x="683" y="414"/>
                  </a:moveTo>
                  <a:lnTo>
                    <a:pt x="683" y="414"/>
                  </a:lnTo>
                  <a:lnTo>
                    <a:pt x="680" y="411"/>
                  </a:lnTo>
                  <a:lnTo>
                    <a:pt x="679" y="409"/>
                  </a:lnTo>
                  <a:lnTo>
                    <a:pt x="676" y="409"/>
                  </a:lnTo>
                  <a:lnTo>
                    <a:pt x="676" y="409"/>
                  </a:lnTo>
                  <a:lnTo>
                    <a:pt x="680" y="412"/>
                  </a:lnTo>
                  <a:lnTo>
                    <a:pt x="683" y="414"/>
                  </a:lnTo>
                  <a:lnTo>
                    <a:pt x="683" y="414"/>
                  </a:lnTo>
                  <a:close/>
                  <a:moveTo>
                    <a:pt x="723" y="412"/>
                  </a:moveTo>
                  <a:lnTo>
                    <a:pt x="723" y="412"/>
                  </a:lnTo>
                  <a:lnTo>
                    <a:pt x="747" y="435"/>
                  </a:lnTo>
                  <a:lnTo>
                    <a:pt x="772" y="456"/>
                  </a:lnTo>
                  <a:lnTo>
                    <a:pt x="772" y="456"/>
                  </a:lnTo>
                  <a:lnTo>
                    <a:pt x="776" y="461"/>
                  </a:lnTo>
                  <a:lnTo>
                    <a:pt x="779" y="462"/>
                  </a:lnTo>
                  <a:lnTo>
                    <a:pt x="781" y="464"/>
                  </a:lnTo>
                  <a:lnTo>
                    <a:pt x="781" y="464"/>
                  </a:lnTo>
                  <a:lnTo>
                    <a:pt x="779" y="459"/>
                  </a:lnTo>
                  <a:lnTo>
                    <a:pt x="776" y="455"/>
                  </a:lnTo>
                  <a:lnTo>
                    <a:pt x="767" y="449"/>
                  </a:lnTo>
                  <a:lnTo>
                    <a:pt x="767" y="449"/>
                  </a:lnTo>
                  <a:lnTo>
                    <a:pt x="722" y="407"/>
                  </a:lnTo>
                  <a:lnTo>
                    <a:pt x="722" y="407"/>
                  </a:lnTo>
                  <a:lnTo>
                    <a:pt x="722" y="409"/>
                  </a:lnTo>
                  <a:lnTo>
                    <a:pt x="722" y="411"/>
                  </a:lnTo>
                  <a:lnTo>
                    <a:pt x="723" y="411"/>
                  </a:lnTo>
                  <a:lnTo>
                    <a:pt x="723" y="412"/>
                  </a:lnTo>
                  <a:lnTo>
                    <a:pt x="723" y="412"/>
                  </a:lnTo>
                  <a:close/>
                  <a:moveTo>
                    <a:pt x="792" y="441"/>
                  </a:moveTo>
                  <a:lnTo>
                    <a:pt x="792" y="441"/>
                  </a:lnTo>
                  <a:lnTo>
                    <a:pt x="787" y="423"/>
                  </a:lnTo>
                  <a:lnTo>
                    <a:pt x="784" y="415"/>
                  </a:lnTo>
                  <a:lnTo>
                    <a:pt x="779" y="407"/>
                  </a:lnTo>
                  <a:lnTo>
                    <a:pt x="779" y="407"/>
                  </a:lnTo>
                  <a:lnTo>
                    <a:pt x="775" y="407"/>
                  </a:lnTo>
                  <a:lnTo>
                    <a:pt x="775" y="407"/>
                  </a:lnTo>
                  <a:lnTo>
                    <a:pt x="776" y="418"/>
                  </a:lnTo>
                  <a:lnTo>
                    <a:pt x="781" y="427"/>
                  </a:lnTo>
                  <a:lnTo>
                    <a:pt x="786" y="435"/>
                  </a:lnTo>
                  <a:lnTo>
                    <a:pt x="792" y="441"/>
                  </a:lnTo>
                  <a:lnTo>
                    <a:pt x="792" y="441"/>
                  </a:lnTo>
                  <a:close/>
                  <a:moveTo>
                    <a:pt x="255" y="432"/>
                  </a:moveTo>
                  <a:lnTo>
                    <a:pt x="253" y="430"/>
                  </a:lnTo>
                  <a:lnTo>
                    <a:pt x="253" y="430"/>
                  </a:lnTo>
                  <a:lnTo>
                    <a:pt x="253" y="433"/>
                  </a:lnTo>
                  <a:lnTo>
                    <a:pt x="257" y="433"/>
                  </a:lnTo>
                  <a:lnTo>
                    <a:pt x="258" y="433"/>
                  </a:lnTo>
                  <a:lnTo>
                    <a:pt x="261" y="433"/>
                  </a:lnTo>
                  <a:lnTo>
                    <a:pt x="261" y="433"/>
                  </a:lnTo>
                  <a:lnTo>
                    <a:pt x="298" y="455"/>
                  </a:lnTo>
                  <a:lnTo>
                    <a:pt x="298" y="455"/>
                  </a:lnTo>
                  <a:lnTo>
                    <a:pt x="287" y="444"/>
                  </a:lnTo>
                  <a:lnTo>
                    <a:pt x="276" y="435"/>
                  </a:lnTo>
                  <a:lnTo>
                    <a:pt x="276" y="435"/>
                  </a:lnTo>
                  <a:lnTo>
                    <a:pt x="266" y="429"/>
                  </a:lnTo>
                  <a:lnTo>
                    <a:pt x="255" y="423"/>
                  </a:lnTo>
                  <a:lnTo>
                    <a:pt x="246" y="417"/>
                  </a:lnTo>
                  <a:lnTo>
                    <a:pt x="235" y="411"/>
                  </a:lnTo>
                  <a:lnTo>
                    <a:pt x="235" y="411"/>
                  </a:lnTo>
                  <a:lnTo>
                    <a:pt x="240" y="415"/>
                  </a:lnTo>
                  <a:lnTo>
                    <a:pt x="246" y="423"/>
                  </a:lnTo>
                  <a:lnTo>
                    <a:pt x="252" y="429"/>
                  </a:lnTo>
                  <a:lnTo>
                    <a:pt x="253" y="430"/>
                  </a:lnTo>
                  <a:lnTo>
                    <a:pt x="255" y="432"/>
                  </a:lnTo>
                  <a:lnTo>
                    <a:pt x="255" y="432"/>
                  </a:lnTo>
                  <a:close/>
                  <a:moveTo>
                    <a:pt x="322" y="453"/>
                  </a:moveTo>
                  <a:lnTo>
                    <a:pt x="322" y="453"/>
                  </a:lnTo>
                  <a:lnTo>
                    <a:pt x="308" y="439"/>
                  </a:lnTo>
                  <a:lnTo>
                    <a:pt x="295" y="429"/>
                  </a:lnTo>
                  <a:lnTo>
                    <a:pt x="278" y="420"/>
                  </a:lnTo>
                  <a:lnTo>
                    <a:pt x="261" y="411"/>
                  </a:lnTo>
                  <a:lnTo>
                    <a:pt x="261" y="411"/>
                  </a:lnTo>
                  <a:lnTo>
                    <a:pt x="275" y="423"/>
                  </a:lnTo>
                  <a:lnTo>
                    <a:pt x="289" y="435"/>
                  </a:lnTo>
                  <a:lnTo>
                    <a:pt x="304" y="446"/>
                  </a:lnTo>
                  <a:lnTo>
                    <a:pt x="311" y="450"/>
                  </a:lnTo>
                  <a:lnTo>
                    <a:pt x="322" y="453"/>
                  </a:lnTo>
                  <a:lnTo>
                    <a:pt x="322" y="453"/>
                  </a:lnTo>
                  <a:close/>
                  <a:moveTo>
                    <a:pt x="351" y="424"/>
                  </a:moveTo>
                  <a:lnTo>
                    <a:pt x="351" y="424"/>
                  </a:lnTo>
                  <a:lnTo>
                    <a:pt x="360" y="430"/>
                  </a:lnTo>
                  <a:lnTo>
                    <a:pt x="365" y="433"/>
                  </a:lnTo>
                  <a:lnTo>
                    <a:pt x="368" y="433"/>
                  </a:lnTo>
                  <a:lnTo>
                    <a:pt x="368" y="433"/>
                  </a:lnTo>
                  <a:lnTo>
                    <a:pt x="360" y="427"/>
                  </a:lnTo>
                  <a:lnTo>
                    <a:pt x="351" y="421"/>
                  </a:lnTo>
                  <a:lnTo>
                    <a:pt x="342" y="415"/>
                  </a:lnTo>
                  <a:lnTo>
                    <a:pt x="333" y="411"/>
                  </a:lnTo>
                  <a:lnTo>
                    <a:pt x="333" y="411"/>
                  </a:lnTo>
                  <a:lnTo>
                    <a:pt x="334" y="412"/>
                  </a:lnTo>
                  <a:lnTo>
                    <a:pt x="334" y="414"/>
                  </a:lnTo>
                  <a:lnTo>
                    <a:pt x="334" y="414"/>
                  </a:lnTo>
                  <a:lnTo>
                    <a:pt x="351" y="424"/>
                  </a:lnTo>
                  <a:lnTo>
                    <a:pt x="351" y="424"/>
                  </a:lnTo>
                  <a:close/>
                  <a:moveTo>
                    <a:pt x="700" y="412"/>
                  </a:moveTo>
                  <a:lnTo>
                    <a:pt x="700" y="412"/>
                  </a:lnTo>
                  <a:lnTo>
                    <a:pt x="699" y="412"/>
                  </a:lnTo>
                  <a:lnTo>
                    <a:pt x="696" y="414"/>
                  </a:lnTo>
                  <a:lnTo>
                    <a:pt x="696" y="414"/>
                  </a:lnTo>
                  <a:lnTo>
                    <a:pt x="712" y="430"/>
                  </a:lnTo>
                  <a:lnTo>
                    <a:pt x="731" y="444"/>
                  </a:lnTo>
                  <a:lnTo>
                    <a:pt x="731" y="444"/>
                  </a:lnTo>
                  <a:lnTo>
                    <a:pt x="715" y="427"/>
                  </a:lnTo>
                  <a:lnTo>
                    <a:pt x="700" y="412"/>
                  </a:lnTo>
                  <a:lnTo>
                    <a:pt x="700" y="412"/>
                  </a:lnTo>
                  <a:close/>
                  <a:moveTo>
                    <a:pt x="279" y="470"/>
                  </a:moveTo>
                  <a:lnTo>
                    <a:pt x="279" y="470"/>
                  </a:lnTo>
                  <a:lnTo>
                    <a:pt x="269" y="462"/>
                  </a:lnTo>
                  <a:lnTo>
                    <a:pt x="260" y="453"/>
                  </a:lnTo>
                  <a:lnTo>
                    <a:pt x="249" y="446"/>
                  </a:lnTo>
                  <a:lnTo>
                    <a:pt x="240" y="436"/>
                  </a:lnTo>
                  <a:lnTo>
                    <a:pt x="240" y="436"/>
                  </a:lnTo>
                  <a:lnTo>
                    <a:pt x="200" y="414"/>
                  </a:lnTo>
                  <a:lnTo>
                    <a:pt x="200" y="414"/>
                  </a:lnTo>
                  <a:lnTo>
                    <a:pt x="200" y="412"/>
                  </a:lnTo>
                  <a:lnTo>
                    <a:pt x="200" y="412"/>
                  </a:lnTo>
                  <a:lnTo>
                    <a:pt x="199" y="414"/>
                  </a:lnTo>
                  <a:lnTo>
                    <a:pt x="199" y="414"/>
                  </a:lnTo>
                  <a:lnTo>
                    <a:pt x="197" y="415"/>
                  </a:lnTo>
                  <a:lnTo>
                    <a:pt x="197" y="415"/>
                  </a:lnTo>
                  <a:lnTo>
                    <a:pt x="220" y="438"/>
                  </a:lnTo>
                  <a:lnTo>
                    <a:pt x="232" y="449"/>
                  </a:lnTo>
                  <a:lnTo>
                    <a:pt x="244" y="459"/>
                  </a:lnTo>
                  <a:lnTo>
                    <a:pt x="244" y="459"/>
                  </a:lnTo>
                  <a:lnTo>
                    <a:pt x="252" y="459"/>
                  </a:lnTo>
                  <a:lnTo>
                    <a:pt x="257" y="461"/>
                  </a:lnTo>
                  <a:lnTo>
                    <a:pt x="267" y="467"/>
                  </a:lnTo>
                  <a:lnTo>
                    <a:pt x="278" y="473"/>
                  </a:lnTo>
                  <a:lnTo>
                    <a:pt x="289" y="479"/>
                  </a:lnTo>
                  <a:lnTo>
                    <a:pt x="289" y="479"/>
                  </a:lnTo>
                  <a:lnTo>
                    <a:pt x="287" y="476"/>
                  </a:lnTo>
                  <a:lnTo>
                    <a:pt x="284" y="473"/>
                  </a:lnTo>
                  <a:lnTo>
                    <a:pt x="279" y="470"/>
                  </a:lnTo>
                  <a:lnTo>
                    <a:pt x="279" y="470"/>
                  </a:lnTo>
                  <a:close/>
                  <a:moveTo>
                    <a:pt x="590" y="435"/>
                  </a:moveTo>
                  <a:lnTo>
                    <a:pt x="590" y="435"/>
                  </a:lnTo>
                  <a:lnTo>
                    <a:pt x="584" y="429"/>
                  </a:lnTo>
                  <a:lnTo>
                    <a:pt x="577" y="423"/>
                  </a:lnTo>
                  <a:lnTo>
                    <a:pt x="561" y="412"/>
                  </a:lnTo>
                  <a:lnTo>
                    <a:pt x="561" y="412"/>
                  </a:lnTo>
                  <a:lnTo>
                    <a:pt x="568" y="420"/>
                  </a:lnTo>
                  <a:lnTo>
                    <a:pt x="575" y="426"/>
                  </a:lnTo>
                  <a:lnTo>
                    <a:pt x="583" y="430"/>
                  </a:lnTo>
                  <a:lnTo>
                    <a:pt x="590" y="435"/>
                  </a:lnTo>
                  <a:lnTo>
                    <a:pt x="590" y="435"/>
                  </a:lnTo>
                  <a:close/>
                  <a:moveTo>
                    <a:pt x="799" y="418"/>
                  </a:moveTo>
                  <a:lnTo>
                    <a:pt x="799" y="418"/>
                  </a:lnTo>
                  <a:lnTo>
                    <a:pt x="801" y="418"/>
                  </a:lnTo>
                  <a:lnTo>
                    <a:pt x="802" y="417"/>
                  </a:lnTo>
                  <a:lnTo>
                    <a:pt x="802" y="417"/>
                  </a:lnTo>
                  <a:lnTo>
                    <a:pt x="802" y="415"/>
                  </a:lnTo>
                  <a:lnTo>
                    <a:pt x="801" y="414"/>
                  </a:lnTo>
                  <a:lnTo>
                    <a:pt x="801" y="414"/>
                  </a:lnTo>
                  <a:lnTo>
                    <a:pt x="801" y="414"/>
                  </a:lnTo>
                  <a:lnTo>
                    <a:pt x="799" y="415"/>
                  </a:lnTo>
                  <a:lnTo>
                    <a:pt x="799" y="418"/>
                  </a:lnTo>
                  <a:lnTo>
                    <a:pt x="799" y="418"/>
                  </a:lnTo>
                  <a:close/>
                  <a:moveTo>
                    <a:pt x="456" y="421"/>
                  </a:moveTo>
                  <a:lnTo>
                    <a:pt x="456" y="421"/>
                  </a:lnTo>
                  <a:lnTo>
                    <a:pt x="452" y="418"/>
                  </a:lnTo>
                  <a:lnTo>
                    <a:pt x="449" y="417"/>
                  </a:lnTo>
                  <a:lnTo>
                    <a:pt x="449" y="417"/>
                  </a:lnTo>
                  <a:lnTo>
                    <a:pt x="452" y="420"/>
                  </a:lnTo>
                  <a:lnTo>
                    <a:pt x="456" y="421"/>
                  </a:lnTo>
                  <a:lnTo>
                    <a:pt x="456" y="421"/>
                  </a:lnTo>
                  <a:close/>
                  <a:moveTo>
                    <a:pt x="340" y="423"/>
                  </a:moveTo>
                  <a:lnTo>
                    <a:pt x="340" y="423"/>
                  </a:lnTo>
                  <a:lnTo>
                    <a:pt x="336" y="420"/>
                  </a:lnTo>
                  <a:lnTo>
                    <a:pt x="333" y="418"/>
                  </a:lnTo>
                  <a:lnTo>
                    <a:pt x="330" y="418"/>
                  </a:lnTo>
                  <a:lnTo>
                    <a:pt x="330" y="418"/>
                  </a:lnTo>
                  <a:lnTo>
                    <a:pt x="333" y="420"/>
                  </a:lnTo>
                  <a:lnTo>
                    <a:pt x="336" y="421"/>
                  </a:lnTo>
                  <a:lnTo>
                    <a:pt x="339" y="423"/>
                  </a:lnTo>
                  <a:lnTo>
                    <a:pt x="340" y="423"/>
                  </a:lnTo>
                  <a:lnTo>
                    <a:pt x="340" y="423"/>
                  </a:lnTo>
                  <a:close/>
                  <a:moveTo>
                    <a:pt x="188" y="421"/>
                  </a:moveTo>
                  <a:lnTo>
                    <a:pt x="188" y="421"/>
                  </a:lnTo>
                  <a:lnTo>
                    <a:pt x="194" y="426"/>
                  </a:lnTo>
                  <a:lnTo>
                    <a:pt x="203" y="430"/>
                  </a:lnTo>
                  <a:lnTo>
                    <a:pt x="203" y="430"/>
                  </a:lnTo>
                  <a:lnTo>
                    <a:pt x="202" y="427"/>
                  </a:lnTo>
                  <a:lnTo>
                    <a:pt x="200" y="426"/>
                  </a:lnTo>
                  <a:lnTo>
                    <a:pt x="197" y="424"/>
                  </a:lnTo>
                  <a:lnTo>
                    <a:pt x="197" y="421"/>
                  </a:lnTo>
                  <a:lnTo>
                    <a:pt x="197" y="421"/>
                  </a:lnTo>
                  <a:lnTo>
                    <a:pt x="192" y="420"/>
                  </a:lnTo>
                  <a:lnTo>
                    <a:pt x="188" y="421"/>
                  </a:lnTo>
                  <a:lnTo>
                    <a:pt x="188" y="421"/>
                  </a:lnTo>
                  <a:close/>
                  <a:moveTo>
                    <a:pt x="690" y="420"/>
                  </a:moveTo>
                  <a:lnTo>
                    <a:pt x="690" y="420"/>
                  </a:lnTo>
                  <a:lnTo>
                    <a:pt x="690" y="421"/>
                  </a:lnTo>
                  <a:lnTo>
                    <a:pt x="690" y="421"/>
                  </a:lnTo>
                  <a:lnTo>
                    <a:pt x="694" y="426"/>
                  </a:lnTo>
                  <a:lnTo>
                    <a:pt x="696" y="427"/>
                  </a:lnTo>
                  <a:lnTo>
                    <a:pt x="699" y="429"/>
                  </a:lnTo>
                  <a:lnTo>
                    <a:pt x="699" y="429"/>
                  </a:lnTo>
                  <a:lnTo>
                    <a:pt x="712" y="444"/>
                  </a:lnTo>
                  <a:lnTo>
                    <a:pt x="720" y="452"/>
                  </a:lnTo>
                  <a:lnTo>
                    <a:pt x="728" y="458"/>
                  </a:lnTo>
                  <a:lnTo>
                    <a:pt x="728" y="458"/>
                  </a:lnTo>
                  <a:lnTo>
                    <a:pt x="709" y="436"/>
                  </a:lnTo>
                  <a:lnTo>
                    <a:pt x="699" y="427"/>
                  </a:lnTo>
                  <a:lnTo>
                    <a:pt x="690" y="420"/>
                  </a:lnTo>
                  <a:lnTo>
                    <a:pt x="690" y="420"/>
                  </a:lnTo>
                  <a:close/>
                  <a:moveTo>
                    <a:pt x="795" y="426"/>
                  </a:moveTo>
                  <a:lnTo>
                    <a:pt x="795" y="426"/>
                  </a:lnTo>
                  <a:lnTo>
                    <a:pt x="795" y="423"/>
                  </a:lnTo>
                  <a:lnTo>
                    <a:pt x="793" y="421"/>
                  </a:lnTo>
                  <a:lnTo>
                    <a:pt x="792" y="420"/>
                  </a:lnTo>
                  <a:lnTo>
                    <a:pt x="792" y="420"/>
                  </a:lnTo>
                  <a:lnTo>
                    <a:pt x="793" y="424"/>
                  </a:lnTo>
                  <a:lnTo>
                    <a:pt x="793" y="426"/>
                  </a:lnTo>
                  <a:lnTo>
                    <a:pt x="795" y="426"/>
                  </a:lnTo>
                  <a:lnTo>
                    <a:pt x="795" y="426"/>
                  </a:lnTo>
                  <a:close/>
                  <a:moveTo>
                    <a:pt x="561" y="475"/>
                  </a:moveTo>
                  <a:lnTo>
                    <a:pt x="561" y="475"/>
                  </a:lnTo>
                  <a:lnTo>
                    <a:pt x="551" y="464"/>
                  </a:lnTo>
                  <a:lnTo>
                    <a:pt x="539" y="455"/>
                  </a:lnTo>
                  <a:lnTo>
                    <a:pt x="528" y="446"/>
                  </a:lnTo>
                  <a:lnTo>
                    <a:pt x="517" y="435"/>
                  </a:lnTo>
                  <a:lnTo>
                    <a:pt x="517" y="435"/>
                  </a:lnTo>
                  <a:lnTo>
                    <a:pt x="513" y="432"/>
                  </a:lnTo>
                  <a:lnTo>
                    <a:pt x="508" y="427"/>
                  </a:lnTo>
                  <a:lnTo>
                    <a:pt x="504" y="424"/>
                  </a:lnTo>
                  <a:lnTo>
                    <a:pt x="500" y="423"/>
                  </a:lnTo>
                  <a:lnTo>
                    <a:pt x="500" y="423"/>
                  </a:lnTo>
                  <a:lnTo>
                    <a:pt x="516" y="436"/>
                  </a:lnTo>
                  <a:lnTo>
                    <a:pt x="529" y="450"/>
                  </a:lnTo>
                  <a:lnTo>
                    <a:pt x="545" y="464"/>
                  </a:lnTo>
                  <a:lnTo>
                    <a:pt x="561" y="475"/>
                  </a:lnTo>
                  <a:lnTo>
                    <a:pt x="561" y="475"/>
                  </a:lnTo>
                  <a:close/>
                  <a:moveTo>
                    <a:pt x="561" y="423"/>
                  </a:moveTo>
                  <a:lnTo>
                    <a:pt x="561" y="423"/>
                  </a:lnTo>
                  <a:lnTo>
                    <a:pt x="560" y="423"/>
                  </a:lnTo>
                  <a:lnTo>
                    <a:pt x="560" y="424"/>
                  </a:lnTo>
                  <a:lnTo>
                    <a:pt x="560" y="424"/>
                  </a:lnTo>
                  <a:lnTo>
                    <a:pt x="590" y="452"/>
                  </a:lnTo>
                  <a:lnTo>
                    <a:pt x="606" y="465"/>
                  </a:lnTo>
                  <a:lnTo>
                    <a:pt x="621" y="478"/>
                  </a:lnTo>
                  <a:lnTo>
                    <a:pt x="621" y="478"/>
                  </a:lnTo>
                  <a:lnTo>
                    <a:pt x="607" y="462"/>
                  </a:lnTo>
                  <a:lnTo>
                    <a:pt x="592" y="449"/>
                  </a:lnTo>
                  <a:lnTo>
                    <a:pt x="561" y="423"/>
                  </a:lnTo>
                  <a:lnTo>
                    <a:pt x="561" y="423"/>
                  </a:lnTo>
                  <a:close/>
                  <a:moveTo>
                    <a:pt x="360" y="438"/>
                  </a:moveTo>
                  <a:lnTo>
                    <a:pt x="360" y="438"/>
                  </a:lnTo>
                  <a:lnTo>
                    <a:pt x="365" y="439"/>
                  </a:lnTo>
                  <a:lnTo>
                    <a:pt x="369" y="443"/>
                  </a:lnTo>
                  <a:lnTo>
                    <a:pt x="372" y="446"/>
                  </a:lnTo>
                  <a:lnTo>
                    <a:pt x="375" y="447"/>
                  </a:lnTo>
                  <a:lnTo>
                    <a:pt x="375" y="447"/>
                  </a:lnTo>
                  <a:lnTo>
                    <a:pt x="368" y="441"/>
                  </a:lnTo>
                  <a:lnTo>
                    <a:pt x="360" y="435"/>
                  </a:lnTo>
                  <a:lnTo>
                    <a:pt x="342" y="424"/>
                  </a:lnTo>
                  <a:lnTo>
                    <a:pt x="342" y="424"/>
                  </a:lnTo>
                  <a:lnTo>
                    <a:pt x="346" y="427"/>
                  </a:lnTo>
                  <a:lnTo>
                    <a:pt x="351" y="430"/>
                  </a:lnTo>
                  <a:lnTo>
                    <a:pt x="357" y="435"/>
                  </a:lnTo>
                  <a:lnTo>
                    <a:pt x="360" y="438"/>
                  </a:lnTo>
                  <a:lnTo>
                    <a:pt x="360" y="438"/>
                  </a:lnTo>
                  <a:close/>
                  <a:moveTo>
                    <a:pt x="763" y="455"/>
                  </a:moveTo>
                  <a:lnTo>
                    <a:pt x="763" y="455"/>
                  </a:lnTo>
                  <a:lnTo>
                    <a:pt x="763" y="453"/>
                  </a:lnTo>
                  <a:lnTo>
                    <a:pt x="763" y="453"/>
                  </a:lnTo>
                  <a:lnTo>
                    <a:pt x="761" y="453"/>
                  </a:lnTo>
                  <a:lnTo>
                    <a:pt x="760" y="455"/>
                  </a:lnTo>
                  <a:lnTo>
                    <a:pt x="760" y="455"/>
                  </a:lnTo>
                  <a:lnTo>
                    <a:pt x="743" y="438"/>
                  </a:lnTo>
                  <a:lnTo>
                    <a:pt x="725" y="424"/>
                  </a:lnTo>
                  <a:lnTo>
                    <a:pt x="725" y="424"/>
                  </a:lnTo>
                  <a:lnTo>
                    <a:pt x="746" y="446"/>
                  </a:lnTo>
                  <a:lnTo>
                    <a:pt x="757" y="456"/>
                  </a:lnTo>
                  <a:lnTo>
                    <a:pt x="769" y="465"/>
                  </a:lnTo>
                  <a:lnTo>
                    <a:pt x="769" y="465"/>
                  </a:lnTo>
                  <a:lnTo>
                    <a:pt x="766" y="462"/>
                  </a:lnTo>
                  <a:lnTo>
                    <a:pt x="764" y="459"/>
                  </a:lnTo>
                  <a:lnTo>
                    <a:pt x="761" y="456"/>
                  </a:lnTo>
                  <a:lnTo>
                    <a:pt x="761" y="455"/>
                  </a:lnTo>
                  <a:lnTo>
                    <a:pt x="763" y="455"/>
                  </a:lnTo>
                  <a:lnTo>
                    <a:pt x="763" y="455"/>
                  </a:lnTo>
                  <a:close/>
                  <a:moveTo>
                    <a:pt x="648" y="458"/>
                  </a:moveTo>
                  <a:lnTo>
                    <a:pt x="648" y="458"/>
                  </a:lnTo>
                  <a:lnTo>
                    <a:pt x="630" y="441"/>
                  </a:lnTo>
                  <a:lnTo>
                    <a:pt x="621" y="432"/>
                  </a:lnTo>
                  <a:lnTo>
                    <a:pt x="610" y="426"/>
                  </a:lnTo>
                  <a:lnTo>
                    <a:pt x="610" y="426"/>
                  </a:lnTo>
                  <a:lnTo>
                    <a:pt x="619" y="435"/>
                  </a:lnTo>
                  <a:lnTo>
                    <a:pt x="629" y="444"/>
                  </a:lnTo>
                  <a:lnTo>
                    <a:pt x="638" y="452"/>
                  </a:lnTo>
                  <a:lnTo>
                    <a:pt x="644" y="456"/>
                  </a:lnTo>
                  <a:lnTo>
                    <a:pt x="648" y="458"/>
                  </a:lnTo>
                  <a:lnTo>
                    <a:pt x="648" y="458"/>
                  </a:lnTo>
                  <a:close/>
                  <a:moveTo>
                    <a:pt x="346" y="438"/>
                  </a:moveTo>
                  <a:lnTo>
                    <a:pt x="346" y="438"/>
                  </a:lnTo>
                  <a:lnTo>
                    <a:pt x="365" y="449"/>
                  </a:lnTo>
                  <a:lnTo>
                    <a:pt x="382" y="459"/>
                  </a:lnTo>
                  <a:lnTo>
                    <a:pt x="414" y="485"/>
                  </a:lnTo>
                  <a:lnTo>
                    <a:pt x="443" y="511"/>
                  </a:lnTo>
                  <a:lnTo>
                    <a:pt x="475" y="537"/>
                  </a:lnTo>
                  <a:lnTo>
                    <a:pt x="475" y="537"/>
                  </a:lnTo>
                  <a:lnTo>
                    <a:pt x="450" y="513"/>
                  </a:lnTo>
                  <a:lnTo>
                    <a:pt x="424" y="488"/>
                  </a:lnTo>
                  <a:lnTo>
                    <a:pt x="411" y="478"/>
                  </a:lnTo>
                  <a:lnTo>
                    <a:pt x="397" y="467"/>
                  </a:lnTo>
                  <a:lnTo>
                    <a:pt x="382" y="456"/>
                  </a:lnTo>
                  <a:lnTo>
                    <a:pt x="366" y="449"/>
                  </a:lnTo>
                  <a:lnTo>
                    <a:pt x="366" y="449"/>
                  </a:lnTo>
                  <a:lnTo>
                    <a:pt x="366" y="447"/>
                  </a:lnTo>
                  <a:lnTo>
                    <a:pt x="365" y="446"/>
                  </a:lnTo>
                  <a:lnTo>
                    <a:pt x="363" y="444"/>
                  </a:lnTo>
                  <a:lnTo>
                    <a:pt x="362" y="441"/>
                  </a:lnTo>
                  <a:lnTo>
                    <a:pt x="362" y="441"/>
                  </a:lnTo>
                  <a:lnTo>
                    <a:pt x="359" y="443"/>
                  </a:lnTo>
                  <a:lnTo>
                    <a:pt x="359" y="443"/>
                  </a:lnTo>
                  <a:lnTo>
                    <a:pt x="357" y="439"/>
                  </a:lnTo>
                  <a:lnTo>
                    <a:pt x="354" y="438"/>
                  </a:lnTo>
                  <a:lnTo>
                    <a:pt x="353" y="436"/>
                  </a:lnTo>
                  <a:lnTo>
                    <a:pt x="351" y="435"/>
                  </a:lnTo>
                  <a:lnTo>
                    <a:pt x="351" y="435"/>
                  </a:lnTo>
                  <a:lnTo>
                    <a:pt x="346" y="435"/>
                  </a:lnTo>
                  <a:lnTo>
                    <a:pt x="343" y="432"/>
                  </a:lnTo>
                  <a:lnTo>
                    <a:pt x="342" y="430"/>
                  </a:lnTo>
                  <a:lnTo>
                    <a:pt x="339" y="430"/>
                  </a:lnTo>
                  <a:lnTo>
                    <a:pt x="339" y="430"/>
                  </a:lnTo>
                  <a:lnTo>
                    <a:pt x="342" y="433"/>
                  </a:lnTo>
                  <a:lnTo>
                    <a:pt x="346" y="438"/>
                  </a:lnTo>
                  <a:lnTo>
                    <a:pt x="346" y="438"/>
                  </a:lnTo>
                  <a:close/>
                  <a:moveTo>
                    <a:pt x="192" y="435"/>
                  </a:moveTo>
                  <a:lnTo>
                    <a:pt x="192" y="435"/>
                  </a:lnTo>
                  <a:lnTo>
                    <a:pt x="192" y="435"/>
                  </a:lnTo>
                  <a:lnTo>
                    <a:pt x="192" y="433"/>
                  </a:lnTo>
                  <a:lnTo>
                    <a:pt x="192" y="433"/>
                  </a:lnTo>
                  <a:lnTo>
                    <a:pt x="191" y="432"/>
                  </a:lnTo>
                  <a:lnTo>
                    <a:pt x="188" y="433"/>
                  </a:lnTo>
                  <a:lnTo>
                    <a:pt x="188" y="433"/>
                  </a:lnTo>
                  <a:lnTo>
                    <a:pt x="191" y="435"/>
                  </a:lnTo>
                  <a:lnTo>
                    <a:pt x="192" y="435"/>
                  </a:lnTo>
                  <a:lnTo>
                    <a:pt x="192" y="435"/>
                  </a:lnTo>
                  <a:lnTo>
                    <a:pt x="192" y="435"/>
                  </a:lnTo>
                  <a:close/>
                  <a:moveTo>
                    <a:pt x="691" y="470"/>
                  </a:moveTo>
                  <a:lnTo>
                    <a:pt x="691" y="470"/>
                  </a:lnTo>
                  <a:lnTo>
                    <a:pt x="670" y="450"/>
                  </a:lnTo>
                  <a:lnTo>
                    <a:pt x="661" y="441"/>
                  </a:lnTo>
                  <a:lnTo>
                    <a:pt x="648" y="432"/>
                  </a:lnTo>
                  <a:lnTo>
                    <a:pt x="648" y="432"/>
                  </a:lnTo>
                  <a:lnTo>
                    <a:pt x="668" y="453"/>
                  </a:lnTo>
                  <a:lnTo>
                    <a:pt x="679" y="464"/>
                  </a:lnTo>
                  <a:lnTo>
                    <a:pt x="685" y="467"/>
                  </a:lnTo>
                  <a:lnTo>
                    <a:pt x="691" y="470"/>
                  </a:lnTo>
                  <a:lnTo>
                    <a:pt x="691" y="470"/>
                  </a:lnTo>
                  <a:close/>
                  <a:moveTo>
                    <a:pt x="485" y="456"/>
                  </a:moveTo>
                  <a:lnTo>
                    <a:pt x="485" y="456"/>
                  </a:lnTo>
                  <a:lnTo>
                    <a:pt x="478" y="449"/>
                  </a:lnTo>
                  <a:lnTo>
                    <a:pt x="470" y="443"/>
                  </a:lnTo>
                  <a:lnTo>
                    <a:pt x="461" y="438"/>
                  </a:lnTo>
                  <a:lnTo>
                    <a:pt x="450" y="435"/>
                  </a:lnTo>
                  <a:lnTo>
                    <a:pt x="450" y="435"/>
                  </a:lnTo>
                  <a:lnTo>
                    <a:pt x="467" y="446"/>
                  </a:lnTo>
                  <a:lnTo>
                    <a:pt x="485" y="456"/>
                  </a:lnTo>
                  <a:lnTo>
                    <a:pt x="485" y="456"/>
                  </a:lnTo>
                  <a:close/>
                  <a:moveTo>
                    <a:pt x="600" y="484"/>
                  </a:moveTo>
                  <a:lnTo>
                    <a:pt x="600" y="484"/>
                  </a:lnTo>
                  <a:lnTo>
                    <a:pt x="597" y="484"/>
                  </a:lnTo>
                  <a:lnTo>
                    <a:pt x="597" y="484"/>
                  </a:lnTo>
                  <a:lnTo>
                    <a:pt x="592" y="479"/>
                  </a:lnTo>
                  <a:lnTo>
                    <a:pt x="586" y="476"/>
                  </a:lnTo>
                  <a:lnTo>
                    <a:pt x="580" y="472"/>
                  </a:lnTo>
                  <a:lnTo>
                    <a:pt x="575" y="467"/>
                  </a:lnTo>
                  <a:lnTo>
                    <a:pt x="575" y="467"/>
                  </a:lnTo>
                  <a:lnTo>
                    <a:pt x="557" y="456"/>
                  </a:lnTo>
                  <a:lnTo>
                    <a:pt x="540" y="444"/>
                  </a:lnTo>
                  <a:lnTo>
                    <a:pt x="540" y="444"/>
                  </a:lnTo>
                  <a:lnTo>
                    <a:pt x="531" y="438"/>
                  </a:lnTo>
                  <a:lnTo>
                    <a:pt x="526" y="436"/>
                  </a:lnTo>
                  <a:lnTo>
                    <a:pt x="523" y="435"/>
                  </a:lnTo>
                  <a:lnTo>
                    <a:pt x="523" y="435"/>
                  </a:lnTo>
                  <a:lnTo>
                    <a:pt x="554" y="461"/>
                  </a:lnTo>
                  <a:lnTo>
                    <a:pt x="584" y="488"/>
                  </a:lnTo>
                  <a:lnTo>
                    <a:pt x="584" y="488"/>
                  </a:lnTo>
                  <a:lnTo>
                    <a:pt x="595" y="497"/>
                  </a:lnTo>
                  <a:lnTo>
                    <a:pt x="600" y="502"/>
                  </a:lnTo>
                  <a:lnTo>
                    <a:pt x="606" y="505"/>
                  </a:lnTo>
                  <a:lnTo>
                    <a:pt x="606" y="505"/>
                  </a:lnTo>
                  <a:lnTo>
                    <a:pt x="612" y="505"/>
                  </a:lnTo>
                  <a:lnTo>
                    <a:pt x="618" y="505"/>
                  </a:lnTo>
                  <a:lnTo>
                    <a:pt x="618" y="505"/>
                  </a:lnTo>
                  <a:lnTo>
                    <a:pt x="624" y="508"/>
                  </a:lnTo>
                  <a:lnTo>
                    <a:pt x="625" y="510"/>
                  </a:lnTo>
                  <a:lnTo>
                    <a:pt x="629" y="510"/>
                  </a:lnTo>
                  <a:lnTo>
                    <a:pt x="629" y="510"/>
                  </a:lnTo>
                  <a:lnTo>
                    <a:pt x="622" y="502"/>
                  </a:lnTo>
                  <a:lnTo>
                    <a:pt x="615" y="496"/>
                  </a:lnTo>
                  <a:lnTo>
                    <a:pt x="600" y="484"/>
                  </a:lnTo>
                  <a:lnTo>
                    <a:pt x="600" y="484"/>
                  </a:lnTo>
                  <a:close/>
                  <a:moveTo>
                    <a:pt x="609" y="537"/>
                  </a:moveTo>
                  <a:lnTo>
                    <a:pt x="609" y="537"/>
                  </a:lnTo>
                  <a:lnTo>
                    <a:pt x="593" y="519"/>
                  </a:lnTo>
                  <a:lnTo>
                    <a:pt x="575" y="504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540" y="472"/>
                  </a:lnTo>
                  <a:lnTo>
                    <a:pt x="540" y="470"/>
                  </a:lnTo>
                  <a:lnTo>
                    <a:pt x="540" y="470"/>
                  </a:lnTo>
                  <a:lnTo>
                    <a:pt x="539" y="470"/>
                  </a:lnTo>
                  <a:lnTo>
                    <a:pt x="537" y="470"/>
                  </a:lnTo>
                  <a:lnTo>
                    <a:pt x="537" y="470"/>
                  </a:lnTo>
                  <a:lnTo>
                    <a:pt x="536" y="468"/>
                  </a:lnTo>
                  <a:lnTo>
                    <a:pt x="534" y="465"/>
                  </a:lnTo>
                  <a:lnTo>
                    <a:pt x="534" y="465"/>
                  </a:lnTo>
                  <a:lnTo>
                    <a:pt x="511" y="452"/>
                  </a:lnTo>
                  <a:lnTo>
                    <a:pt x="488" y="436"/>
                  </a:lnTo>
                  <a:lnTo>
                    <a:pt x="488" y="436"/>
                  </a:lnTo>
                  <a:lnTo>
                    <a:pt x="519" y="462"/>
                  </a:lnTo>
                  <a:lnTo>
                    <a:pt x="549" y="487"/>
                  </a:lnTo>
                  <a:lnTo>
                    <a:pt x="580" y="511"/>
                  </a:lnTo>
                  <a:lnTo>
                    <a:pt x="609" y="537"/>
                  </a:lnTo>
                  <a:lnTo>
                    <a:pt x="609" y="537"/>
                  </a:lnTo>
                  <a:close/>
                  <a:moveTo>
                    <a:pt x="670" y="441"/>
                  </a:moveTo>
                  <a:lnTo>
                    <a:pt x="670" y="441"/>
                  </a:lnTo>
                  <a:lnTo>
                    <a:pt x="668" y="438"/>
                  </a:lnTo>
                  <a:lnTo>
                    <a:pt x="667" y="438"/>
                  </a:lnTo>
                  <a:lnTo>
                    <a:pt x="665" y="438"/>
                  </a:lnTo>
                  <a:lnTo>
                    <a:pt x="665" y="438"/>
                  </a:lnTo>
                  <a:lnTo>
                    <a:pt x="667" y="438"/>
                  </a:lnTo>
                  <a:lnTo>
                    <a:pt x="667" y="439"/>
                  </a:lnTo>
                  <a:lnTo>
                    <a:pt x="668" y="441"/>
                  </a:lnTo>
                  <a:lnTo>
                    <a:pt x="670" y="441"/>
                  </a:lnTo>
                  <a:lnTo>
                    <a:pt x="670" y="441"/>
                  </a:lnTo>
                  <a:close/>
                  <a:moveTo>
                    <a:pt x="558" y="504"/>
                  </a:moveTo>
                  <a:lnTo>
                    <a:pt x="558" y="504"/>
                  </a:lnTo>
                  <a:lnTo>
                    <a:pt x="534" y="482"/>
                  </a:lnTo>
                  <a:lnTo>
                    <a:pt x="534" y="482"/>
                  </a:lnTo>
                  <a:lnTo>
                    <a:pt x="536" y="481"/>
                  </a:lnTo>
                  <a:lnTo>
                    <a:pt x="536" y="481"/>
                  </a:lnTo>
                  <a:lnTo>
                    <a:pt x="528" y="476"/>
                  </a:lnTo>
                  <a:lnTo>
                    <a:pt x="520" y="470"/>
                  </a:lnTo>
                  <a:lnTo>
                    <a:pt x="507" y="459"/>
                  </a:lnTo>
                  <a:lnTo>
                    <a:pt x="507" y="459"/>
                  </a:lnTo>
                  <a:lnTo>
                    <a:pt x="491" y="449"/>
                  </a:lnTo>
                  <a:lnTo>
                    <a:pt x="476" y="439"/>
                  </a:lnTo>
                  <a:lnTo>
                    <a:pt x="476" y="439"/>
                  </a:lnTo>
                  <a:lnTo>
                    <a:pt x="484" y="449"/>
                  </a:lnTo>
                  <a:lnTo>
                    <a:pt x="493" y="458"/>
                  </a:lnTo>
                  <a:lnTo>
                    <a:pt x="514" y="475"/>
                  </a:lnTo>
                  <a:lnTo>
                    <a:pt x="536" y="490"/>
                  </a:lnTo>
                  <a:lnTo>
                    <a:pt x="558" y="504"/>
                  </a:lnTo>
                  <a:lnTo>
                    <a:pt x="558" y="504"/>
                  </a:lnTo>
                  <a:close/>
                  <a:moveTo>
                    <a:pt x="670" y="441"/>
                  </a:moveTo>
                  <a:lnTo>
                    <a:pt x="670" y="441"/>
                  </a:lnTo>
                  <a:lnTo>
                    <a:pt x="671" y="444"/>
                  </a:lnTo>
                  <a:lnTo>
                    <a:pt x="674" y="447"/>
                  </a:lnTo>
                  <a:lnTo>
                    <a:pt x="677" y="449"/>
                  </a:lnTo>
                  <a:lnTo>
                    <a:pt x="677" y="452"/>
                  </a:lnTo>
                  <a:lnTo>
                    <a:pt x="677" y="452"/>
                  </a:lnTo>
                  <a:lnTo>
                    <a:pt x="685" y="456"/>
                  </a:lnTo>
                  <a:lnTo>
                    <a:pt x="691" y="462"/>
                  </a:lnTo>
                  <a:lnTo>
                    <a:pt x="702" y="475"/>
                  </a:lnTo>
                  <a:lnTo>
                    <a:pt x="714" y="487"/>
                  </a:lnTo>
                  <a:lnTo>
                    <a:pt x="720" y="491"/>
                  </a:lnTo>
                  <a:lnTo>
                    <a:pt x="728" y="494"/>
                  </a:lnTo>
                  <a:lnTo>
                    <a:pt x="728" y="494"/>
                  </a:lnTo>
                  <a:lnTo>
                    <a:pt x="706" y="475"/>
                  </a:lnTo>
                  <a:lnTo>
                    <a:pt x="685" y="453"/>
                  </a:lnTo>
                  <a:lnTo>
                    <a:pt x="685" y="453"/>
                  </a:lnTo>
                  <a:lnTo>
                    <a:pt x="685" y="453"/>
                  </a:lnTo>
                  <a:lnTo>
                    <a:pt x="685" y="452"/>
                  </a:lnTo>
                  <a:lnTo>
                    <a:pt x="685" y="452"/>
                  </a:lnTo>
                  <a:lnTo>
                    <a:pt x="682" y="450"/>
                  </a:lnTo>
                  <a:lnTo>
                    <a:pt x="677" y="447"/>
                  </a:lnTo>
                  <a:lnTo>
                    <a:pt x="674" y="444"/>
                  </a:lnTo>
                  <a:lnTo>
                    <a:pt x="670" y="441"/>
                  </a:lnTo>
                  <a:lnTo>
                    <a:pt x="670" y="441"/>
                  </a:lnTo>
                  <a:close/>
                  <a:moveTo>
                    <a:pt x="226" y="458"/>
                  </a:moveTo>
                  <a:lnTo>
                    <a:pt x="226" y="458"/>
                  </a:lnTo>
                  <a:lnTo>
                    <a:pt x="225" y="456"/>
                  </a:lnTo>
                  <a:lnTo>
                    <a:pt x="225" y="455"/>
                  </a:lnTo>
                  <a:lnTo>
                    <a:pt x="225" y="455"/>
                  </a:lnTo>
                  <a:lnTo>
                    <a:pt x="221" y="453"/>
                  </a:lnTo>
                  <a:lnTo>
                    <a:pt x="218" y="452"/>
                  </a:lnTo>
                  <a:lnTo>
                    <a:pt x="214" y="449"/>
                  </a:lnTo>
                  <a:lnTo>
                    <a:pt x="209" y="444"/>
                  </a:lnTo>
                  <a:lnTo>
                    <a:pt x="206" y="444"/>
                  </a:lnTo>
                  <a:lnTo>
                    <a:pt x="203" y="444"/>
                  </a:lnTo>
                  <a:lnTo>
                    <a:pt x="203" y="444"/>
                  </a:lnTo>
                  <a:lnTo>
                    <a:pt x="209" y="449"/>
                  </a:lnTo>
                  <a:lnTo>
                    <a:pt x="215" y="453"/>
                  </a:lnTo>
                  <a:lnTo>
                    <a:pt x="221" y="456"/>
                  </a:lnTo>
                  <a:lnTo>
                    <a:pt x="225" y="458"/>
                  </a:lnTo>
                  <a:lnTo>
                    <a:pt x="229" y="458"/>
                  </a:lnTo>
                  <a:lnTo>
                    <a:pt x="229" y="458"/>
                  </a:lnTo>
                  <a:lnTo>
                    <a:pt x="228" y="456"/>
                  </a:lnTo>
                  <a:lnTo>
                    <a:pt x="228" y="456"/>
                  </a:lnTo>
                  <a:lnTo>
                    <a:pt x="226" y="458"/>
                  </a:lnTo>
                  <a:lnTo>
                    <a:pt x="226" y="458"/>
                  </a:lnTo>
                  <a:lnTo>
                    <a:pt x="226" y="458"/>
                  </a:lnTo>
                  <a:close/>
                  <a:moveTo>
                    <a:pt x="264" y="447"/>
                  </a:moveTo>
                  <a:lnTo>
                    <a:pt x="264" y="447"/>
                  </a:lnTo>
                  <a:lnTo>
                    <a:pt x="263" y="447"/>
                  </a:lnTo>
                  <a:lnTo>
                    <a:pt x="261" y="446"/>
                  </a:lnTo>
                  <a:lnTo>
                    <a:pt x="260" y="444"/>
                  </a:lnTo>
                  <a:lnTo>
                    <a:pt x="258" y="443"/>
                  </a:lnTo>
                  <a:lnTo>
                    <a:pt x="258" y="443"/>
                  </a:lnTo>
                  <a:lnTo>
                    <a:pt x="258" y="444"/>
                  </a:lnTo>
                  <a:lnTo>
                    <a:pt x="260" y="447"/>
                  </a:lnTo>
                  <a:lnTo>
                    <a:pt x="263" y="449"/>
                  </a:lnTo>
                  <a:lnTo>
                    <a:pt x="264" y="447"/>
                  </a:lnTo>
                  <a:lnTo>
                    <a:pt x="264" y="447"/>
                  </a:lnTo>
                  <a:close/>
                  <a:moveTo>
                    <a:pt x="789" y="452"/>
                  </a:moveTo>
                  <a:lnTo>
                    <a:pt x="789" y="452"/>
                  </a:lnTo>
                  <a:lnTo>
                    <a:pt x="790" y="452"/>
                  </a:lnTo>
                  <a:lnTo>
                    <a:pt x="792" y="452"/>
                  </a:lnTo>
                  <a:lnTo>
                    <a:pt x="792" y="452"/>
                  </a:lnTo>
                  <a:lnTo>
                    <a:pt x="793" y="452"/>
                  </a:lnTo>
                  <a:lnTo>
                    <a:pt x="793" y="452"/>
                  </a:lnTo>
                  <a:lnTo>
                    <a:pt x="792" y="449"/>
                  </a:lnTo>
                  <a:lnTo>
                    <a:pt x="790" y="449"/>
                  </a:lnTo>
                  <a:lnTo>
                    <a:pt x="789" y="449"/>
                  </a:lnTo>
                  <a:lnTo>
                    <a:pt x="789" y="449"/>
                  </a:lnTo>
                  <a:lnTo>
                    <a:pt x="789" y="452"/>
                  </a:lnTo>
                  <a:lnTo>
                    <a:pt x="789" y="452"/>
                  </a:lnTo>
                  <a:close/>
                  <a:moveTo>
                    <a:pt x="740" y="470"/>
                  </a:moveTo>
                  <a:lnTo>
                    <a:pt x="740" y="470"/>
                  </a:lnTo>
                  <a:lnTo>
                    <a:pt x="740" y="470"/>
                  </a:lnTo>
                  <a:lnTo>
                    <a:pt x="738" y="470"/>
                  </a:lnTo>
                  <a:lnTo>
                    <a:pt x="737" y="472"/>
                  </a:lnTo>
                  <a:lnTo>
                    <a:pt x="737" y="472"/>
                  </a:lnTo>
                  <a:lnTo>
                    <a:pt x="737" y="472"/>
                  </a:lnTo>
                  <a:lnTo>
                    <a:pt x="749" y="487"/>
                  </a:lnTo>
                  <a:lnTo>
                    <a:pt x="757" y="493"/>
                  </a:lnTo>
                  <a:lnTo>
                    <a:pt x="763" y="497"/>
                  </a:lnTo>
                  <a:lnTo>
                    <a:pt x="763" y="497"/>
                  </a:lnTo>
                  <a:lnTo>
                    <a:pt x="757" y="482"/>
                  </a:lnTo>
                  <a:lnTo>
                    <a:pt x="751" y="468"/>
                  </a:lnTo>
                  <a:lnTo>
                    <a:pt x="746" y="464"/>
                  </a:lnTo>
                  <a:lnTo>
                    <a:pt x="740" y="458"/>
                  </a:lnTo>
                  <a:lnTo>
                    <a:pt x="735" y="455"/>
                  </a:lnTo>
                  <a:lnTo>
                    <a:pt x="728" y="452"/>
                  </a:lnTo>
                  <a:lnTo>
                    <a:pt x="728" y="452"/>
                  </a:lnTo>
                  <a:lnTo>
                    <a:pt x="735" y="459"/>
                  </a:lnTo>
                  <a:lnTo>
                    <a:pt x="738" y="464"/>
                  </a:lnTo>
                  <a:lnTo>
                    <a:pt x="740" y="470"/>
                  </a:lnTo>
                  <a:lnTo>
                    <a:pt x="740" y="470"/>
                  </a:lnTo>
                  <a:close/>
                  <a:moveTo>
                    <a:pt x="702" y="462"/>
                  </a:moveTo>
                  <a:lnTo>
                    <a:pt x="702" y="462"/>
                  </a:lnTo>
                  <a:lnTo>
                    <a:pt x="700" y="459"/>
                  </a:lnTo>
                  <a:lnTo>
                    <a:pt x="697" y="456"/>
                  </a:lnTo>
                  <a:lnTo>
                    <a:pt x="694" y="453"/>
                  </a:lnTo>
                  <a:lnTo>
                    <a:pt x="694" y="453"/>
                  </a:lnTo>
                  <a:lnTo>
                    <a:pt x="699" y="458"/>
                  </a:lnTo>
                  <a:lnTo>
                    <a:pt x="702" y="462"/>
                  </a:lnTo>
                  <a:lnTo>
                    <a:pt x="702" y="462"/>
                  </a:lnTo>
                  <a:close/>
                  <a:moveTo>
                    <a:pt x="377" y="467"/>
                  </a:moveTo>
                  <a:lnTo>
                    <a:pt x="377" y="467"/>
                  </a:lnTo>
                  <a:lnTo>
                    <a:pt x="374" y="468"/>
                  </a:lnTo>
                  <a:lnTo>
                    <a:pt x="372" y="468"/>
                  </a:lnTo>
                  <a:lnTo>
                    <a:pt x="371" y="468"/>
                  </a:lnTo>
                  <a:lnTo>
                    <a:pt x="371" y="468"/>
                  </a:lnTo>
                  <a:lnTo>
                    <a:pt x="374" y="472"/>
                  </a:lnTo>
                  <a:lnTo>
                    <a:pt x="377" y="475"/>
                  </a:lnTo>
                  <a:lnTo>
                    <a:pt x="386" y="481"/>
                  </a:lnTo>
                  <a:lnTo>
                    <a:pt x="386" y="481"/>
                  </a:lnTo>
                  <a:lnTo>
                    <a:pt x="391" y="479"/>
                  </a:lnTo>
                  <a:lnTo>
                    <a:pt x="394" y="478"/>
                  </a:lnTo>
                  <a:lnTo>
                    <a:pt x="394" y="478"/>
                  </a:lnTo>
                  <a:lnTo>
                    <a:pt x="398" y="482"/>
                  </a:lnTo>
                  <a:lnTo>
                    <a:pt x="403" y="487"/>
                  </a:lnTo>
                  <a:lnTo>
                    <a:pt x="409" y="490"/>
                  </a:lnTo>
                  <a:lnTo>
                    <a:pt x="415" y="493"/>
                  </a:lnTo>
                  <a:lnTo>
                    <a:pt x="415" y="493"/>
                  </a:lnTo>
                  <a:lnTo>
                    <a:pt x="407" y="487"/>
                  </a:lnTo>
                  <a:lnTo>
                    <a:pt x="403" y="484"/>
                  </a:lnTo>
                  <a:lnTo>
                    <a:pt x="400" y="481"/>
                  </a:lnTo>
                  <a:lnTo>
                    <a:pt x="400" y="481"/>
                  </a:lnTo>
                  <a:lnTo>
                    <a:pt x="395" y="476"/>
                  </a:lnTo>
                  <a:lnTo>
                    <a:pt x="391" y="473"/>
                  </a:lnTo>
                  <a:lnTo>
                    <a:pt x="386" y="468"/>
                  </a:lnTo>
                  <a:lnTo>
                    <a:pt x="383" y="465"/>
                  </a:lnTo>
                  <a:lnTo>
                    <a:pt x="383" y="465"/>
                  </a:lnTo>
                  <a:lnTo>
                    <a:pt x="377" y="462"/>
                  </a:lnTo>
                  <a:lnTo>
                    <a:pt x="374" y="461"/>
                  </a:lnTo>
                  <a:lnTo>
                    <a:pt x="372" y="458"/>
                  </a:lnTo>
                  <a:lnTo>
                    <a:pt x="372" y="458"/>
                  </a:lnTo>
                  <a:lnTo>
                    <a:pt x="371" y="458"/>
                  </a:lnTo>
                  <a:lnTo>
                    <a:pt x="369" y="456"/>
                  </a:lnTo>
                  <a:lnTo>
                    <a:pt x="368" y="455"/>
                  </a:lnTo>
                  <a:lnTo>
                    <a:pt x="366" y="453"/>
                  </a:lnTo>
                  <a:lnTo>
                    <a:pt x="365" y="453"/>
                  </a:lnTo>
                  <a:lnTo>
                    <a:pt x="365" y="453"/>
                  </a:lnTo>
                  <a:lnTo>
                    <a:pt x="368" y="456"/>
                  </a:lnTo>
                  <a:lnTo>
                    <a:pt x="371" y="459"/>
                  </a:lnTo>
                  <a:lnTo>
                    <a:pt x="374" y="462"/>
                  </a:lnTo>
                  <a:lnTo>
                    <a:pt x="377" y="467"/>
                  </a:lnTo>
                  <a:lnTo>
                    <a:pt x="377" y="467"/>
                  </a:lnTo>
                  <a:close/>
                  <a:moveTo>
                    <a:pt x="769" y="500"/>
                  </a:moveTo>
                  <a:lnTo>
                    <a:pt x="769" y="500"/>
                  </a:lnTo>
                  <a:lnTo>
                    <a:pt x="767" y="502"/>
                  </a:lnTo>
                  <a:lnTo>
                    <a:pt x="766" y="504"/>
                  </a:lnTo>
                  <a:lnTo>
                    <a:pt x="766" y="504"/>
                  </a:lnTo>
                  <a:lnTo>
                    <a:pt x="770" y="508"/>
                  </a:lnTo>
                  <a:lnTo>
                    <a:pt x="775" y="513"/>
                  </a:lnTo>
                  <a:lnTo>
                    <a:pt x="775" y="513"/>
                  </a:lnTo>
                  <a:lnTo>
                    <a:pt x="776" y="508"/>
                  </a:lnTo>
                  <a:lnTo>
                    <a:pt x="779" y="505"/>
                  </a:lnTo>
                  <a:lnTo>
                    <a:pt x="779" y="505"/>
                  </a:lnTo>
                  <a:lnTo>
                    <a:pt x="781" y="505"/>
                  </a:lnTo>
                  <a:lnTo>
                    <a:pt x="783" y="507"/>
                  </a:lnTo>
                  <a:lnTo>
                    <a:pt x="786" y="510"/>
                  </a:lnTo>
                  <a:lnTo>
                    <a:pt x="786" y="510"/>
                  </a:lnTo>
                  <a:lnTo>
                    <a:pt x="784" y="499"/>
                  </a:lnTo>
                  <a:lnTo>
                    <a:pt x="784" y="487"/>
                  </a:lnTo>
                  <a:lnTo>
                    <a:pt x="783" y="478"/>
                  </a:lnTo>
                  <a:lnTo>
                    <a:pt x="779" y="473"/>
                  </a:lnTo>
                  <a:lnTo>
                    <a:pt x="776" y="470"/>
                  </a:lnTo>
                  <a:lnTo>
                    <a:pt x="776" y="470"/>
                  </a:lnTo>
                  <a:lnTo>
                    <a:pt x="775" y="473"/>
                  </a:lnTo>
                  <a:lnTo>
                    <a:pt x="772" y="473"/>
                  </a:lnTo>
                  <a:lnTo>
                    <a:pt x="772" y="473"/>
                  </a:lnTo>
                  <a:lnTo>
                    <a:pt x="764" y="470"/>
                  </a:lnTo>
                  <a:lnTo>
                    <a:pt x="758" y="464"/>
                  </a:lnTo>
                  <a:lnTo>
                    <a:pt x="744" y="453"/>
                  </a:lnTo>
                  <a:lnTo>
                    <a:pt x="744" y="453"/>
                  </a:lnTo>
                  <a:lnTo>
                    <a:pt x="758" y="475"/>
                  </a:lnTo>
                  <a:lnTo>
                    <a:pt x="764" y="487"/>
                  </a:lnTo>
                  <a:lnTo>
                    <a:pt x="769" y="500"/>
                  </a:lnTo>
                  <a:lnTo>
                    <a:pt x="769" y="500"/>
                  </a:lnTo>
                  <a:close/>
                  <a:moveTo>
                    <a:pt x="497" y="514"/>
                  </a:moveTo>
                  <a:lnTo>
                    <a:pt x="497" y="514"/>
                  </a:lnTo>
                  <a:lnTo>
                    <a:pt x="528" y="536"/>
                  </a:lnTo>
                  <a:lnTo>
                    <a:pt x="558" y="560"/>
                  </a:lnTo>
                  <a:lnTo>
                    <a:pt x="587" y="583"/>
                  </a:lnTo>
                  <a:lnTo>
                    <a:pt x="618" y="606"/>
                  </a:lnTo>
                  <a:lnTo>
                    <a:pt x="618" y="606"/>
                  </a:lnTo>
                  <a:lnTo>
                    <a:pt x="583" y="571"/>
                  </a:lnTo>
                  <a:lnTo>
                    <a:pt x="546" y="537"/>
                  </a:lnTo>
                  <a:lnTo>
                    <a:pt x="508" y="507"/>
                  </a:lnTo>
                  <a:lnTo>
                    <a:pt x="467" y="478"/>
                  </a:lnTo>
                  <a:lnTo>
                    <a:pt x="467" y="478"/>
                  </a:lnTo>
                  <a:lnTo>
                    <a:pt x="467" y="476"/>
                  </a:lnTo>
                  <a:lnTo>
                    <a:pt x="468" y="475"/>
                  </a:lnTo>
                  <a:lnTo>
                    <a:pt x="468" y="475"/>
                  </a:lnTo>
                  <a:lnTo>
                    <a:pt x="458" y="470"/>
                  </a:lnTo>
                  <a:lnTo>
                    <a:pt x="449" y="464"/>
                  </a:lnTo>
                  <a:lnTo>
                    <a:pt x="439" y="459"/>
                  </a:lnTo>
                  <a:lnTo>
                    <a:pt x="430" y="455"/>
                  </a:lnTo>
                  <a:lnTo>
                    <a:pt x="430" y="455"/>
                  </a:lnTo>
                  <a:lnTo>
                    <a:pt x="447" y="470"/>
                  </a:lnTo>
                  <a:lnTo>
                    <a:pt x="462" y="485"/>
                  </a:lnTo>
                  <a:lnTo>
                    <a:pt x="479" y="500"/>
                  </a:lnTo>
                  <a:lnTo>
                    <a:pt x="497" y="514"/>
                  </a:lnTo>
                  <a:lnTo>
                    <a:pt x="497" y="514"/>
                  </a:lnTo>
                  <a:close/>
                  <a:moveTo>
                    <a:pt x="601" y="468"/>
                  </a:moveTo>
                  <a:lnTo>
                    <a:pt x="601" y="468"/>
                  </a:lnTo>
                  <a:lnTo>
                    <a:pt x="592" y="461"/>
                  </a:lnTo>
                  <a:lnTo>
                    <a:pt x="587" y="458"/>
                  </a:lnTo>
                  <a:lnTo>
                    <a:pt x="584" y="456"/>
                  </a:lnTo>
                  <a:lnTo>
                    <a:pt x="584" y="456"/>
                  </a:lnTo>
                  <a:lnTo>
                    <a:pt x="592" y="464"/>
                  </a:lnTo>
                  <a:lnTo>
                    <a:pt x="597" y="467"/>
                  </a:lnTo>
                  <a:lnTo>
                    <a:pt x="601" y="468"/>
                  </a:lnTo>
                  <a:lnTo>
                    <a:pt x="601" y="468"/>
                  </a:lnTo>
                  <a:close/>
                  <a:moveTo>
                    <a:pt x="327" y="456"/>
                  </a:moveTo>
                  <a:lnTo>
                    <a:pt x="327" y="456"/>
                  </a:lnTo>
                  <a:lnTo>
                    <a:pt x="325" y="458"/>
                  </a:lnTo>
                  <a:lnTo>
                    <a:pt x="322" y="458"/>
                  </a:lnTo>
                  <a:lnTo>
                    <a:pt x="321" y="458"/>
                  </a:lnTo>
                  <a:lnTo>
                    <a:pt x="318" y="458"/>
                  </a:lnTo>
                  <a:lnTo>
                    <a:pt x="318" y="458"/>
                  </a:lnTo>
                  <a:lnTo>
                    <a:pt x="324" y="464"/>
                  </a:lnTo>
                  <a:lnTo>
                    <a:pt x="331" y="470"/>
                  </a:lnTo>
                  <a:lnTo>
                    <a:pt x="331" y="470"/>
                  </a:lnTo>
                  <a:lnTo>
                    <a:pt x="337" y="478"/>
                  </a:lnTo>
                  <a:lnTo>
                    <a:pt x="345" y="484"/>
                  </a:lnTo>
                  <a:lnTo>
                    <a:pt x="345" y="484"/>
                  </a:lnTo>
                  <a:lnTo>
                    <a:pt x="343" y="481"/>
                  </a:lnTo>
                  <a:lnTo>
                    <a:pt x="343" y="478"/>
                  </a:lnTo>
                  <a:lnTo>
                    <a:pt x="343" y="478"/>
                  </a:lnTo>
                  <a:lnTo>
                    <a:pt x="348" y="479"/>
                  </a:lnTo>
                  <a:lnTo>
                    <a:pt x="353" y="481"/>
                  </a:lnTo>
                  <a:lnTo>
                    <a:pt x="356" y="484"/>
                  </a:lnTo>
                  <a:lnTo>
                    <a:pt x="360" y="485"/>
                  </a:lnTo>
                  <a:lnTo>
                    <a:pt x="360" y="485"/>
                  </a:lnTo>
                  <a:lnTo>
                    <a:pt x="353" y="478"/>
                  </a:lnTo>
                  <a:lnTo>
                    <a:pt x="345" y="470"/>
                  </a:lnTo>
                  <a:lnTo>
                    <a:pt x="327" y="456"/>
                  </a:lnTo>
                  <a:lnTo>
                    <a:pt x="327" y="456"/>
                  </a:lnTo>
                  <a:close/>
                  <a:moveTo>
                    <a:pt x="196" y="476"/>
                  </a:moveTo>
                  <a:lnTo>
                    <a:pt x="196" y="476"/>
                  </a:lnTo>
                  <a:lnTo>
                    <a:pt x="192" y="470"/>
                  </a:lnTo>
                  <a:lnTo>
                    <a:pt x="191" y="462"/>
                  </a:lnTo>
                  <a:lnTo>
                    <a:pt x="191" y="462"/>
                  </a:lnTo>
                  <a:lnTo>
                    <a:pt x="185" y="461"/>
                  </a:lnTo>
                  <a:lnTo>
                    <a:pt x="180" y="461"/>
                  </a:lnTo>
                  <a:lnTo>
                    <a:pt x="180" y="461"/>
                  </a:lnTo>
                  <a:lnTo>
                    <a:pt x="182" y="465"/>
                  </a:lnTo>
                  <a:lnTo>
                    <a:pt x="186" y="470"/>
                  </a:lnTo>
                  <a:lnTo>
                    <a:pt x="191" y="473"/>
                  </a:lnTo>
                  <a:lnTo>
                    <a:pt x="196" y="476"/>
                  </a:lnTo>
                  <a:lnTo>
                    <a:pt x="196" y="476"/>
                  </a:lnTo>
                  <a:close/>
                  <a:moveTo>
                    <a:pt x="241" y="490"/>
                  </a:moveTo>
                  <a:lnTo>
                    <a:pt x="241" y="490"/>
                  </a:lnTo>
                  <a:lnTo>
                    <a:pt x="247" y="494"/>
                  </a:lnTo>
                  <a:lnTo>
                    <a:pt x="253" y="499"/>
                  </a:lnTo>
                  <a:lnTo>
                    <a:pt x="267" y="505"/>
                  </a:lnTo>
                  <a:lnTo>
                    <a:pt x="267" y="505"/>
                  </a:lnTo>
                  <a:lnTo>
                    <a:pt x="278" y="513"/>
                  </a:lnTo>
                  <a:lnTo>
                    <a:pt x="282" y="517"/>
                  </a:lnTo>
                  <a:lnTo>
                    <a:pt x="289" y="519"/>
                  </a:lnTo>
                  <a:lnTo>
                    <a:pt x="289" y="519"/>
                  </a:lnTo>
                  <a:lnTo>
                    <a:pt x="285" y="513"/>
                  </a:lnTo>
                  <a:lnTo>
                    <a:pt x="279" y="508"/>
                  </a:lnTo>
                  <a:lnTo>
                    <a:pt x="279" y="508"/>
                  </a:lnTo>
                  <a:lnTo>
                    <a:pt x="247" y="485"/>
                  </a:lnTo>
                  <a:lnTo>
                    <a:pt x="231" y="473"/>
                  </a:lnTo>
                  <a:lnTo>
                    <a:pt x="215" y="461"/>
                  </a:lnTo>
                  <a:lnTo>
                    <a:pt x="215" y="461"/>
                  </a:lnTo>
                  <a:lnTo>
                    <a:pt x="228" y="476"/>
                  </a:lnTo>
                  <a:lnTo>
                    <a:pt x="241" y="490"/>
                  </a:lnTo>
                  <a:lnTo>
                    <a:pt x="241" y="490"/>
                  </a:lnTo>
                  <a:close/>
                  <a:moveTo>
                    <a:pt x="215" y="472"/>
                  </a:moveTo>
                  <a:lnTo>
                    <a:pt x="215" y="472"/>
                  </a:lnTo>
                  <a:lnTo>
                    <a:pt x="208" y="465"/>
                  </a:lnTo>
                  <a:lnTo>
                    <a:pt x="203" y="462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203" y="464"/>
                  </a:lnTo>
                  <a:lnTo>
                    <a:pt x="208" y="468"/>
                  </a:lnTo>
                  <a:lnTo>
                    <a:pt x="211" y="472"/>
                  </a:lnTo>
                  <a:lnTo>
                    <a:pt x="215" y="472"/>
                  </a:lnTo>
                  <a:lnTo>
                    <a:pt x="215" y="472"/>
                  </a:lnTo>
                  <a:close/>
                  <a:moveTo>
                    <a:pt x="464" y="491"/>
                  </a:moveTo>
                  <a:lnTo>
                    <a:pt x="464" y="491"/>
                  </a:lnTo>
                  <a:lnTo>
                    <a:pt x="449" y="476"/>
                  </a:lnTo>
                  <a:lnTo>
                    <a:pt x="432" y="462"/>
                  </a:lnTo>
                  <a:lnTo>
                    <a:pt x="432" y="462"/>
                  </a:lnTo>
                  <a:lnTo>
                    <a:pt x="430" y="464"/>
                  </a:lnTo>
                  <a:lnTo>
                    <a:pt x="429" y="464"/>
                  </a:lnTo>
                  <a:lnTo>
                    <a:pt x="427" y="467"/>
                  </a:lnTo>
                  <a:lnTo>
                    <a:pt x="427" y="467"/>
                  </a:lnTo>
                  <a:lnTo>
                    <a:pt x="446" y="479"/>
                  </a:lnTo>
                  <a:lnTo>
                    <a:pt x="455" y="487"/>
                  </a:lnTo>
                  <a:lnTo>
                    <a:pt x="464" y="491"/>
                  </a:lnTo>
                  <a:lnTo>
                    <a:pt x="464" y="491"/>
                  </a:lnTo>
                  <a:close/>
                  <a:moveTo>
                    <a:pt x="420" y="473"/>
                  </a:moveTo>
                  <a:lnTo>
                    <a:pt x="420" y="473"/>
                  </a:lnTo>
                  <a:lnTo>
                    <a:pt x="412" y="468"/>
                  </a:lnTo>
                  <a:lnTo>
                    <a:pt x="404" y="464"/>
                  </a:lnTo>
                  <a:lnTo>
                    <a:pt x="404" y="464"/>
                  </a:lnTo>
                  <a:lnTo>
                    <a:pt x="412" y="470"/>
                  </a:lnTo>
                  <a:lnTo>
                    <a:pt x="415" y="473"/>
                  </a:lnTo>
                  <a:lnTo>
                    <a:pt x="420" y="473"/>
                  </a:lnTo>
                  <a:lnTo>
                    <a:pt x="420" y="473"/>
                  </a:lnTo>
                  <a:close/>
                  <a:moveTo>
                    <a:pt x="793" y="465"/>
                  </a:moveTo>
                  <a:lnTo>
                    <a:pt x="793" y="465"/>
                  </a:lnTo>
                  <a:lnTo>
                    <a:pt x="795" y="475"/>
                  </a:lnTo>
                  <a:lnTo>
                    <a:pt x="796" y="479"/>
                  </a:lnTo>
                  <a:lnTo>
                    <a:pt x="799" y="482"/>
                  </a:lnTo>
                  <a:lnTo>
                    <a:pt x="799" y="482"/>
                  </a:lnTo>
                  <a:lnTo>
                    <a:pt x="796" y="464"/>
                  </a:lnTo>
                  <a:lnTo>
                    <a:pt x="796" y="464"/>
                  </a:lnTo>
                  <a:lnTo>
                    <a:pt x="795" y="464"/>
                  </a:lnTo>
                  <a:lnTo>
                    <a:pt x="793" y="465"/>
                  </a:lnTo>
                  <a:lnTo>
                    <a:pt x="793" y="465"/>
                  </a:lnTo>
                  <a:close/>
                  <a:moveTo>
                    <a:pt x="673" y="473"/>
                  </a:moveTo>
                  <a:lnTo>
                    <a:pt x="673" y="473"/>
                  </a:lnTo>
                  <a:lnTo>
                    <a:pt x="671" y="470"/>
                  </a:lnTo>
                  <a:lnTo>
                    <a:pt x="667" y="467"/>
                  </a:lnTo>
                  <a:lnTo>
                    <a:pt x="667" y="467"/>
                  </a:lnTo>
                  <a:lnTo>
                    <a:pt x="668" y="470"/>
                  </a:lnTo>
                  <a:lnTo>
                    <a:pt x="671" y="472"/>
                  </a:lnTo>
                  <a:lnTo>
                    <a:pt x="673" y="473"/>
                  </a:lnTo>
                  <a:lnTo>
                    <a:pt x="673" y="473"/>
                  </a:lnTo>
                  <a:close/>
                  <a:moveTo>
                    <a:pt x="214" y="499"/>
                  </a:moveTo>
                  <a:lnTo>
                    <a:pt x="214" y="499"/>
                  </a:lnTo>
                  <a:lnTo>
                    <a:pt x="220" y="500"/>
                  </a:lnTo>
                  <a:lnTo>
                    <a:pt x="226" y="504"/>
                  </a:lnTo>
                  <a:lnTo>
                    <a:pt x="231" y="507"/>
                  </a:lnTo>
                  <a:lnTo>
                    <a:pt x="235" y="510"/>
                  </a:lnTo>
                  <a:lnTo>
                    <a:pt x="235" y="510"/>
                  </a:lnTo>
                  <a:lnTo>
                    <a:pt x="234" y="505"/>
                  </a:lnTo>
                  <a:lnTo>
                    <a:pt x="232" y="502"/>
                  </a:lnTo>
                  <a:lnTo>
                    <a:pt x="229" y="500"/>
                  </a:lnTo>
                  <a:lnTo>
                    <a:pt x="228" y="497"/>
                  </a:lnTo>
                  <a:lnTo>
                    <a:pt x="228" y="497"/>
                  </a:lnTo>
                  <a:lnTo>
                    <a:pt x="221" y="494"/>
                  </a:lnTo>
                  <a:lnTo>
                    <a:pt x="215" y="490"/>
                  </a:lnTo>
                  <a:lnTo>
                    <a:pt x="214" y="487"/>
                  </a:lnTo>
                  <a:lnTo>
                    <a:pt x="212" y="484"/>
                  </a:lnTo>
                  <a:lnTo>
                    <a:pt x="212" y="481"/>
                  </a:lnTo>
                  <a:lnTo>
                    <a:pt x="214" y="476"/>
                  </a:lnTo>
                  <a:lnTo>
                    <a:pt x="214" y="476"/>
                  </a:lnTo>
                  <a:lnTo>
                    <a:pt x="209" y="475"/>
                  </a:lnTo>
                  <a:lnTo>
                    <a:pt x="206" y="472"/>
                  </a:lnTo>
                  <a:lnTo>
                    <a:pt x="202" y="470"/>
                  </a:lnTo>
                  <a:lnTo>
                    <a:pt x="199" y="468"/>
                  </a:lnTo>
                  <a:lnTo>
                    <a:pt x="199" y="468"/>
                  </a:lnTo>
                  <a:lnTo>
                    <a:pt x="214" y="499"/>
                  </a:lnTo>
                  <a:lnTo>
                    <a:pt x="214" y="499"/>
                  </a:lnTo>
                  <a:close/>
                  <a:moveTo>
                    <a:pt x="331" y="496"/>
                  </a:moveTo>
                  <a:lnTo>
                    <a:pt x="331" y="496"/>
                  </a:lnTo>
                  <a:lnTo>
                    <a:pt x="322" y="490"/>
                  </a:lnTo>
                  <a:lnTo>
                    <a:pt x="311" y="481"/>
                  </a:lnTo>
                  <a:lnTo>
                    <a:pt x="302" y="475"/>
                  </a:lnTo>
                  <a:lnTo>
                    <a:pt x="293" y="468"/>
                  </a:lnTo>
                  <a:lnTo>
                    <a:pt x="293" y="468"/>
                  </a:lnTo>
                  <a:lnTo>
                    <a:pt x="301" y="478"/>
                  </a:lnTo>
                  <a:lnTo>
                    <a:pt x="310" y="485"/>
                  </a:lnTo>
                  <a:lnTo>
                    <a:pt x="321" y="491"/>
                  </a:lnTo>
                  <a:lnTo>
                    <a:pt x="331" y="496"/>
                  </a:lnTo>
                  <a:lnTo>
                    <a:pt x="331" y="496"/>
                  </a:lnTo>
                  <a:close/>
                  <a:moveTo>
                    <a:pt x="690" y="499"/>
                  </a:moveTo>
                  <a:lnTo>
                    <a:pt x="690" y="499"/>
                  </a:lnTo>
                  <a:lnTo>
                    <a:pt x="682" y="490"/>
                  </a:lnTo>
                  <a:lnTo>
                    <a:pt x="674" y="482"/>
                  </a:lnTo>
                  <a:lnTo>
                    <a:pt x="656" y="468"/>
                  </a:lnTo>
                  <a:lnTo>
                    <a:pt x="656" y="468"/>
                  </a:lnTo>
                  <a:lnTo>
                    <a:pt x="662" y="476"/>
                  </a:lnTo>
                  <a:lnTo>
                    <a:pt x="671" y="484"/>
                  </a:lnTo>
                  <a:lnTo>
                    <a:pt x="690" y="499"/>
                  </a:lnTo>
                  <a:lnTo>
                    <a:pt x="690" y="499"/>
                  </a:lnTo>
                  <a:close/>
                  <a:moveTo>
                    <a:pt x="520" y="494"/>
                  </a:moveTo>
                  <a:lnTo>
                    <a:pt x="520" y="494"/>
                  </a:lnTo>
                  <a:lnTo>
                    <a:pt x="528" y="499"/>
                  </a:lnTo>
                  <a:lnTo>
                    <a:pt x="532" y="504"/>
                  </a:lnTo>
                  <a:lnTo>
                    <a:pt x="545" y="516"/>
                  </a:lnTo>
                  <a:lnTo>
                    <a:pt x="545" y="516"/>
                  </a:lnTo>
                  <a:lnTo>
                    <a:pt x="554" y="523"/>
                  </a:lnTo>
                  <a:lnTo>
                    <a:pt x="563" y="529"/>
                  </a:lnTo>
                  <a:lnTo>
                    <a:pt x="563" y="529"/>
                  </a:lnTo>
                  <a:lnTo>
                    <a:pt x="571" y="534"/>
                  </a:lnTo>
                  <a:lnTo>
                    <a:pt x="572" y="536"/>
                  </a:lnTo>
                  <a:lnTo>
                    <a:pt x="575" y="536"/>
                  </a:lnTo>
                  <a:lnTo>
                    <a:pt x="575" y="536"/>
                  </a:lnTo>
                  <a:lnTo>
                    <a:pt x="555" y="517"/>
                  </a:lnTo>
                  <a:lnTo>
                    <a:pt x="536" y="500"/>
                  </a:lnTo>
                  <a:lnTo>
                    <a:pt x="516" y="484"/>
                  </a:lnTo>
                  <a:lnTo>
                    <a:pt x="505" y="476"/>
                  </a:lnTo>
                  <a:lnTo>
                    <a:pt x="494" y="470"/>
                  </a:lnTo>
                  <a:lnTo>
                    <a:pt x="494" y="470"/>
                  </a:lnTo>
                  <a:lnTo>
                    <a:pt x="508" y="482"/>
                  </a:lnTo>
                  <a:lnTo>
                    <a:pt x="514" y="488"/>
                  </a:lnTo>
                  <a:lnTo>
                    <a:pt x="520" y="494"/>
                  </a:lnTo>
                  <a:lnTo>
                    <a:pt x="520" y="494"/>
                  </a:lnTo>
                  <a:close/>
                  <a:moveTo>
                    <a:pt x="749" y="499"/>
                  </a:moveTo>
                  <a:lnTo>
                    <a:pt x="749" y="499"/>
                  </a:lnTo>
                  <a:lnTo>
                    <a:pt x="737" y="485"/>
                  </a:lnTo>
                  <a:lnTo>
                    <a:pt x="729" y="479"/>
                  </a:lnTo>
                  <a:lnTo>
                    <a:pt x="723" y="473"/>
                  </a:lnTo>
                  <a:lnTo>
                    <a:pt x="723" y="473"/>
                  </a:lnTo>
                  <a:lnTo>
                    <a:pt x="720" y="472"/>
                  </a:lnTo>
                  <a:lnTo>
                    <a:pt x="719" y="470"/>
                  </a:lnTo>
                  <a:lnTo>
                    <a:pt x="717" y="470"/>
                  </a:lnTo>
                  <a:lnTo>
                    <a:pt x="717" y="470"/>
                  </a:lnTo>
                  <a:lnTo>
                    <a:pt x="723" y="476"/>
                  </a:lnTo>
                  <a:lnTo>
                    <a:pt x="726" y="481"/>
                  </a:lnTo>
                  <a:lnTo>
                    <a:pt x="735" y="493"/>
                  </a:lnTo>
                  <a:lnTo>
                    <a:pt x="740" y="499"/>
                  </a:lnTo>
                  <a:lnTo>
                    <a:pt x="744" y="504"/>
                  </a:lnTo>
                  <a:lnTo>
                    <a:pt x="751" y="507"/>
                  </a:lnTo>
                  <a:lnTo>
                    <a:pt x="760" y="508"/>
                  </a:lnTo>
                  <a:lnTo>
                    <a:pt x="760" y="508"/>
                  </a:lnTo>
                  <a:lnTo>
                    <a:pt x="755" y="504"/>
                  </a:lnTo>
                  <a:lnTo>
                    <a:pt x="749" y="499"/>
                  </a:lnTo>
                  <a:lnTo>
                    <a:pt x="749" y="499"/>
                  </a:lnTo>
                  <a:close/>
                  <a:moveTo>
                    <a:pt x="206" y="510"/>
                  </a:moveTo>
                  <a:lnTo>
                    <a:pt x="206" y="510"/>
                  </a:lnTo>
                  <a:lnTo>
                    <a:pt x="192" y="490"/>
                  </a:lnTo>
                  <a:lnTo>
                    <a:pt x="179" y="472"/>
                  </a:lnTo>
                  <a:lnTo>
                    <a:pt x="179" y="472"/>
                  </a:lnTo>
                  <a:lnTo>
                    <a:pt x="182" y="484"/>
                  </a:lnTo>
                  <a:lnTo>
                    <a:pt x="189" y="494"/>
                  </a:lnTo>
                  <a:lnTo>
                    <a:pt x="197" y="502"/>
                  </a:lnTo>
                  <a:lnTo>
                    <a:pt x="206" y="510"/>
                  </a:lnTo>
                  <a:lnTo>
                    <a:pt x="206" y="510"/>
                  </a:lnTo>
                  <a:close/>
                  <a:moveTo>
                    <a:pt x="674" y="519"/>
                  </a:moveTo>
                  <a:lnTo>
                    <a:pt x="674" y="519"/>
                  </a:lnTo>
                  <a:lnTo>
                    <a:pt x="650" y="494"/>
                  </a:lnTo>
                  <a:lnTo>
                    <a:pt x="638" y="482"/>
                  </a:lnTo>
                  <a:lnTo>
                    <a:pt x="624" y="473"/>
                  </a:lnTo>
                  <a:lnTo>
                    <a:pt x="624" y="473"/>
                  </a:lnTo>
                  <a:lnTo>
                    <a:pt x="648" y="499"/>
                  </a:lnTo>
                  <a:lnTo>
                    <a:pt x="661" y="510"/>
                  </a:lnTo>
                  <a:lnTo>
                    <a:pt x="674" y="519"/>
                  </a:lnTo>
                  <a:lnTo>
                    <a:pt x="674" y="519"/>
                  </a:lnTo>
                  <a:close/>
                  <a:moveTo>
                    <a:pt x="683" y="481"/>
                  </a:moveTo>
                  <a:lnTo>
                    <a:pt x="683" y="481"/>
                  </a:lnTo>
                  <a:lnTo>
                    <a:pt x="680" y="479"/>
                  </a:lnTo>
                  <a:lnTo>
                    <a:pt x="679" y="478"/>
                  </a:lnTo>
                  <a:lnTo>
                    <a:pt x="676" y="476"/>
                  </a:lnTo>
                  <a:lnTo>
                    <a:pt x="674" y="475"/>
                  </a:lnTo>
                  <a:lnTo>
                    <a:pt x="674" y="475"/>
                  </a:lnTo>
                  <a:lnTo>
                    <a:pt x="679" y="479"/>
                  </a:lnTo>
                  <a:lnTo>
                    <a:pt x="680" y="481"/>
                  </a:lnTo>
                  <a:lnTo>
                    <a:pt x="683" y="481"/>
                  </a:lnTo>
                  <a:lnTo>
                    <a:pt x="683" y="481"/>
                  </a:lnTo>
                  <a:close/>
                  <a:moveTo>
                    <a:pt x="415" y="519"/>
                  </a:moveTo>
                  <a:lnTo>
                    <a:pt x="415" y="519"/>
                  </a:lnTo>
                  <a:lnTo>
                    <a:pt x="403" y="507"/>
                  </a:lnTo>
                  <a:lnTo>
                    <a:pt x="391" y="494"/>
                  </a:lnTo>
                  <a:lnTo>
                    <a:pt x="377" y="484"/>
                  </a:lnTo>
                  <a:lnTo>
                    <a:pt x="371" y="479"/>
                  </a:lnTo>
                  <a:lnTo>
                    <a:pt x="363" y="476"/>
                  </a:lnTo>
                  <a:lnTo>
                    <a:pt x="363" y="476"/>
                  </a:lnTo>
                  <a:lnTo>
                    <a:pt x="389" y="497"/>
                  </a:lnTo>
                  <a:lnTo>
                    <a:pt x="415" y="519"/>
                  </a:lnTo>
                  <a:lnTo>
                    <a:pt x="415" y="519"/>
                  </a:lnTo>
                  <a:close/>
                  <a:moveTo>
                    <a:pt x="613" y="487"/>
                  </a:moveTo>
                  <a:lnTo>
                    <a:pt x="613" y="487"/>
                  </a:lnTo>
                  <a:lnTo>
                    <a:pt x="607" y="481"/>
                  </a:lnTo>
                  <a:lnTo>
                    <a:pt x="604" y="479"/>
                  </a:lnTo>
                  <a:lnTo>
                    <a:pt x="603" y="479"/>
                  </a:lnTo>
                  <a:lnTo>
                    <a:pt x="603" y="479"/>
                  </a:lnTo>
                  <a:lnTo>
                    <a:pt x="606" y="481"/>
                  </a:lnTo>
                  <a:lnTo>
                    <a:pt x="607" y="484"/>
                  </a:lnTo>
                  <a:lnTo>
                    <a:pt x="610" y="485"/>
                  </a:lnTo>
                  <a:lnTo>
                    <a:pt x="613" y="487"/>
                  </a:lnTo>
                  <a:lnTo>
                    <a:pt x="613" y="487"/>
                  </a:lnTo>
                  <a:close/>
                  <a:moveTo>
                    <a:pt x="273" y="479"/>
                  </a:moveTo>
                  <a:lnTo>
                    <a:pt x="273" y="479"/>
                  </a:lnTo>
                  <a:lnTo>
                    <a:pt x="284" y="487"/>
                  </a:lnTo>
                  <a:lnTo>
                    <a:pt x="290" y="490"/>
                  </a:lnTo>
                  <a:lnTo>
                    <a:pt x="296" y="491"/>
                  </a:lnTo>
                  <a:lnTo>
                    <a:pt x="296" y="491"/>
                  </a:lnTo>
                  <a:lnTo>
                    <a:pt x="292" y="487"/>
                  </a:lnTo>
                  <a:lnTo>
                    <a:pt x="285" y="482"/>
                  </a:lnTo>
                  <a:lnTo>
                    <a:pt x="279" y="481"/>
                  </a:lnTo>
                  <a:lnTo>
                    <a:pt x="273" y="479"/>
                  </a:lnTo>
                  <a:lnTo>
                    <a:pt x="273" y="479"/>
                  </a:lnTo>
                  <a:close/>
                  <a:moveTo>
                    <a:pt x="676" y="508"/>
                  </a:moveTo>
                  <a:lnTo>
                    <a:pt x="676" y="508"/>
                  </a:lnTo>
                  <a:lnTo>
                    <a:pt x="682" y="516"/>
                  </a:lnTo>
                  <a:lnTo>
                    <a:pt x="690" y="525"/>
                  </a:lnTo>
                  <a:lnTo>
                    <a:pt x="697" y="532"/>
                  </a:lnTo>
                  <a:lnTo>
                    <a:pt x="700" y="534"/>
                  </a:lnTo>
                  <a:lnTo>
                    <a:pt x="705" y="536"/>
                  </a:lnTo>
                  <a:lnTo>
                    <a:pt x="705" y="536"/>
                  </a:lnTo>
                  <a:lnTo>
                    <a:pt x="699" y="525"/>
                  </a:lnTo>
                  <a:lnTo>
                    <a:pt x="691" y="516"/>
                  </a:lnTo>
                  <a:lnTo>
                    <a:pt x="674" y="497"/>
                  </a:lnTo>
                  <a:lnTo>
                    <a:pt x="674" y="497"/>
                  </a:lnTo>
                  <a:lnTo>
                    <a:pt x="674" y="499"/>
                  </a:lnTo>
                  <a:lnTo>
                    <a:pt x="674" y="499"/>
                  </a:lnTo>
                  <a:lnTo>
                    <a:pt x="674" y="499"/>
                  </a:lnTo>
                  <a:lnTo>
                    <a:pt x="668" y="493"/>
                  </a:lnTo>
                  <a:lnTo>
                    <a:pt x="661" y="488"/>
                  </a:lnTo>
                  <a:lnTo>
                    <a:pt x="645" y="478"/>
                  </a:lnTo>
                  <a:lnTo>
                    <a:pt x="645" y="478"/>
                  </a:lnTo>
                  <a:lnTo>
                    <a:pt x="661" y="494"/>
                  </a:lnTo>
                  <a:lnTo>
                    <a:pt x="676" y="508"/>
                  </a:lnTo>
                  <a:lnTo>
                    <a:pt x="676" y="508"/>
                  </a:lnTo>
                  <a:close/>
                  <a:moveTo>
                    <a:pt x="325" y="485"/>
                  </a:moveTo>
                  <a:lnTo>
                    <a:pt x="325" y="485"/>
                  </a:lnTo>
                  <a:lnTo>
                    <a:pt x="325" y="484"/>
                  </a:lnTo>
                  <a:lnTo>
                    <a:pt x="324" y="482"/>
                  </a:lnTo>
                  <a:lnTo>
                    <a:pt x="322" y="482"/>
                  </a:lnTo>
                  <a:lnTo>
                    <a:pt x="321" y="482"/>
                  </a:lnTo>
                  <a:lnTo>
                    <a:pt x="321" y="482"/>
                  </a:lnTo>
                  <a:lnTo>
                    <a:pt x="324" y="484"/>
                  </a:lnTo>
                  <a:lnTo>
                    <a:pt x="325" y="485"/>
                  </a:lnTo>
                  <a:lnTo>
                    <a:pt x="325" y="485"/>
                  </a:lnTo>
                  <a:close/>
                  <a:moveTo>
                    <a:pt x="726" y="514"/>
                  </a:moveTo>
                  <a:lnTo>
                    <a:pt x="726" y="514"/>
                  </a:lnTo>
                  <a:lnTo>
                    <a:pt x="728" y="517"/>
                  </a:lnTo>
                  <a:lnTo>
                    <a:pt x="729" y="519"/>
                  </a:lnTo>
                  <a:lnTo>
                    <a:pt x="729" y="517"/>
                  </a:lnTo>
                  <a:lnTo>
                    <a:pt x="729" y="517"/>
                  </a:lnTo>
                  <a:lnTo>
                    <a:pt x="722" y="508"/>
                  </a:lnTo>
                  <a:lnTo>
                    <a:pt x="715" y="497"/>
                  </a:lnTo>
                  <a:lnTo>
                    <a:pt x="706" y="488"/>
                  </a:lnTo>
                  <a:lnTo>
                    <a:pt x="702" y="485"/>
                  </a:lnTo>
                  <a:lnTo>
                    <a:pt x="696" y="482"/>
                  </a:lnTo>
                  <a:lnTo>
                    <a:pt x="696" y="482"/>
                  </a:lnTo>
                  <a:lnTo>
                    <a:pt x="711" y="499"/>
                  </a:lnTo>
                  <a:lnTo>
                    <a:pt x="726" y="514"/>
                  </a:lnTo>
                  <a:lnTo>
                    <a:pt x="726" y="514"/>
                  </a:lnTo>
                  <a:close/>
                  <a:moveTo>
                    <a:pt x="447" y="485"/>
                  </a:moveTo>
                  <a:lnTo>
                    <a:pt x="447" y="485"/>
                  </a:lnTo>
                  <a:lnTo>
                    <a:pt x="446" y="484"/>
                  </a:lnTo>
                  <a:lnTo>
                    <a:pt x="444" y="484"/>
                  </a:lnTo>
                  <a:lnTo>
                    <a:pt x="444" y="485"/>
                  </a:lnTo>
                  <a:lnTo>
                    <a:pt x="444" y="485"/>
                  </a:lnTo>
                  <a:lnTo>
                    <a:pt x="446" y="487"/>
                  </a:lnTo>
                  <a:lnTo>
                    <a:pt x="447" y="487"/>
                  </a:lnTo>
                  <a:lnTo>
                    <a:pt x="447" y="485"/>
                  </a:lnTo>
                  <a:lnTo>
                    <a:pt x="447" y="485"/>
                  </a:lnTo>
                  <a:close/>
                  <a:moveTo>
                    <a:pt x="577" y="493"/>
                  </a:moveTo>
                  <a:lnTo>
                    <a:pt x="577" y="493"/>
                  </a:lnTo>
                  <a:lnTo>
                    <a:pt x="572" y="488"/>
                  </a:lnTo>
                  <a:lnTo>
                    <a:pt x="566" y="485"/>
                  </a:lnTo>
                  <a:lnTo>
                    <a:pt x="566" y="485"/>
                  </a:lnTo>
                  <a:lnTo>
                    <a:pt x="571" y="490"/>
                  </a:lnTo>
                  <a:lnTo>
                    <a:pt x="574" y="491"/>
                  </a:lnTo>
                  <a:lnTo>
                    <a:pt x="577" y="493"/>
                  </a:lnTo>
                  <a:lnTo>
                    <a:pt x="577" y="493"/>
                  </a:lnTo>
                  <a:close/>
                  <a:moveTo>
                    <a:pt x="281" y="496"/>
                  </a:moveTo>
                  <a:lnTo>
                    <a:pt x="281" y="496"/>
                  </a:lnTo>
                  <a:lnTo>
                    <a:pt x="264" y="485"/>
                  </a:lnTo>
                  <a:lnTo>
                    <a:pt x="264" y="485"/>
                  </a:lnTo>
                  <a:lnTo>
                    <a:pt x="272" y="494"/>
                  </a:lnTo>
                  <a:lnTo>
                    <a:pt x="276" y="497"/>
                  </a:lnTo>
                  <a:lnTo>
                    <a:pt x="279" y="497"/>
                  </a:lnTo>
                  <a:lnTo>
                    <a:pt x="281" y="496"/>
                  </a:lnTo>
                  <a:lnTo>
                    <a:pt x="281" y="496"/>
                  </a:lnTo>
                  <a:close/>
                  <a:moveTo>
                    <a:pt x="357" y="505"/>
                  </a:moveTo>
                  <a:lnTo>
                    <a:pt x="357" y="505"/>
                  </a:lnTo>
                  <a:lnTo>
                    <a:pt x="343" y="496"/>
                  </a:lnTo>
                  <a:lnTo>
                    <a:pt x="328" y="487"/>
                  </a:lnTo>
                  <a:lnTo>
                    <a:pt x="328" y="487"/>
                  </a:lnTo>
                  <a:lnTo>
                    <a:pt x="334" y="493"/>
                  </a:lnTo>
                  <a:lnTo>
                    <a:pt x="340" y="497"/>
                  </a:lnTo>
                  <a:lnTo>
                    <a:pt x="348" y="502"/>
                  </a:lnTo>
                  <a:lnTo>
                    <a:pt x="357" y="505"/>
                  </a:lnTo>
                  <a:lnTo>
                    <a:pt x="357" y="505"/>
                  </a:lnTo>
                  <a:close/>
                  <a:moveTo>
                    <a:pt x="805" y="537"/>
                  </a:moveTo>
                  <a:lnTo>
                    <a:pt x="805" y="537"/>
                  </a:lnTo>
                  <a:lnTo>
                    <a:pt x="804" y="513"/>
                  </a:lnTo>
                  <a:lnTo>
                    <a:pt x="801" y="487"/>
                  </a:lnTo>
                  <a:lnTo>
                    <a:pt x="801" y="487"/>
                  </a:lnTo>
                  <a:lnTo>
                    <a:pt x="798" y="487"/>
                  </a:lnTo>
                  <a:lnTo>
                    <a:pt x="798" y="487"/>
                  </a:lnTo>
                  <a:lnTo>
                    <a:pt x="801" y="511"/>
                  </a:lnTo>
                  <a:lnTo>
                    <a:pt x="805" y="537"/>
                  </a:lnTo>
                  <a:lnTo>
                    <a:pt x="805" y="537"/>
                  </a:lnTo>
                  <a:close/>
                  <a:moveTo>
                    <a:pt x="203" y="580"/>
                  </a:moveTo>
                  <a:lnTo>
                    <a:pt x="203" y="580"/>
                  </a:lnTo>
                  <a:lnTo>
                    <a:pt x="206" y="589"/>
                  </a:lnTo>
                  <a:lnTo>
                    <a:pt x="209" y="597"/>
                  </a:lnTo>
                  <a:lnTo>
                    <a:pt x="212" y="601"/>
                  </a:lnTo>
                  <a:lnTo>
                    <a:pt x="215" y="603"/>
                  </a:lnTo>
                  <a:lnTo>
                    <a:pt x="220" y="604"/>
                  </a:lnTo>
                  <a:lnTo>
                    <a:pt x="225" y="606"/>
                  </a:lnTo>
                  <a:lnTo>
                    <a:pt x="225" y="606"/>
                  </a:lnTo>
                  <a:lnTo>
                    <a:pt x="221" y="601"/>
                  </a:lnTo>
                  <a:lnTo>
                    <a:pt x="218" y="598"/>
                  </a:lnTo>
                  <a:lnTo>
                    <a:pt x="214" y="595"/>
                  </a:lnTo>
                  <a:lnTo>
                    <a:pt x="212" y="592"/>
                  </a:lnTo>
                  <a:lnTo>
                    <a:pt x="212" y="589"/>
                  </a:lnTo>
                  <a:lnTo>
                    <a:pt x="212" y="589"/>
                  </a:lnTo>
                  <a:lnTo>
                    <a:pt x="221" y="592"/>
                  </a:lnTo>
                  <a:lnTo>
                    <a:pt x="229" y="595"/>
                  </a:lnTo>
                  <a:lnTo>
                    <a:pt x="241" y="606"/>
                  </a:lnTo>
                  <a:lnTo>
                    <a:pt x="241" y="606"/>
                  </a:lnTo>
                  <a:lnTo>
                    <a:pt x="269" y="626"/>
                  </a:lnTo>
                  <a:lnTo>
                    <a:pt x="269" y="626"/>
                  </a:lnTo>
                  <a:lnTo>
                    <a:pt x="264" y="619"/>
                  </a:lnTo>
                  <a:lnTo>
                    <a:pt x="260" y="613"/>
                  </a:lnTo>
                  <a:lnTo>
                    <a:pt x="247" y="604"/>
                  </a:lnTo>
                  <a:lnTo>
                    <a:pt x="235" y="595"/>
                  </a:lnTo>
                  <a:lnTo>
                    <a:pt x="223" y="584"/>
                  </a:lnTo>
                  <a:lnTo>
                    <a:pt x="223" y="584"/>
                  </a:lnTo>
                  <a:lnTo>
                    <a:pt x="221" y="575"/>
                  </a:lnTo>
                  <a:lnTo>
                    <a:pt x="218" y="568"/>
                  </a:lnTo>
                  <a:lnTo>
                    <a:pt x="214" y="560"/>
                  </a:lnTo>
                  <a:lnTo>
                    <a:pt x="208" y="552"/>
                  </a:lnTo>
                  <a:lnTo>
                    <a:pt x="196" y="540"/>
                  </a:lnTo>
                  <a:lnTo>
                    <a:pt x="189" y="534"/>
                  </a:lnTo>
                  <a:lnTo>
                    <a:pt x="185" y="526"/>
                  </a:lnTo>
                  <a:lnTo>
                    <a:pt x="185" y="526"/>
                  </a:lnTo>
                  <a:lnTo>
                    <a:pt x="188" y="525"/>
                  </a:lnTo>
                  <a:lnTo>
                    <a:pt x="188" y="523"/>
                  </a:lnTo>
                  <a:lnTo>
                    <a:pt x="188" y="522"/>
                  </a:lnTo>
                  <a:lnTo>
                    <a:pt x="188" y="522"/>
                  </a:lnTo>
                  <a:lnTo>
                    <a:pt x="176" y="507"/>
                  </a:lnTo>
                  <a:lnTo>
                    <a:pt x="170" y="499"/>
                  </a:lnTo>
                  <a:lnTo>
                    <a:pt x="164" y="490"/>
                  </a:lnTo>
                  <a:lnTo>
                    <a:pt x="164" y="490"/>
                  </a:lnTo>
                  <a:lnTo>
                    <a:pt x="173" y="511"/>
                  </a:lnTo>
                  <a:lnTo>
                    <a:pt x="182" y="534"/>
                  </a:lnTo>
                  <a:lnTo>
                    <a:pt x="203" y="580"/>
                  </a:lnTo>
                  <a:lnTo>
                    <a:pt x="203" y="580"/>
                  </a:lnTo>
                  <a:close/>
                  <a:moveTo>
                    <a:pt x="470" y="525"/>
                  </a:moveTo>
                  <a:lnTo>
                    <a:pt x="470" y="525"/>
                  </a:lnTo>
                  <a:lnTo>
                    <a:pt x="491" y="548"/>
                  </a:lnTo>
                  <a:lnTo>
                    <a:pt x="504" y="560"/>
                  </a:lnTo>
                  <a:lnTo>
                    <a:pt x="514" y="571"/>
                  </a:lnTo>
                  <a:lnTo>
                    <a:pt x="514" y="571"/>
                  </a:lnTo>
                  <a:lnTo>
                    <a:pt x="534" y="583"/>
                  </a:lnTo>
                  <a:lnTo>
                    <a:pt x="552" y="593"/>
                  </a:lnTo>
                  <a:lnTo>
                    <a:pt x="552" y="593"/>
                  </a:lnTo>
                  <a:lnTo>
                    <a:pt x="496" y="539"/>
                  </a:lnTo>
                  <a:lnTo>
                    <a:pt x="465" y="513"/>
                  </a:lnTo>
                  <a:lnTo>
                    <a:pt x="450" y="500"/>
                  </a:lnTo>
                  <a:lnTo>
                    <a:pt x="433" y="490"/>
                  </a:lnTo>
                  <a:lnTo>
                    <a:pt x="433" y="490"/>
                  </a:lnTo>
                  <a:lnTo>
                    <a:pt x="450" y="508"/>
                  </a:lnTo>
                  <a:lnTo>
                    <a:pt x="470" y="525"/>
                  </a:lnTo>
                  <a:lnTo>
                    <a:pt x="470" y="525"/>
                  </a:lnTo>
                  <a:close/>
                  <a:moveTo>
                    <a:pt x="507" y="531"/>
                  </a:moveTo>
                  <a:lnTo>
                    <a:pt x="507" y="531"/>
                  </a:lnTo>
                  <a:lnTo>
                    <a:pt x="505" y="528"/>
                  </a:lnTo>
                  <a:lnTo>
                    <a:pt x="504" y="526"/>
                  </a:lnTo>
                  <a:lnTo>
                    <a:pt x="500" y="525"/>
                  </a:lnTo>
                  <a:lnTo>
                    <a:pt x="500" y="522"/>
                  </a:lnTo>
                  <a:lnTo>
                    <a:pt x="500" y="522"/>
                  </a:lnTo>
                  <a:lnTo>
                    <a:pt x="494" y="517"/>
                  </a:lnTo>
                  <a:lnTo>
                    <a:pt x="488" y="514"/>
                  </a:lnTo>
                  <a:lnTo>
                    <a:pt x="484" y="510"/>
                  </a:lnTo>
                  <a:lnTo>
                    <a:pt x="476" y="507"/>
                  </a:lnTo>
                  <a:lnTo>
                    <a:pt x="476" y="507"/>
                  </a:lnTo>
                  <a:lnTo>
                    <a:pt x="476" y="505"/>
                  </a:lnTo>
                  <a:lnTo>
                    <a:pt x="475" y="504"/>
                  </a:lnTo>
                  <a:lnTo>
                    <a:pt x="475" y="504"/>
                  </a:lnTo>
                  <a:lnTo>
                    <a:pt x="468" y="502"/>
                  </a:lnTo>
                  <a:lnTo>
                    <a:pt x="467" y="499"/>
                  </a:lnTo>
                  <a:lnTo>
                    <a:pt x="467" y="497"/>
                  </a:lnTo>
                  <a:lnTo>
                    <a:pt x="467" y="497"/>
                  </a:lnTo>
                  <a:lnTo>
                    <a:pt x="462" y="496"/>
                  </a:lnTo>
                  <a:lnTo>
                    <a:pt x="459" y="494"/>
                  </a:lnTo>
                  <a:lnTo>
                    <a:pt x="456" y="491"/>
                  </a:lnTo>
                  <a:lnTo>
                    <a:pt x="453" y="490"/>
                  </a:lnTo>
                  <a:lnTo>
                    <a:pt x="453" y="490"/>
                  </a:lnTo>
                  <a:lnTo>
                    <a:pt x="479" y="511"/>
                  </a:lnTo>
                  <a:lnTo>
                    <a:pt x="491" y="522"/>
                  </a:lnTo>
                  <a:lnTo>
                    <a:pt x="507" y="531"/>
                  </a:lnTo>
                  <a:lnTo>
                    <a:pt x="507" y="531"/>
                  </a:lnTo>
                  <a:close/>
                  <a:moveTo>
                    <a:pt x="502" y="494"/>
                  </a:moveTo>
                  <a:lnTo>
                    <a:pt x="502" y="494"/>
                  </a:lnTo>
                  <a:lnTo>
                    <a:pt x="500" y="494"/>
                  </a:lnTo>
                  <a:lnTo>
                    <a:pt x="499" y="494"/>
                  </a:lnTo>
                  <a:lnTo>
                    <a:pt x="497" y="493"/>
                  </a:lnTo>
                  <a:lnTo>
                    <a:pt x="496" y="494"/>
                  </a:lnTo>
                  <a:lnTo>
                    <a:pt x="496" y="494"/>
                  </a:lnTo>
                  <a:lnTo>
                    <a:pt x="500" y="496"/>
                  </a:lnTo>
                  <a:lnTo>
                    <a:pt x="502" y="496"/>
                  </a:lnTo>
                  <a:lnTo>
                    <a:pt x="502" y="494"/>
                  </a:lnTo>
                  <a:lnTo>
                    <a:pt x="502" y="494"/>
                  </a:lnTo>
                  <a:close/>
                  <a:moveTo>
                    <a:pt x="307" y="496"/>
                  </a:moveTo>
                  <a:lnTo>
                    <a:pt x="307" y="496"/>
                  </a:lnTo>
                  <a:lnTo>
                    <a:pt x="304" y="497"/>
                  </a:lnTo>
                  <a:lnTo>
                    <a:pt x="299" y="497"/>
                  </a:lnTo>
                  <a:lnTo>
                    <a:pt x="299" y="497"/>
                  </a:lnTo>
                  <a:lnTo>
                    <a:pt x="314" y="511"/>
                  </a:lnTo>
                  <a:lnTo>
                    <a:pt x="324" y="516"/>
                  </a:lnTo>
                  <a:lnTo>
                    <a:pt x="333" y="520"/>
                  </a:lnTo>
                  <a:lnTo>
                    <a:pt x="333" y="520"/>
                  </a:lnTo>
                  <a:lnTo>
                    <a:pt x="325" y="514"/>
                  </a:lnTo>
                  <a:lnTo>
                    <a:pt x="319" y="508"/>
                  </a:lnTo>
                  <a:lnTo>
                    <a:pt x="313" y="502"/>
                  </a:lnTo>
                  <a:lnTo>
                    <a:pt x="307" y="496"/>
                  </a:lnTo>
                  <a:lnTo>
                    <a:pt x="307" y="496"/>
                  </a:lnTo>
                  <a:close/>
                  <a:moveTo>
                    <a:pt x="343" y="513"/>
                  </a:moveTo>
                  <a:lnTo>
                    <a:pt x="343" y="513"/>
                  </a:lnTo>
                  <a:lnTo>
                    <a:pt x="333" y="504"/>
                  </a:lnTo>
                  <a:lnTo>
                    <a:pt x="327" y="500"/>
                  </a:lnTo>
                  <a:lnTo>
                    <a:pt x="321" y="499"/>
                  </a:lnTo>
                  <a:lnTo>
                    <a:pt x="321" y="499"/>
                  </a:lnTo>
                  <a:lnTo>
                    <a:pt x="331" y="507"/>
                  </a:lnTo>
                  <a:lnTo>
                    <a:pt x="343" y="513"/>
                  </a:lnTo>
                  <a:lnTo>
                    <a:pt x="343" y="513"/>
                  </a:lnTo>
                  <a:close/>
                  <a:moveTo>
                    <a:pt x="372" y="505"/>
                  </a:moveTo>
                  <a:lnTo>
                    <a:pt x="372" y="505"/>
                  </a:lnTo>
                  <a:lnTo>
                    <a:pt x="380" y="510"/>
                  </a:lnTo>
                  <a:lnTo>
                    <a:pt x="388" y="514"/>
                  </a:lnTo>
                  <a:lnTo>
                    <a:pt x="394" y="519"/>
                  </a:lnTo>
                  <a:lnTo>
                    <a:pt x="398" y="522"/>
                  </a:lnTo>
                  <a:lnTo>
                    <a:pt x="398" y="522"/>
                  </a:lnTo>
                  <a:lnTo>
                    <a:pt x="385" y="510"/>
                  </a:lnTo>
                  <a:lnTo>
                    <a:pt x="368" y="500"/>
                  </a:lnTo>
                  <a:lnTo>
                    <a:pt x="368" y="500"/>
                  </a:lnTo>
                  <a:lnTo>
                    <a:pt x="371" y="502"/>
                  </a:lnTo>
                  <a:lnTo>
                    <a:pt x="372" y="505"/>
                  </a:lnTo>
                  <a:lnTo>
                    <a:pt x="372" y="505"/>
                  </a:lnTo>
                  <a:close/>
                  <a:moveTo>
                    <a:pt x="345" y="505"/>
                  </a:moveTo>
                  <a:lnTo>
                    <a:pt x="345" y="505"/>
                  </a:lnTo>
                  <a:lnTo>
                    <a:pt x="342" y="504"/>
                  </a:lnTo>
                  <a:lnTo>
                    <a:pt x="340" y="502"/>
                  </a:lnTo>
                  <a:lnTo>
                    <a:pt x="339" y="504"/>
                  </a:lnTo>
                  <a:lnTo>
                    <a:pt x="339" y="504"/>
                  </a:lnTo>
                  <a:lnTo>
                    <a:pt x="342" y="505"/>
                  </a:lnTo>
                  <a:lnTo>
                    <a:pt x="343" y="507"/>
                  </a:lnTo>
                  <a:lnTo>
                    <a:pt x="345" y="505"/>
                  </a:lnTo>
                  <a:lnTo>
                    <a:pt x="345" y="505"/>
                  </a:lnTo>
                  <a:close/>
                  <a:moveTo>
                    <a:pt x="447" y="542"/>
                  </a:moveTo>
                  <a:lnTo>
                    <a:pt x="447" y="542"/>
                  </a:lnTo>
                  <a:lnTo>
                    <a:pt x="455" y="548"/>
                  </a:lnTo>
                  <a:lnTo>
                    <a:pt x="458" y="551"/>
                  </a:lnTo>
                  <a:lnTo>
                    <a:pt x="461" y="551"/>
                  </a:lnTo>
                  <a:lnTo>
                    <a:pt x="461" y="551"/>
                  </a:lnTo>
                  <a:lnTo>
                    <a:pt x="449" y="539"/>
                  </a:lnTo>
                  <a:lnTo>
                    <a:pt x="435" y="526"/>
                  </a:lnTo>
                  <a:lnTo>
                    <a:pt x="423" y="514"/>
                  </a:lnTo>
                  <a:lnTo>
                    <a:pt x="407" y="504"/>
                  </a:lnTo>
                  <a:lnTo>
                    <a:pt x="407" y="504"/>
                  </a:lnTo>
                  <a:lnTo>
                    <a:pt x="426" y="523"/>
                  </a:lnTo>
                  <a:lnTo>
                    <a:pt x="436" y="534"/>
                  </a:lnTo>
                  <a:lnTo>
                    <a:pt x="447" y="542"/>
                  </a:lnTo>
                  <a:lnTo>
                    <a:pt x="447" y="542"/>
                  </a:lnTo>
                  <a:close/>
                  <a:moveTo>
                    <a:pt x="848" y="513"/>
                  </a:moveTo>
                  <a:lnTo>
                    <a:pt x="848" y="513"/>
                  </a:lnTo>
                  <a:lnTo>
                    <a:pt x="847" y="508"/>
                  </a:lnTo>
                  <a:lnTo>
                    <a:pt x="845" y="505"/>
                  </a:lnTo>
                  <a:lnTo>
                    <a:pt x="845" y="505"/>
                  </a:lnTo>
                  <a:lnTo>
                    <a:pt x="845" y="510"/>
                  </a:lnTo>
                  <a:lnTo>
                    <a:pt x="848" y="513"/>
                  </a:lnTo>
                  <a:lnTo>
                    <a:pt x="848" y="513"/>
                  </a:lnTo>
                  <a:close/>
                  <a:moveTo>
                    <a:pt x="401" y="517"/>
                  </a:moveTo>
                  <a:lnTo>
                    <a:pt x="401" y="517"/>
                  </a:lnTo>
                  <a:lnTo>
                    <a:pt x="403" y="517"/>
                  </a:lnTo>
                  <a:lnTo>
                    <a:pt x="404" y="517"/>
                  </a:lnTo>
                  <a:lnTo>
                    <a:pt x="404" y="517"/>
                  </a:lnTo>
                  <a:lnTo>
                    <a:pt x="404" y="517"/>
                  </a:lnTo>
                  <a:lnTo>
                    <a:pt x="397" y="511"/>
                  </a:lnTo>
                  <a:lnTo>
                    <a:pt x="394" y="508"/>
                  </a:lnTo>
                  <a:lnTo>
                    <a:pt x="389" y="505"/>
                  </a:lnTo>
                  <a:lnTo>
                    <a:pt x="389" y="505"/>
                  </a:lnTo>
                  <a:lnTo>
                    <a:pt x="391" y="508"/>
                  </a:lnTo>
                  <a:lnTo>
                    <a:pt x="395" y="511"/>
                  </a:lnTo>
                  <a:lnTo>
                    <a:pt x="398" y="514"/>
                  </a:lnTo>
                  <a:lnTo>
                    <a:pt x="401" y="517"/>
                  </a:lnTo>
                  <a:lnTo>
                    <a:pt x="401" y="517"/>
                  </a:lnTo>
                  <a:close/>
                  <a:moveTo>
                    <a:pt x="670" y="526"/>
                  </a:moveTo>
                  <a:lnTo>
                    <a:pt x="670" y="526"/>
                  </a:lnTo>
                  <a:lnTo>
                    <a:pt x="664" y="522"/>
                  </a:lnTo>
                  <a:lnTo>
                    <a:pt x="658" y="516"/>
                  </a:lnTo>
                  <a:lnTo>
                    <a:pt x="651" y="510"/>
                  </a:lnTo>
                  <a:lnTo>
                    <a:pt x="644" y="505"/>
                  </a:lnTo>
                  <a:lnTo>
                    <a:pt x="644" y="505"/>
                  </a:lnTo>
                  <a:lnTo>
                    <a:pt x="656" y="519"/>
                  </a:lnTo>
                  <a:lnTo>
                    <a:pt x="662" y="523"/>
                  </a:lnTo>
                  <a:lnTo>
                    <a:pt x="665" y="526"/>
                  </a:lnTo>
                  <a:lnTo>
                    <a:pt x="670" y="526"/>
                  </a:lnTo>
                  <a:lnTo>
                    <a:pt x="670" y="526"/>
                  </a:lnTo>
                  <a:close/>
                  <a:moveTo>
                    <a:pt x="363" y="510"/>
                  </a:moveTo>
                  <a:lnTo>
                    <a:pt x="363" y="510"/>
                  </a:lnTo>
                  <a:lnTo>
                    <a:pt x="363" y="511"/>
                  </a:lnTo>
                  <a:lnTo>
                    <a:pt x="363" y="511"/>
                  </a:lnTo>
                  <a:lnTo>
                    <a:pt x="362" y="513"/>
                  </a:lnTo>
                  <a:lnTo>
                    <a:pt x="362" y="513"/>
                  </a:lnTo>
                  <a:lnTo>
                    <a:pt x="357" y="511"/>
                  </a:lnTo>
                  <a:lnTo>
                    <a:pt x="354" y="511"/>
                  </a:lnTo>
                  <a:lnTo>
                    <a:pt x="346" y="507"/>
                  </a:lnTo>
                  <a:lnTo>
                    <a:pt x="346" y="507"/>
                  </a:lnTo>
                  <a:lnTo>
                    <a:pt x="365" y="525"/>
                  </a:lnTo>
                  <a:lnTo>
                    <a:pt x="385" y="540"/>
                  </a:lnTo>
                  <a:lnTo>
                    <a:pt x="406" y="554"/>
                  </a:lnTo>
                  <a:lnTo>
                    <a:pt x="427" y="568"/>
                  </a:lnTo>
                  <a:lnTo>
                    <a:pt x="427" y="568"/>
                  </a:lnTo>
                  <a:lnTo>
                    <a:pt x="420" y="557"/>
                  </a:lnTo>
                  <a:lnTo>
                    <a:pt x="411" y="548"/>
                  </a:lnTo>
                  <a:lnTo>
                    <a:pt x="401" y="540"/>
                  </a:lnTo>
                  <a:lnTo>
                    <a:pt x="394" y="529"/>
                  </a:lnTo>
                  <a:lnTo>
                    <a:pt x="394" y="529"/>
                  </a:lnTo>
                  <a:lnTo>
                    <a:pt x="394" y="531"/>
                  </a:lnTo>
                  <a:lnTo>
                    <a:pt x="392" y="529"/>
                  </a:lnTo>
                  <a:lnTo>
                    <a:pt x="392" y="529"/>
                  </a:lnTo>
                  <a:lnTo>
                    <a:pt x="392" y="529"/>
                  </a:lnTo>
                  <a:lnTo>
                    <a:pt x="392" y="528"/>
                  </a:lnTo>
                  <a:lnTo>
                    <a:pt x="394" y="526"/>
                  </a:lnTo>
                  <a:lnTo>
                    <a:pt x="394" y="526"/>
                  </a:lnTo>
                  <a:lnTo>
                    <a:pt x="386" y="522"/>
                  </a:lnTo>
                  <a:lnTo>
                    <a:pt x="378" y="517"/>
                  </a:lnTo>
                  <a:lnTo>
                    <a:pt x="371" y="513"/>
                  </a:lnTo>
                  <a:lnTo>
                    <a:pt x="363" y="510"/>
                  </a:lnTo>
                  <a:lnTo>
                    <a:pt x="363" y="510"/>
                  </a:lnTo>
                  <a:close/>
                  <a:moveTo>
                    <a:pt x="728" y="526"/>
                  </a:moveTo>
                  <a:lnTo>
                    <a:pt x="728" y="526"/>
                  </a:lnTo>
                  <a:lnTo>
                    <a:pt x="719" y="516"/>
                  </a:lnTo>
                  <a:lnTo>
                    <a:pt x="708" y="507"/>
                  </a:lnTo>
                  <a:lnTo>
                    <a:pt x="708" y="507"/>
                  </a:lnTo>
                  <a:lnTo>
                    <a:pt x="717" y="517"/>
                  </a:lnTo>
                  <a:lnTo>
                    <a:pt x="728" y="526"/>
                  </a:lnTo>
                  <a:lnTo>
                    <a:pt x="728" y="526"/>
                  </a:lnTo>
                  <a:close/>
                  <a:moveTo>
                    <a:pt x="728" y="508"/>
                  </a:moveTo>
                  <a:lnTo>
                    <a:pt x="728" y="508"/>
                  </a:lnTo>
                  <a:lnTo>
                    <a:pt x="737" y="522"/>
                  </a:lnTo>
                  <a:lnTo>
                    <a:pt x="747" y="534"/>
                  </a:lnTo>
                  <a:lnTo>
                    <a:pt x="758" y="546"/>
                  </a:lnTo>
                  <a:lnTo>
                    <a:pt x="770" y="555"/>
                  </a:lnTo>
                  <a:lnTo>
                    <a:pt x="770" y="555"/>
                  </a:lnTo>
                  <a:lnTo>
                    <a:pt x="769" y="548"/>
                  </a:lnTo>
                  <a:lnTo>
                    <a:pt x="767" y="542"/>
                  </a:lnTo>
                  <a:lnTo>
                    <a:pt x="764" y="536"/>
                  </a:lnTo>
                  <a:lnTo>
                    <a:pt x="760" y="531"/>
                  </a:lnTo>
                  <a:lnTo>
                    <a:pt x="752" y="522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3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28" y="508"/>
                  </a:lnTo>
                  <a:lnTo>
                    <a:pt x="728" y="508"/>
                  </a:lnTo>
                  <a:close/>
                  <a:moveTo>
                    <a:pt x="241" y="558"/>
                  </a:moveTo>
                  <a:lnTo>
                    <a:pt x="241" y="558"/>
                  </a:lnTo>
                  <a:lnTo>
                    <a:pt x="234" y="549"/>
                  </a:lnTo>
                  <a:lnTo>
                    <a:pt x="225" y="542"/>
                  </a:lnTo>
                  <a:lnTo>
                    <a:pt x="217" y="534"/>
                  </a:lnTo>
                  <a:lnTo>
                    <a:pt x="209" y="525"/>
                  </a:lnTo>
                  <a:lnTo>
                    <a:pt x="209" y="525"/>
                  </a:lnTo>
                  <a:lnTo>
                    <a:pt x="211" y="525"/>
                  </a:lnTo>
                  <a:lnTo>
                    <a:pt x="211" y="523"/>
                  </a:lnTo>
                  <a:lnTo>
                    <a:pt x="214" y="522"/>
                  </a:lnTo>
                  <a:lnTo>
                    <a:pt x="214" y="522"/>
                  </a:lnTo>
                  <a:lnTo>
                    <a:pt x="206" y="516"/>
                  </a:lnTo>
                  <a:lnTo>
                    <a:pt x="197" y="508"/>
                  </a:lnTo>
                  <a:lnTo>
                    <a:pt x="197" y="508"/>
                  </a:lnTo>
                  <a:lnTo>
                    <a:pt x="209" y="536"/>
                  </a:lnTo>
                  <a:lnTo>
                    <a:pt x="217" y="546"/>
                  </a:lnTo>
                  <a:lnTo>
                    <a:pt x="221" y="551"/>
                  </a:lnTo>
                  <a:lnTo>
                    <a:pt x="228" y="555"/>
                  </a:lnTo>
                  <a:lnTo>
                    <a:pt x="228" y="555"/>
                  </a:lnTo>
                  <a:lnTo>
                    <a:pt x="226" y="552"/>
                  </a:lnTo>
                  <a:lnTo>
                    <a:pt x="228" y="551"/>
                  </a:lnTo>
                  <a:lnTo>
                    <a:pt x="229" y="551"/>
                  </a:lnTo>
                  <a:lnTo>
                    <a:pt x="229" y="551"/>
                  </a:lnTo>
                  <a:lnTo>
                    <a:pt x="235" y="554"/>
                  </a:lnTo>
                  <a:lnTo>
                    <a:pt x="241" y="558"/>
                  </a:lnTo>
                  <a:lnTo>
                    <a:pt x="241" y="558"/>
                  </a:lnTo>
                  <a:close/>
                  <a:moveTo>
                    <a:pt x="273" y="520"/>
                  </a:moveTo>
                  <a:lnTo>
                    <a:pt x="273" y="520"/>
                  </a:lnTo>
                  <a:lnTo>
                    <a:pt x="278" y="522"/>
                  </a:lnTo>
                  <a:lnTo>
                    <a:pt x="282" y="523"/>
                  </a:lnTo>
                  <a:lnTo>
                    <a:pt x="292" y="529"/>
                  </a:lnTo>
                  <a:lnTo>
                    <a:pt x="301" y="537"/>
                  </a:lnTo>
                  <a:lnTo>
                    <a:pt x="305" y="539"/>
                  </a:lnTo>
                  <a:lnTo>
                    <a:pt x="310" y="540"/>
                  </a:lnTo>
                  <a:lnTo>
                    <a:pt x="310" y="540"/>
                  </a:lnTo>
                  <a:lnTo>
                    <a:pt x="287" y="525"/>
                  </a:lnTo>
                  <a:lnTo>
                    <a:pt x="275" y="517"/>
                  </a:lnTo>
                  <a:lnTo>
                    <a:pt x="263" y="510"/>
                  </a:lnTo>
                  <a:lnTo>
                    <a:pt x="263" y="510"/>
                  </a:lnTo>
                  <a:lnTo>
                    <a:pt x="269" y="514"/>
                  </a:lnTo>
                  <a:lnTo>
                    <a:pt x="272" y="517"/>
                  </a:lnTo>
                  <a:lnTo>
                    <a:pt x="273" y="520"/>
                  </a:lnTo>
                  <a:lnTo>
                    <a:pt x="273" y="520"/>
                  </a:lnTo>
                  <a:close/>
                  <a:moveTo>
                    <a:pt x="238" y="511"/>
                  </a:moveTo>
                  <a:lnTo>
                    <a:pt x="238" y="511"/>
                  </a:lnTo>
                  <a:lnTo>
                    <a:pt x="243" y="514"/>
                  </a:lnTo>
                  <a:lnTo>
                    <a:pt x="247" y="519"/>
                  </a:lnTo>
                  <a:lnTo>
                    <a:pt x="252" y="522"/>
                  </a:lnTo>
                  <a:lnTo>
                    <a:pt x="257" y="522"/>
                  </a:lnTo>
                  <a:lnTo>
                    <a:pt x="257" y="522"/>
                  </a:lnTo>
                  <a:lnTo>
                    <a:pt x="252" y="519"/>
                  </a:lnTo>
                  <a:lnTo>
                    <a:pt x="247" y="516"/>
                  </a:lnTo>
                  <a:lnTo>
                    <a:pt x="243" y="511"/>
                  </a:lnTo>
                  <a:lnTo>
                    <a:pt x="241" y="511"/>
                  </a:lnTo>
                  <a:lnTo>
                    <a:pt x="238" y="511"/>
                  </a:lnTo>
                  <a:lnTo>
                    <a:pt x="238" y="511"/>
                  </a:lnTo>
                  <a:close/>
                  <a:moveTo>
                    <a:pt x="314" y="517"/>
                  </a:moveTo>
                  <a:lnTo>
                    <a:pt x="314" y="517"/>
                  </a:lnTo>
                  <a:lnTo>
                    <a:pt x="311" y="514"/>
                  </a:lnTo>
                  <a:lnTo>
                    <a:pt x="307" y="513"/>
                  </a:lnTo>
                  <a:lnTo>
                    <a:pt x="307" y="513"/>
                  </a:lnTo>
                  <a:lnTo>
                    <a:pt x="310" y="517"/>
                  </a:lnTo>
                  <a:lnTo>
                    <a:pt x="311" y="517"/>
                  </a:lnTo>
                  <a:lnTo>
                    <a:pt x="314" y="517"/>
                  </a:lnTo>
                  <a:lnTo>
                    <a:pt x="314" y="517"/>
                  </a:lnTo>
                  <a:close/>
                  <a:moveTo>
                    <a:pt x="775" y="536"/>
                  </a:moveTo>
                  <a:lnTo>
                    <a:pt x="775" y="536"/>
                  </a:lnTo>
                  <a:lnTo>
                    <a:pt x="775" y="528"/>
                  </a:lnTo>
                  <a:lnTo>
                    <a:pt x="773" y="523"/>
                  </a:lnTo>
                  <a:lnTo>
                    <a:pt x="770" y="519"/>
                  </a:lnTo>
                  <a:lnTo>
                    <a:pt x="766" y="514"/>
                  </a:lnTo>
                  <a:lnTo>
                    <a:pt x="766" y="514"/>
                  </a:lnTo>
                  <a:lnTo>
                    <a:pt x="760" y="514"/>
                  </a:lnTo>
                  <a:lnTo>
                    <a:pt x="752" y="513"/>
                  </a:lnTo>
                  <a:lnTo>
                    <a:pt x="752" y="513"/>
                  </a:lnTo>
                  <a:lnTo>
                    <a:pt x="763" y="525"/>
                  </a:lnTo>
                  <a:lnTo>
                    <a:pt x="769" y="531"/>
                  </a:lnTo>
                  <a:lnTo>
                    <a:pt x="775" y="536"/>
                  </a:lnTo>
                  <a:lnTo>
                    <a:pt x="775" y="536"/>
                  </a:lnTo>
                  <a:close/>
                  <a:moveTo>
                    <a:pt x="565" y="546"/>
                  </a:moveTo>
                  <a:lnTo>
                    <a:pt x="565" y="546"/>
                  </a:lnTo>
                  <a:lnTo>
                    <a:pt x="563" y="545"/>
                  </a:lnTo>
                  <a:lnTo>
                    <a:pt x="563" y="543"/>
                  </a:lnTo>
                  <a:lnTo>
                    <a:pt x="563" y="543"/>
                  </a:lnTo>
                  <a:lnTo>
                    <a:pt x="565" y="542"/>
                  </a:lnTo>
                  <a:lnTo>
                    <a:pt x="568" y="540"/>
                  </a:lnTo>
                  <a:lnTo>
                    <a:pt x="568" y="540"/>
                  </a:lnTo>
                  <a:lnTo>
                    <a:pt x="565" y="537"/>
                  </a:lnTo>
                  <a:lnTo>
                    <a:pt x="560" y="534"/>
                  </a:lnTo>
                  <a:lnTo>
                    <a:pt x="555" y="529"/>
                  </a:lnTo>
                  <a:lnTo>
                    <a:pt x="551" y="526"/>
                  </a:lnTo>
                  <a:lnTo>
                    <a:pt x="551" y="526"/>
                  </a:lnTo>
                  <a:lnTo>
                    <a:pt x="545" y="523"/>
                  </a:lnTo>
                  <a:lnTo>
                    <a:pt x="540" y="520"/>
                  </a:lnTo>
                  <a:lnTo>
                    <a:pt x="536" y="516"/>
                  </a:lnTo>
                  <a:lnTo>
                    <a:pt x="531" y="514"/>
                  </a:lnTo>
                  <a:lnTo>
                    <a:pt x="531" y="514"/>
                  </a:lnTo>
                  <a:lnTo>
                    <a:pt x="548" y="531"/>
                  </a:lnTo>
                  <a:lnTo>
                    <a:pt x="565" y="546"/>
                  </a:lnTo>
                  <a:lnTo>
                    <a:pt x="565" y="546"/>
                  </a:lnTo>
                  <a:close/>
                  <a:moveTo>
                    <a:pt x="401" y="565"/>
                  </a:moveTo>
                  <a:lnTo>
                    <a:pt x="401" y="565"/>
                  </a:lnTo>
                  <a:lnTo>
                    <a:pt x="372" y="539"/>
                  </a:lnTo>
                  <a:lnTo>
                    <a:pt x="357" y="526"/>
                  </a:lnTo>
                  <a:lnTo>
                    <a:pt x="348" y="522"/>
                  </a:lnTo>
                  <a:lnTo>
                    <a:pt x="340" y="517"/>
                  </a:lnTo>
                  <a:lnTo>
                    <a:pt x="340" y="517"/>
                  </a:lnTo>
                  <a:lnTo>
                    <a:pt x="353" y="532"/>
                  </a:lnTo>
                  <a:lnTo>
                    <a:pt x="368" y="545"/>
                  </a:lnTo>
                  <a:lnTo>
                    <a:pt x="385" y="555"/>
                  </a:lnTo>
                  <a:lnTo>
                    <a:pt x="392" y="560"/>
                  </a:lnTo>
                  <a:lnTo>
                    <a:pt x="401" y="565"/>
                  </a:lnTo>
                  <a:lnTo>
                    <a:pt x="401" y="565"/>
                  </a:lnTo>
                  <a:close/>
                  <a:moveTo>
                    <a:pt x="648" y="532"/>
                  </a:moveTo>
                  <a:lnTo>
                    <a:pt x="648" y="532"/>
                  </a:lnTo>
                  <a:lnTo>
                    <a:pt x="644" y="526"/>
                  </a:lnTo>
                  <a:lnTo>
                    <a:pt x="638" y="523"/>
                  </a:lnTo>
                  <a:lnTo>
                    <a:pt x="632" y="519"/>
                  </a:lnTo>
                  <a:lnTo>
                    <a:pt x="624" y="517"/>
                  </a:lnTo>
                  <a:lnTo>
                    <a:pt x="624" y="517"/>
                  </a:lnTo>
                  <a:lnTo>
                    <a:pt x="636" y="526"/>
                  </a:lnTo>
                  <a:lnTo>
                    <a:pt x="642" y="529"/>
                  </a:lnTo>
                  <a:lnTo>
                    <a:pt x="648" y="532"/>
                  </a:lnTo>
                  <a:lnTo>
                    <a:pt x="648" y="532"/>
                  </a:lnTo>
                  <a:close/>
                  <a:moveTo>
                    <a:pt x="856" y="526"/>
                  </a:moveTo>
                  <a:lnTo>
                    <a:pt x="856" y="526"/>
                  </a:lnTo>
                  <a:lnTo>
                    <a:pt x="856" y="520"/>
                  </a:lnTo>
                  <a:lnTo>
                    <a:pt x="856" y="519"/>
                  </a:lnTo>
                  <a:lnTo>
                    <a:pt x="854" y="517"/>
                  </a:lnTo>
                  <a:lnTo>
                    <a:pt x="854" y="517"/>
                  </a:lnTo>
                  <a:lnTo>
                    <a:pt x="854" y="522"/>
                  </a:lnTo>
                  <a:lnTo>
                    <a:pt x="854" y="525"/>
                  </a:lnTo>
                  <a:lnTo>
                    <a:pt x="856" y="526"/>
                  </a:lnTo>
                  <a:lnTo>
                    <a:pt x="856" y="526"/>
                  </a:lnTo>
                  <a:close/>
                  <a:moveTo>
                    <a:pt x="618" y="529"/>
                  </a:moveTo>
                  <a:lnTo>
                    <a:pt x="618" y="529"/>
                  </a:lnTo>
                  <a:lnTo>
                    <a:pt x="616" y="526"/>
                  </a:lnTo>
                  <a:lnTo>
                    <a:pt x="613" y="523"/>
                  </a:lnTo>
                  <a:lnTo>
                    <a:pt x="607" y="519"/>
                  </a:lnTo>
                  <a:lnTo>
                    <a:pt x="607" y="519"/>
                  </a:lnTo>
                  <a:lnTo>
                    <a:pt x="609" y="522"/>
                  </a:lnTo>
                  <a:lnTo>
                    <a:pt x="612" y="525"/>
                  </a:lnTo>
                  <a:lnTo>
                    <a:pt x="618" y="529"/>
                  </a:lnTo>
                  <a:lnTo>
                    <a:pt x="618" y="529"/>
                  </a:lnTo>
                  <a:close/>
                  <a:moveTo>
                    <a:pt x="565" y="522"/>
                  </a:moveTo>
                  <a:lnTo>
                    <a:pt x="565" y="522"/>
                  </a:lnTo>
                  <a:lnTo>
                    <a:pt x="566" y="523"/>
                  </a:lnTo>
                  <a:lnTo>
                    <a:pt x="569" y="523"/>
                  </a:lnTo>
                  <a:lnTo>
                    <a:pt x="571" y="523"/>
                  </a:lnTo>
                  <a:lnTo>
                    <a:pt x="571" y="522"/>
                  </a:lnTo>
                  <a:lnTo>
                    <a:pt x="571" y="522"/>
                  </a:lnTo>
                  <a:lnTo>
                    <a:pt x="571" y="522"/>
                  </a:lnTo>
                  <a:lnTo>
                    <a:pt x="568" y="522"/>
                  </a:lnTo>
                  <a:lnTo>
                    <a:pt x="566" y="520"/>
                  </a:lnTo>
                  <a:lnTo>
                    <a:pt x="565" y="522"/>
                  </a:lnTo>
                  <a:lnTo>
                    <a:pt x="565" y="522"/>
                  </a:lnTo>
                  <a:close/>
                  <a:moveTo>
                    <a:pt x="377" y="565"/>
                  </a:moveTo>
                  <a:lnTo>
                    <a:pt x="377" y="565"/>
                  </a:lnTo>
                  <a:lnTo>
                    <a:pt x="351" y="543"/>
                  </a:lnTo>
                  <a:lnTo>
                    <a:pt x="324" y="523"/>
                  </a:lnTo>
                  <a:lnTo>
                    <a:pt x="324" y="523"/>
                  </a:lnTo>
                  <a:lnTo>
                    <a:pt x="321" y="525"/>
                  </a:lnTo>
                  <a:lnTo>
                    <a:pt x="316" y="523"/>
                  </a:lnTo>
                  <a:lnTo>
                    <a:pt x="316" y="523"/>
                  </a:lnTo>
                  <a:lnTo>
                    <a:pt x="330" y="536"/>
                  </a:lnTo>
                  <a:lnTo>
                    <a:pt x="345" y="546"/>
                  </a:lnTo>
                  <a:lnTo>
                    <a:pt x="362" y="555"/>
                  </a:lnTo>
                  <a:lnTo>
                    <a:pt x="377" y="565"/>
                  </a:lnTo>
                  <a:lnTo>
                    <a:pt x="377" y="565"/>
                  </a:lnTo>
                  <a:close/>
                  <a:moveTo>
                    <a:pt x="683" y="532"/>
                  </a:moveTo>
                  <a:lnTo>
                    <a:pt x="683" y="532"/>
                  </a:lnTo>
                  <a:lnTo>
                    <a:pt x="682" y="529"/>
                  </a:lnTo>
                  <a:lnTo>
                    <a:pt x="679" y="528"/>
                  </a:lnTo>
                  <a:lnTo>
                    <a:pt x="674" y="525"/>
                  </a:lnTo>
                  <a:lnTo>
                    <a:pt x="674" y="525"/>
                  </a:lnTo>
                  <a:lnTo>
                    <a:pt x="676" y="526"/>
                  </a:lnTo>
                  <a:lnTo>
                    <a:pt x="677" y="529"/>
                  </a:lnTo>
                  <a:lnTo>
                    <a:pt x="680" y="531"/>
                  </a:lnTo>
                  <a:lnTo>
                    <a:pt x="683" y="532"/>
                  </a:lnTo>
                  <a:lnTo>
                    <a:pt x="683" y="532"/>
                  </a:lnTo>
                  <a:close/>
                  <a:moveTo>
                    <a:pt x="513" y="583"/>
                  </a:moveTo>
                  <a:lnTo>
                    <a:pt x="513" y="583"/>
                  </a:lnTo>
                  <a:lnTo>
                    <a:pt x="504" y="575"/>
                  </a:lnTo>
                  <a:lnTo>
                    <a:pt x="493" y="568"/>
                  </a:lnTo>
                  <a:lnTo>
                    <a:pt x="482" y="558"/>
                  </a:lnTo>
                  <a:lnTo>
                    <a:pt x="473" y="551"/>
                  </a:lnTo>
                  <a:lnTo>
                    <a:pt x="473" y="551"/>
                  </a:lnTo>
                  <a:lnTo>
                    <a:pt x="473" y="548"/>
                  </a:lnTo>
                  <a:lnTo>
                    <a:pt x="473" y="548"/>
                  </a:lnTo>
                  <a:lnTo>
                    <a:pt x="459" y="536"/>
                  </a:lnTo>
                  <a:lnTo>
                    <a:pt x="452" y="531"/>
                  </a:lnTo>
                  <a:lnTo>
                    <a:pt x="444" y="526"/>
                  </a:lnTo>
                  <a:lnTo>
                    <a:pt x="444" y="526"/>
                  </a:lnTo>
                  <a:lnTo>
                    <a:pt x="459" y="543"/>
                  </a:lnTo>
                  <a:lnTo>
                    <a:pt x="476" y="560"/>
                  </a:lnTo>
                  <a:lnTo>
                    <a:pt x="496" y="575"/>
                  </a:lnTo>
                  <a:lnTo>
                    <a:pt x="505" y="581"/>
                  </a:lnTo>
                  <a:lnTo>
                    <a:pt x="516" y="587"/>
                  </a:lnTo>
                  <a:lnTo>
                    <a:pt x="516" y="587"/>
                  </a:lnTo>
                  <a:lnTo>
                    <a:pt x="514" y="586"/>
                  </a:lnTo>
                  <a:lnTo>
                    <a:pt x="513" y="583"/>
                  </a:lnTo>
                  <a:lnTo>
                    <a:pt x="513" y="583"/>
                  </a:lnTo>
                  <a:close/>
                  <a:moveTo>
                    <a:pt x="504" y="537"/>
                  </a:moveTo>
                  <a:lnTo>
                    <a:pt x="504" y="537"/>
                  </a:lnTo>
                  <a:lnTo>
                    <a:pt x="499" y="532"/>
                  </a:lnTo>
                  <a:lnTo>
                    <a:pt x="494" y="529"/>
                  </a:lnTo>
                  <a:lnTo>
                    <a:pt x="493" y="529"/>
                  </a:lnTo>
                  <a:lnTo>
                    <a:pt x="493" y="529"/>
                  </a:lnTo>
                  <a:lnTo>
                    <a:pt x="494" y="531"/>
                  </a:lnTo>
                  <a:lnTo>
                    <a:pt x="497" y="534"/>
                  </a:lnTo>
                  <a:lnTo>
                    <a:pt x="500" y="537"/>
                  </a:lnTo>
                  <a:lnTo>
                    <a:pt x="502" y="537"/>
                  </a:lnTo>
                  <a:lnTo>
                    <a:pt x="504" y="537"/>
                  </a:lnTo>
                  <a:lnTo>
                    <a:pt x="504" y="537"/>
                  </a:lnTo>
                  <a:close/>
                  <a:moveTo>
                    <a:pt x="603" y="537"/>
                  </a:moveTo>
                  <a:lnTo>
                    <a:pt x="603" y="537"/>
                  </a:lnTo>
                  <a:lnTo>
                    <a:pt x="598" y="532"/>
                  </a:lnTo>
                  <a:lnTo>
                    <a:pt x="592" y="529"/>
                  </a:lnTo>
                  <a:lnTo>
                    <a:pt x="592" y="529"/>
                  </a:lnTo>
                  <a:lnTo>
                    <a:pt x="595" y="532"/>
                  </a:lnTo>
                  <a:lnTo>
                    <a:pt x="597" y="534"/>
                  </a:lnTo>
                  <a:lnTo>
                    <a:pt x="603" y="537"/>
                  </a:lnTo>
                  <a:lnTo>
                    <a:pt x="603" y="537"/>
                  </a:lnTo>
                  <a:close/>
                  <a:moveTo>
                    <a:pt x="658" y="543"/>
                  </a:moveTo>
                  <a:lnTo>
                    <a:pt x="658" y="543"/>
                  </a:lnTo>
                  <a:lnTo>
                    <a:pt x="651" y="540"/>
                  </a:lnTo>
                  <a:lnTo>
                    <a:pt x="645" y="537"/>
                  </a:lnTo>
                  <a:lnTo>
                    <a:pt x="639" y="534"/>
                  </a:lnTo>
                  <a:lnTo>
                    <a:pt x="635" y="531"/>
                  </a:lnTo>
                  <a:lnTo>
                    <a:pt x="635" y="531"/>
                  </a:lnTo>
                  <a:lnTo>
                    <a:pt x="642" y="540"/>
                  </a:lnTo>
                  <a:lnTo>
                    <a:pt x="651" y="549"/>
                  </a:lnTo>
                  <a:lnTo>
                    <a:pt x="661" y="558"/>
                  </a:lnTo>
                  <a:lnTo>
                    <a:pt x="667" y="561"/>
                  </a:lnTo>
                  <a:lnTo>
                    <a:pt x="673" y="565"/>
                  </a:lnTo>
                  <a:lnTo>
                    <a:pt x="673" y="565"/>
                  </a:lnTo>
                  <a:lnTo>
                    <a:pt x="670" y="560"/>
                  </a:lnTo>
                  <a:lnTo>
                    <a:pt x="665" y="554"/>
                  </a:lnTo>
                  <a:lnTo>
                    <a:pt x="662" y="548"/>
                  </a:lnTo>
                  <a:lnTo>
                    <a:pt x="658" y="543"/>
                  </a:lnTo>
                  <a:lnTo>
                    <a:pt x="658" y="543"/>
                  </a:lnTo>
                  <a:close/>
                  <a:moveTo>
                    <a:pt x="334" y="545"/>
                  </a:moveTo>
                  <a:lnTo>
                    <a:pt x="334" y="545"/>
                  </a:lnTo>
                  <a:lnTo>
                    <a:pt x="334" y="543"/>
                  </a:lnTo>
                  <a:lnTo>
                    <a:pt x="333" y="543"/>
                  </a:lnTo>
                  <a:lnTo>
                    <a:pt x="330" y="543"/>
                  </a:lnTo>
                  <a:lnTo>
                    <a:pt x="330" y="543"/>
                  </a:lnTo>
                  <a:lnTo>
                    <a:pt x="327" y="540"/>
                  </a:lnTo>
                  <a:lnTo>
                    <a:pt x="322" y="536"/>
                  </a:lnTo>
                  <a:lnTo>
                    <a:pt x="319" y="534"/>
                  </a:lnTo>
                  <a:lnTo>
                    <a:pt x="314" y="534"/>
                  </a:lnTo>
                  <a:lnTo>
                    <a:pt x="314" y="534"/>
                  </a:lnTo>
                  <a:lnTo>
                    <a:pt x="321" y="539"/>
                  </a:lnTo>
                  <a:lnTo>
                    <a:pt x="327" y="545"/>
                  </a:lnTo>
                  <a:lnTo>
                    <a:pt x="333" y="549"/>
                  </a:lnTo>
                  <a:lnTo>
                    <a:pt x="339" y="552"/>
                  </a:lnTo>
                  <a:lnTo>
                    <a:pt x="339" y="552"/>
                  </a:lnTo>
                  <a:lnTo>
                    <a:pt x="336" y="549"/>
                  </a:lnTo>
                  <a:lnTo>
                    <a:pt x="336" y="548"/>
                  </a:lnTo>
                  <a:lnTo>
                    <a:pt x="337" y="546"/>
                  </a:lnTo>
                  <a:lnTo>
                    <a:pt x="337" y="546"/>
                  </a:lnTo>
                  <a:lnTo>
                    <a:pt x="334" y="546"/>
                  </a:lnTo>
                  <a:lnTo>
                    <a:pt x="333" y="546"/>
                  </a:lnTo>
                  <a:lnTo>
                    <a:pt x="333" y="546"/>
                  </a:lnTo>
                  <a:lnTo>
                    <a:pt x="333" y="546"/>
                  </a:lnTo>
                  <a:lnTo>
                    <a:pt x="333" y="545"/>
                  </a:lnTo>
                  <a:lnTo>
                    <a:pt x="331" y="545"/>
                  </a:lnTo>
                  <a:lnTo>
                    <a:pt x="331" y="543"/>
                  </a:lnTo>
                  <a:lnTo>
                    <a:pt x="331" y="543"/>
                  </a:lnTo>
                  <a:lnTo>
                    <a:pt x="333" y="545"/>
                  </a:lnTo>
                  <a:lnTo>
                    <a:pt x="334" y="545"/>
                  </a:lnTo>
                  <a:lnTo>
                    <a:pt x="334" y="545"/>
                  </a:lnTo>
                  <a:close/>
                  <a:moveTo>
                    <a:pt x="625" y="537"/>
                  </a:moveTo>
                  <a:lnTo>
                    <a:pt x="625" y="537"/>
                  </a:lnTo>
                  <a:lnTo>
                    <a:pt x="625" y="536"/>
                  </a:lnTo>
                  <a:lnTo>
                    <a:pt x="624" y="534"/>
                  </a:lnTo>
                  <a:lnTo>
                    <a:pt x="624" y="534"/>
                  </a:lnTo>
                  <a:lnTo>
                    <a:pt x="624" y="532"/>
                  </a:lnTo>
                  <a:lnTo>
                    <a:pt x="624" y="532"/>
                  </a:lnTo>
                  <a:lnTo>
                    <a:pt x="622" y="532"/>
                  </a:lnTo>
                  <a:lnTo>
                    <a:pt x="621" y="532"/>
                  </a:lnTo>
                  <a:lnTo>
                    <a:pt x="621" y="532"/>
                  </a:lnTo>
                  <a:lnTo>
                    <a:pt x="622" y="534"/>
                  </a:lnTo>
                  <a:lnTo>
                    <a:pt x="625" y="537"/>
                  </a:lnTo>
                  <a:lnTo>
                    <a:pt x="625" y="537"/>
                  </a:lnTo>
                  <a:close/>
                  <a:moveTo>
                    <a:pt x="781" y="545"/>
                  </a:moveTo>
                  <a:lnTo>
                    <a:pt x="781" y="545"/>
                  </a:lnTo>
                  <a:lnTo>
                    <a:pt x="781" y="537"/>
                  </a:lnTo>
                  <a:lnTo>
                    <a:pt x="781" y="536"/>
                  </a:lnTo>
                  <a:lnTo>
                    <a:pt x="779" y="532"/>
                  </a:lnTo>
                  <a:lnTo>
                    <a:pt x="779" y="532"/>
                  </a:lnTo>
                  <a:lnTo>
                    <a:pt x="778" y="536"/>
                  </a:lnTo>
                  <a:lnTo>
                    <a:pt x="778" y="540"/>
                  </a:lnTo>
                  <a:lnTo>
                    <a:pt x="779" y="542"/>
                  </a:lnTo>
                  <a:lnTo>
                    <a:pt x="781" y="545"/>
                  </a:lnTo>
                  <a:lnTo>
                    <a:pt x="781" y="545"/>
                  </a:lnTo>
                  <a:close/>
                  <a:moveTo>
                    <a:pt x="247" y="543"/>
                  </a:moveTo>
                  <a:lnTo>
                    <a:pt x="247" y="543"/>
                  </a:lnTo>
                  <a:lnTo>
                    <a:pt x="241" y="537"/>
                  </a:lnTo>
                  <a:lnTo>
                    <a:pt x="237" y="534"/>
                  </a:lnTo>
                  <a:lnTo>
                    <a:pt x="237" y="534"/>
                  </a:lnTo>
                  <a:lnTo>
                    <a:pt x="241" y="539"/>
                  </a:lnTo>
                  <a:lnTo>
                    <a:pt x="244" y="542"/>
                  </a:lnTo>
                  <a:lnTo>
                    <a:pt x="247" y="543"/>
                  </a:lnTo>
                  <a:lnTo>
                    <a:pt x="247" y="543"/>
                  </a:lnTo>
                  <a:close/>
                  <a:moveTo>
                    <a:pt x="686" y="549"/>
                  </a:moveTo>
                  <a:lnTo>
                    <a:pt x="686" y="549"/>
                  </a:lnTo>
                  <a:lnTo>
                    <a:pt x="683" y="545"/>
                  </a:lnTo>
                  <a:lnTo>
                    <a:pt x="680" y="540"/>
                  </a:lnTo>
                  <a:lnTo>
                    <a:pt x="677" y="537"/>
                  </a:lnTo>
                  <a:lnTo>
                    <a:pt x="671" y="536"/>
                  </a:lnTo>
                  <a:lnTo>
                    <a:pt x="671" y="536"/>
                  </a:lnTo>
                  <a:lnTo>
                    <a:pt x="676" y="539"/>
                  </a:lnTo>
                  <a:lnTo>
                    <a:pt x="679" y="543"/>
                  </a:lnTo>
                  <a:lnTo>
                    <a:pt x="682" y="546"/>
                  </a:lnTo>
                  <a:lnTo>
                    <a:pt x="686" y="549"/>
                  </a:lnTo>
                  <a:lnTo>
                    <a:pt x="686" y="549"/>
                  </a:lnTo>
                  <a:close/>
                  <a:moveTo>
                    <a:pt x="719" y="572"/>
                  </a:moveTo>
                  <a:lnTo>
                    <a:pt x="719" y="572"/>
                  </a:lnTo>
                  <a:lnTo>
                    <a:pt x="723" y="574"/>
                  </a:lnTo>
                  <a:lnTo>
                    <a:pt x="729" y="577"/>
                  </a:lnTo>
                  <a:lnTo>
                    <a:pt x="732" y="580"/>
                  </a:lnTo>
                  <a:lnTo>
                    <a:pt x="737" y="581"/>
                  </a:lnTo>
                  <a:lnTo>
                    <a:pt x="737" y="581"/>
                  </a:lnTo>
                  <a:lnTo>
                    <a:pt x="732" y="577"/>
                  </a:lnTo>
                  <a:lnTo>
                    <a:pt x="728" y="572"/>
                  </a:lnTo>
                  <a:lnTo>
                    <a:pt x="725" y="568"/>
                  </a:lnTo>
                  <a:lnTo>
                    <a:pt x="720" y="563"/>
                  </a:lnTo>
                  <a:lnTo>
                    <a:pt x="720" y="563"/>
                  </a:lnTo>
                  <a:lnTo>
                    <a:pt x="720" y="560"/>
                  </a:lnTo>
                  <a:lnTo>
                    <a:pt x="720" y="560"/>
                  </a:lnTo>
                  <a:lnTo>
                    <a:pt x="711" y="554"/>
                  </a:lnTo>
                  <a:lnTo>
                    <a:pt x="703" y="548"/>
                  </a:lnTo>
                  <a:lnTo>
                    <a:pt x="696" y="542"/>
                  </a:lnTo>
                  <a:lnTo>
                    <a:pt x="686" y="536"/>
                  </a:lnTo>
                  <a:lnTo>
                    <a:pt x="686" y="536"/>
                  </a:lnTo>
                  <a:lnTo>
                    <a:pt x="693" y="545"/>
                  </a:lnTo>
                  <a:lnTo>
                    <a:pt x="702" y="554"/>
                  </a:lnTo>
                  <a:lnTo>
                    <a:pt x="709" y="563"/>
                  </a:lnTo>
                  <a:lnTo>
                    <a:pt x="719" y="572"/>
                  </a:lnTo>
                  <a:lnTo>
                    <a:pt x="719" y="572"/>
                  </a:lnTo>
                  <a:close/>
                  <a:moveTo>
                    <a:pt x="709" y="545"/>
                  </a:moveTo>
                  <a:lnTo>
                    <a:pt x="709" y="545"/>
                  </a:lnTo>
                  <a:lnTo>
                    <a:pt x="723" y="558"/>
                  </a:lnTo>
                  <a:lnTo>
                    <a:pt x="737" y="571"/>
                  </a:lnTo>
                  <a:lnTo>
                    <a:pt x="737" y="571"/>
                  </a:lnTo>
                  <a:lnTo>
                    <a:pt x="725" y="552"/>
                  </a:lnTo>
                  <a:lnTo>
                    <a:pt x="719" y="545"/>
                  </a:lnTo>
                  <a:lnTo>
                    <a:pt x="711" y="539"/>
                  </a:lnTo>
                  <a:lnTo>
                    <a:pt x="711" y="539"/>
                  </a:lnTo>
                  <a:lnTo>
                    <a:pt x="712" y="540"/>
                  </a:lnTo>
                  <a:lnTo>
                    <a:pt x="711" y="542"/>
                  </a:lnTo>
                  <a:lnTo>
                    <a:pt x="709" y="545"/>
                  </a:lnTo>
                  <a:lnTo>
                    <a:pt x="709" y="545"/>
                  </a:lnTo>
                  <a:close/>
                  <a:moveTo>
                    <a:pt x="525" y="543"/>
                  </a:moveTo>
                  <a:lnTo>
                    <a:pt x="525" y="543"/>
                  </a:lnTo>
                  <a:lnTo>
                    <a:pt x="528" y="545"/>
                  </a:lnTo>
                  <a:lnTo>
                    <a:pt x="529" y="545"/>
                  </a:lnTo>
                  <a:lnTo>
                    <a:pt x="529" y="543"/>
                  </a:lnTo>
                  <a:lnTo>
                    <a:pt x="529" y="543"/>
                  </a:lnTo>
                  <a:lnTo>
                    <a:pt x="528" y="542"/>
                  </a:lnTo>
                  <a:lnTo>
                    <a:pt x="526" y="540"/>
                  </a:lnTo>
                  <a:lnTo>
                    <a:pt x="522" y="539"/>
                  </a:lnTo>
                  <a:lnTo>
                    <a:pt x="522" y="539"/>
                  </a:lnTo>
                  <a:lnTo>
                    <a:pt x="523" y="540"/>
                  </a:lnTo>
                  <a:lnTo>
                    <a:pt x="525" y="543"/>
                  </a:lnTo>
                  <a:lnTo>
                    <a:pt x="525" y="543"/>
                  </a:lnTo>
                  <a:close/>
                  <a:moveTo>
                    <a:pt x="619" y="568"/>
                  </a:moveTo>
                  <a:lnTo>
                    <a:pt x="619" y="568"/>
                  </a:lnTo>
                  <a:lnTo>
                    <a:pt x="604" y="552"/>
                  </a:lnTo>
                  <a:lnTo>
                    <a:pt x="595" y="546"/>
                  </a:lnTo>
                  <a:lnTo>
                    <a:pt x="587" y="540"/>
                  </a:lnTo>
                  <a:lnTo>
                    <a:pt x="587" y="540"/>
                  </a:lnTo>
                  <a:lnTo>
                    <a:pt x="603" y="555"/>
                  </a:lnTo>
                  <a:lnTo>
                    <a:pt x="610" y="561"/>
                  </a:lnTo>
                  <a:lnTo>
                    <a:pt x="619" y="568"/>
                  </a:lnTo>
                  <a:lnTo>
                    <a:pt x="619" y="568"/>
                  </a:lnTo>
                  <a:close/>
                  <a:moveTo>
                    <a:pt x="746" y="546"/>
                  </a:moveTo>
                  <a:lnTo>
                    <a:pt x="746" y="546"/>
                  </a:lnTo>
                  <a:lnTo>
                    <a:pt x="743" y="542"/>
                  </a:lnTo>
                  <a:lnTo>
                    <a:pt x="740" y="540"/>
                  </a:lnTo>
                  <a:lnTo>
                    <a:pt x="738" y="540"/>
                  </a:lnTo>
                  <a:lnTo>
                    <a:pt x="738" y="540"/>
                  </a:lnTo>
                  <a:lnTo>
                    <a:pt x="741" y="543"/>
                  </a:lnTo>
                  <a:lnTo>
                    <a:pt x="746" y="546"/>
                  </a:lnTo>
                  <a:lnTo>
                    <a:pt x="746" y="546"/>
                  </a:lnTo>
                  <a:close/>
                  <a:moveTo>
                    <a:pt x="316" y="552"/>
                  </a:moveTo>
                  <a:lnTo>
                    <a:pt x="316" y="552"/>
                  </a:lnTo>
                  <a:lnTo>
                    <a:pt x="316" y="551"/>
                  </a:lnTo>
                  <a:lnTo>
                    <a:pt x="314" y="551"/>
                  </a:lnTo>
                  <a:lnTo>
                    <a:pt x="311" y="549"/>
                  </a:lnTo>
                  <a:lnTo>
                    <a:pt x="311" y="549"/>
                  </a:lnTo>
                  <a:lnTo>
                    <a:pt x="305" y="545"/>
                  </a:lnTo>
                  <a:lnTo>
                    <a:pt x="301" y="543"/>
                  </a:lnTo>
                  <a:lnTo>
                    <a:pt x="298" y="543"/>
                  </a:lnTo>
                  <a:lnTo>
                    <a:pt x="298" y="543"/>
                  </a:lnTo>
                  <a:lnTo>
                    <a:pt x="307" y="548"/>
                  </a:lnTo>
                  <a:lnTo>
                    <a:pt x="316" y="552"/>
                  </a:lnTo>
                  <a:lnTo>
                    <a:pt x="316" y="552"/>
                  </a:lnTo>
                  <a:close/>
                  <a:moveTo>
                    <a:pt x="346" y="603"/>
                  </a:moveTo>
                  <a:lnTo>
                    <a:pt x="346" y="603"/>
                  </a:lnTo>
                  <a:lnTo>
                    <a:pt x="348" y="603"/>
                  </a:lnTo>
                  <a:lnTo>
                    <a:pt x="348" y="601"/>
                  </a:lnTo>
                  <a:lnTo>
                    <a:pt x="348" y="601"/>
                  </a:lnTo>
                  <a:lnTo>
                    <a:pt x="345" y="600"/>
                  </a:lnTo>
                  <a:lnTo>
                    <a:pt x="345" y="600"/>
                  </a:lnTo>
                  <a:lnTo>
                    <a:pt x="345" y="601"/>
                  </a:lnTo>
                  <a:lnTo>
                    <a:pt x="345" y="601"/>
                  </a:lnTo>
                  <a:lnTo>
                    <a:pt x="328" y="587"/>
                  </a:lnTo>
                  <a:lnTo>
                    <a:pt x="311" y="575"/>
                  </a:lnTo>
                  <a:lnTo>
                    <a:pt x="293" y="561"/>
                  </a:lnTo>
                  <a:lnTo>
                    <a:pt x="276" y="549"/>
                  </a:lnTo>
                  <a:lnTo>
                    <a:pt x="276" y="549"/>
                  </a:lnTo>
                  <a:lnTo>
                    <a:pt x="273" y="548"/>
                  </a:lnTo>
                  <a:lnTo>
                    <a:pt x="272" y="546"/>
                  </a:lnTo>
                  <a:lnTo>
                    <a:pt x="269" y="545"/>
                  </a:lnTo>
                  <a:lnTo>
                    <a:pt x="266" y="543"/>
                  </a:lnTo>
                  <a:lnTo>
                    <a:pt x="266" y="543"/>
                  </a:lnTo>
                  <a:lnTo>
                    <a:pt x="276" y="555"/>
                  </a:lnTo>
                  <a:lnTo>
                    <a:pt x="289" y="565"/>
                  </a:lnTo>
                  <a:lnTo>
                    <a:pt x="301" y="575"/>
                  </a:lnTo>
                  <a:lnTo>
                    <a:pt x="313" y="586"/>
                  </a:lnTo>
                  <a:lnTo>
                    <a:pt x="313" y="586"/>
                  </a:lnTo>
                  <a:lnTo>
                    <a:pt x="325" y="595"/>
                  </a:lnTo>
                  <a:lnTo>
                    <a:pt x="337" y="606"/>
                  </a:lnTo>
                  <a:lnTo>
                    <a:pt x="348" y="618"/>
                  </a:lnTo>
                  <a:lnTo>
                    <a:pt x="362" y="627"/>
                  </a:lnTo>
                  <a:lnTo>
                    <a:pt x="362" y="627"/>
                  </a:lnTo>
                  <a:lnTo>
                    <a:pt x="359" y="621"/>
                  </a:lnTo>
                  <a:lnTo>
                    <a:pt x="354" y="613"/>
                  </a:lnTo>
                  <a:lnTo>
                    <a:pt x="350" y="607"/>
                  </a:lnTo>
                  <a:lnTo>
                    <a:pt x="346" y="603"/>
                  </a:lnTo>
                  <a:lnTo>
                    <a:pt x="346" y="603"/>
                  </a:lnTo>
                  <a:close/>
                  <a:moveTo>
                    <a:pt x="443" y="565"/>
                  </a:moveTo>
                  <a:lnTo>
                    <a:pt x="443" y="565"/>
                  </a:lnTo>
                  <a:lnTo>
                    <a:pt x="432" y="552"/>
                  </a:lnTo>
                  <a:lnTo>
                    <a:pt x="426" y="548"/>
                  </a:lnTo>
                  <a:lnTo>
                    <a:pt x="420" y="545"/>
                  </a:lnTo>
                  <a:lnTo>
                    <a:pt x="420" y="545"/>
                  </a:lnTo>
                  <a:lnTo>
                    <a:pt x="430" y="555"/>
                  </a:lnTo>
                  <a:lnTo>
                    <a:pt x="436" y="560"/>
                  </a:lnTo>
                  <a:lnTo>
                    <a:pt x="443" y="565"/>
                  </a:lnTo>
                  <a:lnTo>
                    <a:pt x="443" y="565"/>
                  </a:lnTo>
                  <a:close/>
                  <a:moveTo>
                    <a:pt x="536" y="558"/>
                  </a:moveTo>
                  <a:lnTo>
                    <a:pt x="536" y="558"/>
                  </a:lnTo>
                  <a:lnTo>
                    <a:pt x="532" y="554"/>
                  </a:lnTo>
                  <a:lnTo>
                    <a:pt x="528" y="551"/>
                  </a:lnTo>
                  <a:lnTo>
                    <a:pt x="528" y="551"/>
                  </a:lnTo>
                  <a:lnTo>
                    <a:pt x="531" y="555"/>
                  </a:lnTo>
                  <a:lnTo>
                    <a:pt x="534" y="557"/>
                  </a:lnTo>
                  <a:lnTo>
                    <a:pt x="536" y="558"/>
                  </a:lnTo>
                  <a:lnTo>
                    <a:pt x="536" y="558"/>
                  </a:lnTo>
                  <a:close/>
                  <a:moveTo>
                    <a:pt x="644" y="568"/>
                  </a:moveTo>
                  <a:lnTo>
                    <a:pt x="644" y="568"/>
                  </a:lnTo>
                  <a:lnTo>
                    <a:pt x="636" y="558"/>
                  </a:lnTo>
                  <a:lnTo>
                    <a:pt x="632" y="555"/>
                  </a:lnTo>
                  <a:lnTo>
                    <a:pt x="629" y="552"/>
                  </a:lnTo>
                  <a:lnTo>
                    <a:pt x="629" y="552"/>
                  </a:lnTo>
                  <a:lnTo>
                    <a:pt x="632" y="557"/>
                  </a:lnTo>
                  <a:lnTo>
                    <a:pt x="636" y="561"/>
                  </a:lnTo>
                  <a:lnTo>
                    <a:pt x="639" y="566"/>
                  </a:lnTo>
                  <a:lnTo>
                    <a:pt x="644" y="568"/>
                  </a:lnTo>
                  <a:lnTo>
                    <a:pt x="644" y="568"/>
                  </a:lnTo>
                  <a:close/>
                  <a:moveTo>
                    <a:pt x="700" y="580"/>
                  </a:moveTo>
                  <a:lnTo>
                    <a:pt x="700" y="580"/>
                  </a:lnTo>
                  <a:lnTo>
                    <a:pt x="686" y="565"/>
                  </a:lnTo>
                  <a:lnTo>
                    <a:pt x="679" y="558"/>
                  </a:lnTo>
                  <a:lnTo>
                    <a:pt x="670" y="552"/>
                  </a:lnTo>
                  <a:lnTo>
                    <a:pt x="670" y="552"/>
                  </a:lnTo>
                  <a:lnTo>
                    <a:pt x="676" y="561"/>
                  </a:lnTo>
                  <a:lnTo>
                    <a:pt x="683" y="569"/>
                  </a:lnTo>
                  <a:lnTo>
                    <a:pt x="691" y="575"/>
                  </a:lnTo>
                  <a:lnTo>
                    <a:pt x="700" y="580"/>
                  </a:lnTo>
                  <a:lnTo>
                    <a:pt x="700" y="580"/>
                  </a:lnTo>
                  <a:close/>
                  <a:moveTo>
                    <a:pt x="453" y="595"/>
                  </a:moveTo>
                  <a:lnTo>
                    <a:pt x="453" y="595"/>
                  </a:lnTo>
                  <a:lnTo>
                    <a:pt x="452" y="593"/>
                  </a:lnTo>
                  <a:lnTo>
                    <a:pt x="453" y="592"/>
                  </a:lnTo>
                  <a:lnTo>
                    <a:pt x="453" y="592"/>
                  </a:lnTo>
                  <a:lnTo>
                    <a:pt x="452" y="592"/>
                  </a:lnTo>
                  <a:lnTo>
                    <a:pt x="452" y="592"/>
                  </a:lnTo>
                  <a:lnTo>
                    <a:pt x="452" y="589"/>
                  </a:lnTo>
                  <a:lnTo>
                    <a:pt x="452" y="589"/>
                  </a:lnTo>
                  <a:lnTo>
                    <a:pt x="426" y="571"/>
                  </a:lnTo>
                  <a:lnTo>
                    <a:pt x="412" y="561"/>
                  </a:lnTo>
                  <a:lnTo>
                    <a:pt x="398" y="554"/>
                  </a:lnTo>
                  <a:lnTo>
                    <a:pt x="398" y="554"/>
                  </a:lnTo>
                  <a:lnTo>
                    <a:pt x="409" y="566"/>
                  </a:lnTo>
                  <a:lnTo>
                    <a:pt x="423" y="577"/>
                  </a:lnTo>
                  <a:lnTo>
                    <a:pt x="436" y="587"/>
                  </a:lnTo>
                  <a:lnTo>
                    <a:pt x="453" y="595"/>
                  </a:lnTo>
                  <a:lnTo>
                    <a:pt x="453" y="595"/>
                  </a:lnTo>
                  <a:close/>
                  <a:moveTo>
                    <a:pt x="354" y="568"/>
                  </a:moveTo>
                  <a:lnTo>
                    <a:pt x="354" y="568"/>
                  </a:lnTo>
                  <a:lnTo>
                    <a:pt x="366" y="577"/>
                  </a:lnTo>
                  <a:lnTo>
                    <a:pt x="380" y="586"/>
                  </a:lnTo>
                  <a:lnTo>
                    <a:pt x="392" y="597"/>
                  </a:lnTo>
                  <a:lnTo>
                    <a:pt x="403" y="606"/>
                  </a:lnTo>
                  <a:lnTo>
                    <a:pt x="403" y="606"/>
                  </a:lnTo>
                  <a:lnTo>
                    <a:pt x="375" y="578"/>
                  </a:lnTo>
                  <a:lnTo>
                    <a:pt x="346" y="554"/>
                  </a:lnTo>
                  <a:lnTo>
                    <a:pt x="346" y="554"/>
                  </a:lnTo>
                  <a:lnTo>
                    <a:pt x="350" y="560"/>
                  </a:lnTo>
                  <a:lnTo>
                    <a:pt x="354" y="568"/>
                  </a:lnTo>
                  <a:lnTo>
                    <a:pt x="354" y="568"/>
                  </a:lnTo>
                  <a:close/>
                  <a:moveTo>
                    <a:pt x="528" y="560"/>
                  </a:moveTo>
                  <a:lnTo>
                    <a:pt x="528" y="560"/>
                  </a:lnTo>
                  <a:lnTo>
                    <a:pt x="522" y="555"/>
                  </a:lnTo>
                  <a:lnTo>
                    <a:pt x="522" y="555"/>
                  </a:lnTo>
                  <a:lnTo>
                    <a:pt x="525" y="558"/>
                  </a:lnTo>
                  <a:lnTo>
                    <a:pt x="526" y="560"/>
                  </a:lnTo>
                  <a:lnTo>
                    <a:pt x="528" y="560"/>
                  </a:lnTo>
                  <a:lnTo>
                    <a:pt x="528" y="560"/>
                  </a:lnTo>
                  <a:close/>
                  <a:moveTo>
                    <a:pt x="423" y="593"/>
                  </a:moveTo>
                  <a:lnTo>
                    <a:pt x="423" y="593"/>
                  </a:lnTo>
                  <a:lnTo>
                    <a:pt x="423" y="592"/>
                  </a:lnTo>
                  <a:lnTo>
                    <a:pt x="421" y="590"/>
                  </a:lnTo>
                  <a:lnTo>
                    <a:pt x="421" y="589"/>
                  </a:lnTo>
                  <a:lnTo>
                    <a:pt x="421" y="589"/>
                  </a:lnTo>
                  <a:lnTo>
                    <a:pt x="423" y="587"/>
                  </a:lnTo>
                  <a:lnTo>
                    <a:pt x="424" y="587"/>
                  </a:lnTo>
                  <a:lnTo>
                    <a:pt x="424" y="587"/>
                  </a:lnTo>
                  <a:lnTo>
                    <a:pt x="415" y="580"/>
                  </a:lnTo>
                  <a:lnTo>
                    <a:pt x="406" y="572"/>
                  </a:lnTo>
                  <a:lnTo>
                    <a:pt x="395" y="566"/>
                  </a:lnTo>
                  <a:lnTo>
                    <a:pt x="385" y="560"/>
                  </a:lnTo>
                  <a:lnTo>
                    <a:pt x="385" y="560"/>
                  </a:lnTo>
                  <a:lnTo>
                    <a:pt x="383" y="561"/>
                  </a:lnTo>
                  <a:lnTo>
                    <a:pt x="382" y="560"/>
                  </a:lnTo>
                  <a:lnTo>
                    <a:pt x="382" y="560"/>
                  </a:lnTo>
                  <a:lnTo>
                    <a:pt x="382" y="558"/>
                  </a:lnTo>
                  <a:lnTo>
                    <a:pt x="380" y="557"/>
                  </a:lnTo>
                  <a:lnTo>
                    <a:pt x="375" y="557"/>
                  </a:lnTo>
                  <a:lnTo>
                    <a:pt x="375" y="557"/>
                  </a:lnTo>
                  <a:lnTo>
                    <a:pt x="388" y="566"/>
                  </a:lnTo>
                  <a:lnTo>
                    <a:pt x="398" y="577"/>
                  </a:lnTo>
                  <a:lnTo>
                    <a:pt x="409" y="586"/>
                  </a:lnTo>
                  <a:lnTo>
                    <a:pt x="423" y="593"/>
                  </a:lnTo>
                  <a:lnTo>
                    <a:pt x="423" y="593"/>
                  </a:lnTo>
                  <a:close/>
                  <a:moveTo>
                    <a:pt x="493" y="583"/>
                  </a:moveTo>
                  <a:lnTo>
                    <a:pt x="493" y="583"/>
                  </a:lnTo>
                  <a:lnTo>
                    <a:pt x="485" y="575"/>
                  </a:lnTo>
                  <a:lnTo>
                    <a:pt x="478" y="568"/>
                  </a:lnTo>
                  <a:lnTo>
                    <a:pt x="459" y="557"/>
                  </a:lnTo>
                  <a:lnTo>
                    <a:pt x="459" y="557"/>
                  </a:lnTo>
                  <a:lnTo>
                    <a:pt x="465" y="565"/>
                  </a:lnTo>
                  <a:lnTo>
                    <a:pt x="475" y="572"/>
                  </a:lnTo>
                  <a:lnTo>
                    <a:pt x="493" y="583"/>
                  </a:lnTo>
                  <a:lnTo>
                    <a:pt x="493" y="583"/>
                  </a:lnTo>
                  <a:close/>
                  <a:moveTo>
                    <a:pt x="322" y="561"/>
                  </a:moveTo>
                  <a:lnTo>
                    <a:pt x="322" y="561"/>
                  </a:lnTo>
                  <a:lnTo>
                    <a:pt x="334" y="569"/>
                  </a:lnTo>
                  <a:lnTo>
                    <a:pt x="346" y="577"/>
                  </a:lnTo>
                  <a:lnTo>
                    <a:pt x="346" y="577"/>
                  </a:lnTo>
                  <a:lnTo>
                    <a:pt x="362" y="589"/>
                  </a:lnTo>
                  <a:lnTo>
                    <a:pt x="362" y="589"/>
                  </a:lnTo>
                  <a:lnTo>
                    <a:pt x="369" y="593"/>
                  </a:lnTo>
                  <a:lnTo>
                    <a:pt x="375" y="597"/>
                  </a:lnTo>
                  <a:lnTo>
                    <a:pt x="375" y="597"/>
                  </a:lnTo>
                  <a:lnTo>
                    <a:pt x="369" y="590"/>
                  </a:lnTo>
                  <a:lnTo>
                    <a:pt x="368" y="587"/>
                  </a:lnTo>
                  <a:lnTo>
                    <a:pt x="368" y="584"/>
                  </a:lnTo>
                  <a:lnTo>
                    <a:pt x="368" y="584"/>
                  </a:lnTo>
                  <a:lnTo>
                    <a:pt x="363" y="584"/>
                  </a:lnTo>
                  <a:lnTo>
                    <a:pt x="360" y="581"/>
                  </a:lnTo>
                  <a:lnTo>
                    <a:pt x="357" y="577"/>
                  </a:lnTo>
                  <a:lnTo>
                    <a:pt x="353" y="575"/>
                  </a:lnTo>
                  <a:lnTo>
                    <a:pt x="353" y="575"/>
                  </a:lnTo>
                  <a:lnTo>
                    <a:pt x="354" y="574"/>
                  </a:lnTo>
                  <a:lnTo>
                    <a:pt x="354" y="574"/>
                  </a:lnTo>
                  <a:lnTo>
                    <a:pt x="350" y="572"/>
                  </a:lnTo>
                  <a:lnTo>
                    <a:pt x="345" y="571"/>
                  </a:lnTo>
                  <a:lnTo>
                    <a:pt x="337" y="566"/>
                  </a:lnTo>
                  <a:lnTo>
                    <a:pt x="334" y="563"/>
                  </a:lnTo>
                  <a:lnTo>
                    <a:pt x="331" y="560"/>
                  </a:lnTo>
                  <a:lnTo>
                    <a:pt x="327" y="560"/>
                  </a:lnTo>
                  <a:lnTo>
                    <a:pt x="322" y="561"/>
                  </a:lnTo>
                  <a:lnTo>
                    <a:pt x="322" y="561"/>
                  </a:lnTo>
                  <a:close/>
                  <a:moveTo>
                    <a:pt x="278" y="598"/>
                  </a:moveTo>
                  <a:lnTo>
                    <a:pt x="278" y="598"/>
                  </a:lnTo>
                  <a:lnTo>
                    <a:pt x="255" y="578"/>
                  </a:lnTo>
                  <a:lnTo>
                    <a:pt x="232" y="561"/>
                  </a:lnTo>
                  <a:lnTo>
                    <a:pt x="232" y="561"/>
                  </a:lnTo>
                  <a:lnTo>
                    <a:pt x="241" y="572"/>
                  </a:lnTo>
                  <a:lnTo>
                    <a:pt x="253" y="581"/>
                  </a:lnTo>
                  <a:lnTo>
                    <a:pt x="266" y="590"/>
                  </a:lnTo>
                  <a:lnTo>
                    <a:pt x="278" y="598"/>
                  </a:lnTo>
                  <a:lnTo>
                    <a:pt x="278" y="598"/>
                  </a:lnTo>
                  <a:close/>
                  <a:moveTo>
                    <a:pt x="565" y="598"/>
                  </a:moveTo>
                  <a:lnTo>
                    <a:pt x="565" y="598"/>
                  </a:lnTo>
                  <a:lnTo>
                    <a:pt x="566" y="600"/>
                  </a:lnTo>
                  <a:lnTo>
                    <a:pt x="569" y="601"/>
                  </a:lnTo>
                  <a:lnTo>
                    <a:pt x="571" y="603"/>
                  </a:lnTo>
                  <a:lnTo>
                    <a:pt x="575" y="604"/>
                  </a:lnTo>
                  <a:lnTo>
                    <a:pt x="575" y="604"/>
                  </a:lnTo>
                  <a:lnTo>
                    <a:pt x="565" y="592"/>
                  </a:lnTo>
                  <a:lnTo>
                    <a:pt x="552" y="581"/>
                  </a:lnTo>
                  <a:lnTo>
                    <a:pt x="529" y="563"/>
                  </a:lnTo>
                  <a:lnTo>
                    <a:pt x="529" y="563"/>
                  </a:lnTo>
                  <a:lnTo>
                    <a:pt x="548" y="580"/>
                  </a:lnTo>
                  <a:lnTo>
                    <a:pt x="557" y="589"/>
                  </a:lnTo>
                  <a:lnTo>
                    <a:pt x="565" y="598"/>
                  </a:lnTo>
                  <a:lnTo>
                    <a:pt x="565" y="598"/>
                  </a:lnTo>
                  <a:close/>
                  <a:moveTo>
                    <a:pt x="609" y="578"/>
                  </a:moveTo>
                  <a:lnTo>
                    <a:pt x="609" y="578"/>
                  </a:lnTo>
                  <a:lnTo>
                    <a:pt x="600" y="569"/>
                  </a:lnTo>
                  <a:lnTo>
                    <a:pt x="595" y="565"/>
                  </a:lnTo>
                  <a:lnTo>
                    <a:pt x="592" y="563"/>
                  </a:lnTo>
                  <a:lnTo>
                    <a:pt x="589" y="563"/>
                  </a:lnTo>
                  <a:lnTo>
                    <a:pt x="589" y="563"/>
                  </a:lnTo>
                  <a:lnTo>
                    <a:pt x="600" y="572"/>
                  </a:lnTo>
                  <a:lnTo>
                    <a:pt x="604" y="577"/>
                  </a:lnTo>
                  <a:lnTo>
                    <a:pt x="609" y="578"/>
                  </a:lnTo>
                  <a:lnTo>
                    <a:pt x="609" y="578"/>
                  </a:lnTo>
                  <a:close/>
                  <a:moveTo>
                    <a:pt x="658" y="577"/>
                  </a:moveTo>
                  <a:lnTo>
                    <a:pt x="658" y="577"/>
                  </a:lnTo>
                  <a:lnTo>
                    <a:pt x="664" y="583"/>
                  </a:lnTo>
                  <a:lnTo>
                    <a:pt x="671" y="587"/>
                  </a:lnTo>
                  <a:lnTo>
                    <a:pt x="686" y="595"/>
                  </a:lnTo>
                  <a:lnTo>
                    <a:pt x="686" y="595"/>
                  </a:lnTo>
                  <a:lnTo>
                    <a:pt x="683" y="589"/>
                  </a:lnTo>
                  <a:lnTo>
                    <a:pt x="679" y="586"/>
                  </a:lnTo>
                  <a:lnTo>
                    <a:pt x="674" y="583"/>
                  </a:lnTo>
                  <a:lnTo>
                    <a:pt x="670" y="580"/>
                  </a:lnTo>
                  <a:lnTo>
                    <a:pt x="670" y="580"/>
                  </a:lnTo>
                  <a:lnTo>
                    <a:pt x="661" y="571"/>
                  </a:lnTo>
                  <a:lnTo>
                    <a:pt x="656" y="568"/>
                  </a:lnTo>
                  <a:lnTo>
                    <a:pt x="651" y="566"/>
                  </a:lnTo>
                  <a:lnTo>
                    <a:pt x="651" y="566"/>
                  </a:lnTo>
                  <a:lnTo>
                    <a:pt x="656" y="571"/>
                  </a:lnTo>
                  <a:lnTo>
                    <a:pt x="658" y="574"/>
                  </a:lnTo>
                  <a:lnTo>
                    <a:pt x="658" y="577"/>
                  </a:lnTo>
                  <a:lnTo>
                    <a:pt x="658" y="577"/>
                  </a:lnTo>
                  <a:close/>
                  <a:moveTo>
                    <a:pt x="423" y="615"/>
                  </a:moveTo>
                  <a:lnTo>
                    <a:pt x="423" y="615"/>
                  </a:lnTo>
                  <a:lnTo>
                    <a:pt x="417" y="609"/>
                  </a:lnTo>
                  <a:lnTo>
                    <a:pt x="411" y="601"/>
                  </a:lnTo>
                  <a:lnTo>
                    <a:pt x="404" y="595"/>
                  </a:lnTo>
                  <a:lnTo>
                    <a:pt x="401" y="590"/>
                  </a:lnTo>
                  <a:lnTo>
                    <a:pt x="401" y="586"/>
                  </a:lnTo>
                  <a:lnTo>
                    <a:pt x="401" y="586"/>
                  </a:lnTo>
                  <a:lnTo>
                    <a:pt x="385" y="577"/>
                  </a:lnTo>
                  <a:lnTo>
                    <a:pt x="377" y="571"/>
                  </a:lnTo>
                  <a:lnTo>
                    <a:pt x="368" y="566"/>
                  </a:lnTo>
                  <a:lnTo>
                    <a:pt x="368" y="566"/>
                  </a:lnTo>
                  <a:lnTo>
                    <a:pt x="423" y="615"/>
                  </a:lnTo>
                  <a:lnTo>
                    <a:pt x="423" y="615"/>
                  </a:lnTo>
                  <a:close/>
                  <a:moveTo>
                    <a:pt x="481" y="609"/>
                  </a:moveTo>
                  <a:lnTo>
                    <a:pt x="481" y="609"/>
                  </a:lnTo>
                  <a:lnTo>
                    <a:pt x="494" y="619"/>
                  </a:lnTo>
                  <a:lnTo>
                    <a:pt x="500" y="624"/>
                  </a:lnTo>
                  <a:lnTo>
                    <a:pt x="508" y="627"/>
                  </a:lnTo>
                  <a:lnTo>
                    <a:pt x="508" y="627"/>
                  </a:lnTo>
                  <a:lnTo>
                    <a:pt x="507" y="622"/>
                  </a:lnTo>
                  <a:lnTo>
                    <a:pt x="504" y="619"/>
                  </a:lnTo>
                  <a:lnTo>
                    <a:pt x="500" y="616"/>
                  </a:lnTo>
                  <a:lnTo>
                    <a:pt x="500" y="613"/>
                  </a:lnTo>
                  <a:lnTo>
                    <a:pt x="500" y="613"/>
                  </a:lnTo>
                  <a:lnTo>
                    <a:pt x="496" y="612"/>
                  </a:lnTo>
                  <a:lnTo>
                    <a:pt x="491" y="609"/>
                  </a:lnTo>
                  <a:lnTo>
                    <a:pt x="488" y="604"/>
                  </a:lnTo>
                  <a:lnTo>
                    <a:pt x="487" y="601"/>
                  </a:lnTo>
                  <a:lnTo>
                    <a:pt x="487" y="601"/>
                  </a:lnTo>
                  <a:lnTo>
                    <a:pt x="482" y="598"/>
                  </a:lnTo>
                  <a:lnTo>
                    <a:pt x="478" y="595"/>
                  </a:lnTo>
                  <a:lnTo>
                    <a:pt x="472" y="587"/>
                  </a:lnTo>
                  <a:lnTo>
                    <a:pt x="472" y="587"/>
                  </a:lnTo>
                  <a:lnTo>
                    <a:pt x="468" y="589"/>
                  </a:lnTo>
                  <a:lnTo>
                    <a:pt x="467" y="590"/>
                  </a:lnTo>
                  <a:lnTo>
                    <a:pt x="467" y="590"/>
                  </a:lnTo>
                  <a:lnTo>
                    <a:pt x="458" y="586"/>
                  </a:lnTo>
                  <a:lnTo>
                    <a:pt x="450" y="580"/>
                  </a:lnTo>
                  <a:lnTo>
                    <a:pt x="435" y="568"/>
                  </a:lnTo>
                  <a:lnTo>
                    <a:pt x="435" y="568"/>
                  </a:lnTo>
                  <a:lnTo>
                    <a:pt x="439" y="574"/>
                  </a:lnTo>
                  <a:lnTo>
                    <a:pt x="446" y="580"/>
                  </a:lnTo>
                  <a:lnTo>
                    <a:pt x="456" y="590"/>
                  </a:lnTo>
                  <a:lnTo>
                    <a:pt x="470" y="600"/>
                  </a:lnTo>
                  <a:lnTo>
                    <a:pt x="481" y="609"/>
                  </a:lnTo>
                  <a:lnTo>
                    <a:pt x="481" y="609"/>
                  </a:lnTo>
                  <a:close/>
                  <a:moveTo>
                    <a:pt x="714" y="575"/>
                  </a:moveTo>
                  <a:lnTo>
                    <a:pt x="714" y="575"/>
                  </a:lnTo>
                  <a:lnTo>
                    <a:pt x="712" y="574"/>
                  </a:lnTo>
                  <a:lnTo>
                    <a:pt x="711" y="572"/>
                  </a:lnTo>
                  <a:lnTo>
                    <a:pt x="708" y="571"/>
                  </a:lnTo>
                  <a:lnTo>
                    <a:pt x="708" y="569"/>
                  </a:lnTo>
                  <a:lnTo>
                    <a:pt x="708" y="569"/>
                  </a:lnTo>
                  <a:lnTo>
                    <a:pt x="706" y="569"/>
                  </a:lnTo>
                  <a:lnTo>
                    <a:pt x="705" y="569"/>
                  </a:lnTo>
                  <a:lnTo>
                    <a:pt x="705" y="568"/>
                  </a:lnTo>
                  <a:lnTo>
                    <a:pt x="703" y="569"/>
                  </a:lnTo>
                  <a:lnTo>
                    <a:pt x="703" y="569"/>
                  </a:lnTo>
                  <a:lnTo>
                    <a:pt x="709" y="572"/>
                  </a:lnTo>
                  <a:lnTo>
                    <a:pt x="714" y="575"/>
                  </a:lnTo>
                  <a:lnTo>
                    <a:pt x="714" y="575"/>
                  </a:lnTo>
                  <a:close/>
                  <a:moveTo>
                    <a:pt x="624" y="580"/>
                  </a:moveTo>
                  <a:lnTo>
                    <a:pt x="624" y="580"/>
                  </a:lnTo>
                  <a:lnTo>
                    <a:pt x="619" y="578"/>
                  </a:lnTo>
                  <a:lnTo>
                    <a:pt x="616" y="574"/>
                  </a:lnTo>
                  <a:lnTo>
                    <a:pt x="613" y="571"/>
                  </a:lnTo>
                  <a:lnTo>
                    <a:pt x="609" y="569"/>
                  </a:lnTo>
                  <a:lnTo>
                    <a:pt x="609" y="569"/>
                  </a:lnTo>
                  <a:lnTo>
                    <a:pt x="616" y="577"/>
                  </a:lnTo>
                  <a:lnTo>
                    <a:pt x="621" y="580"/>
                  </a:lnTo>
                  <a:lnTo>
                    <a:pt x="624" y="580"/>
                  </a:lnTo>
                  <a:lnTo>
                    <a:pt x="624" y="580"/>
                  </a:lnTo>
                  <a:close/>
                  <a:moveTo>
                    <a:pt x="683" y="580"/>
                  </a:moveTo>
                  <a:lnTo>
                    <a:pt x="683" y="580"/>
                  </a:lnTo>
                  <a:lnTo>
                    <a:pt x="682" y="577"/>
                  </a:lnTo>
                  <a:lnTo>
                    <a:pt x="679" y="574"/>
                  </a:lnTo>
                  <a:lnTo>
                    <a:pt x="676" y="572"/>
                  </a:lnTo>
                  <a:lnTo>
                    <a:pt x="673" y="572"/>
                  </a:lnTo>
                  <a:lnTo>
                    <a:pt x="673" y="572"/>
                  </a:lnTo>
                  <a:lnTo>
                    <a:pt x="679" y="577"/>
                  </a:lnTo>
                  <a:lnTo>
                    <a:pt x="683" y="580"/>
                  </a:lnTo>
                  <a:lnTo>
                    <a:pt x="683" y="580"/>
                  </a:lnTo>
                  <a:close/>
                  <a:moveTo>
                    <a:pt x="725" y="595"/>
                  </a:moveTo>
                  <a:lnTo>
                    <a:pt x="725" y="595"/>
                  </a:lnTo>
                  <a:lnTo>
                    <a:pt x="720" y="589"/>
                  </a:lnTo>
                  <a:lnTo>
                    <a:pt x="714" y="583"/>
                  </a:lnTo>
                  <a:lnTo>
                    <a:pt x="702" y="574"/>
                  </a:lnTo>
                  <a:lnTo>
                    <a:pt x="702" y="574"/>
                  </a:lnTo>
                  <a:lnTo>
                    <a:pt x="712" y="586"/>
                  </a:lnTo>
                  <a:lnTo>
                    <a:pt x="719" y="590"/>
                  </a:lnTo>
                  <a:lnTo>
                    <a:pt x="725" y="595"/>
                  </a:lnTo>
                  <a:lnTo>
                    <a:pt x="725" y="595"/>
                  </a:lnTo>
                  <a:close/>
                  <a:moveTo>
                    <a:pt x="235" y="581"/>
                  </a:moveTo>
                  <a:lnTo>
                    <a:pt x="235" y="581"/>
                  </a:lnTo>
                  <a:lnTo>
                    <a:pt x="234" y="581"/>
                  </a:lnTo>
                  <a:lnTo>
                    <a:pt x="232" y="580"/>
                  </a:lnTo>
                  <a:lnTo>
                    <a:pt x="231" y="580"/>
                  </a:lnTo>
                  <a:lnTo>
                    <a:pt x="231" y="580"/>
                  </a:lnTo>
                  <a:lnTo>
                    <a:pt x="231" y="581"/>
                  </a:lnTo>
                  <a:lnTo>
                    <a:pt x="232" y="583"/>
                  </a:lnTo>
                  <a:lnTo>
                    <a:pt x="234" y="583"/>
                  </a:lnTo>
                  <a:lnTo>
                    <a:pt x="235" y="581"/>
                  </a:lnTo>
                  <a:lnTo>
                    <a:pt x="235" y="581"/>
                  </a:lnTo>
                  <a:close/>
                  <a:moveTo>
                    <a:pt x="691" y="587"/>
                  </a:moveTo>
                  <a:lnTo>
                    <a:pt x="691" y="587"/>
                  </a:lnTo>
                  <a:lnTo>
                    <a:pt x="699" y="592"/>
                  </a:lnTo>
                  <a:lnTo>
                    <a:pt x="706" y="598"/>
                  </a:lnTo>
                  <a:lnTo>
                    <a:pt x="714" y="604"/>
                  </a:lnTo>
                  <a:lnTo>
                    <a:pt x="722" y="609"/>
                  </a:lnTo>
                  <a:lnTo>
                    <a:pt x="722" y="609"/>
                  </a:lnTo>
                  <a:lnTo>
                    <a:pt x="720" y="604"/>
                  </a:lnTo>
                  <a:lnTo>
                    <a:pt x="717" y="600"/>
                  </a:lnTo>
                  <a:lnTo>
                    <a:pt x="709" y="592"/>
                  </a:lnTo>
                  <a:lnTo>
                    <a:pt x="700" y="586"/>
                  </a:lnTo>
                  <a:lnTo>
                    <a:pt x="691" y="580"/>
                  </a:lnTo>
                  <a:lnTo>
                    <a:pt x="691" y="580"/>
                  </a:lnTo>
                  <a:lnTo>
                    <a:pt x="691" y="584"/>
                  </a:lnTo>
                  <a:lnTo>
                    <a:pt x="693" y="586"/>
                  </a:lnTo>
                  <a:lnTo>
                    <a:pt x="691" y="587"/>
                  </a:lnTo>
                  <a:lnTo>
                    <a:pt x="691" y="587"/>
                  </a:lnTo>
                  <a:close/>
                  <a:moveTo>
                    <a:pt x="644" y="593"/>
                  </a:moveTo>
                  <a:lnTo>
                    <a:pt x="644" y="593"/>
                  </a:lnTo>
                  <a:lnTo>
                    <a:pt x="638" y="586"/>
                  </a:lnTo>
                  <a:lnTo>
                    <a:pt x="635" y="583"/>
                  </a:lnTo>
                  <a:lnTo>
                    <a:pt x="632" y="581"/>
                  </a:lnTo>
                  <a:lnTo>
                    <a:pt x="632" y="581"/>
                  </a:lnTo>
                  <a:lnTo>
                    <a:pt x="638" y="587"/>
                  </a:lnTo>
                  <a:lnTo>
                    <a:pt x="644" y="593"/>
                  </a:lnTo>
                  <a:lnTo>
                    <a:pt x="644" y="593"/>
                  </a:lnTo>
                  <a:close/>
                  <a:moveTo>
                    <a:pt x="746" y="592"/>
                  </a:moveTo>
                  <a:lnTo>
                    <a:pt x="746" y="592"/>
                  </a:lnTo>
                  <a:lnTo>
                    <a:pt x="740" y="590"/>
                  </a:lnTo>
                  <a:lnTo>
                    <a:pt x="738" y="589"/>
                  </a:lnTo>
                  <a:lnTo>
                    <a:pt x="738" y="586"/>
                  </a:lnTo>
                  <a:lnTo>
                    <a:pt x="738" y="586"/>
                  </a:lnTo>
                  <a:lnTo>
                    <a:pt x="735" y="584"/>
                  </a:lnTo>
                  <a:lnTo>
                    <a:pt x="732" y="584"/>
                  </a:lnTo>
                  <a:lnTo>
                    <a:pt x="732" y="584"/>
                  </a:lnTo>
                  <a:lnTo>
                    <a:pt x="735" y="587"/>
                  </a:lnTo>
                  <a:lnTo>
                    <a:pt x="738" y="590"/>
                  </a:lnTo>
                  <a:lnTo>
                    <a:pt x="741" y="593"/>
                  </a:lnTo>
                  <a:lnTo>
                    <a:pt x="746" y="592"/>
                  </a:lnTo>
                  <a:lnTo>
                    <a:pt x="746" y="592"/>
                  </a:lnTo>
                  <a:close/>
                  <a:moveTo>
                    <a:pt x="691" y="621"/>
                  </a:moveTo>
                  <a:lnTo>
                    <a:pt x="691" y="621"/>
                  </a:lnTo>
                  <a:lnTo>
                    <a:pt x="686" y="615"/>
                  </a:lnTo>
                  <a:lnTo>
                    <a:pt x="682" y="610"/>
                  </a:lnTo>
                  <a:lnTo>
                    <a:pt x="671" y="601"/>
                  </a:lnTo>
                  <a:lnTo>
                    <a:pt x="645" y="586"/>
                  </a:lnTo>
                  <a:lnTo>
                    <a:pt x="645" y="586"/>
                  </a:lnTo>
                  <a:lnTo>
                    <a:pt x="654" y="597"/>
                  </a:lnTo>
                  <a:lnTo>
                    <a:pt x="665" y="607"/>
                  </a:lnTo>
                  <a:lnTo>
                    <a:pt x="677" y="616"/>
                  </a:lnTo>
                  <a:lnTo>
                    <a:pt x="683" y="619"/>
                  </a:lnTo>
                  <a:lnTo>
                    <a:pt x="691" y="621"/>
                  </a:lnTo>
                  <a:lnTo>
                    <a:pt x="691" y="621"/>
                  </a:lnTo>
                  <a:close/>
                  <a:moveTo>
                    <a:pt x="488" y="587"/>
                  </a:moveTo>
                  <a:lnTo>
                    <a:pt x="488" y="587"/>
                  </a:lnTo>
                  <a:lnTo>
                    <a:pt x="508" y="607"/>
                  </a:lnTo>
                  <a:lnTo>
                    <a:pt x="526" y="626"/>
                  </a:lnTo>
                  <a:lnTo>
                    <a:pt x="526" y="626"/>
                  </a:lnTo>
                  <a:lnTo>
                    <a:pt x="529" y="626"/>
                  </a:lnTo>
                  <a:lnTo>
                    <a:pt x="531" y="627"/>
                  </a:lnTo>
                  <a:lnTo>
                    <a:pt x="534" y="627"/>
                  </a:lnTo>
                  <a:lnTo>
                    <a:pt x="534" y="627"/>
                  </a:lnTo>
                  <a:lnTo>
                    <a:pt x="525" y="615"/>
                  </a:lnTo>
                  <a:lnTo>
                    <a:pt x="514" y="604"/>
                  </a:lnTo>
                  <a:lnTo>
                    <a:pt x="502" y="595"/>
                  </a:lnTo>
                  <a:lnTo>
                    <a:pt x="488" y="587"/>
                  </a:lnTo>
                  <a:lnTo>
                    <a:pt x="488" y="587"/>
                  </a:lnTo>
                  <a:close/>
                  <a:moveTo>
                    <a:pt x="505" y="587"/>
                  </a:moveTo>
                  <a:lnTo>
                    <a:pt x="505" y="587"/>
                  </a:lnTo>
                  <a:lnTo>
                    <a:pt x="511" y="595"/>
                  </a:lnTo>
                  <a:lnTo>
                    <a:pt x="519" y="601"/>
                  </a:lnTo>
                  <a:lnTo>
                    <a:pt x="536" y="610"/>
                  </a:lnTo>
                  <a:lnTo>
                    <a:pt x="536" y="610"/>
                  </a:lnTo>
                  <a:lnTo>
                    <a:pt x="520" y="597"/>
                  </a:lnTo>
                  <a:lnTo>
                    <a:pt x="513" y="592"/>
                  </a:lnTo>
                  <a:lnTo>
                    <a:pt x="505" y="587"/>
                  </a:lnTo>
                  <a:lnTo>
                    <a:pt x="505" y="587"/>
                  </a:lnTo>
                  <a:close/>
                  <a:moveTo>
                    <a:pt x="667" y="590"/>
                  </a:moveTo>
                  <a:lnTo>
                    <a:pt x="667" y="590"/>
                  </a:lnTo>
                  <a:lnTo>
                    <a:pt x="664" y="589"/>
                  </a:lnTo>
                  <a:lnTo>
                    <a:pt x="662" y="587"/>
                  </a:lnTo>
                  <a:lnTo>
                    <a:pt x="661" y="587"/>
                  </a:lnTo>
                  <a:lnTo>
                    <a:pt x="661" y="587"/>
                  </a:lnTo>
                  <a:lnTo>
                    <a:pt x="664" y="590"/>
                  </a:lnTo>
                  <a:lnTo>
                    <a:pt x="665" y="592"/>
                  </a:lnTo>
                  <a:lnTo>
                    <a:pt x="667" y="590"/>
                  </a:lnTo>
                  <a:lnTo>
                    <a:pt x="667" y="590"/>
                  </a:lnTo>
                  <a:close/>
                  <a:moveTo>
                    <a:pt x="635" y="598"/>
                  </a:moveTo>
                  <a:lnTo>
                    <a:pt x="635" y="598"/>
                  </a:lnTo>
                  <a:lnTo>
                    <a:pt x="630" y="593"/>
                  </a:lnTo>
                  <a:lnTo>
                    <a:pt x="624" y="589"/>
                  </a:lnTo>
                  <a:lnTo>
                    <a:pt x="624" y="589"/>
                  </a:lnTo>
                  <a:lnTo>
                    <a:pt x="629" y="593"/>
                  </a:lnTo>
                  <a:lnTo>
                    <a:pt x="632" y="597"/>
                  </a:lnTo>
                  <a:lnTo>
                    <a:pt x="635" y="598"/>
                  </a:lnTo>
                  <a:lnTo>
                    <a:pt x="635" y="598"/>
                  </a:lnTo>
                  <a:close/>
                  <a:moveTo>
                    <a:pt x="363" y="597"/>
                  </a:moveTo>
                  <a:lnTo>
                    <a:pt x="363" y="597"/>
                  </a:lnTo>
                  <a:lnTo>
                    <a:pt x="360" y="592"/>
                  </a:lnTo>
                  <a:lnTo>
                    <a:pt x="357" y="590"/>
                  </a:lnTo>
                  <a:lnTo>
                    <a:pt x="354" y="589"/>
                  </a:lnTo>
                  <a:lnTo>
                    <a:pt x="354" y="589"/>
                  </a:lnTo>
                  <a:lnTo>
                    <a:pt x="356" y="592"/>
                  </a:lnTo>
                  <a:lnTo>
                    <a:pt x="357" y="593"/>
                  </a:lnTo>
                  <a:lnTo>
                    <a:pt x="363" y="597"/>
                  </a:lnTo>
                  <a:lnTo>
                    <a:pt x="363" y="597"/>
                  </a:lnTo>
                  <a:close/>
                  <a:moveTo>
                    <a:pt x="257" y="598"/>
                  </a:moveTo>
                  <a:lnTo>
                    <a:pt x="257" y="598"/>
                  </a:lnTo>
                  <a:lnTo>
                    <a:pt x="253" y="595"/>
                  </a:lnTo>
                  <a:lnTo>
                    <a:pt x="250" y="592"/>
                  </a:lnTo>
                  <a:lnTo>
                    <a:pt x="250" y="592"/>
                  </a:lnTo>
                  <a:lnTo>
                    <a:pt x="253" y="597"/>
                  </a:lnTo>
                  <a:lnTo>
                    <a:pt x="255" y="598"/>
                  </a:lnTo>
                  <a:lnTo>
                    <a:pt x="257" y="598"/>
                  </a:lnTo>
                  <a:lnTo>
                    <a:pt x="257" y="598"/>
                  </a:lnTo>
                  <a:close/>
                  <a:moveTo>
                    <a:pt x="761" y="601"/>
                  </a:moveTo>
                  <a:lnTo>
                    <a:pt x="761" y="601"/>
                  </a:lnTo>
                  <a:lnTo>
                    <a:pt x="758" y="597"/>
                  </a:lnTo>
                  <a:lnTo>
                    <a:pt x="754" y="592"/>
                  </a:lnTo>
                  <a:lnTo>
                    <a:pt x="754" y="592"/>
                  </a:lnTo>
                  <a:lnTo>
                    <a:pt x="757" y="597"/>
                  </a:lnTo>
                  <a:lnTo>
                    <a:pt x="761" y="601"/>
                  </a:lnTo>
                  <a:lnTo>
                    <a:pt x="761" y="601"/>
                  </a:lnTo>
                  <a:close/>
                  <a:moveTo>
                    <a:pt x="630" y="600"/>
                  </a:moveTo>
                  <a:lnTo>
                    <a:pt x="630" y="600"/>
                  </a:lnTo>
                  <a:lnTo>
                    <a:pt x="627" y="597"/>
                  </a:lnTo>
                  <a:lnTo>
                    <a:pt x="624" y="595"/>
                  </a:lnTo>
                  <a:lnTo>
                    <a:pt x="624" y="595"/>
                  </a:lnTo>
                  <a:lnTo>
                    <a:pt x="627" y="598"/>
                  </a:lnTo>
                  <a:lnTo>
                    <a:pt x="629" y="600"/>
                  </a:lnTo>
                  <a:lnTo>
                    <a:pt x="630" y="600"/>
                  </a:lnTo>
                  <a:lnTo>
                    <a:pt x="630" y="600"/>
                  </a:lnTo>
                  <a:close/>
                  <a:moveTo>
                    <a:pt x="472" y="606"/>
                  </a:moveTo>
                  <a:lnTo>
                    <a:pt x="472" y="606"/>
                  </a:lnTo>
                  <a:lnTo>
                    <a:pt x="467" y="601"/>
                  </a:lnTo>
                  <a:lnTo>
                    <a:pt x="464" y="600"/>
                  </a:lnTo>
                  <a:lnTo>
                    <a:pt x="461" y="598"/>
                  </a:lnTo>
                  <a:lnTo>
                    <a:pt x="461" y="598"/>
                  </a:lnTo>
                  <a:lnTo>
                    <a:pt x="465" y="603"/>
                  </a:lnTo>
                  <a:lnTo>
                    <a:pt x="468" y="606"/>
                  </a:lnTo>
                  <a:lnTo>
                    <a:pt x="472" y="606"/>
                  </a:lnTo>
                  <a:lnTo>
                    <a:pt x="472" y="606"/>
                  </a:lnTo>
                  <a:close/>
                  <a:moveTo>
                    <a:pt x="374" y="603"/>
                  </a:moveTo>
                  <a:lnTo>
                    <a:pt x="374" y="603"/>
                  </a:lnTo>
                  <a:lnTo>
                    <a:pt x="369" y="600"/>
                  </a:lnTo>
                  <a:lnTo>
                    <a:pt x="368" y="598"/>
                  </a:lnTo>
                  <a:lnTo>
                    <a:pt x="366" y="600"/>
                  </a:lnTo>
                  <a:lnTo>
                    <a:pt x="366" y="600"/>
                  </a:lnTo>
                  <a:lnTo>
                    <a:pt x="369" y="601"/>
                  </a:lnTo>
                  <a:lnTo>
                    <a:pt x="374" y="603"/>
                  </a:lnTo>
                  <a:lnTo>
                    <a:pt x="374" y="603"/>
                  </a:lnTo>
                  <a:close/>
                  <a:moveTo>
                    <a:pt x="749" y="610"/>
                  </a:moveTo>
                  <a:lnTo>
                    <a:pt x="749" y="610"/>
                  </a:lnTo>
                  <a:lnTo>
                    <a:pt x="749" y="609"/>
                  </a:lnTo>
                  <a:lnTo>
                    <a:pt x="747" y="607"/>
                  </a:lnTo>
                  <a:lnTo>
                    <a:pt x="746" y="606"/>
                  </a:lnTo>
                  <a:lnTo>
                    <a:pt x="744" y="603"/>
                  </a:lnTo>
                  <a:lnTo>
                    <a:pt x="744" y="603"/>
                  </a:lnTo>
                  <a:lnTo>
                    <a:pt x="743" y="603"/>
                  </a:lnTo>
                  <a:lnTo>
                    <a:pt x="741" y="601"/>
                  </a:lnTo>
                  <a:lnTo>
                    <a:pt x="740" y="600"/>
                  </a:lnTo>
                  <a:lnTo>
                    <a:pt x="738" y="600"/>
                  </a:lnTo>
                  <a:lnTo>
                    <a:pt x="738" y="600"/>
                  </a:lnTo>
                  <a:lnTo>
                    <a:pt x="740" y="603"/>
                  </a:lnTo>
                  <a:lnTo>
                    <a:pt x="741" y="607"/>
                  </a:lnTo>
                  <a:lnTo>
                    <a:pt x="746" y="609"/>
                  </a:lnTo>
                  <a:lnTo>
                    <a:pt x="749" y="610"/>
                  </a:lnTo>
                  <a:lnTo>
                    <a:pt x="749" y="610"/>
                  </a:lnTo>
                  <a:close/>
                  <a:moveTo>
                    <a:pt x="690" y="606"/>
                  </a:moveTo>
                  <a:lnTo>
                    <a:pt x="690" y="606"/>
                  </a:lnTo>
                  <a:lnTo>
                    <a:pt x="685" y="603"/>
                  </a:lnTo>
                  <a:lnTo>
                    <a:pt x="680" y="600"/>
                  </a:lnTo>
                  <a:lnTo>
                    <a:pt x="680" y="600"/>
                  </a:lnTo>
                  <a:lnTo>
                    <a:pt x="682" y="603"/>
                  </a:lnTo>
                  <a:lnTo>
                    <a:pt x="685" y="604"/>
                  </a:lnTo>
                  <a:lnTo>
                    <a:pt x="688" y="606"/>
                  </a:lnTo>
                  <a:lnTo>
                    <a:pt x="690" y="606"/>
                  </a:lnTo>
                  <a:lnTo>
                    <a:pt x="690" y="606"/>
                  </a:lnTo>
                  <a:close/>
                  <a:moveTo>
                    <a:pt x="479" y="626"/>
                  </a:moveTo>
                  <a:lnTo>
                    <a:pt x="479" y="626"/>
                  </a:lnTo>
                  <a:lnTo>
                    <a:pt x="464" y="613"/>
                  </a:lnTo>
                  <a:lnTo>
                    <a:pt x="447" y="601"/>
                  </a:lnTo>
                  <a:lnTo>
                    <a:pt x="447" y="601"/>
                  </a:lnTo>
                  <a:lnTo>
                    <a:pt x="453" y="609"/>
                  </a:lnTo>
                  <a:lnTo>
                    <a:pt x="462" y="615"/>
                  </a:lnTo>
                  <a:lnTo>
                    <a:pt x="470" y="621"/>
                  </a:lnTo>
                  <a:lnTo>
                    <a:pt x="479" y="626"/>
                  </a:lnTo>
                  <a:lnTo>
                    <a:pt x="479" y="626"/>
                  </a:lnTo>
                  <a:close/>
                  <a:moveTo>
                    <a:pt x="719" y="612"/>
                  </a:moveTo>
                  <a:lnTo>
                    <a:pt x="719" y="612"/>
                  </a:lnTo>
                  <a:lnTo>
                    <a:pt x="709" y="606"/>
                  </a:lnTo>
                  <a:lnTo>
                    <a:pt x="706" y="604"/>
                  </a:lnTo>
                  <a:lnTo>
                    <a:pt x="702" y="603"/>
                  </a:lnTo>
                  <a:lnTo>
                    <a:pt x="702" y="603"/>
                  </a:lnTo>
                  <a:lnTo>
                    <a:pt x="706" y="606"/>
                  </a:lnTo>
                  <a:lnTo>
                    <a:pt x="709" y="609"/>
                  </a:lnTo>
                  <a:lnTo>
                    <a:pt x="714" y="612"/>
                  </a:lnTo>
                  <a:lnTo>
                    <a:pt x="715" y="612"/>
                  </a:lnTo>
                  <a:lnTo>
                    <a:pt x="719" y="612"/>
                  </a:lnTo>
                  <a:lnTo>
                    <a:pt x="719" y="612"/>
                  </a:lnTo>
                  <a:close/>
                  <a:moveTo>
                    <a:pt x="427" y="609"/>
                  </a:moveTo>
                  <a:lnTo>
                    <a:pt x="427" y="609"/>
                  </a:lnTo>
                  <a:lnTo>
                    <a:pt x="424" y="607"/>
                  </a:lnTo>
                  <a:lnTo>
                    <a:pt x="423" y="604"/>
                  </a:lnTo>
                  <a:lnTo>
                    <a:pt x="420" y="603"/>
                  </a:lnTo>
                  <a:lnTo>
                    <a:pt x="418" y="603"/>
                  </a:lnTo>
                  <a:lnTo>
                    <a:pt x="418" y="603"/>
                  </a:lnTo>
                  <a:lnTo>
                    <a:pt x="420" y="604"/>
                  </a:lnTo>
                  <a:lnTo>
                    <a:pt x="421" y="607"/>
                  </a:lnTo>
                  <a:lnTo>
                    <a:pt x="424" y="609"/>
                  </a:lnTo>
                  <a:lnTo>
                    <a:pt x="427" y="609"/>
                  </a:lnTo>
                  <a:lnTo>
                    <a:pt x="427" y="609"/>
                  </a:lnTo>
                  <a:close/>
                  <a:moveTo>
                    <a:pt x="696" y="610"/>
                  </a:moveTo>
                  <a:lnTo>
                    <a:pt x="696" y="610"/>
                  </a:lnTo>
                  <a:lnTo>
                    <a:pt x="694" y="610"/>
                  </a:lnTo>
                  <a:lnTo>
                    <a:pt x="693" y="609"/>
                  </a:lnTo>
                  <a:lnTo>
                    <a:pt x="693" y="607"/>
                  </a:lnTo>
                  <a:lnTo>
                    <a:pt x="691" y="609"/>
                  </a:lnTo>
                  <a:lnTo>
                    <a:pt x="691" y="609"/>
                  </a:lnTo>
                  <a:lnTo>
                    <a:pt x="694" y="610"/>
                  </a:lnTo>
                  <a:lnTo>
                    <a:pt x="694" y="610"/>
                  </a:lnTo>
                  <a:lnTo>
                    <a:pt x="696" y="610"/>
                  </a:lnTo>
                  <a:lnTo>
                    <a:pt x="696" y="610"/>
                  </a:lnTo>
                  <a:close/>
                  <a:moveTo>
                    <a:pt x="743" y="622"/>
                  </a:moveTo>
                  <a:lnTo>
                    <a:pt x="743" y="622"/>
                  </a:lnTo>
                  <a:lnTo>
                    <a:pt x="744" y="619"/>
                  </a:lnTo>
                  <a:lnTo>
                    <a:pt x="746" y="616"/>
                  </a:lnTo>
                  <a:lnTo>
                    <a:pt x="746" y="616"/>
                  </a:lnTo>
                  <a:lnTo>
                    <a:pt x="740" y="616"/>
                  </a:lnTo>
                  <a:lnTo>
                    <a:pt x="735" y="613"/>
                  </a:lnTo>
                  <a:lnTo>
                    <a:pt x="732" y="610"/>
                  </a:lnTo>
                  <a:lnTo>
                    <a:pt x="728" y="609"/>
                  </a:lnTo>
                  <a:lnTo>
                    <a:pt x="728" y="609"/>
                  </a:lnTo>
                  <a:lnTo>
                    <a:pt x="729" y="613"/>
                  </a:lnTo>
                  <a:lnTo>
                    <a:pt x="734" y="618"/>
                  </a:lnTo>
                  <a:lnTo>
                    <a:pt x="743" y="622"/>
                  </a:lnTo>
                  <a:lnTo>
                    <a:pt x="743" y="622"/>
                  </a:lnTo>
                  <a:close/>
                  <a:moveTo>
                    <a:pt x="577" y="622"/>
                  </a:moveTo>
                  <a:lnTo>
                    <a:pt x="577" y="622"/>
                  </a:lnTo>
                  <a:lnTo>
                    <a:pt x="577" y="621"/>
                  </a:lnTo>
                  <a:lnTo>
                    <a:pt x="575" y="619"/>
                  </a:lnTo>
                  <a:lnTo>
                    <a:pt x="569" y="615"/>
                  </a:lnTo>
                  <a:lnTo>
                    <a:pt x="569" y="615"/>
                  </a:lnTo>
                  <a:lnTo>
                    <a:pt x="565" y="612"/>
                  </a:lnTo>
                  <a:lnTo>
                    <a:pt x="563" y="610"/>
                  </a:lnTo>
                  <a:lnTo>
                    <a:pt x="560" y="610"/>
                  </a:lnTo>
                  <a:lnTo>
                    <a:pt x="560" y="610"/>
                  </a:lnTo>
                  <a:lnTo>
                    <a:pt x="565" y="613"/>
                  </a:lnTo>
                  <a:lnTo>
                    <a:pt x="568" y="616"/>
                  </a:lnTo>
                  <a:lnTo>
                    <a:pt x="572" y="619"/>
                  </a:lnTo>
                  <a:lnTo>
                    <a:pt x="577" y="622"/>
                  </a:lnTo>
                  <a:lnTo>
                    <a:pt x="577" y="622"/>
                  </a:lnTo>
                  <a:close/>
                  <a:moveTo>
                    <a:pt x="578" y="610"/>
                  </a:moveTo>
                  <a:lnTo>
                    <a:pt x="578" y="610"/>
                  </a:lnTo>
                  <a:lnTo>
                    <a:pt x="578" y="612"/>
                  </a:lnTo>
                  <a:lnTo>
                    <a:pt x="581" y="615"/>
                  </a:lnTo>
                  <a:lnTo>
                    <a:pt x="584" y="615"/>
                  </a:lnTo>
                  <a:lnTo>
                    <a:pt x="587" y="613"/>
                  </a:lnTo>
                  <a:lnTo>
                    <a:pt x="587" y="613"/>
                  </a:lnTo>
                  <a:lnTo>
                    <a:pt x="584" y="613"/>
                  </a:lnTo>
                  <a:lnTo>
                    <a:pt x="583" y="612"/>
                  </a:lnTo>
                  <a:lnTo>
                    <a:pt x="581" y="610"/>
                  </a:lnTo>
                  <a:lnTo>
                    <a:pt x="580" y="609"/>
                  </a:lnTo>
                  <a:lnTo>
                    <a:pt x="580" y="609"/>
                  </a:lnTo>
                  <a:lnTo>
                    <a:pt x="578" y="610"/>
                  </a:lnTo>
                  <a:lnTo>
                    <a:pt x="578" y="610"/>
                  </a:lnTo>
                  <a:close/>
                  <a:moveTo>
                    <a:pt x="539" y="626"/>
                  </a:moveTo>
                  <a:lnTo>
                    <a:pt x="539" y="626"/>
                  </a:lnTo>
                  <a:lnTo>
                    <a:pt x="542" y="626"/>
                  </a:lnTo>
                  <a:lnTo>
                    <a:pt x="545" y="626"/>
                  </a:lnTo>
                  <a:lnTo>
                    <a:pt x="545" y="626"/>
                  </a:lnTo>
                  <a:lnTo>
                    <a:pt x="543" y="624"/>
                  </a:lnTo>
                  <a:lnTo>
                    <a:pt x="540" y="622"/>
                  </a:lnTo>
                  <a:lnTo>
                    <a:pt x="539" y="621"/>
                  </a:lnTo>
                  <a:lnTo>
                    <a:pt x="539" y="618"/>
                  </a:lnTo>
                  <a:lnTo>
                    <a:pt x="539" y="618"/>
                  </a:lnTo>
                  <a:lnTo>
                    <a:pt x="532" y="615"/>
                  </a:lnTo>
                  <a:lnTo>
                    <a:pt x="529" y="613"/>
                  </a:lnTo>
                  <a:lnTo>
                    <a:pt x="526" y="612"/>
                  </a:lnTo>
                  <a:lnTo>
                    <a:pt x="526" y="612"/>
                  </a:lnTo>
                  <a:lnTo>
                    <a:pt x="532" y="618"/>
                  </a:lnTo>
                  <a:lnTo>
                    <a:pt x="539" y="626"/>
                  </a:lnTo>
                  <a:lnTo>
                    <a:pt x="539" y="626"/>
                  </a:lnTo>
                  <a:close/>
                  <a:moveTo>
                    <a:pt x="671" y="630"/>
                  </a:moveTo>
                  <a:lnTo>
                    <a:pt x="671" y="630"/>
                  </a:lnTo>
                  <a:lnTo>
                    <a:pt x="668" y="626"/>
                  </a:lnTo>
                  <a:lnTo>
                    <a:pt x="661" y="619"/>
                  </a:lnTo>
                  <a:lnTo>
                    <a:pt x="645" y="612"/>
                  </a:lnTo>
                  <a:lnTo>
                    <a:pt x="645" y="612"/>
                  </a:lnTo>
                  <a:lnTo>
                    <a:pt x="651" y="618"/>
                  </a:lnTo>
                  <a:lnTo>
                    <a:pt x="658" y="622"/>
                  </a:lnTo>
                  <a:lnTo>
                    <a:pt x="664" y="627"/>
                  </a:lnTo>
                  <a:lnTo>
                    <a:pt x="671" y="630"/>
                  </a:lnTo>
                  <a:lnTo>
                    <a:pt x="671" y="630"/>
                  </a:lnTo>
                  <a:close/>
                  <a:moveTo>
                    <a:pt x="493" y="630"/>
                  </a:moveTo>
                  <a:lnTo>
                    <a:pt x="493" y="630"/>
                  </a:lnTo>
                  <a:lnTo>
                    <a:pt x="505" y="641"/>
                  </a:lnTo>
                  <a:lnTo>
                    <a:pt x="511" y="645"/>
                  </a:lnTo>
                  <a:lnTo>
                    <a:pt x="517" y="648"/>
                  </a:lnTo>
                  <a:lnTo>
                    <a:pt x="517" y="648"/>
                  </a:lnTo>
                  <a:lnTo>
                    <a:pt x="508" y="639"/>
                  </a:lnTo>
                  <a:lnTo>
                    <a:pt x="497" y="630"/>
                  </a:lnTo>
                  <a:lnTo>
                    <a:pt x="485" y="621"/>
                  </a:lnTo>
                  <a:lnTo>
                    <a:pt x="475" y="612"/>
                  </a:lnTo>
                  <a:lnTo>
                    <a:pt x="475" y="612"/>
                  </a:lnTo>
                  <a:lnTo>
                    <a:pt x="478" y="618"/>
                  </a:lnTo>
                  <a:lnTo>
                    <a:pt x="482" y="622"/>
                  </a:lnTo>
                  <a:lnTo>
                    <a:pt x="493" y="630"/>
                  </a:lnTo>
                  <a:lnTo>
                    <a:pt x="493" y="630"/>
                  </a:lnTo>
                  <a:close/>
                  <a:moveTo>
                    <a:pt x="366" y="635"/>
                  </a:moveTo>
                  <a:lnTo>
                    <a:pt x="366" y="635"/>
                  </a:lnTo>
                  <a:lnTo>
                    <a:pt x="375" y="639"/>
                  </a:lnTo>
                  <a:lnTo>
                    <a:pt x="388" y="642"/>
                  </a:lnTo>
                  <a:lnTo>
                    <a:pt x="388" y="642"/>
                  </a:lnTo>
                  <a:lnTo>
                    <a:pt x="382" y="635"/>
                  </a:lnTo>
                  <a:lnTo>
                    <a:pt x="375" y="627"/>
                  </a:lnTo>
                  <a:lnTo>
                    <a:pt x="362" y="613"/>
                  </a:lnTo>
                  <a:lnTo>
                    <a:pt x="362" y="613"/>
                  </a:lnTo>
                  <a:lnTo>
                    <a:pt x="362" y="613"/>
                  </a:lnTo>
                  <a:lnTo>
                    <a:pt x="360" y="613"/>
                  </a:lnTo>
                  <a:lnTo>
                    <a:pt x="360" y="613"/>
                  </a:lnTo>
                  <a:lnTo>
                    <a:pt x="363" y="618"/>
                  </a:lnTo>
                  <a:lnTo>
                    <a:pt x="366" y="622"/>
                  </a:lnTo>
                  <a:lnTo>
                    <a:pt x="368" y="629"/>
                  </a:lnTo>
                  <a:lnTo>
                    <a:pt x="366" y="635"/>
                  </a:lnTo>
                  <a:lnTo>
                    <a:pt x="366" y="635"/>
                  </a:lnTo>
                  <a:close/>
                  <a:moveTo>
                    <a:pt x="490" y="658"/>
                  </a:moveTo>
                  <a:lnTo>
                    <a:pt x="490" y="658"/>
                  </a:lnTo>
                  <a:lnTo>
                    <a:pt x="479" y="644"/>
                  </a:lnTo>
                  <a:lnTo>
                    <a:pt x="467" y="632"/>
                  </a:lnTo>
                  <a:lnTo>
                    <a:pt x="453" y="621"/>
                  </a:lnTo>
                  <a:lnTo>
                    <a:pt x="446" y="616"/>
                  </a:lnTo>
                  <a:lnTo>
                    <a:pt x="438" y="613"/>
                  </a:lnTo>
                  <a:lnTo>
                    <a:pt x="438" y="613"/>
                  </a:lnTo>
                  <a:lnTo>
                    <a:pt x="450" y="626"/>
                  </a:lnTo>
                  <a:lnTo>
                    <a:pt x="462" y="638"/>
                  </a:lnTo>
                  <a:lnTo>
                    <a:pt x="490" y="658"/>
                  </a:lnTo>
                  <a:lnTo>
                    <a:pt x="490" y="658"/>
                  </a:lnTo>
                  <a:close/>
                  <a:moveTo>
                    <a:pt x="622" y="616"/>
                  </a:moveTo>
                  <a:lnTo>
                    <a:pt x="622" y="616"/>
                  </a:lnTo>
                  <a:lnTo>
                    <a:pt x="629" y="622"/>
                  </a:lnTo>
                  <a:lnTo>
                    <a:pt x="635" y="630"/>
                  </a:lnTo>
                  <a:lnTo>
                    <a:pt x="642" y="635"/>
                  </a:lnTo>
                  <a:lnTo>
                    <a:pt x="647" y="638"/>
                  </a:lnTo>
                  <a:lnTo>
                    <a:pt x="650" y="639"/>
                  </a:lnTo>
                  <a:lnTo>
                    <a:pt x="650" y="639"/>
                  </a:lnTo>
                  <a:lnTo>
                    <a:pt x="647" y="633"/>
                  </a:lnTo>
                  <a:lnTo>
                    <a:pt x="641" y="629"/>
                  </a:lnTo>
                  <a:lnTo>
                    <a:pt x="635" y="624"/>
                  </a:lnTo>
                  <a:lnTo>
                    <a:pt x="630" y="618"/>
                  </a:lnTo>
                  <a:lnTo>
                    <a:pt x="630" y="618"/>
                  </a:lnTo>
                  <a:lnTo>
                    <a:pt x="633" y="616"/>
                  </a:lnTo>
                  <a:lnTo>
                    <a:pt x="633" y="616"/>
                  </a:lnTo>
                  <a:lnTo>
                    <a:pt x="635" y="618"/>
                  </a:lnTo>
                  <a:lnTo>
                    <a:pt x="636" y="618"/>
                  </a:lnTo>
                  <a:lnTo>
                    <a:pt x="638" y="618"/>
                  </a:lnTo>
                  <a:lnTo>
                    <a:pt x="638" y="618"/>
                  </a:lnTo>
                  <a:lnTo>
                    <a:pt x="636" y="616"/>
                  </a:lnTo>
                  <a:lnTo>
                    <a:pt x="635" y="615"/>
                  </a:lnTo>
                  <a:lnTo>
                    <a:pt x="632" y="613"/>
                  </a:lnTo>
                  <a:lnTo>
                    <a:pt x="632" y="613"/>
                  </a:lnTo>
                  <a:lnTo>
                    <a:pt x="630" y="616"/>
                  </a:lnTo>
                  <a:lnTo>
                    <a:pt x="629" y="616"/>
                  </a:lnTo>
                  <a:lnTo>
                    <a:pt x="625" y="616"/>
                  </a:lnTo>
                  <a:lnTo>
                    <a:pt x="622" y="616"/>
                  </a:lnTo>
                  <a:lnTo>
                    <a:pt x="622" y="616"/>
                  </a:lnTo>
                  <a:close/>
                  <a:moveTo>
                    <a:pt x="319" y="661"/>
                  </a:moveTo>
                  <a:lnTo>
                    <a:pt x="319" y="661"/>
                  </a:lnTo>
                  <a:lnTo>
                    <a:pt x="318" y="654"/>
                  </a:lnTo>
                  <a:lnTo>
                    <a:pt x="313" y="650"/>
                  </a:lnTo>
                  <a:lnTo>
                    <a:pt x="308" y="647"/>
                  </a:lnTo>
                  <a:lnTo>
                    <a:pt x="304" y="642"/>
                  </a:lnTo>
                  <a:lnTo>
                    <a:pt x="304" y="642"/>
                  </a:lnTo>
                  <a:lnTo>
                    <a:pt x="302" y="642"/>
                  </a:lnTo>
                  <a:lnTo>
                    <a:pt x="299" y="644"/>
                  </a:lnTo>
                  <a:lnTo>
                    <a:pt x="299" y="644"/>
                  </a:lnTo>
                  <a:lnTo>
                    <a:pt x="293" y="636"/>
                  </a:lnTo>
                  <a:lnTo>
                    <a:pt x="285" y="629"/>
                  </a:lnTo>
                  <a:lnTo>
                    <a:pt x="278" y="622"/>
                  </a:lnTo>
                  <a:lnTo>
                    <a:pt x="270" y="616"/>
                  </a:lnTo>
                  <a:lnTo>
                    <a:pt x="270" y="616"/>
                  </a:lnTo>
                  <a:lnTo>
                    <a:pt x="295" y="639"/>
                  </a:lnTo>
                  <a:lnTo>
                    <a:pt x="319" y="661"/>
                  </a:lnTo>
                  <a:lnTo>
                    <a:pt x="319" y="661"/>
                  </a:lnTo>
                  <a:close/>
                  <a:moveTo>
                    <a:pt x="330" y="624"/>
                  </a:moveTo>
                  <a:lnTo>
                    <a:pt x="330" y="624"/>
                  </a:lnTo>
                  <a:lnTo>
                    <a:pt x="328" y="622"/>
                  </a:lnTo>
                  <a:lnTo>
                    <a:pt x="325" y="619"/>
                  </a:lnTo>
                  <a:lnTo>
                    <a:pt x="324" y="618"/>
                  </a:lnTo>
                  <a:lnTo>
                    <a:pt x="321" y="618"/>
                  </a:lnTo>
                  <a:lnTo>
                    <a:pt x="321" y="618"/>
                  </a:lnTo>
                  <a:lnTo>
                    <a:pt x="324" y="619"/>
                  </a:lnTo>
                  <a:lnTo>
                    <a:pt x="325" y="622"/>
                  </a:lnTo>
                  <a:lnTo>
                    <a:pt x="328" y="624"/>
                  </a:lnTo>
                  <a:lnTo>
                    <a:pt x="330" y="624"/>
                  </a:lnTo>
                  <a:lnTo>
                    <a:pt x="330" y="624"/>
                  </a:lnTo>
                  <a:close/>
                  <a:moveTo>
                    <a:pt x="723" y="638"/>
                  </a:moveTo>
                  <a:lnTo>
                    <a:pt x="723" y="638"/>
                  </a:lnTo>
                  <a:lnTo>
                    <a:pt x="717" y="632"/>
                  </a:lnTo>
                  <a:lnTo>
                    <a:pt x="709" y="626"/>
                  </a:lnTo>
                  <a:lnTo>
                    <a:pt x="694" y="616"/>
                  </a:lnTo>
                  <a:lnTo>
                    <a:pt x="694" y="616"/>
                  </a:lnTo>
                  <a:lnTo>
                    <a:pt x="696" y="621"/>
                  </a:lnTo>
                  <a:lnTo>
                    <a:pt x="699" y="626"/>
                  </a:lnTo>
                  <a:lnTo>
                    <a:pt x="706" y="630"/>
                  </a:lnTo>
                  <a:lnTo>
                    <a:pt x="715" y="635"/>
                  </a:lnTo>
                  <a:lnTo>
                    <a:pt x="723" y="638"/>
                  </a:lnTo>
                  <a:lnTo>
                    <a:pt x="723" y="638"/>
                  </a:lnTo>
                  <a:close/>
                  <a:moveTo>
                    <a:pt x="449" y="633"/>
                  </a:moveTo>
                  <a:lnTo>
                    <a:pt x="449" y="633"/>
                  </a:lnTo>
                  <a:lnTo>
                    <a:pt x="446" y="629"/>
                  </a:lnTo>
                  <a:lnTo>
                    <a:pt x="441" y="624"/>
                  </a:lnTo>
                  <a:lnTo>
                    <a:pt x="436" y="621"/>
                  </a:lnTo>
                  <a:lnTo>
                    <a:pt x="430" y="618"/>
                  </a:lnTo>
                  <a:lnTo>
                    <a:pt x="430" y="618"/>
                  </a:lnTo>
                  <a:lnTo>
                    <a:pt x="433" y="622"/>
                  </a:lnTo>
                  <a:lnTo>
                    <a:pt x="438" y="627"/>
                  </a:lnTo>
                  <a:lnTo>
                    <a:pt x="449" y="633"/>
                  </a:lnTo>
                  <a:lnTo>
                    <a:pt x="449" y="633"/>
                  </a:lnTo>
                  <a:close/>
                  <a:moveTo>
                    <a:pt x="741" y="629"/>
                  </a:moveTo>
                  <a:lnTo>
                    <a:pt x="741" y="629"/>
                  </a:lnTo>
                  <a:lnTo>
                    <a:pt x="737" y="626"/>
                  </a:lnTo>
                  <a:lnTo>
                    <a:pt x="732" y="622"/>
                  </a:lnTo>
                  <a:lnTo>
                    <a:pt x="729" y="619"/>
                  </a:lnTo>
                  <a:lnTo>
                    <a:pt x="725" y="618"/>
                  </a:lnTo>
                  <a:lnTo>
                    <a:pt x="725" y="618"/>
                  </a:lnTo>
                  <a:lnTo>
                    <a:pt x="728" y="621"/>
                  </a:lnTo>
                  <a:lnTo>
                    <a:pt x="732" y="626"/>
                  </a:lnTo>
                  <a:lnTo>
                    <a:pt x="737" y="627"/>
                  </a:lnTo>
                  <a:lnTo>
                    <a:pt x="741" y="629"/>
                  </a:lnTo>
                  <a:lnTo>
                    <a:pt x="741" y="629"/>
                  </a:lnTo>
                  <a:close/>
                  <a:moveTo>
                    <a:pt x="293" y="656"/>
                  </a:moveTo>
                  <a:lnTo>
                    <a:pt x="293" y="656"/>
                  </a:lnTo>
                  <a:lnTo>
                    <a:pt x="284" y="647"/>
                  </a:lnTo>
                  <a:lnTo>
                    <a:pt x="275" y="638"/>
                  </a:lnTo>
                  <a:lnTo>
                    <a:pt x="253" y="621"/>
                  </a:lnTo>
                  <a:lnTo>
                    <a:pt x="253" y="621"/>
                  </a:lnTo>
                  <a:lnTo>
                    <a:pt x="272" y="641"/>
                  </a:lnTo>
                  <a:lnTo>
                    <a:pt x="282" y="648"/>
                  </a:lnTo>
                  <a:lnTo>
                    <a:pt x="293" y="656"/>
                  </a:lnTo>
                  <a:lnTo>
                    <a:pt x="293" y="656"/>
                  </a:lnTo>
                  <a:close/>
                  <a:moveTo>
                    <a:pt x="342" y="651"/>
                  </a:moveTo>
                  <a:lnTo>
                    <a:pt x="342" y="651"/>
                  </a:lnTo>
                  <a:lnTo>
                    <a:pt x="333" y="644"/>
                  </a:lnTo>
                  <a:lnTo>
                    <a:pt x="325" y="636"/>
                  </a:lnTo>
                  <a:lnTo>
                    <a:pt x="316" y="630"/>
                  </a:lnTo>
                  <a:lnTo>
                    <a:pt x="307" y="624"/>
                  </a:lnTo>
                  <a:lnTo>
                    <a:pt x="307" y="624"/>
                  </a:lnTo>
                  <a:lnTo>
                    <a:pt x="324" y="639"/>
                  </a:lnTo>
                  <a:lnTo>
                    <a:pt x="333" y="645"/>
                  </a:lnTo>
                  <a:lnTo>
                    <a:pt x="342" y="651"/>
                  </a:lnTo>
                  <a:lnTo>
                    <a:pt x="342" y="651"/>
                  </a:lnTo>
                  <a:close/>
                  <a:moveTo>
                    <a:pt x="737" y="638"/>
                  </a:moveTo>
                  <a:lnTo>
                    <a:pt x="737" y="638"/>
                  </a:lnTo>
                  <a:lnTo>
                    <a:pt x="737" y="636"/>
                  </a:lnTo>
                  <a:lnTo>
                    <a:pt x="737" y="635"/>
                  </a:lnTo>
                  <a:lnTo>
                    <a:pt x="735" y="633"/>
                  </a:lnTo>
                  <a:lnTo>
                    <a:pt x="732" y="630"/>
                  </a:lnTo>
                  <a:lnTo>
                    <a:pt x="731" y="630"/>
                  </a:lnTo>
                  <a:lnTo>
                    <a:pt x="731" y="629"/>
                  </a:lnTo>
                  <a:lnTo>
                    <a:pt x="731" y="629"/>
                  </a:lnTo>
                  <a:lnTo>
                    <a:pt x="728" y="627"/>
                  </a:lnTo>
                  <a:lnTo>
                    <a:pt x="726" y="627"/>
                  </a:lnTo>
                  <a:lnTo>
                    <a:pt x="725" y="626"/>
                  </a:lnTo>
                  <a:lnTo>
                    <a:pt x="722" y="624"/>
                  </a:lnTo>
                  <a:lnTo>
                    <a:pt x="722" y="624"/>
                  </a:lnTo>
                  <a:lnTo>
                    <a:pt x="725" y="629"/>
                  </a:lnTo>
                  <a:lnTo>
                    <a:pt x="728" y="632"/>
                  </a:lnTo>
                  <a:lnTo>
                    <a:pt x="737" y="638"/>
                  </a:lnTo>
                  <a:lnTo>
                    <a:pt x="737" y="638"/>
                  </a:lnTo>
                  <a:close/>
                  <a:moveTo>
                    <a:pt x="398" y="639"/>
                  </a:moveTo>
                  <a:lnTo>
                    <a:pt x="398" y="639"/>
                  </a:lnTo>
                  <a:lnTo>
                    <a:pt x="394" y="636"/>
                  </a:lnTo>
                  <a:lnTo>
                    <a:pt x="389" y="633"/>
                  </a:lnTo>
                  <a:lnTo>
                    <a:pt x="386" y="629"/>
                  </a:lnTo>
                  <a:lnTo>
                    <a:pt x="382" y="627"/>
                  </a:lnTo>
                  <a:lnTo>
                    <a:pt x="382" y="627"/>
                  </a:lnTo>
                  <a:lnTo>
                    <a:pt x="386" y="630"/>
                  </a:lnTo>
                  <a:lnTo>
                    <a:pt x="389" y="635"/>
                  </a:lnTo>
                  <a:lnTo>
                    <a:pt x="394" y="638"/>
                  </a:lnTo>
                  <a:lnTo>
                    <a:pt x="398" y="639"/>
                  </a:lnTo>
                  <a:lnTo>
                    <a:pt x="398" y="639"/>
                  </a:lnTo>
                  <a:close/>
                  <a:moveTo>
                    <a:pt x="696" y="632"/>
                  </a:moveTo>
                  <a:lnTo>
                    <a:pt x="696" y="632"/>
                  </a:lnTo>
                  <a:lnTo>
                    <a:pt x="694" y="630"/>
                  </a:lnTo>
                  <a:lnTo>
                    <a:pt x="693" y="629"/>
                  </a:lnTo>
                  <a:lnTo>
                    <a:pt x="686" y="626"/>
                  </a:lnTo>
                  <a:lnTo>
                    <a:pt x="686" y="626"/>
                  </a:lnTo>
                  <a:lnTo>
                    <a:pt x="690" y="630"/>
                  </a:lnTo>
                  <a:lnTo>
                    <a:pt x="693" y="632"/>
                  </a:lnTo>
                  <a:lnTo>
                    <a:pt x="696" y="632"/>
                  </a:lnTo>
                  <a:lnTo>
                    <a:pt x="696" y="632"/>
                  </a:lnTo>
                  <a:close/>
                  <a:moveTo>
                    <a:pt x="757" y="635"/>
                  </a:moveTo>
                  <a:lnTo>
                    <a:pt x="757" y="635"/>
                  </a:lnTo>
                  <a:lnTo>
                    <a:pt x="758" y="630"/>
                  </a:lnTo>
                  <a:lnTo>
                    <a:pt x="758" y="627"/>
                  </a:lnTo>
                  <a:lnTo>
                    <a:pt x="757" y="626"/>
                  </a:lnTo>
                  <a:lnTo>
                    <a:pt x="757" y="626"/>
                  </a:lnTo>
                  <a:lnTo>
                    <a:pt x="757" y="629"/>
                  </a:lnTo>
                  <a:lnTo>
                    <a:pt x="757" y="630"/>
                  </a:lnTo>
                  <a:lnTo>
                    <a:pt x="755" y="633"/>
                  </a:lnTo>
                  <a:lnTo>
                    <a:pt x="757" y="635"/>
                  </a:lnTo>
                  <a:lnTo>
                    <a:pt x="757" y="635"/>
                  </a:lnTo>
                  <a:close/>
                  <a:moveTo>
                    <a:pt x="310" y="641"/>
                  </a:moveTo>
                  <a:lnTo>
                    <a:pt x="310" y="641"/>
                  </a:lnTo>
                  <a:lnTo>
                    <a:pt x="308" y="636"/>
                  </a:lnTo>
                  <a:lnTo>
                    <a:pt x="304" y="633"/>
                  </a:lnTo>
                  <a:lnTo>
                    <a:pt x="299" y="630"/>
                  </a:lnTo>
                  <a:lnTo>
                    <a:pt x="296" y="629"/>
                  </a:lnTo>
                  <a:lnTo>
                    <a:pt x="296" y="629"/>
                  </a:lnTo>
                  <a:lnTo>
                    <a:pt x="302" y="635"/>
                  </a:lnTo>
                  <a:lnTo>
                    <a:pt x="310" y="641"/>
                  </a:lnTo>
                  <a:lnTo>
                    <a:pt x="310" y="641"/>
                  </a:lnTo>
                  <a:close/>
                  <a:moveTo>
                    <a:pt x="487" y="630"/>
                  </a:moveTo>
                  <a:lnTo>
                    <a:pt x="487" y="630"/>
                  </a:lnTo>
                  <a:lnTo>
                    <a:pt x="484" y="629"/>
                  </a:lnTo>
                  <a:lnTo>
                    <a:pt x="482" y="629"/>
                  </a:lnTo>
                  <a:lnTo>
                    <a:pt x="482" y="629"/>
                  </a:lnTo>
                  <a:lnTo>
                    <a:pt x="482" y="629"/>
                  </a:lnTo>
                  <a:lnTo>
                    <a:pt x="484" y="632"/>
                  </a:lnTo>
                  <a:lnTo>
                    <a:pt x="485" y="632"/>
                  </a:lnTo>
                  <a:lnTo>
                    <a:pt x="487" y="630"/>
                  </a:lnTo>
                  <a:lnTo>
                    <a:pt x="487" y="630"/>
                  </a:lnTo>
                  <a:close/>
                  <a:moveTo>
                    <a:pt x="528" y="647"/>
                  </a:moveTo>
                  <a:lnTo>
                    <a:pt x="528" y="647"/>
                  </a:lnTo>
                  <a:lnTo>
                    <a:pt x="523" y="641"/>
                  </a:lnTo>
                  <a:lnTo>
                    <a:pt x="517" y="636"/>
                  </a:lnTo>
                  <a:lnTo>
                    <a:pt x="511" y="632"/>
                  </a:lnTo>
                  <a:lnTo>
                    <a:pt x="504" y="630"/>
                  </a:lnTo>
                  <a:lnTo>
                    <a:pt x="504" y="630"/>
                  </a:lnTo>
                  <a:lnTo>
                    <a:pt x="508" y="635"/>
                  </a:lnTo>
                  <a:lnTo>
                    <a:pt x="514" y="641"/>
                  </a:lnTo>
                  <a:lnTo>
                    <a:pt x="519" y="645"/>
                  </a:lnTo>
                  <a:lnTo>
                    <a:pt x="523" y="647"/>
                  </a:lnTo>
                  <a:lnTo>
                    <a:pt x="528" y="647"/>
                  </a:lnTo>
                  <a:lnTo>
                    <a:pt x="528" y="647"/>
                  </a:lnTo>
                  <a:close/>
                  <a:moveTo>
                    <a:pt x="769" y="644"/>
                  </a:moveTo>
                  <a:lnTo>
                    <a:pt x="769" y="644"/>
                  </a:lnTo>
                  <a:lnTo>
                    <a:pt x="770" y="638"/>
                  </a:lnTo>
                  <a:lnTo>
                    <a:pt x="770" y="636"/>
                  </a:lnTo>
                  <a:lnTo>
                    <a:pt x="770" y="633"/>
                  </a:lnTo>
                  <a:lnTo>
                    <a:pt x="770" y="633"/>
                  </a:lnTo>
                  <a:lnTo>
                    <a:pt x="769" y="633"/>
                  </a:lnTo>
                  <a:lnTo>
                    <a:pt x="769" y="633"/>
                  </a:lnTo>
                  <a:lnTo>
                    <a:pt x="766" y="639"/>
                  </a:lnTo>
                  <a:lnTo>
                    <a:pt x="766" y="642"/>
                  </a:lnTo>
                  <a:lnTo>
                    <a:pt x="769" y="644"/>
                  </a:lnTo>
                  <a:lnTo>
                    <a:pt x="769" y="644"/>
                  </a:lnTo>
                  <a:close/>
                  <a:moveTo>
                    <a:pt x="699" y="639"/>
                  </a:moveTo>
                  <a:lnTo>
                    <a:pt x="699" y="639"/>
                  </a:lnTo>
                  <a:lnTo>
                    <a:pt x="709" y="645"/>
                  </a:lnTo>
                  <a:lnTo>
                    <a:pt x="720" y="650"/>
                  </a:lnTo>
                  <a:lnTo>
                    <a:pt x="720" y="650"/>
                  </a:lnTo>
                  <a:lnTo>
                    <a:pt x="722" y="650"/>
                  </a:lnTo>
                  <a:lnTo>
                    <a:pt x="722" y="650"/>
                  </a:lnTo>
                  <a:lnTo>
                    <a:pt x="723" y="648"/>
                  </a:lnTo>
                  <a:lnTo>
                    <a:pt x="725" y="648"/>
                  </a:lnTo>
                  <a:lnTo>
                    <a:pt x="725" y="648"/>
                  </a:lnTo>
                  <a:lnTo>
                    <a:pt x="728" y="650"/>
                  </a:lnTo>
                  <a:lnTo>
                    <a:pt x="728" y="651"/>
                  </a:lnTo>
                  <a:lnTo>
                    <a:pt x="729" y="656"/>
                  </a:lnTo>
                  <a:lnTo>
                    <a:pt x="729" y="656"/>
                  </a:lnTo>
                  <a:lnTo>
                    <a:pt x="732" y="653"/>
                  </a:lnTo>
                  <a:lnTo>
                    <a:pt x="732" y="648"/>
                  </a:lnTo>
                  <a:lnTo>
                    <a:pt x="732" y="648"/>
                  </a:lnTo>
                  <a:lnTo>
                    <a:pt x="702" y="633"/>
                  </a:lnTo>
                  <a:lnTo>
                    <a:pt x="702" y="633"/>
                  </a:lnTo>
                  <a:lnTo>
                    <a:pt x="702" y="636"/>
                  </a:lnTo>
                  <a:lnTo>
                    <a:pt x="702" y="636"/>
                  </a:lnTo>
                  <a:lnTo>
                    <a:pt x="700" y="638"/>
                  </a:lnTo>
                  <a:lnTo>
                    <a:pt x="699" y="639"/>
                  </a:lnTo>
                  <a:lnTo>
                    <a:pt x="699" y="639"/>
                  </a:lnTo>
                  <a:close/>
                  <a:moveTo>
                    <a:pt x="360" y="639"/>
                  </a:moveTo>
                  <a:lnTo>
                    <a:pt x="360" y="639"/>
                  </a:lnTo>
                  <a:lnTo>
                    <a:pt x="360" y="644"/>
                  </a:lnTo>
                  <a:lnTo>
                    <a:pt x="363" y="648"/>
                  </a:lnTo>
                  <a:lnTo>
                    <a:pt x="371" y="654"/>
                  </a:lnTo>
                  <a:lnTo>
                    <a:pt x="371" y="654"/>
                  </a:lnTo>
                  <a:lnTo>
                    <a:pt x="375" y="654"/>
                  </a:lnTo>
                  <a:lnTo>
                    <a:pt x="378" y="656"/>
                  </a:lnTo>
                  <a:lnTo>
                    <a:pt x="383" y="658"/>
                  </a:lnTo>
                  <a:lnTo>
                    <a:pt x="388" y="656"/>
                  </a:lnTo>
                  <a:lnTo>
                    <a:pt x="388" y="656"/>
                  </a:lnTo>
                  <a:lnTo>
                    <a:pt x="378" y="650"/>
                  </a:lnTo>
                  <a:lnTo>
                    <a:pt x="372" y="644"/>
                  </a:lnTo>
                  <a:lnTo>
                    <a:pt x="365" y="638"/>
                  </a:lnTo>
                  <a:lnTo>
                    <a:pt x="360" y="636"/>
                  </a:lnTo>
                  <a:lnTo>
                    <a:pt x="356" y="635"/>
                  </a:lnTo>
                  <a:lnTo>
                    <a:pt x="356" y="635"/>
                  </a:lnTo>
                  <a:lnTo>
                    <a:pt x="356" y="636"/>
                  </a:lnTo>
                  <a:lnTo>
                    <a:pt x="357" y="636"/>
                  </a:lnTo>
                  <a:lnTo>
                    <a:pt x="359" y="638"/>
                  </a:lnTo>
                  <a:lnTo>
                    <a:pt x="360" y="639"/>
                  </a:lnTo>
                  <a:lnTo>
                    <a:pt x="360" y="639"/>
                  </a:lnTo>
                  <a:close/>
                  <a:moveTo>
                    <a:pt x="511" y="650"/>
                  </a:moveTo>
                  <a:lnTo>
                    <a:pt x="511" y="650"/>
                  </a:lnTo>
                  <a:lnTo>
                    <a:pt x="502" y="642"/>
                  </a:lnTo>
                  <a:lnTo>
                    <a:pt x="493" y="636"/>
                  </a:lnTo>
                  <a:lnTo>
                    <a:pt x="493" y="636"/>
                  </a:lnTo>
                  <a:lnTo>
                    <a:pt x="496" y="641"/>
                  </a:lnTo>
                  <a:lnTo>
                    <a:pt x="500" y="645"/>
                  </a:lnTo>
                  <a:lnTo>
                    <a:pt x="505" y="648"/>
                  </a:lnTo>
                  <a:lnTo>
                    <a:pt x="511" y="650"/>
                  </a:lnTo>
                  <a:lnTo>
                    <a:pt x="511" y="650"/>
                  </a:lnTo>
                  <a:close/>
                  <a:moveTo>
                    <a:pt x="778" y="650"/>
                  </a:moveTo>
                  <a:lnTo>
                    <a:pt x="778" y="650"/>
                  </a:lnTo>
                  <a:lnTo>
                    <a:pt x="781" y="645"/>
                  </a:lnTo>
                  <a:lnTo>
                    <a:pt x="783" y="639"/>
                  </a:lnTo>
                  <a:lnTo>
                    <a:pt x="783" y="639"/>
                  </a:lnTo>
                  <a:lnTo>
                    <a:pt x="779" y="638"/>
                  </a:lnTo>
                  <a:lnTo>
                    <a:pt x="776" y="636"/>
                  </a:lnTo>
                  <a:lnTo>
                    <a:pt x="776" y="636"/>
                  </a:lnTo>
                  <a:lnTo>
                    <a:pt x="775" y="644"/>
                  </a:lnTo>
                  <a:lnTo>
                    <a:pt x="775" y="648"/>
                  </a:lnTo>
                  <a:lnTo>
                    <a:pt x="776" y="650"/>
                  </a:lnTo>
                  <a:lnTo>
                    <a:pt x="778" y="650"/>
                  </a:lnTo>
                  <a:lnTo>
                    <a:pt x="778" y="650"/>
                  </a:lnTo>
                  <a:close/>
                  <a:moveTo>
                    <a:pt x="542" y="656"/>
                  </a:moveTo>
                  <a:lnTo>
                    <a:pt x="542" y="656"/>
                  </a:lnTo>
                  <a:lnTo>
                    <a:pt x="575" y="674"/>
                  </a:lnTo>
                  <a:lnTo>
                    <a:pt x="593" y="682"/>
                  </a:lnTo>
                  <a:lnTo>
                    <a:pt x="610" y="690"/>
                  </a:lnTo>
                  <a:lnTo>
                    <a:pt x="610" y="690"/>
                  </a:lnTo>
                  <a:lnTo>
                    <a:pt x="586" y="674"/>
                  </a:lnTo>
                  <a:lnTo>
                    <a:pt x="572" y="667"/>
                  </a:lnTo>
                  <a:lnTo>
                    <a:pt x="566" y="664"/>
                  </a:lnTo>
                  <a:lnTo>
                    <a:pt x="558" y="662"/>
                  </a:lnTo>
                  <a:lnTo>
                    <a:pt x="558" y="662"/>
                  </a:lnTo>
                  <a:lnTo>
                    <a:pt x="549" y="658"/>
                  </a:lnTo>
                  <a:lnTo>
                    <a:pt x="542" y="650"/>
                  </a:lnTo>
                  <a:lnTo>
                    <a:pt x="528" y="638"/>
                  </a:lnTo>
                  <a:lnTo>
                    <a:pt x="528" y="638"/>
                  </a:lnTo>
                  <a:lnTo>
                    <a:pt x="531" y="642"/>
                  </a:lnTo>
                  <a:lnTo>
                    <a:pt x="534" y="647"/>
                  </a:lnTo>
                  <a:lnTo>
                    <a:pt x="542" y="656"/>
                  </a:lnTo>
                  <a:lnTo>
                    <a:pt x="542" y="656"/>
                  </a:lnTo>
                  <a:close/>
                  <a:moveTo>
                    <a:pt x="455" y="644"/>
                  </a:moveTo>
                  <a:lnTo>
                    <a:pt x="455" y="644"/>
                  </a:lnTo>
                  <a:lnTo>
                    <a:pt x="450" y="641"/>
                  </a:lnTo>
                  <a:lnTo>
                    <a:pt x="447" y="639"/>
                  </a:lnTo>
                  <a:lnTo>
                    <a:pt x="446" y="639"/>
                  </a:lnTo>
                  <a:lnTo>
                    <a:pt x="446" y="639"/>
                  </a:lnTo>
                  <a:lnTo>
                    <a:pt x="449" y="642"/>
                  </a:lnTo>
                  <a:lnTo>
                    <a:pt x="452" y="644"/>
                  </a:lnTo>
                  <a:lnTo>
                    <a:pt x="455" y="644"/>
                  </a:lnTo>
                  <a:lnTo>
                    <a:pt x="455" y="644"/>
                  </a:lnTo>
                  <a:close/>
                  <a:moveTo>
                    <a:pt x="418" y="645"/>
                  </a:moveTo>
                  <a:lnTo>
                    <a:pt x="418" y="645"/>
                  </a:lnTo>
                  <a:lnTo>
                    <a:pt x="417" y="642"/>
                  </a:lnTo>
                  <a:lnTo>
                    <a:pt x="415" y="641"/>
                  </a:lnTo>
                  <a:lnTo>
                    <a:pt x="414" y="642"/>
                  </a:lnTo>
                  <a:lnTo>
                    <a:pt x="414" y="642"/>
                  </a:lnTo>
                  <a:lnTo>
                    <a:pt x="415" y="644"/>
                  </a:lnTo>
                  <a:lnTo>
                    <a:pt x="417" y="645"/>
                  </a:lnTo>
                  <a:lnTo>
                    <a:pt x="418" y="645"/>
                  </a:lnTo>
                  <a:lnTo>
                    <a:pt x="418" y="645"/>
                  </a:lnTo>
                  <a:close/>
                  <a:moveTo>
                    <a:pt x="616" y="645"/>
                  </a:moveTo>
                  <a:lnTo>
                    <a:pt x="616" y="645"/>
                  </a:lnTo>
                  <a:lnTo>
                    <a:pt x="615" y="644"/>
                  </a:lnTo>
                  <a:lnTo>
                    <a:pt x="612" y="642"/>
                  </a:lnTo>
                  <a:lnTo>
                    <a:pt x="612" y="642"/>
                  </a:lnTo>
                  <a:lnTo>
                    <a:pt x="612" y="644"/>
                  </a:lnTo>
                  <a:lnTo>
                    <a:pt x="613" y="645"/>
                  </a:lnTo>
                  <a:lnTo>
                    <a:pt x="616" y="645"/>
                  </a:lnTo>
                  <a:lnTo>
                    <a:pt x="616" y="645"/>
                  </a:lnTo>
                  <a:close/>
                  <a:moveTo>
                    <a:pt x="571" y="656"/>
                  </a:moveTo>
                  <a:lnTo>
                    <a:pt x="571" y="656"/>
                  </a:lnTo>
                  <a:lnTo>
                    <a:pt x="578" y="659"/>
                  </a:lnTo>
                  <a:lnTo>
                    <a:pt x="584" y="664"/>
                  </a:lnTo>
                  <a:lnTo>
                    <a:pt x="590" y="667"/>
                  </a:lnTo>
                  <a:lnTo>
                    <a:pt x="597" y="668"/>
                  </a:lnTo>
                  <a:lnTo>
                    <a:pt x="597" y="668"/>
                  </a:lnTo>
                  <a:lnTo>
                    <a:pt x="577" y="654"/>
                  </a:lnTo>
                  <a:lnTo>
                    <a:pt x="555" y="644"/>
                  </a:lnTo>
                  <a:lnTo>
                    <a:pt x="555" y="644"/>
                  </a:lnTo>
                  <a:lnTo>
                    <a:pt x="555" y="644"/>
                  </a:lnTo>
                  <a:lnTo>
                    <a:pt x="554" y="644"/>
                  </a:lnTo>
                  <a:lnTo>
                    <a:pt x="554" y="644"/>
                  </a:lnTo>
                  <a:lnTo>
                    <a:pt x="557" y="648"/>
                  </a:lnTo>
                  <a:lnTo>
                    <a:pt x="560" y="651"/>
                  </a:lnTo>
                  <a:lnTo>
                    <a:pt x="571" y="656"/>
                  </a:lnTo>
                  <a:lnTo>
                    <a:pt x="571" y="656"/>
                  </a:lnTo>
                  <a:close/>
                  <a:moveTo>
                    <a:pt x="604" y="651"/>
                  </a:moveTo>
                  <a:lnTo>
                    <a:pt x="604" y="651"/>
                  </a:lnTo>
                  <a:lnTo>
                    <a:pt x="598" y="647"/>
                  </a:lnTo>
                  <a:lnTo>
                    <a:pt x="590" y="644"/>
                  </a:lnTo>
                  <a:lnTo>
                    <a:pt x="590" y="644"/>
                  </a:lnTo>
                  <a:lnTo>
                    <a:pt x="597" y="648"/>
                  </a:lnTo>
                  <a:lnTo>
                    <a:pt x="604" y="651"/>
                  </a:lnTo>
                  <a:lnTo>
                    <a:pt x="604" y="651"/>
                  </a:lnTo>
                  <a:close/>
                  <a:moveTo>
                    <a:pt x="728" y="691"/>
                  </a:moveTo>
                  <a:lnTo>
                    <a:pt x="728" y="691"/>
                  </a:lnTo>
                  <a:lnTo>
                    <a:pt x="729" y="683"/>
                  </a:lnTo>
                  <a:lnTo>
                    <a:pt x="731" y="677"/>
                  </a:lnTo>
                  <a:lnTo>
                    <a:pt x="731" y="677"/>
                  </a:lnTo>
                  <a:lnTo>
                    <a:pt x="728" y="680"/>
                  </a:lnTo>
                  <a:lnTo>
                    <a:pt x="726" y="680"/>
                  </a:lnTo>
                  <a:lnTo>
                    <a:pt x="723" y="680"/>
                  </a:lnTo>
                  <a:lnTo>
                    <a:pt x="723" y="680"/>
                  </a:lnTo>
                  <a:lnTo>
                    <a:pt x="722" y="676"/>
                  </a:lnTo>
                  <a:lnTo>
                    <a:pt x="722" y="673"/>
                  </a:lnTo>
                  <a:lnTo>
                    <a:pt x="722" y="673"/>
                  </a:lnTo>
                  <a:lnTo>
                    <a:pt x="697" y="658"/>
                  </a:lnTo>
                  <a:lnTo>
                    <a:pt x="685" y="650"/>
                  </a:lnTo>
                  <a:lnTo>
                    <a:pt x="673" y="645"/>
                  </a:lnTo>
                  <a:lnTo>
                    <a:pt x="673" y="645"/>
                  </a:lnTo>
                  <a:lnTo>
                    <a:pt x="679" y="651"/>
                  </a:lnTo>
                  <a:lnTo>
                    <a:pt x="685" y="658"/>
                  </a:lnTo>
                  <a:lnTo>
                    <a:pt x="699" y="670"/>
                  </a:lnTo>
                  <a:lnTo>
                    <a:pt x="714" y="680"/>
                  </a:lnTo>
                  <a:lnTo>
                    <a:pt x="728" y="691"/>
                  </a:lnTo>
                  <a:lnTo>
                    <a:pt x="728" y="691"/>
                  </a:lnTo>
                  <a:close/>
                  <a:moveTo>
                    <a:pt x="749" y="645"/>
                  </a:moveTo>
                  <a:lnTo>
                    <a:pt x="749" y="645"/>
                  </a:lnTo>
                  <a:lnTo>
                    <a:pt x="749" y="647"/>
                  </a:lnTo>
                  <a:lnTo>
                    <a:pt x="751" y="647"/>
                  </a:lnTo>
                  <a:lnTo>
                    <a:pt x="754" y="647"/>
                  </a:lnTo>
                  <a:lnTo>
                    <a:pt x="754" y="647"/>
                  </a:lnTo>
                  <a:lnTo>
                    <a:pt x="752" y="645"/>
                  </a:lnTo>
                  <a:lnTo>
                    <a:pt x="751" y="645"/>
                  </a:lnTo>
                  <a:lnTo>
                    <a:pt x="749" y="645"/>
                  </a:lnTo>
                  <a:lnTo>
                    <a:pt x="749" y="645"/>
                  </a:lnTo>
                  <a:close/>
                  <a:moveTo>
                    <a:pt x="555" y="653"/>
                  </a:moveTo>
                  <a:lnTo>
                    <a:pt x="555" y="653"/>
                  </a:lnTo>
                  <a:lnTo>
                    <a:pt x="551" y="650"/>
                  </a:lnTo>
                  <a:lnTo>
                    <a:pt x="549" y="648"/>
                  </a:lnTo>
                  <a:lnTo>
                    <a:pt x="546" y="647"/>
                  </a:lnTo>
                  <a:lnTo>
                    <a:pt x="546" y="647"/>
                  </a:lnTo>
                  <a:lnTo>
                    <a:pt x="551" y="651"/>
                  </a:lnTo>
                  <a:lnTo>
                    <a:pt x="554" y="653"/>
                  </a:lnTo>
                  <a:lnTo>
                    <a:pt x="555" y="653"/>
                  </a:lnTo>
                  <a:lnTo>
                    <a:pt x="555" y="653"/>
                  </a:lnTo>
                  <a:close/>
                  <a:moveTo>
                    <a:pt x="429" y="656"/>
                  </a:moveTo>
                  <a:lnTo>
                    <a:pt x="429" y="656"/>
                  </a:lnTo>
                  <a:lnTo>
                    <a:pt x="446" y="665"/>
                  </a:lnTo>
                  <a:lnTo>
                    <a:pt x="462" y="674"/>
                  </a:lnTo>
                  <a:lnTo>
                    <a:pt x="462" y="674"/>
                  </a:lnTo>
                  <a:lnTo>
                    <a:pt x="455" y="667"/>
                  </a:lnTo>
                  <a:lnTo>
                    <a:pt x="447" y="661"/>
                  </a:lnTo>
                  <a:lnTo>
                    <a:pt x="429" y="650"/>
                  </a:lnTo>
                  <a:lnTo>
                    <a:pt x="429" y="650"/>
                  </a:lnTo>
                  <a:lnTo>
                    <a:pt x="429" y="653"/>
                  </a:lnTo>
                  <a:lnTo>
                    <a:pt x="429" y="656"/>
                  </a:lnTo>
                  <a:lnTo>
                    <a:pt x="429" y="656"/>
                  </a:lnTo>
                  <a:close/>
                  <a:moveTo>
                    <a:pt x="485" y="667"/>
                  </a:moveTo>
                  <a:lnTo>
                    <a:pt x="485" y="667"/>
                  </a:lnTo>
                  <a:lnTo>
                    <a:pt x="475" y="658"/>
                  </a:lnTo>
                  <a:lnTo>
                    <a:pt x="468" y="654"/>
                  </a:lnTo>
                  <a:lnTo>
                    <a:pt x="461" y="650"/>
                  </a:lnTo>
                  <a:lnTo>
                    <a:pt x="461" y="650"/>
                  </a:lnTo>
                  <a:lnTo>
                    <a:pt x="473" y="659"/>
                  </a:lnTo>
                  <a:lnTo>
                    <a:pt x="479" y="664"/>
                  </a:lnTo>
                  <a:lnTo>
                    <a:pt x="485" y="667"/>
                  </a:lnTo>
                  <a:lnTo>
                    <a:pt x="485" y="667"/>
                  </a:lnTo>
                  <a:close/>
                  <a:moveTo>
                    <a:pt x="394" y="651"/>
                  </a:moveTo>
                  <a:lnTo>
                    <a:pt x="394" y="651"/>
                  </a:lnTo>
                  <a:lnTo>
                    <a:pt x="392" y="653"/>
                  </a:lnTo>
                  <a:lnTo>
                    <a:pt x="391" y="653"/>
                  </a:lnTo>
                  <a:lnTo>
                    <a:pt x="391" y="653"/>
                  </a:lnTo>
                  <a:lnTo>
                    <a:pt x="407" y="662"/>
                  </a:lnTo>
                  <a:lnTo>
                    <a:pt x="415" y="667"/>
                  </a:lnTo>
                  <a:lnTo>
                    <a:pt x="424" y="670"/>
                  </a:lnTo>
                  <a:lnTo>
                    <a:pt x="424" y="670"/>
                  </a:lnTo>
                  <a:lnTo>
                    <a:pt x="409" y="661"/>
                  </a:lnTo>
                  <a:lnTo>
                    <a:pt x="394" y="651"/>
                  </a:lnTo>
                  <a:lnTo>
                    <a:pt x="394" y="651"/>
                  </a:lnTo>
                  <a:close/>
                  <a:moveTo>
                    <a:pt x="767" y="654"/>
                  </a:moveTo>
                  <a:lnTo>
                    <a:pt x="767" y="654"/>
                  </a:lnTo>
                  <a:lnTo>
                    <a:pt x="761" y="651"/>
                  </a:lnTo>
                  <a:lnTo>
                    <a:pt x="761" y="651"/>
                  </a:lnTo>
                  <a:lnTo>
                    <a:pt x="761" y="654"/>
                  </a:lnTo>
                  <a:lnTo>
                    <a:pt x="763" y="654"/>
                  </a:lnTo>
                  <a:lnTo>
                    <a:pt x="766" y="656"/>
                  </a:lnTo>
                  <a:lnTo>
                    <a:pt x="767" y="654"/>
                  </a:lnTo>
                  <a:lnTo>
                    <a:pt x="767" y="654"/>
                  </a:lnTo>
                  <a:close/>
                  <a:moveTo>
                    <a:pt x="735" y="659"/>
                  </a:moveTo>
                  <a:lnTo>
                    <a:pt x="735" y="659"/>
                  </a:lnTo>
                  <a:lnTo>
                    <a:pt x="738" y="656"/>
                  </a:lnTo>
                  <a:lnTo>
                    <a:pt x="738" y="654"/>
                  </a:lnTo>
                  <a:lnTo>
                    <a:pt x="738" y="653"/>
                  </a:lnTo>
                  <a:lnTo>
                    <a:pt x="738" y="653"/>
                  </a:lnTo>
                  <a:lnTo>
                    <a:pt x="735" y="659"/>
                  </a:lnTo>
                  <a:lnTo>
                    <a:pt x="735" y="659"/>
                  </a:lnTo>
                  <a:close/>
                  <a:moveTo>
                    <a:pt x="715" y="659"/>
                  </a:moveTo>
                  <a:lnTo>
                    <a:pt x="715" y="659"/>
                  </a:lnTo>
                  <a:lnTo>
                    <a:pt x="712" y="658"/>
                  </a:lnTo>
                  <a:lnTo>
                    <a:pt x="711" y="654"/>
                  </a:lnTo>
                  <a:lnTo>
                    <a:pt x="703" y="654"/>
                  </a:lnTo>
                  <a:lnTo>
                    <a:pt x="703" y="654"/>
                  </a:lnTo>
                  <a:lnTo>
                    <a:pt x="709" y="658"/>
                  </a:lnTo>
                  <a:lnTo>
                    <a:pt x="712" y="659"/>
                  </a:lnTo>
                  <a:lnTo>
                    <a:pt x="715" y="659"/>
                  </a:lnTo>
                  <a:lnTo>
                    <a:pt x="715" y="659"/>
                  </a:lnTo>
                  <a:close/>
                  <a:moveTo>
                    <a:pt x="744" y="665"/>
                  </a:moveTo>
                  <a:lnTo>
                    <a:pt x="744" y="665"/>
                  </a:lnTo>
                  <a:lnTo>
                    <a:pt x="746" y="665"/>
                  </a:lnTo>
                  <a:lnTo>
                    <a:pt x="746" y="665"/>
                  </a:lnTo>
                  <a:lnTo>
                    <a:pt x="746" y="667"/>
                  </a:lnTo>
                  <a:lnTo>
                    <a:pt x="747" y="667"/>
                  </a:lnTo>
                  <a:lnTo>
                    <a:pt x="747" y="667"/>
                  </a:lnTo>
                  <a:lnTo>
                    <a:pt x="749" y="658"/>
                  </a:lnTo>
                  <a:lnTo>
                    <a:pt x="749" y="658"/>
                  </a:lnTo>
                  <a:lnTo>
                    <a:pt x="747" y="658"/>
                  </a:lnTo>
                  <a:lnTo>
                    <a:pt x="746" y="656"/>
                  </a:lnTo>
                  <a:lnTo>
                    <a:pt x="746" y="656"/>
                  </a:lnTo>
                  <a:lnTo>
                    <a:pt x="744" y="661"/>
                  </a:lnTo>
                  <a:lnTo>
                    <a:pt x="744" y="665"/>
                  </a:lnTo>
                  <a:lnTo>
                    <a:pt x="744" y="665"/>
                  </a:lnTo>
                  <a:close/>
                  <a:moveTo>
                    <a:pt x="532" y="693"/>
                  </a:moveTo>
                  <a:lnTo>
                    <a:pt x="532" y="693"/>
                  </a:lnTo>
                  <a:lnTo>
                    <a:pt x="548" y="699"/>
                  </a:lnTo>
                  <a:lnTo>
                    <a:pt x="561" y="705"/>
                  </a:lnTo>
                  <a:lnTo>
                    <a:pt x="575" y="711"/>
                  </a:lnTo>
                  <a:lnTo>
                    <a:pt x="589" y="715"/>
                  </a:lnTo>
                  <a:lnTo>
                    <a:pt x="589" y="715"/>
                  </a:lnTo>
                  <a:lnTo>
                    <a:pt x="581" y="709"/>
                  </a:lnTo>
                  <a:lnTo>
                    <a:pt x="569" y="703"/>
                  </a:lnTo>
                  <a:lnTo>
                    <a:pt x="543" y="690"/>
                  </a:lnTo>
                  <a:lnTo>
                    <a:pt x="543" y="690"/>
                  </a:lnTo>
                  <a:lnTo>
                    <a:pt x="545" y="688"/>
                  </a:lnTo>
                  <a:lnTo>
                    <a:pt x="543" y="688"/>
                  </a:lnTo>
                  <a:lnTo>
                    <a:pt x="542" y="686"/>
                  </a:lnTo>
                  <a:lnTo>
                    <a:pt x="542" y="686"/>
                  </a:lnTo>
                  <a:lnTo>
                    <a:pt x="543" y="683"/>
                  </a:lnTo>
                  <a:lnTo>
                    <a:pt x="542" y="682"/>
                  </a:lnTo>
                  <a:lnTo>
                    <a:pt x="540" y="679"/>
                  </a:lnTo>
                  <a:lnTo>
                    <a:pt x="540" y="676"/>
                  </a:lnTo>
                  <a:lnTo>
                    <a:pt x="540" y="676"/>
                  </a:lnTo>
                  <a:lnTo>
                    <a:pt x="529" y="665"/>
                  </a:lnTo>
                  <a:lnTo>
                    <a:pt x="523" y="662"/>
                  </a:lnTo>
                  <a:lnTo>
                    <a:pt x="519" y="662"/>
                  </a:lnTo>
                  <a:lnTo>
                    <a:pt x="516" y="662"/>
                  </a:lnTo>
                  <a:lnTo>
                    <a:pt x="516" y="662"/>
                  </a:lnTo>
                  <a:lnTo>
                    <a:pt x="520" y="665"/>
                  </a:lnTo>
                  <a:lnTo>
                    <a:pt x="525" y="670"/>
                  </a:lnTo>
                  <a:lnTo>
                    <a:pt x="525" y="670"/>
                  </a:lnTo>
                  <a:lnTo>
                    <a:pt x="523" y="671"/>
                  </a:lnTo>
                  <a:lnTo>
                    <a:pt x="520" y="673"/>
                  </a:lnTo>
                  <a:lnTo>
                    <a:pt x="520" y="673"/>
                  </a:lnTo>
                  <a:lnTo>
                    <a:pt x="511" y="668"/>
                  </a:lnTo>
                  <a:lnTo>
                    <a:pt x="504" y="662"/>
                  </a:lnTo>
                  <a:lnTo>
                    <a:pt x="504" y="662"/>
                  </a:lnTo>
                  <a:lnTo>
                    <a:pt x="500" y="662"/>
                  </a:lnTo>
                  <a:lnTo>
                    <a:pt x="497" y="661"/>
                  </a:lnTo>
                  <a:lnTo>
                    <a:pt x="491" y="658"/>
                  </a:lnTo>
                  <a:lnTo>
                    <a:pt x="491" y="658"/>
                  </a:lnTo>
                  <a:lnTo>
                    <a:pt x="502" y="667"/>
                  </a:lnTo>
                  <a:lnTo>
                    <a:pt x="513" y="676"/>
                  </a:lnTo>
                  <a:lnTo>
                    <a:pt x="523" y="683"/>
                  </a:lnTo>
                  <a:lnTo>
                    <a:pt x="532" y="693"/>
                  </a:lnTo>
                  <a:lnTo>
                    <a:pt x="532" y="693"/>
                  </a:lnTo>
                  <a:close/>
                  <a:moveTo>
                    <a:pt x="618" y="673"/>
                  </a:moveTo>
                  <a:lnTo>
                    <a:pt x="618" y="673"/>
                  </a:lnTo>
                  <a:lnTo>
                    <a:pt x="615" y="668"/>
                  </a:lnTo>
                  <a:lnTo>
                    <a:pt x="609" y="665"/>
                  </a:lnTo>
                  <a:lnTo>
                    <a:pt x="598" y="659"/>
                  </a:lnTo>
                  <a:lnTo>
                    <a:pt x="598" y="659"/>
                  </a:lnTo>
                  <a:lnTo>
                    <a:pt x="603" y="664"/>
                  </a:lnTo>
                  <a:lnTo>
                    <a:pt x="607" y="668"/>
                  </a:lnTo>
                  <a:lnTo>
                    <a:pt x="612" y="671"/>
                  </a:lnTo>
                  <a:lnTo>
                    <a:pt x="618" y="673"/>
                  </a:lnTo>
                  <a:lnTo>
                    <a:pt x="618" y="673"/>
                  </a:lnTo>
                  <a:close/>
                  <a:moveTo>
                    <a:pt x="632" y="671"/>
                  </a:moveTo>
                  <a:lnTo>
                    <a:pt x="632" y="671"/>
                  </a:lnTo>
                  <a:lnTo>
                    <a:pt x="624" y="665"/>
                  </a:lnTo>
                  <a:lnTo>
                    <a:pt x="621" y="662"/>
                  </a:lnTo>
                  <a:lnTo>
                    <a:pt x="616" y="661"/>
                  </a:lnTo>
                  <a:lnTo>
                    <a:pt x="616" y="661"/>
                  </a:lnTo>
                  <a:lnTo>
                    <a:pt x="619" y="664"/>
                  </a:lnTo>
                  <a:lnTo>
                    <a:pt x="622" y="667"/>
                  </a:lnTo>
                  <a:lnTo>
                    <a:pt x="632" y="671"/>
                  </a:lnTo>
                  <a:lnTo>
                    <a:pt x="632" y="671"/>
                  </a:lnTo>
                  <a:close/>
                  <a:moveTo>
                    <a:pt x="532" y="664"/>
                  </a:moveTo>
                  <a:lnTo>
                    <a:pt x="532" y="664"/>
                  </a:lnTo>
                  <a:lnTo>
                    <a:pt x="542" y="670"/>
                  </a:lnTo>
                  <a:lnTo>
                    <a:pt x="551" y="677"/>
                  </a:lnTo>
                  <a:lnTo>
                    <a:pt x="551" y="677"/>
                  </a:lnTo>
                  <a:lnTo>
                    <a:pt x="548" y="671"/>
                  </a:lnTo>
                  <a:lnTo>
                    <a:pt x="543" y="667"/>
                  </a:lnTo>
                  <a:lnTo>
                    <a:pt x="539" y="664"/>
                  </a:lnTo>
                  <a:lnTo>
                    <a:pt x="534" y="661"/>
                  </a:lnTo>
                  <a:lnTo>
                    <a:pt x="534" y="661"/>
                  </a:lnTo>
                  <a:lnTo>
                    <a:pt x="532" y="664"/>
                  </a:lnTo>
                  <a:lnTo>
                    <a:pt x="532" y="664"/>
                  </a:lnTo>
                  <a:close/>
                  <a:moveTo>
                    <a:pt x="719" y="662"/>
                  </a:moveTo>
                  <a:lnTo>
                    <a:pt x="719" y="662"/>
                  </a:lnTo>
                  <a:lnTo>
                    <a:pt x="719" y="664"/>
                  </a:lnTo>
                  <a:lnTo>
                    <a:pt x="720" y="665"/>
                  </a:lnTo>
                  <a:lnTo>
                    <a:pt x="723" y="665"/>
                  </a:lnTo>
                  <a:lnTo>
                    <a:pt x="723" y="665"/>
                  </a:lnTo>
                  <a:lnTo>
                    <a:pt x="723" y="662"/>
                  </a:lnTo>
                  <a:lnTo>
                    <a:pt x="722" y="662"/>
                  </a:lnTo>
                  <a:lnTo>
                    <a:pt x="720" y="661"/>
                  </a:lnTo>
                  <a:lnTo>
                    <a:pt x="719" y="662"/>
                  </a:lnTo>
                  <a:lnTo>
                    <a:pt x="719" y="662"/>
                  </a:lnTo>
                  <a:close/>
                  <a:moveTo>
                    <a:pt x="420" y="680"/>
                  </a:moveTo>
                  <a:lnTo>
                    <a:pt x="420" y="680"/>
                  </a:lnTo>
                  <a:lnTo>
                    <a:pt x="407" y="671"/>
                  </a:lnTo>
                  <a:lnTo>
                    <a:pt x="401" y="667"/>
                  </a:lnTo>
                  <a:lnTo>
                    <a:pt x="394" y="665"/>
                  </a:lnTo>
                  <a:lnTo>
                    <a:pt x="394" y="665"/>
                  </a:lnTo>
                  <a:lnTo>
                    <a:pt x="407" y="673"/>
                  </a:lnTo>
                  <a:lnTo>
                    <a:pt x="414" y="677"/>
                  </a:lnTo>
                  <a:lnTo>
                    <a:pt x="420" y="680"/>
                  </a:lnTo>
                  <a:lnTo>
                    <a:pt x="420" y="680"/>
                  </a:lnTo>
                  <a:close/>
                  <a:moveTo>
                    <a:pt x="767" y="679"/>
                  </a:moveTo>
                  <a:lnTo>
                    <a:pt x="767" y="679"/>
                  </a:lnTo>
                  <a:lnTo>
                    <a:pt x="772" y="671"/>
                  </a:lnTo>
                  <a:lnTo>
                    <a:pt x="773" y="668"/>
                  </a:lnTo>
                  <a:lnTo>
                    <a:pt x="772" y="665"/>
                  </a:lnTo>
                  <a:lnTo>
                    <a:pt x="772" y="665"/>
                  </a:lnTo>
                  <a:lnTo>
                    <a:pt x="770" y="668"/>
                  </a:lnTo>
                  <a:lnTo>
                    <a:pt x="770" y="671"/>
                  </a:lnTo>
                  <a:lnTo>
                    <a:pt x="769" y="676"/>
                  </a:lnTo>
                  <a:lnTo>
                    <a:pt x="767" y="679"/>
                  </a:lnTo>
                  <a:lnTo>
                    <a:pt x="767" y="679"/>
                  </a:lnTo>
                  <a:close/>
                  <a:moveTo>
                    <a:pt x="491" y="671"/>
                  </a:moveTo>
                  <a:lnTo>
                    <a:pt x="491" y="671"/>
                  </a:lnTo>
                  <a:lnTo>
                    <a:pt x="490" y="668"/>
                  </a:lnTo>
                  <a:lnTo>
                    <a:pt x="485" y="667"/>
                  </a:lnTo>
                  <a:lnTo>
                    <a:pt x="485" y="667"/>
                  </a:lnTo>
                  <a:lnTo>
                    <a:pt x="487" y="668"/>
                  </a:lnTo>
                  <a:lnTo>
                    <a:pt x="488" y="670"/>
                  </a:lnTo>
                  <a:lnTo>
                    <a:pt x="491" y="671"/>
                  </a:lnTo>
                  <a:lnTo>
                    <a:pt x="491" y="671"/>
                  </a:lnTo>
                  <a:close/>
                  <a:moveTo>
                    <a:pt x="734" y="671"/>
                  </a:moveTo>
                  <a:lnTo>
                    <a:pt x="734" y="671"/>
                  </a:lnTo>
                  <a:lnTo>
                    <a:pt x="734" y="668"/>
                  </a:lnTo>
                  <a:lnTo>
                    <a:pt x="732" y="667"/>
                  </a:lnTo>
                  <a:lnTo>
                    <a:pt x="732" y="667"/>
                  </a:lnTo>
                  <a:lnTo>
                    <a:pt x="732" y="670"/>
                  </a:lnTo>
                  <a:lnTo>
                    <a:pt x="732" y="670"/>
                  </a:lnTo>
                  <a:lnTo>
                    <a:pt x="734" y="671"/>
                  </a:lnTo>
                  <a:lnTo>
                    <a:pt x="734" y="671"/>
                  </a:lnTo>
                  <a:close/>
                  <a:moveTo>
                    <a:pt x="465" y="709"/>
                  </a:moveTo>
                  <a:lnTo>
                    <a:pt x="465" y="709"/>
                  </a:lnTo>
                  <a:lnTo>
                    <a:pt x="473" y="714"/>
                  </a:lnTo>
                  <a:lnTo>
                    <a:pt x="478" y="714"/>
                  </a:lnTo>
                  <a:lnTo>
                    <a:pt x="481" y="715"/>
                  </a:lnTo>
                  <a:lnTo>
                    <a:pt x="481" y="715"/>
                  </a:lnTo>
                  <a:lnTo>
                    <a:pt x="482" y="714"/>
                  </a:lnTo>
                  <a:lnTo>
                    <a:pt x="481" y="712"/>
                  </a:lnTo>
                  <a:lnTo>
                    <a:pt x="479" y="712"/>
                  </a:lnTo>
                  <a:lnTo>
                    <a:pt x="479" y="709"/>
                  </a:lnTo>
                  <a:lnTo>
                    <a:pt x="479" y="709"/>
                  </a:lnTo>
                  <a:lnTo>
                    <a:pt x="475" y="709"/>
                  </a:lnTo>
                  <a:lnTo>
                    <a:pt x="472" y="706"/>
                  </a:lnTo>
                  <a:lnTo>
                    <a:pt x="468" y="705"/>
                  </a:lnTo>
                  <a:lnTo>
                    <a:pt x="467" y="702"/>
                  </a:lnTo>
                  <a:lnTo>
                    <a:pt x="467" y="702"/>
                  </a:lnTo>
                  <a:lnTo>
                    <a:pt x="461" y="699"/>
                  </a:lnTo>
                  <a:lnTo>
                    <a:pt x="458" y="697"/>
                  </a:lnTo>
                  <a:lnTo>
                    <a:pt x="456" y="694"/>
                  </a:lnTo>
                  <a:lnTo>
                    <a:pt x="456" y="694"/>
                  </a:lnTo>
                  <a:lnTo>
                    <a:pt x="452" y="691"/>
                  </a:lnTo>
                  <a:lnTo>
                    <a:pt x="446" y="686"/>
                  </a:lnTo>
                  <a:lnTo>
                    <a:pt x="441" y="683"/>
                  </a:lnTo>
                  <a:lnTo>
                    <a:pt x="433" y="680"/>
                  </a:lnTo>
                  <a:lnTo>
                    <a:pt x="433" y="680"/>
                  </a:lnTo>
                  <a:lnTo>
                    <a:pt x="433" y="680"/>
                  </a:lnTo>
                  <a:lnTo>
                    <a:pt x="433" y="679"/>
                  </a:lnTo>
                  <a:lnTo>
                    <a:pt x="433" y="679"/>
                  </a:lnTo>
                  <a:lnTo>
                    <a:pt x="430" y="679"/>
                  </a:lnTo>
                  <a:lnTo>
                    <a:pt x="426" y="677"/>
                  </a:lnTo>
                  <a:lnTo>
                    <a:pt x="420" y="674"/>
                  </a:lnTo>
                  <a:lnTo>
                    <a:pt x="420" y="674"/>
                  </a:lnTo>
                  <a:lnTo>
                    <a:pt x="443" y="693"/>
                  </a:lnTo>
                  <a:lnTo>
                    <a:pt x="453" y="702"/>
                  </a:lnTo>
                  <a:lnTo>
                    <a:pt x="465" y="709"/>
                  </a:lnTo>
                  <a:lnTo>
                    <a:pt x="465" y="709"/>
                  </a:lnTo>
                  <a:close/>
                  <a:moveTo>
                    <a:pt x="565" y="690"/>
                  </a:moveTo>
                  <a:lnTo>
                    <a:pt x="565" y="690"/>
                  </a:lnTo>
                  <a:lnTo>
                    <a:pt x="589" y="702"/>
                  </a:lnTo>
                  <a:lnTo>
                    <a:pt x="601" y="706"/>
                  </a:lnTo>
                  <a:lnTo>
                    <a:pt x="613" y="709"/>
                  </a:lnTo>
                  <a:lnTo>
                    <a:pt x="613" y="709"/>
                  </a:lnTo>
                  <a:lnTo>
                    <a:pt x="587" y="693"/>
                  </a:lnTo>
                  <a:lnTo>
                    <a:pt x="574" y="685"/>
                  </a:lnTo>
                  <a:lnTo>
                    <a:pt x="560" y="677"/>
                  </a:lnTo>
                  <a:lnTo>
                    <a:pt x="560" y="677"/>
                  </a:lnTo>
                  <a:lnTo>
                    <a:pt x="563" y="683"/>
                  </a:lnTo>
                  <a:lnTo>
                    <a:pt x="565" y="686"/>
                  </a:lnTo>
                  <a:lnTo>
                    <a:pt x="565" y="690"/>
                  </a:lnTo>
                  <a:lnTo>
                    <a:pt x="565" y="690"/>
                  </a:lnTo>
                  <a:close/>
                  <a:moveTo>
                    <a:pt x="510" y="693"/>
                  </a:moveTo>
                  <a:lnTo>
                    <a:pt x="510" y="693"/>
                  </a:lnTo>
                  <a:lnTo>
                    <a:pt x="507" y="691"/>
                  </a:lnTo>
                  <a:lnTo>
                    <a:pt x="504" y="688"/>
                  </a:lnTo>
                  <a:lnTo>
                    <a:pt x="504" y="688"/>
                  </a:lnTo>
                  <a:lnTo>
                    <a:pt x="505" y="691"/>
                  </a:lnTo>
                  <a:lnTo>
                    <a:pt x="507" y="693"/>
                  </a:lnTo>
                  <a:lnTo>
                    <a:pt x="510" y="693"/>
                  </a:lnTo>
                  <a:lnTo>
                    <a:pt x="510" y="693"/>
                  </a:lnTo>
                  <a:close/>
                  <a:moveTo>
                    <a:pt x="656" y="719"/>
                  </a:moveTo>
                  <a:lnTo>
                    <a:pt x="656" y="719"/>
                  </a:lnTo>
                  <a:lnTo>
                    <a:pt x="644" y="711"/>
                  </a:lnTo>
                  <a:lnTo>
                    <a:pt x="632" y="705"/>
                  </a:lnTo>
                  <a:lnTo>
                    <a:pt x="618" y="699"/>
                  </a:lnTo>
                  <a:lnTo>
                    <a:pt x="606" y="694"/>
                  </a:lnTo>
                  <a:lnTo>
                    <a:pt x="606" y="694"/>
                  </a:lnTo>
                  <a:lnTo>
                    <a:pt x="618" y="700"/>
                  </a:lnTo>
                  <a:lnTo>
                    <a:pt x="629" y="708"/>
                  </a:lnTo>
                  <a:lnTo>
                    <a:pt x="641" y="715"/>
                  </a:lnTo>
                  <a:lnTo>
                    <a:pt x="648" y="717"/>
                  </a:lnTo>
                  <a:lnTo>
                    <a:pt x="656" y="719"/>
                  </a:lnTo>
                  <a:lnTo>
                    <a:pt x="656" y="719"/>
                  </a:lnTo>
                  <a:close/>
                  <a:moveTo>
                    <a:pt x="258" y="740"/>
                  </a:moveTo>
                  <a:lnTo>
                    <a:pt x="258" y="740"/>
                  </a:lnTo>
                  <a:lnTo>
                    <a:pt x="249" y="728"/>
                  </a:lnTo>
                  <a:lnTo>
                    <a:pt x="238" y="717"/>
                  </a:lnTo>
                  <a:lnTo>
                    <a:pt x="218" y="697"/>
                  </a:lnTo>
                  <a:lnTo>
                    <a:pt x="218" y="697"/>
                  </a:lnTo>
                  <a:lnTo>
                    <a:pt x="226" y="709"/>
                  </a:lnTo>
                  <a:lnTo>
                    <a:pt x="237" y="720"/>
                  </a:lnTo>
                  <a:lnTo>
                    <a:pt x="258" y="740"/>
                  </a:lnTo>
                  <a:lnTo>
                    <a:pt x="258" y="740"/>
                  </a:lnTo>
                  <a:close/>
                  <a:moveTo>
                    <a:pt x="438" y="702"/>
                  </a:moveTo>
                  <a:lnTo>
                    <a:pt x="438" y="702"/>
                  </a:lnTo>
                  <a:lnTo>
                    <a:pt x="435" y="700"/>
                  </a:lnTo>
                  <a:lnTo>
                    <a:pt x="432" y="699"/>
                  </a:lnTo>
                  <a:lnTo>
                    <a:pt x="432" y="699"/>
                  </a:lnTo>
                  <a:lnTo>
                    <a:pt x="435" y="700"/>
                  </a:lnTo>
                  <a:lnTo>
                    <a:pt x="436" y="702"/>
                  </a:lnTo>
                  <a:lnTo>
                    <a:pt x="438" y="702"/>
                  </a:lnTo>
                  <a:lnTo>
                    <a:pt x="438" y="702"/>
                  </a:lnTo>
                  <a:close/>
                  <a:moveTo>
                    <a:pt x="444" y="706"/>
                  </a:moveTo>
                  <a:lnTo>
                    <a:pt x="444" y="706"/>
                  </a:lnTo>
                  <a:lnTo>
                    <a:pt x="441" y="703"/>
                  </a:lnTo>
                  <a:lnTo>
                    <a:pt x="441" y="703"/>
                  </a:lnTo>
                  <a:lnTo>
                    <a:pt x="439" y="703"/>
                  </a:lnTo>
                  <a:lnTo>
                    <a:pt x="439" y="703"/>
                  </a:lnTo>
                  <a:lnTo>
                    <a:pt x="441" y="706"/>
                  </a:lnTo>
                  <a:lnTo>
                    <a:pt x="443" y="706"/>
                  </a:lnTo>
                  <a:lnTo>
                    <a:pt x="444" y="706"/>
                  </a:lnTo>
                  <a:lnTo>
                    <a:pt x="444" y="706"/>
                  </a:lnTo>
                  <a:close/>
                  <a:moveTo>
                    <a:pt x="276" y="735"/>
                  </a:moveTo>
                  <a:lnTo>
                    <a:pt x="276" y="735"/>
                  </a:lnTo>
                  <a:lnTo>
                    <a:pt x="273" y="731"/>
                  </a:lnTo>
                  <a:lnTo>
                    <a:pt x="269" y="725"/>
                  </a:lnTo>
                  <a:lnTo>
                    <a:pt x="269" y="725"/>
                  </a:lnTo>
                  <a:lnTo>
                    <a:pt x="264" y="720"/>
                  </a:lnTo>
                  <a:lnTo>
                    <a:pt x="260" y="715"/>
                  </a:lnTo>
                  <a:lnTo>
                    <a:pt x="260" y="715"/>
                  </a:lnTo>
                  <a:lnTo>
                    <a:pt x="257" y="709"/>
                  </a:lnTo>
                  <a:lnTo>
                    <a:pt x="253" y="706"/>
                  </a:lnTo>
                  <a:lnTo>
                    <a:pt x="252" y="706"/>
                  </a:lnTo>
                  <a:lnTo>
                    <a:pt x="252" y="706"/>
                  </a:lnTo>
                  <a:lnTo>
                    <a:pt x="258" y="714"/>
                  </a:lnTo>
                  <a:lnTo>
                    <a:pt x="264" y="723"/>
                  </a:lnTo>
                  <a:lnTo>
                    <a:pt x="269" y="731"/>
                  </a:lnTo>
                  <a:lnTo>
                    <a:pt x="273" y="734"/>
                  </a:lnTo>
                  <a:lnTo>
                    <a:pt x="276" y="735"/>
                  </a:lnTo>
                  <a:lnTo>
                    <a:pt x="276" y="735"/>
                  </a:lnTo>
                  <a:close/>
                  <a:moveTo>
                    <a:pt x="450" y="711"/>
                  </a:moveTo>
                  <a:lnTo>
                    <a:pt x="450" y="711"/>
                  </a:lnTo>
                  <a:lnTo>
                    <a:pt x="447" y="708"/>
                  </a:lnTo>
                  <a:lnTo>
                    <a:pt x="446" y="708"/>
                  </a:lnTo>
                  <a:lnTo>
                    <a:pt x="446" y="708"/>
                  </a:lnTo>
                  <a:lnTo>
                    <a:pt x="446" y="708"/>
                  </a:lnTo>
                  <a:lnTo>
                    <a:pt x="447" y="709"/>
                  </a:lnTo>
                  <a:lnTo>
                    <a:pt x="450" y="711"/>
                  </a:lnTo>
                  <a:lnTo>
                    <a:pt x="450" y="711"/>
                  </a:lnTo>
                  <a:close/>
                  <a:moveTo>
                    <a:pt x="606" y="714"/>
                  </a:moveTo>
                  <a:lnTo>
                    <a:pt x="606" y="714"/>
                  </a:lnTo>
                  <a:lnTo>
                    <a:pt x="613" y="720"/>
                  </a:lnTo>
                  <a:lnTo>
                    <a:pt x="624" y="726"/>
                  </a:lnTo>
                  <a:lnTo>
                    <a:pt x="633" y="731"/>
                  </a:lnTo>
                  <a:lnTo>
                    <a:pt x="642" y="735"/>
                  </a:lnTo>
                  <a:lnTo>
                    <a:pt x="642" y="735"/>
                  </a:lnTo>
                  <a:lnTo>
                    <a:pt x="648" y="740"/>
                  </a:lnTo>
                  <a:lnTo>
                    <a:pt x="651" y="741"/>
                  </a:lnTo>
                  <a:lnTo>
                    <a:pt x="654" y="743"/>
                  </a:lnTo>
                  <a:lnTo>
                    <a:pt x="654" y="743"/>
                  </a:lnTo>
                  <a:lnTo>
                    <a:pt x="650" y="737"/>
                  </a:lnTo>
                  <a:lnTo>
                    <a:pt x="644" y="731"/>
                  </a:lnTo>
                  <a:lnTo>
                    <a:pt x="630" y="723"/>
                  </a:lnTo>
                  <a:lnTo>
                    <a:pt x="615" y="715"/>
                  </a:lnTo>
                  <a:lnTo>
                    <a:pt x="598" y="711"/>
                  </a:lnTo>
                  <a:lnTo>
                    <a:pt x="598" y="711"/>
                  </a:lnTo>
                  <a:lnTo>
                    <a:pt x="603" y="712"/>
                  </a:lnTo>
                  <a:lnTo>
                    <a:pt x="604" y="714"/>
                  </a:lnTo>
                  <a:lnTo>
                    <a:pt x="606" y="714"/>
                  </a:lnTo>
                  <a:lnTo>
                    <a:pt x="606" y="714"/>
                  </a:lnTo>
                  <a:close/>
                  <a:moveTo>
                    <a:pt x="467" y="719"/>
                  </a:moveTo>
                  <a:lnTo>
                    <a:pt x="467" y="719"/>
                  </a:lnTo>
                  <a:lnTo>
                    <a:pt x="467" y="717"/>
                  </a:lnTo>
                  <a:lnTo>
                    <a:pt x="468" y="715"/>
                  </a:lnTo>
                  <a:lnTo>
                    <a:pt x="468" y="715"/>
                  </a:lnTo>
                  <a:lnTo>
                    <a:pt x="468" y="717"/>
                  </a:lnTo>
                  <a:lnTo>
                    <a:pt x="468" y="717"/>
                  </a:lnTo>
                  <a:lnTo>
                    <a:pt x="467" y="714"/>
                  </a:lnTo>
                  <a:lnTo>
                    <a:pt x="467" y="714"/>
                  </a:lnTo>
                  <a:lnTo>
                    <a:pt x="465" y="715"/>
                  </a:lnTo>
                  <a:lnTo>
                    <a:pt x="465" y="715"/>
                  </a:lnTo>
                  <a:lnTo>
                    <a:pt x="467" y="715"/>
                  </a:lnTo>
                  <a:lnTo>
                    <a:pt x="467" y="717"/>
                  </a:lnTo>
                  <a:lnTo>
                    <a:pt x="465" y="719"/>
                  </a:lnTo>
                  <a:lnTo>
                    <a:pt x="467" y="719"/>
                  </a:lnTo>
                  <a:lnTo>
                    <a:pt x="467" y="719"/>
                  </a:lnTo>
                  <a:close/>
                  <a:moveTo>
                    <a:pt x="479" y="772"/>
                  </a:moveTo>
                  <a:lnTo>
                    <a:pt x="479" y="772"/>
                  </a:lnTo>
                  <a:lnTo>
                    <a:pt x="478" y="770"/>
                  </a:lnTo>
                  <a:lnTo>
                    <a:pt x="478" y="770"/>
                  </a:lnTo>
                  <a:lnTo>
                    <a:pt x="461" y="755"/>
                  </a:lnTo>
                  <a:lnTo>
                    <a:pt x="441" y="741"/>
                  </a:lnTo>
                  <a:lnTo>
                    <a:pt x="421" y="728"/>
                  </a:lnTo>
                  <a:lnTo>
                    <a:pt x="401" y="715"/>
                  </a:lnTo>
                  <a:lnTo>
                    <a:pt x="401" y="715"/>
                  </a:lnTo>
                  <a:lnTo>
                    <a:pt x="420" y="732"/>
                  </a:lnTo>
                  <a:lnTo>
                    <a:pt x="436" y="747"/>
                  </a:lnTo>
                  <a:lnTo>
                    <a:pt x="446" y="755"/>
                  </a:lnTo>
                  <a:lnTo>
                    <a:pt x="456" y="761"/>
                  </a:lnTo>
                  <a:lnTo>
                    <a:pt x="467" y="767"/>
                  </a:lnTo>
                  <a:lnTo>
                    <a:pt x="479" y="772"/>
                  </a:lnTo>
                  <a:lnTo>
                    <a:pt x="479" y="772"/>
                  </a:lnTo>
                  <a:close/>
                  <a:moveTo>
                    <a:pt x="638" y="752"/>
                  </a:moveTo>
                  <a:lnTo>
                    <a:pt x="638" y="752"/>
                  </a:lnTo>
                  <a:lnTo>
                    <a:pt x="624" y="741"/>
                  </a:lnTo>
                  <a:lnTo>
                    <a:pt x="610" y="731"/>
                  </a:lnTo>
                  <a:lnTo>
                    <a:pt x="593" y="723"/>
                  </a:lnTo>
                  <a:lnTo>
                    <a:pt x="577" y="715"/>
                  </a:lnTo>
                  <a:lnTo>
                    <a:pt x="577" y="715"/>
                  </a:lnTo>
                  <a:lnTo>
                    <a:pt x="606" y="735"/>
                  </a:lnTo>
                  <a:lnTo>
                    <a:pt x="621" y="744"/>
                  </a:lnTo>
                  <a:lnTo>
                    <a:pt x="638" y="752"/>
                  </a:lnTo>
                  <a:lnTo>
                    <a:pt x="638" y="752"/>
                  </a:lnTo>
                  <a:close/>
                  <a:moveTo>
                    <a:pt x="604" y="747"/>
                  </a:moveTo>
                  <a:lnTo>
                    <a:pt x="604" y="747"/>
                  </a:lnTo>
                  <a:lnTo>
                    <a:pt x="613" y="751"/>
                  </a:lnTo>
                  <a:lnTo>
                    <a:pt x="619" y="752"/>
                  </a:lnTo>
                  <a:lnTo>
                    <a:pt x="622" y="752"/>
                  </a:lnTo>
                  <a:lnTo>
                    <a:pt x="622" y="752"/>
                  </a:lnTo>
                  <a:lnTo>
                    <a:pt x="597" y="737"/>
                  </a:lnTo>
                  <a:lnTo>
                    <a:pt x="571" y="723"/>
                  </a:lnTo>
                  <a:lnTo>
                    <a:pt x="571" y="723"/>
                  </a:lnTo>
                  <a:lnTo>
                    <a:pt x="577" y="731"/>
                  </a:lnTo>
                  <a:lnTo>
                    <a:pt x="584" y="737"/>
                  </a:lnTo>
                  <a:lnTo>
                    <a:pt x="593" y="743"/>
                  </a:lnTo>
                  <a:lnTo>
                    <a:pt x="604" y="747"/>
                  </a:lnTo>
                  <a:lnTo>
                    <a:pt x="604" y="747"/>
                  </a:lnTo>
                  <a:close/>
                  <a:moveTo>
                    <a:pt x="246" y="746"/>
                  </a:moveTo>
                  <a:lnTo>
                    <a:pt x="246" y="746"/>
                  </a:lnTo>
                  <a:lnTo>
                    <a:pt x="241" y="738"/>
                  </a:lnTo>
                  <a:lnTo>
                    <a:pt x="235" y="734"/>
                  </a:lnTo>
                  <a:lnTo>
                    <a:pt x="235" y="734"/>
                  </a:lnTo>
                  <a:lnTo>
                    <a:pt x="240" y="740"/>
                  </a:lnTo>
                  <a:lnTo>
                    <a:pt x="243" y="743"/>
                  </a:lnTo>
                  <a:lnTo>
                    <a:pt x="246" y="746"/>
                  </a:lnTo>
                  <a:lnTo>
                    <a:pt x="246" y="746"/>
                  </a:lnTo>
                  <a:close/>
                  <a:moveTo>
                    <a:pt x="481" y="744"/>
                  </a:moveTo>
                  <a:lnTo>
                    <a:pt x="481" y="744"/>
                  </a:lnTo>
                  <a:lnTo>
                    <a:pt x="476" y="738"/>
                  </a:lnTo>
                  <a:lnTo>
                    <a:pt x="473" y="737"/>
                  </a:lnTo>
                  <a:lnTo>
                    <a:pt x="470" y="735"/>
                  </a:lnTo>
                  <a:lnTo>
                    <a:pt x="470" y="735"/>
                  </a:lnTo>
                  <a:lnTo>
                    <a:pt x="475" y="740"/>
                  </a:lnTo>
                  <a:lnTo>
                    <a:pt x="481" y="744"/>
                  </a:lnTo>
                  <a:lnTo>
                    <a:pt x="481" y="744"/>
                  </a:lnTo>
                  <a:close/>
                  <a:moveTo>
                    <a:pt x="266" y="747"/>
                  </a:moveTo>
                  <a:lnTo>
                    <a:pt x="266" y="747"/>
                  </a:lnTo>
                  <a:lnTo>
                    <a:pt x="264" y="744"/>
                  </a:lnTo>
                  <a:lnTo>
                    <a:pt x="263" y="743"/>
                  </a:lnTo>
                  <a:lnTo>
                    <a:pt x="261" y="743"/>
                  </a:lnTo>
                  <a:lnTo>
                    <a:pt x="261" y="743"/>
                  </a:lnTo>
                  <a:lnTo>
                    <a:pt x="266" y="747"/>
                  </a:lnTo>
                  <a:lnTo>
                    <a:pt x="266" y="747"/>
                  </a:lnTo>
                  <a:close/>
                  <a:moveTo>
                    <a:pt x="421" y="766"/>
                  </a:moveTo>
                  <a:lnTo>
                    <a:pt x="421" y="766"/>
                  </a:lnTo>
                  <a:lnTo>
                    <a:pt x="429" y="775"/>
                  </a:lnTo>
                  <a:lnTo>
                    <a:pt x="436" y="783"/>
                  </a:lnTo>
                  <a:lnTo>
                    <a:pt x="436" y="783"/>
                  </a:lnTo>
                  <a:lnTo>
                    <a:pt x="447" y="789"/>
                  </a:lnTo>
                  <a:lnTo>
                    <a:pt x="458" y="793"/>
                  </a:lnTo>
                  <a:lnTo>
                    <a:pt x="458" y="793"/>
                  </a:lnTo>
                  <a:lnTo>
                    <a:pt x="467" y="799"/>
                  </a:lnTo>
                  <a:lnTo>
                    <a:pt x="472" y="801"/>
                  </a:lnTo>
                  <a:lnTo>
                    <a:pt x="478" y="802"/>
                  </a:lnTo>
                  <a:lnTo>
                    <a:pt x="478" y="802"/>
                  </a:lnTo>
                  <a:lnTo>
                    <a:pt x="461" y="787"/>
                  </a:lnTo>
                  <a:lnTo>
                    <a:pt x="443" y="773"/>
                  </a:lnTo>
                  <a:lnTo>
                    <a:pt x="423" y="760"/>
                  </a:lnTo>
                  <a:lnTo>
                    <a:pt x="403" y="747"/>
                  </a:lnTo>
                  <a:lnTo>
                    <a:pt x="403" y="747"/>
                  </a:lnTo>
                  <a:lnTo>
                    <a:pt x="411" y="757"/>
                  </a:lnTo>
                  <a:lnTo>
                    <a:pt x="421" y="766"/>
                  </a:lnTo>
                  <a:lnTo>
                    <a:pt x="421" y="766"/>
                  </a:lnTo>
                  <a:close/>
                  <a:moveTo>
                    <a:pt x="606" y="764"/>
                  </a:moveTo>
                  <a:lnTo>
                    <a:pt x="606" y="764"/>
                  </a:lnTo>
                  <a:lnTo>
                    <a:pt x="610" y="769"/>
                  </a:lnTo>
                  <a:lnTo>
                    <a:pt x="613" y="770"/>
                  </a:lnTo>
                  <a:lnTo>
                    <a:pt x="616" y="770"/>
                  </a:lnTo>
                  <a:lnTo>
                    <a:pt x="616" y="770"/>
                  </a:lnTo>
                  <a:lnTo>
                    <a:pt x="604" y="763"/>
                  </a:lnTo>
                  <a:lnTo>
                    <a:pt x="600" y="758"/>
                  </a:lnTo>
                  <a:lnTo>
                    <a:pt x="593" y="757"/>
                  </a:lnTo>
                  <a:lnTo>
                    <a:pt x="593" y="757"/>
                  </a:lnTo>
                  <a:lnTo>
                    <a:pt x="606" y="764"/>
                  </a:lnTo>
                  <a:lnTo>
                    <a:pt x="606" y="764"/>
                  </a:lnTo>
                  <a:close/>
                  <a:moveTo>
                    <a:pt x="383" y="766"/>
                  </a:moveTo>
                  <a:lnTo>
                    <a:pt x="383" y="766"/>
                  </a:lnTo>
                  <a:lnTo>
                    <a:pt x="385" y="764"/>
                  </a:lnTo>
                  <a:lnTo>
                    <a:pt x="386" y="764"/>
                  </a:lnTo>
                  <a:lnTo>
                    <a:pt x="388" y="764"/>
                  </a:lnTo>
                  <a:lnTo>
                    <a:pt x="389" y="763"/>
                  </a:lnTo>
                  <a:lnTo>
                    <a:pt x="389" y="763"/>
                  </a:lnTo>
                  <a:lnTo>
                    <a:pt x="386" y="763"/>
                  </a:lnTo>
                  <a:lnTo>
                    <a:pt x="383" y="761"/>
                  </a:lnTo>
                  <a:lnTo>
                    <a:pt x="383" y="761"/>
                  </a:lnTo>
                  <a:lnTo>
                    <a:pt x="383" y="764"/>
                  </a:lnTo>
                  <a:lnTo>
                    <a:pt x="383" y="764"/>
                  </a:lnTo>
                  <a:lnTo>
                    <a:pt x="383" y="766"/>
                  </a:lnTo>
                  <a:lnTo>
                    <a:pt x="383" y="766"/>
                  </a:lnTo>
                  <a:close/>
                  <a:moveTo>
                    <a:pt x="659" y="769"/>
                  </a:moveTo>
                  <a:lnTo>
                    <a:pt x="659" y="769"/>
                  </a:lnTo>
                  <a:lnTo>
                    <a:pt x="656" y="769"/>
                  </a:lnTo>
                  <a:lnTo>
                    <a:pt x="654" y="766"/>
                  </a:lnTo>
                  <a:lnTo>
                    <a:pt x="653" y="764"/>
                  </a:lnTo>
                  <a:lnTo>
                    <a:pt x="651" y="764"/>
                  </a:lnTo>
                  <a:lnTo>
                    <a:pt x="651" y="764"/>
                  </a:lnTo>
                  <a:lnTo>
                    <a:pt x="653" y="766"/>
                  </a:lnTo>
                  <a:lnTo>
                    <a:pt x="654" y="769"/>
                  </a:lnTo>
                  <a:lnTo>
                    <a:pt x="659" y="769"/>
                  </a:lnTo>
                  <a:lnTo>
                    <a:pt x="659" y="769"/>
                  </a:lnTo>
                  <a:close/>
                  <a:moveTo>
                    <a:pt x="641" y="796"/>
                  </a:moveTo>
                  <a:lnTo>
                    <a:pt x="641" y="796"/>
                  </a:lnTo>
                  <a:lnTo>
                    <a:pt x="621" y="783"/>
                  </a:lnTo>
                  <a:lnTo>
                    <a:pt x="610" y="775"/>
                  </a:lnTo>
                  <a:lnTo>
                    <a:pt x="598" y="770"/>
                  </a:lnTo>
                  <a:lnTo>
                    <a:pt x="598" y="770"/>
                  </a:lnTo>
                  <a:lnTo>
                    <a:pt x="619" y="784"/>
                  </a:lnTo>
                  <a:lnTo>
                    <a:pt x="641" y="796"/>
                  </a:lnTo>
                  <a:lnTo>
                    <a:pt x="641" y="796"/>
                  </a:lnTo>
                  <a:close/>
                  <a:moveTo>
                    <a:pt x="472" y="784"/>
                  </a:moveTo>
                  <a:lnTo>
                    <a:pt x="472" y="784"/>
                  </a:lnTo>
                  <a:lnTo>
                    <a:pt x="465" y="781"/>
                  </a:lnTo>
                  <a:lnTo>
                    <a:pt x="464" y="781"/>
                  </a:lnTo>
                  <a:lnTo>
                    <a:pt x="461" y="781"/>
                  </a:lnTo>
                  <a:lnTo>
                    <a:pt x="461" y="781"/>
                  </a:lnTo>
                  <a:lnTo>
                    <a:pt x="464" y="781"/>
                  </a:lnTo>
                  <a:lnTo>
                    <a:pt x="465" y="784"/>
                  </a:lnTo>
                  <a:lnTo>
                    <a:pt x="468" y="784"/>
                  </a:lnTo>
                  <a:lnTo>
                    <a:pt x="472" y="784"/>
                  </a:lnTo>
                  <a:lnTo>
                    <a:pt x="472" y="784"/>
                  </a:lnTo>
                  <a:close/>
                  <a:moveTo>
                    <a:pt x="446" y="813"/>
                  </a:moveTo>
                  <a:lnTo>
                    <a:pt x="446" y="813"/>
                  </a:lnTo>
                  <a:lnTo>
                    <a:pt x="429" y="798"/>
                  </a:lnTo>
                  <a:lnTo>
                    <a:pt x="411" y="786"/>
                  </a:lnTo>
                  <a:lnTo>
                    <a:pt x="411" y="786"/>
                  </a:lnTo>
                  <a:lnTo>
                    <a:pt x="427" y="801"/>
                  </a:lnTo>
                  <a:lnTo>
                    <a:pt x="436" y="807"/>
                  </a:lnTo>
                  <a:lnTo>
                    <a:pt x="446" y="813"/>
                  </a:lnTo>
                  <a:lnTo>
                    <a:pt x="446" y="813"/>
                  </a:lnTo>
                  <a:close/>
                  <a:moveTo>
                    <a:pt x="615" y="793"/>
                  </a:moveTo>
                  <a:lnTo>
                    <a:pt x="615" y="793"/>
                  </a:lnTo>
                  <a:lnTo>
                    <a:pt x="612" y="792"/>
                  </a:lnTo>
                  <a:lnTo>
                    <a:pt x="610" y="790"/>
                  </a:lnTo>
                  <a:lnTo>
                    <a:pt x="609" y="790"/>
                  </a:lnTo>
                  <a:lnTo>
                    <a:pt x="609" y="790"/>
                  </a:lnTo>
                  <a:lnTo>
                    <a:pt x="612" y="793"/>
                  </a:lnTo>
                  <a:lnTo>
                    <a:pt x="613" y="795"/>
                  </a:lnTo>
                  <a:lnTo>
                    <a:pt x="615" y="793"/>
                  </a:lnTo>
                  <a:lnTo>
                    <a:pt x="615" y="793"/>
                  </a:lnTo>
                  <a:close/>
                  <a:moveTo>
                    <a:pt x="472" y="822"/>
                  </a:moveTo>
                  <a:lnTo>
                    <a:pt x="472" y="822"/>
                  </a:lnTo>
                  <a:lnTo>
                    <a:pt x="470" y="819"/>
                  </a:lnTo>
                  <a:lnTo>
                    <a:pt x="468" y="818"/>
                  </a:lnTo>
                  <a:lnTo>
                    <a:pt x="464" y="813"/>
                  </a:lnTo>
                  <a:lnTo>
                    <a:pt x="464" y="813"/>
                  </a:lnTo>
                  <a:lnTo>
                    <a:pt x="467" y="819"/>
                  </a:lnTo>
                  <a:lnTo>
                    <a:pt x="472" y="822"/>
                  </a:lnTo>
                  <a:lnTo>
                    <a:pt x="472" y="822"/>
                  </a:lnTo>
                  <a:close/>
                  <a:moveTo>
                    <a:pt x="455" y="818"/>
                  </a:moveTo>
                  <a:lnTo>
                    <a:pt x="455" y="818"/>
                  </a:lnTo>
                  <a:lnTo>
                    <a:pt x="449" y="816"/>
                  </a:lnTo>
                  <a:lnTo>
                    <a:pt x="449" y="816"/>
                  </a:lnTo>
                  <a:lnTo>
                    <a:pt x="452" y="818"/>
                  </a:lnTo>
                  <a:lnTo>
                    <a:pt x="453" y="818"/>
                  </a:lnTo>
                  <a:lnTo>
                    <a:pt x="455" y="818"/>
                  </a:lnTo>
                  <a:lnTo>
                    <a:pt x="455" y="818"/>
                  </a:lnTo>
                  <a:close/>
                  <a:moveTo>
                    <a:pt x="429" y="865"/>
                  </a:moveTo>
                  <a:lnTo>
                    <a:pt x="429" y="865"/>
                  </a:lnTo>
                  <a:lnTo>
                    <a:pt x="426" y="863"/>
                  </a:lnTo>
                  <a:lnTo>
                    <a:pt x="424" y="860"/>
                  </a:lnTo>
                  <a:lnTo>
                    <a:pt x="423" y="859"/>
                  </a:lnTo>
                  <a:lnTo>
                    <a:pt x="420" y="857"/>
                  </a:lnTo>
                  <a:lnTo>
                    <a:pt x="420" y="857"/>
                  </a:lnTo>
                  <a:lnTo>
                    <a:pt x="423" y="860"/>
                  </a:lnTo>
                  <a:lnTo>
                    <a:pt x="424" y="863"/>
                  </a:lnTo>
                  <a:lnTo>
                    <a:pt x="426" y="865"/>
                  </a:lnTo>
                  <a:lnTo>
                    <a:pt x="427" y="865"/>
                  </a:lnTo>
                  <a:lnTo>
                    <a:pt x="429" y="865"/>
                  </a:lnTo>
                  <a:lnTo>
                    <a:pt x="429" y="8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7086"/>
            <p:cNvSpPr>
              <a:spLocks noEditPoints="1"/>
            </p:cNvSpPr>
            <p:nvPr/>
          </p:nvSpPr>
          <p:spPr bwMode="auto">
            <a:xfrm>
              <a:off x="6567488" y="4695825"/>
              <a:ext cx="206375" cy="190500"/>
            </a:xfrm>
            <a:custGeom>
              <a:avLst/>
              <a:gdLst/>
              <a:ahLst/>
              <a:cxnLst>
                <a:cxn ang="0">
                  <a:pos x="87" y="5"/>
                </a:cxn>
                <a:cxn ang="0">
                  <a:pos x="118" y="17"/>
                </a:cxn>
                <a:cxn ang="0">
                  <a:pos x="124" y="69"/>
                </a:cxn>
                <a:cxn ang="0">
                  <a:pos x="72" y="119"/>
                </a:cxn>
                <a:cxn ang="0">
                  <a:pos x="31" y="113"/>
                </a:cxn>
                <a:cxn ang="0">
                  <a:pos x="3" y="76"/>
                </a:cxn>
                <a:cxn ang="0">
                  <a:pos x="8" y="26"/>
                </a:cxn>
                <a:cxn ang="0">
                  <a:pos x="55" y="0"/>
                </a:cxn>
                <a:cxn ang="0">
                  <a:pos x="124" y="46"/>
                </a:cxn>
                <a:cxn ang="0">
                  <a:pos x="119" y="58"/>
                </a:cxn>
                <a:cxn ang="0">
                  <a:pos x="122" y="59"/>
                </a:cxn>
                <a:cxn ang="0">
                  <a:pos x="53" y="8"/>
                </a:cxn>
                <a:cxn ang="0">
                  <a:pos x="93" y="20"/>
                </a:cxn>
                <a:cxn ang="0">
                  <a:pos x="60" y="14"/>
                </a:cxn>
                <a:cxn ang="0">
                  <a:pos x="95" y="23"/>
                </a:cxn>
                <a:cxn ang="0">
                  <a:pos x="101" y="15"/>
                </a:cxn>
                <a:cxn ang="0">
                  <a:pos x="99" y="18"/>
                </a:cxn>
                <a:cxn ang="0">
                  <a:pos x="113" y="26"/>
                </a:cxn>
                <a:cxn ang="0">
                  <a:pos x="101" y="50"/>
                </a:cxn>
                <a:cxn ang="0">
                  <a:pos x="64" y="23"/>
                </a:cxn>
                <a:cxn ang="0">
                  <a:pos x="21" y="35"/>
                </a:cxn>
                <a:cxn ang="0">
                  <a:pos x="29" y="33"/>
                </a:cxn>
                <a:cxn ang="0">
                  <a:pos x="58" y="26"/>
                </a:cxn>
                <a:cxn ang="0">
                  <a:pos x="99" y="55"/>
                </a:cxn>
                <a:cxn ang="0">
                  <a:pos x="79" y="46"/>
                </a:cxn>
                <a:cxn ang="0">
                  <a:pos x="79" y="46"/>
                </a:cxn>
                <a:cxn ang="0">
                  <a:pos x="76" y="69"/>
                </a:cxn>
                <a:cxn ang="0">
                  <a:pos x="57" y="46"/>
                </a:cxn>
                <a:cxn ang="0">
                  <a:pos x="70" y="75"/>
                </a:cxn>
                <a:cxn ang="0">
                  <a:pos x="28" y="55"/>
                </a:cxn>
                <a:cxn ang="0">
                  <a:pos x="32" y="53"/>
                </a:cxn>
                <a:cxn ang="0">
                  <a:pos x="50" y="65"/>
                </a:cxn>
                <a:cxn ang="0">
                  <a:pos x="49" y="49"/>
                </a:cxn>
                <a:cxn ang="0">
                  <a:pos x="50" y="65"/>
                </a:cxn>
                <a:cxn ang="0">
                  <a:pos x="105" y="49"/>
                </a:cxn>
                <a:cxn ang="0">
                  <a:pos x="63" y="76"/>
                </a:cxn>
                <a:cxn ang="0">
                  <a:pos x="58" y="59"/>
                </a:cxn>
                <a:cxn ang="0">
                  <a:pos x="89" y="55"/>
                </a:cxn>
                <a:cxn ang="0">
                  <a:pos x="89" y="76"/>
                </a:cxn>
                <a:cxn ang="0">
                  <a:pos x="15" y="76"/>
                </a:cxn>
                <a:cxn ang="0">
                  <a:pos x="44" y="105"/>
                </a:cxn>
                <a:cxn ang="0">
                  <a:pos x="44" y="99"/>
                </a:cxn>
                <a:cxn ang="0">
                  <a:pos x="14" y="62"/>
                </a:cxn>
                <a:cxn ang="0">
                  <a:pos x="15" y="76"/>
                </a:cxn>
                <a:cxn ang="0">
                  <a:pos x="72" y="108"/>
                </a:cxn>
                <a:cxn ang="0">
                  <a:pos x="107" y="76"/>
                </a:cxn>
                <a:cxn ang="0">
                  <a:pos x="108" y="73"/>
                </a:cxn>
                <a:cxn ang="0">
                  <a:pos x="87" y="96"/>
                </a:cxn>
                <a:cxn ang="0">
                  <a:pos x="44" y="85"/>
                </a:cxn>
                <a:cxn ang="0">
                  <a:pos x="41" y="85"/>
                </a:cxn>
                <a:cxn ang="0">
                  <a:pos x="53" y="98"/>
                </a:cxn>
                <a:cxn ang="0">
                  <a:pos x="66" y="107"/>
                </a:cxn>
                <a:cxn ang="0">
                  <a:pos x="66" y="105"/>
                </a:cxn>
                <a:cxn ang="0">
                  <a:pos x="66" y="107"/>
                </a:cxn>
                <a:cxn ang="0">
                  <a:pos x="49" y="114"/>
                </a:cxn>
                <a:cxn ang="0">
                  <a:pos x="49" y="113"/>
                </a:cxn>
              </a:cxnLst>
              <a:rect l="0" t="0" r="r" b="b"/>
              <a:pathLst>
                <a:path w="130" h="120">
                  <a:moveTo>
                    <a:pt x="64" y="0"/>
                  </a:moveTo>
                  <a:lnTo>
                    <a:pt x="64" y="0"/>
                  </a:lnTo>
                  <a:lnTo>
                    <a:pt x="70" y="0"/>
                  </a:lnTo>
                  <a:lnTo>
                    <a:pt x="75" y="1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3" y="5"/>
                  </a:lnTo>
                  <a:lnTo>
                    <a:pt x="99" y="5"/>
                  </a:lnTo>
                  <a:lnTo>
                    <a:pt x="99" y="5"/>
                  </a:lnTo>
                  <a:lnTo>
                    <a:pt x="110" y="9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25" y="24"/>
                  </a:lnTo>
                  <a:lnTo>
                    <a:pt x="128" y="33"/>
                  </a:lnTo>
                  <a:lnTo>
                    <a:pt x="130" y="46"/>
                  </a:lnTo>
                  <a:lnTo>
                    <a:pt x="128" y="58"/>
                  </a:lnTo>
                  <a:lnTo>
                    <a:pt x="128" y="58"/>
                  </a:lnTo>
                  <a:lnTo>
                    <a:pt x="124" y="69"/>
                  </a:lnTo>
                  <a:lnTo>
                    <a:pt x="119" y="78"/>
                  </a:lnTo>
                  <a:lnTo>
                    <a:pt x="111" y="88"/>
                  </a:lnTo>
                  <a:lnTo>
                    <a:pt x="104" y="98"/>
                  </a:lnTo>
                  <a:lnTo>
                    <a:pt x="93" y="107"/>
                  </a:lnTo>
                  <a:lnTo>
                    <a:pt x="84" y="114"/>
                  </a:lnTo>
                  <a:lnTo>
                    <a:pt x="72" y="119"/>
                  </a:lnTo>
                  <a:lnTo>
                    <a:pt x="61" y="120"/>
                  </a:lnTo>
                  <a:lnTo>
                    <a:pt x="61" y="120"/>
                  </a:lnTo>
                  <a:lnTo>
                    <a:pt x="52" y="120"/>
                  </a:lnTo>
                  <a:lnTo>
                    <a:pt x="44" y="119"/>
                  </a:lnTo>
                  <a:lnTo>
                    <a:pt x="37" y="116"/>
                  </a:lnTo>
                  <a:lnTo>
                    <a:pt x="31" y="113"/>
                  </a:lnTo>
                  <a:lnTo>
                    <a:pt x="25" y="108"/>
                  </a:lnTo>
                  <a:lnTo>
                    <a:pt x="20" y="104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6" y="84"/>
                  </a:lnTo>
                  <a:lnTo>
                    <a:pt x="3" y="76"/>
                  </a:lnTo>
                  <a:lnTo>
                    <a:pt x="2" y="69"/>
                  </a:lnTo>
                  <a:lnTo>
                    <a:pt x="0" y="59"/>
                  </a:lnTo>
                  <a:lnTo>
                    <a:pt x="2" y="52"/>
                  </a:lnTo>
                  <a:lnTo>
                    <a:pt x="2" y="43"/>
                  </a:lnTo>
                  <a:lnTo>
                    <a:pt x="5" y="35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8" y="17"/>
                  </a:lnTo>
                  <a:lnTo>
                    <a:pt x="32" y="8"/>
                  </a:lnTo>
                  <a:lnTo>
                    <a:pt x="38" y="5"/>
                  </a:lnTo>
                  <a:lnTo>
                    <a:pt x="46" y="3"/>
                  </a:lnTo>
                  <a:lnTo>
                    <a:pt x="55" y="0"/>
                  </a:lnTo>
                  <a:lnTo>
                    <a:pt x="64" y="0"/>
                  </a:lnTo>
                  <a:lnTo>
                    <a:pt x="64" y="0"/>
                  </a:lnTo>
                  <a:close/>
                  <a:moveTo>
                    <a:pt x="122" y="59"/>
                  </a:moveTo>
                  <a:lnTo>
                    <a:pt x="122" y="59"/>
                  </a:lnTo>
                  <a:lnTo>
                    <a:pt x="124" y="53"/>
                  </a:lnTo>
                  <a:lnTo>
                    <a:pt x="124" y="46"/>
                  </a:lnTo>
                  <a:lnTo>
                    <a:pt x="124" y="38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2" y="40"/>
                  </a:lnTo>
                  <a:lnTo>
                    <a:pt x="121" y="49"/>
                  </a:lnTo>
                  <a:lnTo>
                    <a:pt x="119" y="58"/>
                  </a:lnTo>
                  <a:lnTo>
                    <a:pt x="116" y="65"/>
                  </a:lnTo>
                  <a:lnTo>
                    <a:pt x="116" y="65"/>
                  </a:lnTo>
                  <a:lnTo>
                    <a:pt x="119" y="64"/>
                  </a:lnTo>
                  <a:lnTo>
                    <a:pt x="121" y="61"/>
                  </a:lnTo>
                  <a:lnTo>
                    <a:pt x="121" y="59"/>
                  </a:lnTo>
                  <a:lnTo>
                    <a:pt x="122" y="59"/>
                  </a:lnTo>
                  <a:lnTo>
                    <a:pt x="122" y="59"/>
                  </a:lnTo>
                  <a:close/>
                  <a:moveTo>
                    <a:pt x="43" y="12"/>
                  </a:moveTo>
                  <a:lnTo>
                    <a:pt x="43" y="12"/>
                  </a:lnTo>
                  <a:lnTo>
                    <a:pt x="49" y="11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47" y="9"/>
                  </a:lnTo>
                  <a:lnTo>
                    <a:pt x="44" y="11"/>
                  </a:lnTo>
                  <a:lnTo>
                    <a:pt x="43" y="12"/>
                  </a:lnTo>
                  <a:lnTo>
                    <a:pt x="43" y="12"/>
                  </a:lnTo>
                  <a:close/>
                  <a:moveTo>
                    <a:pt x="93" y="20"/>
                  </a:moveTo>
                  <a:lnTo>
                    <a:pt x="93" y="20"/>
                  </a:lnTo>
                  <a:lnTo>
                    <a:pt x="85" y="15"/>
                  </a:lnTo>
                  <a:lnTo>
                    <a:pt x="76" y="11"/>
                  </a:lnTo>
                  <a:lnTo>
                    <a:pt x="72" y="11"/>
                  </a:lnTo>
                  <a:lnTo>
                    <a:pt x="67" y="11"/>
                  </a:lnTo>
                  <a:lnTo>
                    <a:pt x="63" y="11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70" y="17"/>
                  </a:lnTo>
                  <a:lnTo>
                    <a:pt x="81" y="20"/>
                  </a:lnTo>
                  <a:lnTo>
                    <a:pt x="99" y="26"/>
                  </a:lnTo>
                  <a:lnTo>
                    <a:pt x="99" y="26"/>
                  </a:lnTo>
                  <a:lnTo>
                    <a:pt x="95" y="23"/>
                  </a:lnTo>
                  <a:lnTo>
                    <a:pt x="93" y="21"/>
                  </a:lnTo>
                  <a:lnTo>
                    <a:pt x="93" y="20"/>
                  </a:lnTo>
                  <a:lnTo>
                    <a:pt x="93" y="20"/>
                  </a:lnTo>
                  <a:close/>
                  <a:moveTo>
                    <a:pt x="99" y="14"/>
                  </a:moveTo>
                  <a:lnTo>
                    <a:pt x="99" y="14"/>
                  </a:lnTo>
                  <a:lnTo>
                    <a:pt x="101" y="15"/>
                  </a:lnTo>
                  <a:lnTo>
                    <a:pt x="101" y="15"/>
                  </a:lnTo>
                  <a:lnTo>
                    <a:pt x="96" y="12"/>
                  </a:lnTo>
                  <a:lnTo>
                    <a:pt x="95" y="11"/>
                  </a:lnTo>
                  <a:lnTo>
                    <a:pt x="92" y="11"/>
                  </a:lnTo>
                  <a:lnTo>
                    <a:pt x="92" y="11"/>
                  </a:lnTo>
                  <a:lnTo>
                    <a:pt x="99" y="18"/>
                  </a:lnTo>
                  <a:lnTo>
                    <a:pt x="107" y="27"/>
                  </a:lnTo>
                  <a:lnTo>
                    <a:pt x="113" y="37"/>
                  </a:lnTo>
                  <a:lnTo>
                    <a:pt x="118" y="47"/>
                  </a:lnTo>
                  <a:lnTo>
                    <a:pt x="118" y="47"/>
                  </a:lnTo>
                  <a:lnTo>
                    <a:pt x="116" y="37"/>
                  </a:lnTo>
                  <a:lnTo>
                    <a:pt x="113" y="26"/>
                  </a:lnTo>
                  <a:lnTo>
                    <a:pt x="107" y="18"/>
                  </a:lnTo>
                  <a:lnTo>
                    <a:pt x="104" y="15"/>
                  </a:lnTo>
                  <a:lnTo>
                    <a:pt x="99" y="14"/>
                  </a:lnTo>
                  <a:lnTo>
                    <a:pt x="99" y="14"/>
                  </a:lnTo>
                  <a:close/>
                  <a:moveTo>
                    <a:pt x="101" y="50"/>
                  </a:moveTo>
                  <a:lnTo>
                    <a:pt x="101" y="50"/>
                  </a:lnTo>
                  <a:lnTo>
                    <a:pt x="98" y="43"/>
                  </a:lnTo>
                  <a:lnTo>
                    <a:pt x="92" y="37"/>
                  </a:lnTo>
                  <a:lnTo>
                    <a:pt x="84" y="29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64" y="23"/>
                  </a:lnTo>
                  <a:lnTo>
                    <a:pt x="50" y="23"/>
                  </a:lnTo>
                  <a:lnTo>
                    <a:pt x="38" y="23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5" y="29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21" y="41"/>
                  </a:lnTo>
                  <a:lnTo>
                    <a:pt x="26" y="35"/>
                  </a:lnTo>
                  <a:lnTo>
                    <a:pt x="29" y="33"/>
                  </a:lnTo>
                  <a:lnTo>
                    <a:pt x="34" y="32"/>
                  </a:lnTo>
                  <a:lnTo>
                    <a:pt x="37" y="32"/>
                  </a:lnTo>
                  <a:lnTo>
                    <a:pt x="43" y="33"/>
                  </a:lnTo>
                  <a:lnTo>
                    <a:pt x="43" y="33"/>
                  </a:lnTo>
                  <a:lnTo>
                    <a:pt x="50" y="29"/>
                  </a:lnTo>
                  <a:lnTo>
                    <a:pt x="58" y="26"/>
                  </a:lnTo>
                  <a:lnTo>
                    <a:pt x="67" y="27"/>
                  </a:lnTo>
                  <a:lnTo>
                    <a:pt x="75" y="30"/>
                  </a:lnTo>
                  <a:lnTo>
                    <a:pt x="82" y="35"/>
                  </a:lnTo>
                  <a:lnTo>
                    <a:pt x="90" y="41"/>
                  </a:lnTo>
                  <a:lnTo>
                    <a:pt x="96" y="49"/>
                  </a:lnTo>
                  <a:lnTo>
                    <a:pt x="99" y="55"/>
                  </a:lnTo>
                  <a:lnTo>
                    <a:pt x="99" y="55"/>
                  </a:lnTo>
                  <a:lnTo>
                    <a:pt x="99" y="52"/>
                  </a:lnTo>
                  <a:lnTo>
                    <a:pt x="101" y="50"/>
                  </a:lnTo>
                  <a:lnTo>
                    <a:pt x="101" y="50"/>
                  </a:lnTo>
                  <a:close/>
                  <a:moveTo>
                    <a:pt x="79" y="46"/>
                  </a:moveTo>
                  <a:lnTo>
                    <a:pt x="79" y="46"/>
                  </a:lnTo>
                  <a:lnTo>
                    <a:pt x="76" y="43"/>
                  </a:lnTo>
                  <a:lnTo>
                    <a:pt x="73" y="40"/>
                  </a:lnTo>
                  <a:lnTo>
                    <a:pt x="73" y="40"/>
                  </a:lnTo>
                  <a:lnTo>
                    <a:pt x="73" y="41"/>
                  </a:lnTo>
                  <a:lnTo>
                    <a:pt x="75" y="43"/>
                  </a:lnTo>
                  <a:lnTo>
                    <a:pt x="79" y="46"/>
                  </a:lnTo>
                  <a:lnTo>
                    <a:pt x="79" y="46"/>
                  </a:lnTo>
                  <a:close/>
                  <a:moveTo>
                    <a:pt x="64" y="84"/>
                  </a:moveTo>
                  <a:lnTo>
                    <a:pt x="64" y="84"/>
                  </a:lnTo>
                  <a:lnTo>
                    <a:pt x="70" y="81"/>
                  </a:lnTo>
                  <a:lnTo>
                    <a:pt x="75" y="75"/>
                  </a:lnTo>
                  <a:lnTo>
                    <a:pt x="76" y="69"/>
                  </a:lnTo>
                  <a:lnTo>
                    <a:pt x="75" y="62"/>
                  </a:lnTo>
                  <a:lnTo>
                    <a:pt x="72" y="56"/>
                  </a:lnTo>
                  <a:lnTo>
                    <a:pt x="67" y="50"/>
                  </a:lnTo>
                  <a:lnTo>
                    <a:pt x="63" y="47"/>
                  </a:lnTo>
                  <a:lnTo>
                    <a:pt x="57" y="46"/>
                  </a:lnTo>
                  <a:lnTo>
                    <a:pt x="57" y="46"/>
                  </a:lnTo>
                  <a:lnTo>
                    <a:pt x="61" y="47"/>
                  </a:lnTo>
                  <a:lnTo>
                    <a:pt x="64" y="52"/>
                  </a:lnTo>
                  <a:lnTo>
                    <a:pt x="67" y="56"/>
                  </a:lnTo>
                  <a:lnTo>
                    <a:pt x="70" y="62"/>
                  </a:lnTo>
                  <a:lnTo>
                    <a:pt x="70" y="69"/>
                  </a:lnTo>
                  <a:lnTo>
                    <a:pt x="70" y="75"/>
                  </a:lnTo>
                  <a:lnTo>
                    <a:pt x="69" y="79"/>
                  </a:lnTo>
                  <a:lnTo>
                    <a:pt x="64" y="84"/>
                  </a:lnTo>
                  <a:lnTo>
                    <a:pt x="64" y="84"/>
                  </a:lnTo>
                  <a:close/>
                  <a:moveTo>
                    <a:pt x="26" y="47"/>
                  </a:moveTo>
                  <a:lnTo>
                    <a:pt x="26" y="47"/>
                  </a:lnTo>
                  <a:lnTo>
                    <a:pt x="28" y="55"/>
                  </a:lnTo>
                  <a:lnTo>
                    <a:pt x="29" y="62"/>
                  </a:lnTo>
                  <a:lnTo>
                    <a:pt x="31" y="70"/>
                  </a:lnTo>
                  <a:lnTo>
                    <a:pt x="35" y="75"/>
                  </a:lnTo>
                  <a:lnTo>
                    <a:pt x="35" y="75"/>
                  </a:lnTo>
                  <a:lnTo>
                    <a:pt x="32" y="59"/>
                  </a:lnTo>
                  <a:lnTo>
                    <a:pt x="32" y="53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29" y="46"/>
                  </a:lnTo>
                  <a:lnTo>
                    <a:pt x="26" y="47"/>
                  </a:lnTo>
                  <a:lnTo>
                    <a:pt x="26" y="47"/>
                  </a:lnTo>
                  <a:close/>
                  <a:moveTo>
                    <a:pt x="50" y="65"/>
                  </a:moveTo>
                  <a:lnTo>
                    <a:pt x="50" y="65"/>
                  </a:lnTo>
                  <a:lnTo>
                    <a:pt x="52" y="61"/>
                  </a:lnTo>
                  <a:lnTo>
                    <a:pt x="52" y="56"/>
                  </a:lnTo>
                  <a:lnTo>
                    <a:pt x="50" y="52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46" y="50"/>
                  </a:lnTo>
                  <a:lnTo>
                    <a:pt x="46" y="52"/>
                  </a:lnTo>
                  <a:lnTo>
                    <a:pt x="44" y="58"/>
                  </a:lnTo>
                  <a:lnTo>
                    <a:pt x="47" y="62"/>
                  </a:lnTo>
                  <a:lnTo>
                    <a:pt x="50" y="65"/>
                  </a:lnTo>
                  <a:lnTo>
                    <a:pt x="50" y="65"/>
                  </a:lnTo>
                  <a:close/>
                  <a:moveTo>
                    <a:pt x="107" y="69"/>
                  </a:moveTo>
                  <a:lnTo>
                    <a:pt x="107" y="69"/>
                  </a:lnTo>
                  <a:lnTo>
                    <a:pt x="108" y="64"/>
                  </a:lnTo>
                  <a:lnTo>
                    <a:pt x="108" y="59"/>
                  </a:lnTo>
                  <a:lnTo>
                    <a:pt x="107" y="53"/>
                  </a:lnTo>
                  <a:lnTo>
                    <a:pt x="105" y="49"/>
                  </a:lnTo>
                  <a:lnTo>
                    <a:pt x="105" y="49"/>
                  </a:lnTo>
                  <a:lnTo>
                    <a:pt x="107" y="59"/>
                  </a:lnTo>
                  <a:lnTo>
                    <a:pt x="107" y="69"/>
                  </a:lnTo>
                  <a:lnTo>
                    <a:pt x="107" y="69"/>
                  </a:lnTo>
                  <a:close/>
                  <a:moveTo>
                    <a:pt x="63" y="76"/>
                  </a:moveTo>
                  <a:lnTo>
                    <a:pt x="63" y="76"/>
                  </a:lnTo>
                  <a:lnTo>
                    <a:pt x="64" y="70"/>
                  </a:lnTo>
                  <a:lnTo>
                    <a:pt x="64" y="62"/>
                  </a:lnTo>
                  <a:lnTo>
                    <a:pt x="63" y="56"/>
                  </a:lnTo>
                  <a:lnTo>
                    <a:pt x="57" y="53"/>
                  </a:lnTo>
                  <a:lnTo>
                    <a:pt x="57" y="53"/>
                  </a:lnTo>
                  <a:lnTo>
                    <a:pt x="58" y="59"/>
                  </a:lnTo>
                  <a:lnTo>
                    <a:pt x="57" y="67"/>
                  </a:lnTo>
                  <a:lnTo>
                    <a:pt x="58" y="73"/>
                  </a:lnTo>
                  <a:lnTo>
                    <a:pt x="60" y="75"/>
                  </a:lnTo>
                  <a:lnTo>
                    <a:pt x="63" y="76"/>
                  </a:lnTo>
                  <a:lnTo>
                    <a:pt x="63" y="76"/>
                  </a:lnTo>
                  <a:close/>
                  <a:moveTo>
                    <a:pt x="89" y="55"/>
                  </a:moveTo>
                  <a:lnTo>
                    <a:pt x="89" y="55"/>
                  </a:lnTo>
                  <a:lnTo>
                    <a:pt x="89" y="61"/>
                  </a:lnTo>
                  <a:lnTo>
                    <a:pt x="89" y="67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89" y="76"/>
                  </a:lnTo>
                  <a:lnTo>
                    <a:pt x="90" y="73"/>
                  </a:lnTo>
                  <a:lnTo>
                    <a:pt x="92" y="67"/>
                  </a:lnTo>
                  <a:lnTo>
                    <a:pt x="90" y="61"/>
                  </a:lnTo>
                  <a:lnTo>
                    <a:pt x="89" y="55"/>
                  </a:lnTo>
                  <a:lnTo>
                    <a:pt x="89" y="55"/>
                  </a:lnTo>
                  <a:close/>
                  <a:moveTo>
                    <a:pt x="15" y="76"/>
                  </a:moveTo>
                  <a:lnTo>
                    <a:pt x="15" y="76"/>
                  </a:lnTo>
                  <a:lnTo>
                    <a:pt x="20" y="85"/>
                  </a:lnTo>
                  <a:lnTo>
                    <a:pt x="28" y="94"/>
                  </a:lnTo>
                  <a:lnTo>
                    <a:pt x="35" y="101"/>
                  </a:lnTo>
                  <a:lnTo>
                    <a:pt x="44" y="105"/>
                  </a:lnTo>
                  <a:lnTo>
                    <a:pt x="44" y="105"/>
                  </a:lnTo>
                  <a:lnTo>
                    <a:pt x="50" y="107"/>
                  </a:lnTo>
                  <a:lnTo>
                    <a:pt x="53" y="107"/>
                  </a:lnTo>
                  <a:lnTo>
                    <a:pt x="55" y="102"/>
                  </a:lnTo>
                  <a:lnTo>
                    <a:pt x="55" y="102"/>
                  </a:lnTo>
                  <a:lnTo>
                    <a:pt x="49" y="102"/>
                  </a:lnTo>
                  <a:lnTo>
                    <a:pt x="44" y="99"/>
                  </a:lnTo>
                  <a:lnTo>
                    <a:pt x="41" y="98"/>
                  </a:lnTo>
                  <a:lnTo>
                    <a:pt x="35" y="94"/>
                  </a:lnTo>
                  <a:lnTo>
                    <a:pt x="35" y="94"/>
                  </a:lnTo>
                  <a:lnTo>
                    <a:pt x="23" y="81"/>
                  </a:lnTo>
                  <a:lnTo>
                    <a:pt x="18" y="7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2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4" y="70"/>
                  </a:lnTo>
                  <a:lnTo>
                    <a:pt x="15" y="76"/>
                  </a:lnTo>
                  <a:lnTo>
                    <a:pt x="15" y="76"/>
                  </a:lnTo>
                  <a:close/>
                  <a:moveTo>
                    <a:pt x="70" y="105"/>
                  </a:moveTo>
                  <a:lnTo>
                    <a:pt x="70" y="105"/>
                  </a:lnTo>
                  <a:lnTo>
                    <a:pt x="72" y="105"/>
                  </a:lnTo>
                  <a:lnTo>
                    <a:pt x="72" y="108"/>
                  </a:lnTo>
                  <a:lnTo>
                    <a:pt x="72" y="108"/>
                  </a:lnTo>
                  <a:lnTo>
                    <a:pt x="84" y="104"/>
                  </a:lnTo>
                  <a:lnTo>
                    <a:pt x="95" y="96"/>
                  </a:lnTo>
                  <a:lnTo>
                    <a:pt x="99" y="91"/>
                  </a:lnTo>
                  <a:lnTo>
                    <a:pt x="104" y="87"/>
                  </a:lnTo>
                  <a:lnTo>
                    <a:pt x="105" y="82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10" y="75"/>
                  </a:lnTo>
                  <a:lnTo>
                    <a:pt x="110" y="75"/>
                  </a:lnTo>
                  <a:lnTo>
                    <a:pt x="108" y="75"/>
                  </a:lnTo>
                  <a:lnTo>
                    <a:pt x="108" y="73"/>
                  </a:lnTo>
                  <a:lnTo>
                    <a:pt x="108" y="73"/>
                  </a:lnTo>
                  <a:lnTo>
                    <a:pt x="107" y="72"/>
                  </a:lnTo>
                  <a:lnTo>
                    <a:pt x="107" y="72"/>
                  </a:lnTo>
                  <a:lnTo>
                    <a:pt x="102" y="76"/>
                  </a:lnTo>
                  <a:lnTo>
                    <a:pt x="98" y="81"/>
                  </a:lnTo>
                  <a:lnTo>
                    <a:pt x="90" y="91"/>
                  </a:lnTo>
                  <a:lnTo>
                    <a:pt x="87" y="96"/>
                  </a:lnTo>
                  <a:lnTo>
                    <a:pt x="82" y="99"/>
                  </a:lnTo>
                  <a:lnTo>
                    <a:pt x="76" y="102"/>
                  </a:lnTo>
                  <a:lnTo>
                    <a:pt x="70" y="105"/>
                  </a:lnTo>
                  <a:lnTo>
                    <a:pt x="70" y="105"/>
                  </a:lnTo>
                  <a:close/>
                  <a:moveTo>
                    <a:pt x="44" y="85"/>
                  </a:moveTo>
                  <a:lnTo>
                    <a:pt x="44" y="85"/>
                  </a:lnTo>
                  <a:lnTo>
                    <a:pt x="41" y="84"/>
                  </a:lnTo>
                  <a:lnTo>
                    <a:pt x="40" y="82"/>
                  </a:lnTo>
                  <a:lnTo>
                    <a:pt x="37" y="84"/>
                  </a:lnTo>
                  <a:lnTo>
                    <a:pt x="37" y="84"/>
                  </a:lnTo>
                  <a:lnTo>
                    <a:pt x="40" y="84"/>
                  </a:lnTo>
                  <a:lnTo>
                    <a:pt x="41" y="85"/>
                  </a:lnTo>
                  <a:lnTo>
                    <a:pt x="43" y="87"/>
                  </a:lnTo>
                  <a:lnTo>
                    <a:pt x="44" y="85"/>
                  </a:lnTo>
                  <a:lnTo>
                    <a:pt x="44" y="85"/>
                  </a:lnTo>
                  <a:close/>
                  <a:moveTo>
                    <a:pt x="70" y="98"/>
                  </a:moveTo>
                  <a:lnTo>
                    <a:pt x="70" y="98"/>
                  </a:lnTo>
                  <a:lnTo>
                    <a:pt x="53" y="98"/>
                  </a:lnTo>
                  <a:lnTo>
                    <a:pt x="53" y="98"/>
                  </a:lnTo>
                  <a:lnTo>
                    <a:pt x="61" y="99"/>
                  </a:lnTo>
                  <a:lnTo>
                    <a:pt x="66" y="99"/>
                  </a:lnTo>
                  <a:lnTo>
                    <a:pt x="70" y="98"/>
                  </a:lnTo>
                  <a:lnTo>
                    <a:pt x="70" y="98"/>
                  </a:lnTo>
                  <a:close/>
                  <a:moveTo>
                    <a:pt x="66" y="107"/>
                  </a:moveTo>
                  <a:lnTo>
                    <a:pt x="66" y="107"/>
                  </a:lnTo>
                  <a:lnTo>
                    <a:pt x="67" y="105"/>
                  </a:lnTo>
                  <a:lnTo>
                    <a:pt x="69" y="105"/>
                  </a:lnTo>
                  <a:lnTo>
                    <a:pt x="67" y="104"/>
                  </a:lnTo>
                  <a:lnTo>
                    <a:pt x="67" y="104"/>
                  </a:lnTo>
                  <a:lnTo>
                    <a:pt x="66" y="105"/>
                  </a:lnTo>
                  <a:lnTo>
                    <a:pt x="64" y="105"/>
                  </a:lnTo>
                  <a:lnTo>
                    <a:pt x="63" y="105"/>
                  </a:lnTo>
                  <a:lnTo>
                    <a:pt x="61" y="105"/>
                  </a:lnTo>
                  <a:lnTo>
                    <a:pt x="61" y="105"/>
                  </a:lnTo>
                  <a:lnTo>
                    <a:pt x="64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close/>
                  <a:moveTo>
                    <a:pt x="49" y="114"/>
                  </a:moveTo>
                  <a:lnTo>
                    <a:pt x="49" y="114"/>
                  </a:lnTo>
                  <a:lnTo>
                    <a:pt x="53" y="114"/>
                  </a:lnTo>
                  <a:lnTo>
                    <a:pt x="53" y="114"/>
                  </a:lnTo>
                  <a:lnTo>
                    <a:pt x="55" y="113"/>
                  </a:lnTo>
                  <a:lnTo>
                    <a:pt x="55" y="113"/>
                  </a:lnTo>
                  <a:lnTo>
                    <a:pt x="50" y="113"/>
                  </a:lnTo>
                  <a:lnTo>
                    <a:pt x="49" y="113"/>
                  </a:lnTo>
                  <a:lnTo>
                    <a:pt x="49" y="114"/>
                  </a:lnTo>
                  <a:lnTo>
                    <a:pt x="49" y="1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7087"/>
            <p:cNvSpPr>
              <a:spLocks noEditPoints="1"/>
            </p:cNvSpPr>
            <p:nvPr/>
          </p:nvSpPr>
          <p:spPr bwMode="auto">
            <a:xfrm>
              <a:off x="6821488" y="4884738"/>
              <a:ext cx="136525" cy="134938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47" y="6"/>
                </a:cxn>
                <a:cxn ang="0">
                  <a:pos x="70" y="17"/>
                </a:cxn>
                <a:cxn ang="0">
                  <a:pos x="86" y="49"/>
                </a:cxn>
                <a:cxn ang="0">
                  <a:pos x="81" y="72"/>
                </a:cxn>
                <a:cxn ang="0">
                  <a:pos x="72" y="81"/>
                </a:cxn>
                <a:cxn ang="0">
                  <a:pos x="58" y="85"/>
                </a:cxn>
                <a:cxn ang="0">
                  <a:pos x="54" y="84"/>
                </a:cxn>
                <a:cxn ang="0">
                  <a:pos x="18" y="81"/>
                </a:cxn>
                <a:cxn ang="0">
                  <a:pos x="11" y="75"/>
                </a:cxn>
                <a:cxn ang="0">
                  <a:pos x="5" y="65"/>
                </a:cxn>
                <a:cxn ang="0">
                  <a:pos x="2" y="41"/>
                </a:cxn>
                <a:cxn ang="0">
                  <a:pos x="12" y="24"/>
                </a:cxn>
                <a:cxn ang="0">
                  <a:pos x="26" y="11"/>
                </a:cxn>
                <a:cxn ang="0">
                  <a:pos x="40" y="0"/>
                </a:cxn>
                <a:cxn ang="0">
                  <a:pos x="47" y="0"/>
                </a:cxn>
                <a:cxn ang="0">
                  <a:pos x="23" y="20"/>
                </a:cxn>
                <a:cxn ang="0">
                  <a:pos x="32" y="14"/>
                </a:cxn>
                <a:cxn ang="0">
                  <a:pos x="23" y="20"/>
                </a:cxn>
                <a:cxn ang="0">
                  <a:pos x="43" y="17"/>
                </a:cxn>
                <a:cxn ang="0">
                  <a:pos x="57" y="20"/>
                </a:cxn>
                <a:cxn ang="0">
                  <a:pos x="52" y="15"/>
                </a:cxn>
                <a:cxn ang="0">
                  <a:pos x="43" y="17"/>
                </a:cxn>
                <a:cxn ang="0">
                  <a:pos x="26" y="52"/>
                </a:cxn>
                <a:cxn ang="0">
                  <a:pos x="35" y="29"/>
                </a:cxn>
                <a:cxn ang="0">
                  <a:pos x="35" y="21"/>
                </a:cxn>
                <a:cxn ang="0">
                  <a:pos x="23" y="33"/>
                </a:cxn>
                <a:cxn ang="0">
                  <a:pos x="25" y="52"/>
                </a:cxn>
                <a:cxn ang="0">
                  <a:pos x="72" y="38"/>
                </a:cxn>
                <a:cxn ang="0">
                  <a:pos x="75" y="49"/>
                </a:cxn>
                <a:cxn ang="0">
                  <a:pos x="76" y="43"/>
                </a:cxn>
                <a:cxn ang="0">
                  <a:pos x="64" y="26"/>
                </a:cxn>
                <a:cxn ang="0">
                  <a:pos x="72" y="38"/>
                </a:cxn>
                <a:cxn ang="0">
                  <a:pos x="61" y="52"/>
                </a:cxn>
                <a:cxn ang="0">
                  <a:pos x="57" y="38"/>
                </a:cxn>
                <a:cxn ang="0">
                  <a:pos x="55" y="41"/>
                </a:cxn>
                <a:cxn ang="0">
                  <a:pos x="58" y="50"/>
                </a:cxn>
                <a:cxn ang="0">
                  <a:pos x="60" y="73"/>
                </a:cxn>
                <a:cxn ang="0">
                  <a:pos x="49" y="67"/>
                </a:cxn>
                <a:cxn ang="0">
                  <a:pos x="38" y="55"/>
                </a:cxn>
                <a:cxn ang="0">
                  <a:pos x="35" y="38"/>
                </a:cxn>
                <a:cxn ang="0">
                  <a:pos x="32" y="52"/>
                </a:cxn>
                <a:cxn ang="0">
                  <a:pos x="41" y="72"/>
                </a:cxn>
                <a:cxn ang="0">
                  <a:pos x="60" y="73"/>
                </a:cxn>
                <a:cxn ang="0">
                  <a:pos x="28" y="76"/>
                </a:cxn>
                <a:cxn ang="0">
                  <a:pos x="8" y="44"/>
                </a:cxn>
                <a:cxn ang="0">
                  <a:pos x="6" y="55"/>
                </a:cxn>
                <a:cxn ang="0">
                  <a:pos x="14" y="70"/>
                </a:cxn>
                <a:cxn ang="0">
                  <a:pos x="28" y="76"/>
                </a:cxn>
                <a:cxn ang="0">
                  <a:pos x="55" y="64"/>
                </a:cxn>
                <a:cxn ang="0">
                  <a:pos x="60" y="58"/>
                </a:cxn>
                <a:cxn ang="0">
                  <a:pos x="52" y="61"/>
                </a:cxn>
              </a:cxnLst>
              <a:rect l="0" t="0" r="r" b="b"/>
              <a:pathLst>
                <a:path w="86" h="85">
                  <a:moveTo>
                    <a:pt x="51" y="3"/>
                  </a:moveTo>
                  <a:lnTo>
                    <a:pt x="51" y="3"/>
                  </a:lnTo>
                  <a:lnTo>
                    <a:pt x="51" y="4"/>
                  </a:lnTo>
                  <a:lnTo>
                    <a:pt x="49" y="4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54" y="7"/>
                  </a:lnTo>
                  <a:lnTo>
                    <a:pt x="60" y="9"/>
                  </a:lnTo>
                  <a:lnTo>
                    <a:pt x="70" y="17"/>
                  </a:lnTo>
                  <a:lnTo>
                    <a:pt x="78" y="26"/>
                  </a:lnTo>
                  <a:lnTo>
                    <a:pt x="84" y="36"/>
                  </a:lnTo>
                  <a:lnTo>
                    <a:pt x="86" y="49"/>
                  </a:lnTo>
                  <a:lnTo>
                    <a:pt x="86" y="61"/>
                  </a:lnTo>
                  <a:lnTo>
                    <a:pt x="84" y="65"/>
                  </a:lnTo>
                  <a:lnTo>
                    <a:pt x="81" y="72"/>
                  </a:lnTo>
                  <a:lnTo>
                    <a:pt x="76" y="76"/>
                  </a:lnTo>
                  <a:lnTo>
                    <a:pt x="72" y="81"/>
                  </a:lnTo>
                  <a:lnTo>
                    <a:pt x="72" y="81"/>
                  </a:lnTo>
                  <a:lnTo>
                    <a:pt x="66" y="82"/>
                  </a:lnTo>
                  <a:lnTo>
                    <a:pt x="58" y="85"/>
                  </a:lnTo>
                  <a:lnTo>
                    <a:pt x="58" y="85"/>
                  </a:lnTo>
                  <a:lnTo>
                    <a:pt x="55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43" y="84"/>
                  </a:lnTo>
                  <a:lnTo>
                    <a:pt x="31" y="84"/>
                  </a:lnTo>
                  <a:lnTo>
                    <a:pt x="18" y="81"/>
                  </a:lnTo>
                  <a:lnTo>
                    <a:pt x="14" y="78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5" y="65"/>
                  </a:lnTo>
                  <a:lnTo>
                    <a:pt x="2" y="58"/>
                  </a:lnTo>
                  <a:lnTo>
                    <a:pt x="0" y="50"/>
                  </a:lnTo>
                  <a:lnTo>
                    <a:pt x="2" y="41"/>
                  </a:lnTo>
                  <a:lnTo>
                    <a:pt x="2" y="41"/>
                  </a:lnTo>
                  <a:lnTo>
                    <a:pt x="6" y="33"/>
                  </a:lnTo>
                  <a:lnTo>
                    <a:pt x="12" y="24"/>
                  </a:lnTo>
                  <a:lnTo>
                    <a:pt x="18" y="17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1" y="3"/>
                  </a:lnTo>
                  <a:lnTo>
                    <a:pt x="51" y="3"/>
                  </a:lnTo>
                  <a:close/>
                  <a:moveTo>
                    <a:pt x="23" y="20"/>
                  </a:moveTo>
                  <a:lnTo>
                    <a:pt x="23" y="20"/>
                  </a:lnTo>
                  <a:lnTo>
                    <a:pt x="28" y="18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6" y="17"/>
                  </a:lnTo>
                  <a:lnTo>
                    <a:pt x="23" y="20"/>
                  </a:lnTo>
                  <a:lnTo>
                    <a:pt x="23" y="20"/>
                  </a:lnTo>
                  <a:close/>
                  <a:moveTo>
                    <a:pt x="43" y="17"/>
                  </a:moveTo>
                  <a:lnTo>
                    <a:pt x="43" y="17"/>
                  </a:lnTo>
                  <a:lnTo>
                    <a:pt x="47" y="17"/>
                  </a:lnTo>
                  <a:lnTo>
                    <a:pt x="52" y="20"/>
                  </a:lnTo>
                  <a:lnTo>
                    <a:pt x="57" y="20"/>
                  </a:lnTo>
                  <a:lnTo>
                    <a:pt x="61" y="20"/>
                  </a:lnTo>
                  <a:lnTo>
                    <a:pt x="61" y="20"/>
                  </a:lnTo>
                  <a:lnTo>
                    <a:pt x="52" y="15"/>
                  </a:lnTo>
                  <a:lnTo>
                    <a:pt x="47" y="15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28" y="58"/>
                  </a:moveTo>
                  <a:lnTo>
                    <a:pt x="28" y="58"/>
                  </a:lnTo>
                  <a:lnTo>
                    <a:pt x="26" y="52"/>
                  </a:lnTo>
                  <a:lnTo>
                    <a:pt x="26" y="47"/>
                  </a:lnTo>
                  <a:lnTo>
                    <a:pt x="29" y="36"/>
                  </a:lnTo>
                  <a:lnTo>
                    <a:pt x="35" y="29"/>
                  </a:lnTo>
                  <a:lnTo>
                    <a:pt x="43" y="23"/>
                  </a:lnTo>
                  <a:lnTo>
                    <a:pt x="43" y="23"/>
                  </a:lnTo>
                  <a:lnTo>
                    <a:pt x="35" y="21"/>
                  </a:lnTo>
                  <a:lnTo>
                    <a:pt x="31" y="24"/>
                  </a:lnTo>
                  <a:lnTo>
                    <a:pt x="26" y="27"/>
                  </a:lnTo>
                  <a:lnTo>
                    <a:pt x="23" y="33"/>
                  </a:lnTo>
                  <a:lnTo>
                    <a:pt x="23" y="39"/>
                  </a:lnTo>
                  <a:lnTo>
                    <a:pt x="23" y="46"/>
                  </a:lnTo>
                  <a:lnTo>
                    <a:pt x="25" y="52"/>
                  </a:lnTo>
                  <a:lnTo>
                    <a:pt x="28" y="58"/>
                  </a:lnTo>
                  <a:lnTo>
                    <a:pt x="28" y="58"/>
                  </a:lnTo>
                  <a:close/>
                  <a:moveTo>
                    <a:pt x="72" y="38"/>
                  </a:moveTo>
                  <a:lnTo>
                    <a:pt x="72" y="38"/>
                  </a:lnTo>
                  <a:lnTo>
                    <a:pt x="73" y="44"/>
                  </a:lnTo>
                  <a:lnTo>
                    <a:pt x="75" y="49"/>
                  </a:lnTo>
                  <a:lnTo>
                    <a:pt x="76" y="50"/>
                  </a:lnTo>
                  <a:lnTo>
                    <a:pt x="76" y="50"/>
                  </a:lnTo>
                  <a:lnTo>
                    <a:pt x="76" y="43"/>
                  </a:lnTo>
                  <a:lnTo>
                    <a:pt x="73" y="35"/>
                  </a:lnTo>
                  <a:lnTo>
                    <a:pt x="70" y="30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7" y="32"/>
                  </a:lnTo>
                  <a:lnTo>
                    <a:pt x="72" y="38"/>
                  </a:lnTo>
                  <a:lnTo>
                    <a:pt x="72" y="38"/>
                  </a:lnTo>
                  <a:close/>
                  <a:moveTo>
                    <a:pt x="61" y="52"/>
                  </a:moveTo>
                  <a:lnTo>
                    <a:pt x="61" y="52"/>
                  </a:lnTo>
                  <a:lnTo>
                    <a:pt x="61" y="47"/>
                  </a:lnTo>
                  <a:lnTo>
                    <a:pt x="60" y="43"/>
                  </a:lnTo>
                  <a:lnTo>
                    <a:pt x="57" y="38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5" y="41"/>
                  </a:lnTo>
                  <a:lnTo>
                    <a:pt x="55" y="46"/>
                  </a:lnTo>
                  <a:lnTo>
                    <a:pt x="57" y="50"/>
                  </a:lnTo>
                  <a:lnTo>
                    <a:pt x="58" y="50"/>
                  </a:lnTo>
                  <a:lnTo>
                    <a:pt x="61" y="52"/>
                  </a:lnTo>
                  <a:lnTo>
                    <a:pt x="61" y="52"/>
                  </a:lnTo>
                  <a:close/>
                  <a:moveTo>
                    <a:pt x="60" y="73"/>
                  </a:moveTo>
                  <a:lnTo>
                    <a:pt x="60" y="73"/>
                  </a:lnTo>
                  <a:lnTo>
                    <a:pt x="54" y="70"/>
                  </a:lnTo>
                  <a:lnTo>
                    <a:pt x="49" y="67"/>
                  </a:lnTo>
                  <a:lnTo>
                    <a:pt x="44" y="64"/>
                  </a:lnTo>
                  <a:lnTo>
                    <a:pt x="41" y="59"/>
                  </a:lnTo>
                  <a:lnTo>
                    <a:pt x="38" y="55"/>
                  </a:lnTo>
                  <a:lnTo>
                    <a:pt x="37" y="50"/>
                  </a:lnTo>
                  <a:lnTo>
                    <a:pt x="35" y="44"/>
                  </a:lnTo>
                  <a:lnTo>
                    <a:pt x="35" y="38"/>
                  </a:lnTo>
                  <a:lnTo>
                    <a:pt x="35" y="38"/>
                  </a:lnTo>
                  <a:lnTo>
                    <a:pt x="32" y="44"/>
                  </a:lnTo>
                  <a:lnTo>
                    <a:pt x="32" y="52"/>
                  </a:lnTo>
                  <a:lnTo>
                    <a:pt x="34" y="59"/>
                  </a:lnTo>
                  <a:lnTo>
                    <a:pt x="37" y="65"/>
                  </a:lnTo>
                  <a:lnTo>
                    <a:pt x="41" y="72"/>
                  </a:lnTo>
                  <a:lnTo>
                    <a:pt x="46" y="75"/>
                  </a:lnTo>
                  <a:lnTo>
                    <a:pt x="52" y="76"/>
                  </a:lnTo>
                  <a:lnTo>
                    <a:pt x="60" y="73"/>
                  </a:lnTo>
                  <a:lnTo>
                    <a:pt x="60" y="73"/>
                  </a:lnTo>
                  <a:close/>
                  <a:moveTo>
                    <a:pt x="28" y="76"/>
                  </a:moveTo>
                  <a:lnTo>
                    <a:pt x="28" y="76"/>
                  </a:lnTo>
                  <a:lnTo>
                    <a:pt x="20" y="70"/>
                  </a:lnTo>
                  <a:lnTo>
                    <a:pt x="15" y="62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6" y="49"/>
                  </a:lnTo>
                  <a:lnTo>
                    <a:pt x="6" y="55"/>
                  </a:lnTo>
                  <a:lnTo>
                    <a:pt x="8" y="59"/>
                  </a:lnTo>
                  <a:lnTo>
                    <a:pt x="11" y="65"/>
                  </a:lnTo>
                  <a:lnTo>
                    <a:pt x="14" y="70"/>
                  </a:lnTo>
                  <a:lnTo>
                    <a:pt x="17" y="73"/>
                  </a:lnTo>
                  <a:lnTo>
                    <a:pt x="22" y="75"/>
                  </a:lnTo>
                  <a:lnTo>
                    <a:pt x="28" y="76"/>
                  </a:lnTo>
                  <a:lnTo>
                    <a:pt x="28" y="76"/>
                  </a:lnTo>
                  <a:close/>
                  <a:moveTo>
                    <a:pt x="55" y="64"/>
                  </a:moveTo>
                  <a:lnTo>
                    <a:pt x="55" y="64"/>
                  </a:lnTo>
                  <a:lnTo>
                    <a:pt x="58" y="62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7" y="56"/>
                  </a:lnTo>
                  <a:lnTo>
                    <a:pt x="54" y="58"/>
                  </a:lnTo>
                  <a:lnTo>
                    <a:pt x="52" y="61"/>
                  </a:lnTo>
                  <a:lnTo>
                    <a:pt x="55" y="64"/>
                  </a:lnTo>
                  <a:lnTo>
                    <a:pt x="55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971600" y="299432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功率容量尽可能大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873F2E8-EBC3-4532-AD9F-CA75175343C7}"/>
              </a:ext>
            </a:extLst>
          </p:cNvPr>
          <p:cNvSpPr txBox="1"/>
          <p:nvPr/>
        </p:nvSpPr>
        <p:spPr>
          <a:xfrm>
            <a:off x="1979712" y="163790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功率容量 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5D49DF1C-301A-4E17-85CA-4A9F5ED6E9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085806"/>
              </p:ext>
            </p:extLst>
          </p:nvPr>
        </p:nvGraphicFramePr>
        <p:xfrm>
          <a:off x="3275856" y="1378595"/>
          <a:ext cx="2829162" cy="818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3" imgW="1536480" imgH="444240" progId="Equation.DSMT4">
                  <p:embed/>
                </p:oleObj>
              </mc:Choice>
              <mc:Fallback>
                <p:oleObj name="Equation" r:id="rId3" imgW="1536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5856" y="1378595"/>
                        <a:ext cx="2829162" cy="818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5">
            <a:extLst>
              <a:ext uri="{FF2B5EF4-FFF2-40B4-BE49-F238E27FC236}">
                <a16:creationId xmlns:a16="http://schemas.microsoft.com/office/drawing/2014/main" id="{3324C5E4-A036-4255-9DC3-4CA9AF9E2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753382"/>
              </p:ext>
            </p:extLst>
          </p:nvPr>
        </p:nvGraphicFramePr>
        <p:xfrm>
          <a:off x="3851920" y="2355726"/>
          <a:ext cx="107949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5" imgW="533513" imgH="380970" progId="Equation.DSMT4">
                  <p:embed/>
                </p:oleObj>
              </mc:Choice>
              <mc:Fallback>
                <p:oleObj name="Equation" r:id="rId5" imgW="533513" imgH="380970" progId="Equation.DSMT4">
                  <p:embed/>
                  <p:pic>
                    <p:nvPicPr>
                      <p:cNvPr id="22578" name="Object 15">
                        <a:extLst>
                          <a:ext uri="{FF2B5EF4-FFF2-40B4-BE49-F238E27FC236}">
                            <a16:creationId xmlns:a16="http://schemas.microsoft.com/office/drawing/2014/main" id="{83FC325F-C6AD-469A-A237-1F923EFB76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355726"/>
                        <a:ext cx="1079496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160">
            <a:extLst>
              <a:ext uri="{FF2B5EF4-FFF2-40B4-BE49-F238E27FC236}">
                <a16:creationId xmlns:a16="http://schemas.microsoft.com/office/drawing/2014/main" id="{D48B2825-3529-41B4-AB32-082CA9DA2BED}"/>
              </a:ext>
            </a:extLst>
          </p:cNvPr>
          <p:cNvGrpSpPr>
            <a:grpSpLocks/>
          </p:cNvGrpSpPr>
          <p:nvPr/>
        </p:nvGrpSpPr>
        <p:grpSpPr bwMode="auto">
          <a:xfrm>
            <a:off x="1750301" y="3152353"/>
            <a:ext cx="1677988" cy="501650"/>
            <a:chOff x="3408" y="2900"/>
            <a:chExt cx="1057" cy="316"/>
          </a:xfrm>
        </p:grpSpPr>
        <p:sp>
          <p:nvSpPr>
            <p:cNvPr id="46" name="Rectangle 17">
              <a:extLst>
                <a:ext uri="{FF2B5EF4-FFF2-40B4-BE49-F238E27FC236}">
                  <a16:creationId xmlns:a16="http://schemas.microsoft.com/office/drawing/2014/main" id="{96A8FDBE-393A-4DC6-B3ED-4D7873FED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949"/>
              <a:ext cx="4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解得 </a:t>
              </a:r>
            </a:p>
          </p:txBody>
        </p:sp>
        <p:graphicFrame>
          <p:nvGraphicFramePr>
            <p:cNvPr id="47" name="Object 20">
              <a:extLst>
                <a:ext uri="{FF2B5EF4-FFF2-40B4-BE49-F238E27FC236}">
                  <a16:creationId xmlns:a16="http://schemas.microsoft.com/office/drawing/2014/main" id="{14F005E4-CCEF-40EC-A248-83248AC68B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900"/>
            <a:ext cx="577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" name="Equation" r:id="rId10" imgW="619145" imgH="362070" progId="Equation.DSMT4">
                    <p:embed/>
                  </p:oleObj>
                </mc:Choice>
                <mc:Fallback>
                  <p:oleObj name="Equation" r:id="rId10" imgW="619145" imgH="362070" progId="Equation.DSMT4">
                    <p:embed/>
                    <p:pic>
                      <p:nvPicPr>
                        <p:cNvPr id="22576" name="Object 20">
                          <a:extLst>
                            <a:ext uri="{FF2B5EF4-FFF2-40B4-BE49-F238E27FC236}">
                              <a16:creationId xmlns:a16="http://schemas.microsoft.com/office/drawing/2014/main" id="{A6077490-B089-41DC-A54D-13BCFAD3A2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900"/>
                          <a:ext cx="577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Rectangle 22">
            <a:extLst>
              <a:ext uri="{FF2B5EF4-FFF2-40B4-BE49-F238E27FC236}">
                <a16:creationId xmlns:a16="http://schemas.microsoft.com/office/drawing/2014/main" id="{8DDDE7BC-A72F-4393-A9C3-1054C6A8E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3219822"/>
            <a:ext cx="4410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tabLst>
                <a:tab pos="4572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 </a:t>
            </a:r>
            <a:r>
              <a:rPr lang="zh-CN" altLang="en-US" sz="1800" dirty="0">
                <a:solidFill>
                  <a:schemeClr val="bg1"/>
                </a:solidFill>
              </a:rPr>
              <a:t>如果介质为空气，其特性阻抗为</a:t>
            </a:r>
            <a:r>
              <a:rPr lang="en-US" altLang="zh-CN" sz="1800" dirty="0">
                <a:solidFill>
                  <a:schemeClr val="bg1"/>
                </a:solidFill>
              </a:rPr>
              <a:t>30Ω</a:t>
            </a:r>
            <a:r>
              <a:rPr lang="zh-CN" altLang="en-US" sz="1800" dirty="0">
                <a:solidFill>
                  <a:schemeClr val="bg1"/>
                </a:solidFill>
              </a:rPr>
              <a:t>。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79512" y="123478"/>
            <a:ext cx="792088" cy="936104"/>
            <a:chOff x="5465763" y="3317875"/>
            <a:chExt cx="1511300" cy="1701801"/>
          </a:xfrm>
        </p:grpSpPr>
        <p:sp>
          <p:nvSpPr>
            <p:cNvPr id="36" name="Freeform 7085"/>
            <p:cNvSpPr>
              <a:spLocks noEditPoints="1"/>
            </p:cNvSpPr>
            <p:nvPr/>
          </p:nvSpPr>
          <p:spPr bwMode="auto">
            <a:xfrm>
              <a:off x="5465763" y="3317875"/>
              <a:ext cx="1511300" cy="1400175"/>
            </a:xfrm>
            <a:custGeom>
              <a:avLst/>
              <a:gdLst/>
              <a:ahLst/>
              <a:cxnLst>
                <a:cxn ang="0">
                  <a:pos x="513" y="81"/>
                </a:cxn>
                <a:cxn ang="0">
                  <a:pos x="517" y="101"/>
                </a:cxn>
                <a:cxn ang="0">
                  <a:pos x="679" y="26"/>
                </a:cxn>
                <a:cxn ang="0">
                  <a:pos x="763" y="279"/>
                </a:cxn>
                <a:cxn ang="0">
                  <a:pos x="851" y="141"/>
                </a:cxn>
                <a:cxn ang="0">
                  <a:pos x="764" y="350"/>
                </a:cxn>
                <a:cxn ang="0">
                  <a:pos x="933" y="308"/>
                </a:cxn>
                <a:cxn ang="0">
                  <a:pos x="816" y="459"/>
                </a:cxn>
                <a:cxn ang="0">
                  <a:pos x="860" y="537"/>
                </a:cxn>
                <a:cxn ang="0">
                  <a:pos x="799" y="642"/>
                </a:cxn>
                <a:cxn ang="0">
                  <a:pos x="725" y="711"/>
                </a:cxn>
                <a:cxn ang="0">
                  <a:pos x="651" y="795"/>
                </a:cxn>
                <a:cxn ang="0">
                  <a:pos x="525" y="699"/>
                </a:cxn>
                <a:cxn ang="0">
                  <a:pos x="407" y="816"/>
                </a:cxn>
                <a:cxn ang="0">
                  <a:pos x="305" y="709"/>
                </a:cxn>
                <a:cxn ang="0">
                  <a:pos x="220" y="717"/>
                </a:cxn>
                <a:cxn ang="0">
                  <a:pos x="101" y="674"/>
                </a:cxn>
                <a:cxn ang="0">
                  <a:pos x="157" y="482"/>
                </a:cxn>
                <a:cxn ang="0">
                  <a:pos x="28" y="436"/>
                </a:cxn>
                <a:cxn ang="0">
                  <a:pos x="171" y="287"/>
                </a:cxn>
                <a:cxn ang="0">
                  <a:pos x="81" y="247"/>
                </a:cxn>
                <a:cxn ang="0">
                  <a:pos x="319" y="218"/>
                </a:cxn>
                <a:cxn ang="0">
                  <a:pos x="328" y="147"/>
                </a:cxn>
                <a:cxn ang="0">
                  <a:pos x="394" y="51"/>
                </a:cxn>
                <a:cxn ang="0">
                  <a:pos x="651" y="173"/>
                </a:cxn>
                <a:cxn ang="0">
                  <a:pos x="528" y="176"/>
                </a:cxn>
                <a:cxn ang="0">
                  <a:pos x="508" y="243"/>
                </a:cxn>
                <a:cxn ang="0">
                  <a:pos x="314" y="243"/>
                </a:cxn>
                <a:cxn ang="0">
                  <a:pos x="435" y="247"/>
                </a:cxn>
                <a:cxn ang="0">
                  <a:pos x="592" y="266"/>
                </a:cxn>
                <a:cxn ang="0">
                  <a:pos x="555" y="336"/>
                </a:cxn>
                <a:cxn ang="0">
                  <a:pos x="607" y="270"/>
                </a:cxn>
                <a:cxn ang="0">
                  <a:pos x="583" y="295"/>
                </a:cxn>
                <a:cxn ang="0">
                  <a:pos x="180" y="316"/>
                </a:cxn>
                <a:cxn ang="0">
                  <a:pos x="263" y="374"/>
                </a:cxn>
                <a:cxn ang="0">
                  <a:pos x="641" y="423"/>
                </a:cxn>
                <a:cxn ang="0">
                  <a:pos x="430" y="339"/>
                </a:cxn>
                <a:cxn ang="0">
                  <a:pos x="421" y="380"/>
                </a:cxn>
                <a:cxn ang="0">
                  <a:pos x="382" y="386"/>
                </a:cxn>
                <a:cxn ang="0">
                  <a:pos x="203" y="372"/>
                </a:cxn>
                <a:cxn ang="0">
                  <a:pos x="552" y="389"/>
                </a:cxn>
                <a:cxn ang="0">
                  <a:pos x="578" y="417"/>
                </a:cxn>
                <a:cxn ang="0">
                  <a:pos x="781" y="427"/>
                </a:cxn>
                <a:cxn ang="0">
                  <a:pos x="699" y="429"/>
                </a:cxn>
                <a:cxn ang="0">
                  <a:pos x="478" y="449"/>
                </a:cxn>
                <a:cxn ang="0">
                  <a:pos x="792" y="452"/>
                </a:cxn>
                <a:cxn ang="0">
                  <a:pos x="331" y="470"/>
                </a:cxn>
                <a:cxn ang="0">
                  <a:pos x="563" y="529"/>
                </a:cxn>
                <a:cxn ang="0">
                  <a:pos x="577" y="493"/>
                </a:cxn>
                <a:cxn ang="0">
                  <a:pos x="327" y="500"/>
                </a:cxn>
                <a:cxn ang="0">
                  <a:pos x="228" y="555"/>
                </a:cxn>
                <a:cxn ang="0">
                  <a:pos x="677" y="529"/>
                </a:cxn>
                <a:cxn ang="0">
                  <a:pos x="686" y="536"/>
                </a:cxn>
                <a:cxn ang="0">
                  <a:pos x="354" y="568"/>
                </a:cxn>
                <a:cxn ang="0">
                  <a:pos x="500" y="624"/>
                </a:cxn>
                <a:cxn ang="0">
                  <a:pos x="536" y="610"/>
                </a:cxn>
                <a:cxn ang="0">
                  <a:pos x="735" y="613"/>
                </a:cxn>
                <a:cxn ang="0">
                  <a:pos x="325" y="619"/>
                </a:cxn>
                <a:cxn ang="0">
                  <a:pos x="766" y="642"/>
                </a:cxn>
                <a:cxn ang="0">
                  <a:pos x="685" y="650"/>
                </a:cxn>
                <a:cxn ang="0">
                  <a:pos x="618" y="673"/>
                </a:cxn>
                <a:cxn ang="0">
                  <a:pos x="432" y="699"/>
                </a:cxn>
                <a:cxn ang="0">
                  <a:pos x="478" y="802"/>
                </a:cxn>
              </a:cxnLst>
              <a:rect l="0" t="0" r="r" b="b"/>
              <a:pathLst>
                <a:path w="952" h="882">
                  <a:moveTo>
                    <a:pt x="438" y="58"/>
                  </a:moveTo>
                  <a:lnTo>
                    <a:pt x="438" y="58"/>
                  </a:lnTo>
                  <a:lnTo>
                    <a:pt x="443" y="63"/>
                  </a:lnTo>
                  <a:lnTo>
                    <a:pt x="450" y="66"/>
                  </a:lnTo>
                  <a:lnTo>
                    <a:pt x="456" y="69"/>
                  </a:lnTo>
                  <a:lnTo>
                    <a:pt x="461" y="74"/>
                  </a:lnTo>
                  <a:lnTo>
                    <a:pt x="461" y="74"/>
                  </a:lnTo>
                  <a:lnTo>
                    <a:pt x="461" y="75"/>
                  </a:lnTo>
                  <a:lnTo>
                    <a:pt x="461" y="75"/>
                  </a:lnTo>
                  <a:lnTo>
                    <a:pt x="459" y="75"/>
                  </a:lnTo>
                  <a:lnTo>
                    <a:pt x="458" y="77"/>
                  </a:lnTo>
                  <a:lnTo>
                    <a:pt x="458" y="77"/>
                  </a:lnTo>
                  <a:lnTo>
                    <a:pt x="447" y="74"/>
                  </a:lnTo>
                  <a:lnTo>
                    <a:pt x="438" y="71"/>
                  </a:lnTo>
                  <a:lnTo>
                    <a:pt x="427" y="67"/>
                  </a:lnTo>
                  <a:lnTo>
                    <a:pt x="417" y="64"/>
                  </a:lnTo>
                  <a:lnTo>
                    <a:pt x="417" y="64"/>
                  </a:lnTo>
                  <a:lnTo>
                    <a:pt x="423" y="67"/>
                  </a:lnTo>
                  <a:lnTo>
                    <a:pt x="430" y="71"/>
                  </a:lnTo>
                  <a:lnTo>
                    <a:pt x="438" y="74"/>
                  </a:lnTo>
                  <a:lnTo>
                    <a:pt x="446" y="78"/>
                  </a:lnTo>
                  <a:lnTo>
                    <a:pt x="446" y="78"/>
                  </a:lnTo>
                  <a:lnTo>
                    <a:pt x="461" y="84"/>
                  </a:lnTo>
                  <a:lnTo>
                    <a:pt x="475" y="93"/>
                  </a:lnTo>
                  <a:lnTo>
                    <a:pt x="475" y="93"/>
                  </a:lnTo>
                  <a:lnTo>
                    <a:pt x="472" y="95"/>
                  </a:lnTo>
                  <a:lnTo>
                    <a:pt x="468" y="96"/>
                  </a:lnTo>
                  <a:lnTo>
                    <a:pt x="461" y="95"/>
                  </a:lnTo>
                  <a:lnTo>
                    <a:pt x="446" y="89"/>
                  </a:lnTo>
                  <a:lnTo>
                    <a:pt x="446" y="89"/>
                  </a:lnTo>
                  <a:lnTo>
                    <a:pt x="455" y="95"/>
                  </a:lnTo>
                  <a:lnTo>
                    <a:pt x="465" y="101"/>
                  </a:lnTo>
                  <a:lnTo>
                    <a:pt x="488" y="113"/>
                  </a:lnTo>
                  <a:lnTo>
                    <a:pt x="488" y="113"/>
                  </a:lnTo>
                  <a:lnTo>
                    <a:pt x="487" y="116"/>
                  </a:lnTo>
                  <a:lnTo>
                    <a:pt x="484" y="116"/>
                  </a:lnTo>
                  <a:lnTo>
                    <a:pt x="479" y="115"/>
                  </a:lnTo>
                  <a:lnTo>
                    <a:pt x="473" y="112"/>
                  </a:lnTo>
                  <a:lnTo>
                    <a:pt x="470" y="110"/>
                  </a:lnTo>
                  <a:lnTo>
                    <a:pt x="467" y="110"/>
                  </a:lnTo>
                  <a:lnTo>
                    <a:pt x="467" y="110"/>
                  </a:lnTo>
                  <a:lnTo>
                    <a:pt x="465" y="109"/>
                  </a:lnTo>
                  <a:lnTo>
                    <a:pt x="464" y="107"/>
                  </a:lnTo>
                  <a:lnTo>
                    <a:pt x="464" y="107"/>
                  </a:lnTo>
                  <a:lnTo>
                    <a:pt x="462" y="106"/>
                  </a:lnTo>
                  <a:lnTo>
                    <a:pt x="462" y="106"/>
                  </a:lnTo>
                  <a:lnTo>
                    <a:pt x="420" y="90"/>
                  </a:lnTo>
                  <a:lnTo>
                    <a:pt x="397" y="81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83" y="81"/>
                  </a:lnTo>
                  <a:lnTo>
                    <a:pt x="394" y="87"/>
                  </a:lnTo>
                  <a:lnTo>
                    <a:pt x="418" y="98"/>
                  </a:lnTo>
                  <a:lnTo>
                    <a:pt x="444" y="110"/>
                  </a:lnTo>
                  <a:lnTo>
                    <a:pt x="468" y="121"/>
                  </a:lnTo>
                  <a:lnTo>
                    <a:pt x="468" y="121"/>
                  </a:lnTo>
                  <a:lnTo>
                    <a:pt x="482" y="125"/>
                  </a:lnTo>
                  <a:lnTo>
                    <a:pt x="488" y="128"/>
                  </a:lnTo>
                  <a:lnTo>
                    <a:pt x="493" y="133"/>
                  </a:lnTo>
                  <a:lnTo>
                    <a:pt x="493" y="133"/>
                  </a:lnTo>
                  <a:lnTo>
                    <a:pt x="485" y="133"/>
                  </a:lnTo>
                  <a:lnTo>
                    <a:pt x="478" y="131"/>
                  </a:lnTo>
                  <a:lnTo>
                    <a:pt x="462" y="124"/>
                  </a:lnTo>
                  <a:lnTo>
                    <a:pt x="462" y="124"/>
                  </a:lnTo>
                  <a:lnTo>
                    <a:pt x="456" y="122"/>
                  </a:lnTo>
                  <a:lnTo>
                    <a:pt x="453" y="122"/>
                  </a:lnTo>
                  <a:lnTo>
                    <a:pt x="450" y="119"/>
                  </a:lnTo>
                  <a:lnTo>
                    <a:pt x="450" y="119"/>
                  </a:lnTo>
                  <a:lnTo>
                    <a:pt x="443" y="119"/>
                  </a:lnTo>
                  <a:lnTo>
                    <a:pt x="436" y="116"/>
                  </a:lnTo>
                  <a:lnTo>
                    <a:pt x="430" y="115"/>
                  </a:lnTo>
                  <a:lnTo>
                    <a:pt x="424" y="113"/>
                  </a:lnTo>
                  <a:lnTo>
                    <a:pt x="424" y="113"/>
                  </a:lnTo>
                  <a:lnTo>
                    <a:pt x="455" y="128"/>
                  </a:lnTo>
                  <a:lnTo>
                    <a:pt x="485" y="144"/>
                  </a:lnTo>
                  <a:lnTo>
                    <a:pt x="485" y="144"/>
                  </a:lnTo>
                  <a:lnTo>
                    <a:pt x="484" y="147"/>
                  </a:lnTo>
                  <a:lnTo>
                    <a:pt x="482" y="147"/>
                  </a:lnTo>
                  <a:lnTo>
                    <a:pt x="476" y="147"/>
                  </a:lnTo>
                  <a:lnTo>
                    <a:pt x="464" y="144"/>
                  </a:lnTo>
                  <a:lnTo>
                    <a:pt x="464" y="144"/>
                  </a:lnTo>
                  <a:lnTo>
                    <a:pt x="472" y="148"/>
                  </a:lnTo>
                  <a:lnTo>
                    <a:pt x="476" y="151"/>
                  </a:lnTo>
                  <a:lnTo>
                    <a:pt x="482" y="153"/>
                  </a:lnTo>
                  <a:lnTo>
                    <a:pt x="482" y="153"/>
                  </a:lnTo>
                  <a:lnTo>
                    <a:pt x="504" y="164"/>
                  </a:lnTo>
                  <a:lnTo>
                    <a:pt x="526" y="176"/>
                  </a:lnTo>
                  <a:lnTo>
                    <a:pt x="526" y="176"/>
                  </a:lnTo>
                  <a:lnTo>
                    <a:pt x="525" y="173"/>
                  </a:lnTo>
                  <a:lnTo>
                    <a:pt x="522" y="171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07" y="162"/>
                  </a:lnTo>
                  <a:lnTo>
                    <a:pt x="507" y="162"/>
                  </a:lnTo>
                  <a:lnTo>
                    <a:pt x="499" y="159"/>
                  </a:lnTo>
                  <a:lnTo>
                    <a:pt x="496" y="156"/>
                  </a:lnTo>
                  <a:lnTo>
                    <a:pt x="496" y="153"/>
                  </a:lnTo>
                  <a:lnTo>
                    <a:pt x="496" y="153"/>
                  </a:lnTo>
                  <a:lnTo>
                    <a:pt x="504" y="154"/>
                  </a:lnTo>
                  <a:lnTo>
                    <a:pt x="513" y="156"/>
                  </a:lnTo>
                  <a:lnTo>
                    <a:pt x="528" y="164"/>
                  </a:lnTo>
                  <a:lnTo>
                    <a:pt x="542" y="171"/>
                  </a:lnTo>
                  <a:lnTo>
                    <a:pt x="557" y="177"/>
                  </a:lnTo>
                  <a:lnTo>
                    <a:pt x="557" y="177"/>
                  </a:lnTo>
                  <a:lnTo>
                    <a:pt x="572" y="186"/>
                  </a:lnTo>
                  <a:lnTo>
                    <a:pt x="590" y="194"/>
                  </a:lnTo>
                  <a:lnTo>
                    <a:pt x="590" y="194"/>
                  </a:lnTo>
                  <a:lnTo>
                    <a:pt x="589" y="192"/>
                  </a:lnTo>
                  <a:lnTo>
                    <a:pt x="586" y="191"/>
                  </a:lnTo>
                  <a:lnTo>
                    <a:pt x="580" y="188"/>
                  </a:lnTo>
                  <a:lnTo>
                    <a:pt x="580" y="188"/>
                  </a:lnTo>
                  <a:lnTo>
                    <a:pt x="578" y="185"/>
                  </a:lnTo>
                  <a:lnTo>
                    <a:pt x="577" y="183"/>
                  </a:lnTo>
                  <a:lnTo>
                    <a:pt x="577" y="183"/>
                  </a:lnTo>
                  <a:lnTo>
                    <a:pt x="572" y="183"/>
                  </a:lnTo>
                  <a:lnTo>
                    <a:pt x="569" y="182"/>
                  </a:lnTo>
                  <a:lnTo>
                    <a:pt x="568" y="179"/>
                  </a:lnTo>
                  <a:lnTo>
                    <a:pt x="568" y="179"/>
                  </a:lnTo>
                  <a:lnTo>
                    <a:pt x="568" y="179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60" y="174"/>
                  </a:lnTo>
                  <a:lnTo>
                    <a:pt x="551" y="170"/>
                  </a:lnTo>
                  <a:lnTo>
                    <a:pt x="532" y="160"/>
                  </a:lnTo>
                  <a:lnTo>
                    <a:pt x="532" y="160"/>
                  </a:lnTo>
                  <a:lnTo>
                    <a:pt x="529" y="157"/>
                  </a:lnTo>
                  <a:lnTo>
                    <a:pt x="525" y="154"/>
                  </a:lnTo>
                  <a:lnTo>
                    <a:pt x="513" y="150"/>
                  </a:lnTo>
                  <a:lnTo>
                    <a:pt x="508" y="148"/>
                  </a:lnTo>
                  <a:lnTo>
                    <a:pt x="502" y="145"/>
                  </a:lnTo>
                  <a:lnTo>
                    <a:pt x="499" y="142"/>
                  </a:lnTo>
                  <a:lnTo>
                    <a:pt x="497" y="138"/>
                  </a:lnTo>
                  <a:lnTo>
                    <a:pt x="497" y="138"/>
                  </a:lnTo>
                  <a:lnTo>
                    <a:pt x="508" y="139"/>
                  </a:lnTo>
                  <a:lnTo>
                    <a:pt x="519" y="145"/>
                  </a:lnTo>
                  <a:lnTo>
                    <a:pt x="529" y="150"/>
                  </a:lnTo>
                  <a:lnTo>
                    <a:pt x="540" y="154"/>
                  </a:lnTo>
                  <a:lnTo>
                    <a:pt x="540" y="154"/>
                  </a:lnTo>
                  <a:lnTo>
                    <a:pt x="539" y="150"/>
                  </a:lnTo>
                  <a:lnTo>
                    <a:pt x="536" y="147"/>
                  </a:lnTo>
                  <a:lnTo>
                    <a:pt x="528" y="139"/>
                  </a:lnTo>
                  <a:lnTo>
                    <a:pt x="525" y="135"/>
                  </a:lnTo>
                  <a:lnTo>
                    <a:pt x="523" y="131"/>
                  </a:lnTo>
                  <a:lnTo>
                    <a:pt x="522" y="127"/>
                  </a:lnTo>
                  <a:lnTo>
                    <a:pt x="523" y="121"/>
                  </a:lnTo>
                  <a:lnTo>
                    <a:pt x="523" y="121"/>
                  </a:lnTo>
                  <a:lnTo>
                    <a:pt x="516" y="110"/>
                  </a:lnTo>
                  <a:lnTo>
                    <a:pt x="513" y="104"/>
                  </a:lnTo>
                  <a:lnTo>
                    <a:pt x="511" y="98"/>
                  </a:lnTo>
                  <a:lnTo>
                    <a:pt x="511" y="98"/>
                  </a:lnTo>
                  <a:lnTo>
                    <a:pt x="513" y="96"/>
                  </a:lnTo>
                  <a:lnTo>
                    <a:pt x="516" y="95"/>
                  </a:lnTo>
                  <a:lnTo>
                    <a:pt x="522" y="96"/>
                  </a:lnTo>
                  <a:lnTo>
                    <a:pt x="522" y="96"/>
                  </a:lnTo>
                  <a:lnTo>
                    <a:pt x="520" y="93"/>
                  </a:lnTo>
                  <a:lnTo>
                    <a:pt x="517" y="90"/>
                  </a:lnTo>
                  <a:lnTo>
                    <a:pt x="514" y="86"/>
                  </a:lnTo>
                  <a:lnTo>
                    <a:pt x="513" y="81"/>
                  </a:lnTo>
                  <a:lnTo>
                    <a:pt x="513" y="81"/>
                  </a:lnTo>
                  <a:lnTo>
                    <a:pt x="517" y="80"/>
                  </a:lnTo>
                  <a:lnTo>
                    <a:pt x="520" y="80"/>
                  </a:lnTo>
                  <a:lnTo>
                    <a:pt x="525" y="83"/>
                  </a:lnTo>
                  <a:lnTo>
                    <a:pt x="525" y="83"/>
                  </a:lnTo>
                  <a:lnTo>
                    <a:pt x="522" y="78"/>
                  </a:lnTo>
                  <a:lnTo>
                    <a:pt x="520" y="77"/>
                  </a:lnTo>
                  <a:lnTo>
                    <a:pt x="520" y="72"/>
                  </a:lnTo>
                  <a:lnTo>
                    <a:pt x="520" y="72"/>
                  </a:lnTo>
                  <a:lnTo>
                    <a:pt x="525" y="72"/>
                  </a:lnTo>
                  <a:lnTo>
                    <a:pt x="526" y="74"/>
                  </a:lnTo>
                  <a:lnTo>
                    <a:pt x="532" y="77"/>
                  </a:lnTo>
                  <a:lnTo>
                    <a:pt x="532" y="77"/>
                  </a:lnTo>
                  <a:lnTo>
                    <a:pt x="529" y="74"/>
                  </a:lnTo>
                  <a:lnTo>
                    <a:pt x="525" y="69"/>
                  </a:lnTo>
                  <a:lnTo>
                    <a:pt x="522" y="64"/>
                  </a:lnTo>
                  <a:lnTo>
                    <a:pt x="519" y="60"/>
                  </a:lnTo>
                  <a:lnTo>
                    <a:pt x="519" y="60"/>
                  </a:lnTo>
                  <a:lnTo>
                    <a:pt x="519" y="58"/>
                  </a:lnTo>
                  <a:lnTo>
                    <a:pt x="520" y="58"/>
                  </a:lnTo>
                  <a:lnTo>
                    <a:pt x="523" y="58"/>
                  </a:lnTo>
                  <a:lnTo>
                    <a:pt x="523" y="58"/>
                  </a:lnTo>
                  <a:lnTo>
                    <a:pt x="517" y="52"/>
                  </a:lnTo>
                  <a:lnTo>
                    <a:pt x="516" y="49"/>
                  </a:lnTo>
                  <a:lnTo>
                    <a:pt x="514" y="45"/>
                  </a:lnTo>
                  <a:lnTo>
                    <a:pt x="514" y="45"/>
                  </a:lnTo>
                  <a:lnTo>
                    <a:pt x="516" y="43"/>
                  </a:lnTo>
                  <a:lnTo>
                    <a:pt x="517" y="43"/>
                  </a:lnTo>
                  <a:lnTo>
                    <a:pt x="517" y="43"/>
                  </a:lnTo>
                  <a:lnTo>
                    <a:pt x="517" y="43"/>
                  </a:lnTo>
                  <a:lnTo>
                    <a:pt x="517" y="38"/>
                  </a:lnTo>
                  <a:lnTo>
                    <a:pt x="517" y="35"/>
                  </a:lnTo>
                  <a:lnTo>
                    <a:pt x="517" y="35"/>
                  </a:lnTo>
                  <a:lnTo>
                    <a:pt x="522" y="35"/>
                  </a:lnTo>
                  <a:lnTo>
                    <a:pt x="526" y="37"/>
                  </a:lnTo>
                  <a:lnTo>
                    <a:pt x="534" y="42"/>
                  </a:lnTo>
                  <a:lnTo>
                    <a:pt x="542" y="48"/>
                  </a:lnTo>
                  <a:lnTo>
                    <a:pt x="551" y="52"/>
                  </a:lnTo>
                  <a:lnTo>
                    <a:pt x="551" y="52"/>
                  </a:lnTo>
                  <a:lnTo>
                    <a:pt x="546" y="48"/>
                  </a:lnTo>
                  <a:lnTo>
                    <a:pt x="542" y="43"/>
                  </a:lnTo>
                  <a:lnTo>
                    <a:pt x="532" y="35"/>
                  </a:lnTo>
                  <a:lnTo>
                    <a:pt x="525" y="28"/>
                  </a:lnTo>
                  <a:lnTo>
                    <a:pt x="522" y="23"/>
                  </a:lnTo>
                  <a:lnTo>
                    <a:pt x="520" y="17"/>
                  </a:lnTo>
                  <a:lnTo>
                    <a:pt x="520" y="17"/>
                  </a:lnTo>
                  <a:lnTo>
                    <a:pt x="525" y="17"/>
                  </a:lnTo>
                  <a:lnTo>
                    <a:pt x="529" y="19"/>
                  </a:lnTo>
                  <a:lnTo>
                    <a:pt x="536" y="23"/>
                  </a:lnTo>
                  <a:lnTo>
                    <a:pt x="543" y="29"/>
                  </a:lnTo>
                  <a:lnTo>
                    <a:pt x="551" y="34"/>
                  </a:lnTo>
                  <a:lnTo>
                    <a:pt x="551" y="34"/>
                  </a:lnTo>
                  <a:lnTo>
                    <a:pt x="545" y="28"/>
                  </a:lnTo>
                  <a:lnTo>
                    <a:pt x="537" y="22"/>
                  </a:lnTo>
                  <a:lnTo>
                    <a:pt x="531" y="16"/>
                  </a:lnTo>
                  <a:lnTo>
                    <a:pt x="529" y="11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6" y="6"/>
                  </a:lnTo>
                  <a:lnTo>
                    <a:pt x="542" y="8"/>
                  </a:lnTo>
                  <a:lnTo>
                    <a:pt x="548" y="11"/>
                  </a:lnTo>
                  <a:lnTo>
                    <a:pt x="552" y="14"/>
                  </a:lnTo>
                  <a:lnTo>
                    <a:pt x="561" y="22"/>
                  </a:lnTo>
                  <a:lnTo>
                    <a:pt x="569" y="29"/>
                  </a:lnTo>
                  <a:lnTo>
                    <a:pt x="569" y="29"/>
                  </a:lnTo>
                  <a:lnTo>
                    <a:pt x="569" y="32"/>
                  </a:lnTo>
                  <a:lnTo>
                    <a:pt x="569" y="35"/>
                  </a:lnTo>
                  <a:lnTo>
                    <a:pt x="571" y="38"/>
                  </a:lnTo>
                  <a:lnTo>
                    <a:pt x="568" y="42"/>
                  </a:lnTo>
                  <a:lnTo>
                    <a:pt x="568" y="42"/>
                  </a:lnTo>
                  <a:lnTo>
                    <a:pt x="572" y="46"/>
                  </a:lnTo>
                  <a:lnTo>
                    <a:pt x="577" y="51"/>
                  </a:lnTo>
                  <a:lnTo>
                    <a:pt x="577" y="51"/>
                  </a:lnTo>
                  <a:lnTo>
                    <a:pt x="577" y="52"/>
                  </a:lnTo>
                  <a:lnTo>
                    <a:pt x="575" y="52"/>
                  </a:lnTo>
                  <a:lnTo>
                    <a:pt x="575" y="54"/>
                  </a:lnTo>
                  <a:lnTo>
                    <a:pt x="575" y="55"/>
                  </a:lnTo>
                  <a:lnTo>
                    <a:pt x="575" y="55"/>
                  </a:lnTo>
                  <a:lnTo>
                    <a:pt x="566" y="52"/>
                  </a:lnTo>
                  <a:lnTo>
                    <a:pt x="560" y="48"/>
                  </a:lnTo>
                  <a:lnTo>
                    <a:pt x="548" y="40"/>
                  </a:lnTo>
                  <a:lnTo>
                    <a:pt x="548" y="40"/>
                  </a:lnTo>
                  <a:lnTo>
                    <a:pt x="554" y="48"/>
                  </a:lnTo>
                  <a:lnTo>
                    <a:pt x="563" y="55"/>
                  </a:lnTo>
                  <a:lnTo>
                    <a:pt x="571" y="63"/>
                  </a:lnTo>
                  <a:lnTo>
                    <a:pt x="578" y="72"/>
                  </a:lnTo>
                  <a:lnTo>
                    <a:pt x="578" y="72"/>
                  </a:lnTo>
                  <a:lnTo>
                    <a:pt x="578" y="72"/>
                  </a:lnTo>
                  <a:lnTo>
                    <a:pt x="578" y="74"/>
                  </a:lnTo>
                  <a:lnTo>
                    <a:pt x="577" y="74"/>
                  </a:lnTo>
                  <a:lnTo>
                    <a:pt x="577" y="75"/>
                  </a:lnTo>
                  <a:lnTo>
                    <a:pt x="577" y="75"/>
                  </a:lnTo>
                  <a:lnTo>
                    <a:pt x="572" y="75"/>
                  </a:lnTo>
                  <a:lnTo>
                    <a:pt x="569" y="74"/>
                  </a:lnTo>
                  <a:lnTo>
                    <a:pt x="565" y="71"/>
                  </a:lnTo>
                  <a:lnTo>
                    <a:pt x="560" y="66"/>
                  </a:lnTo>
                  <a:lnTo>
                    <a:pt x="554" y="64"/>
                  </a:lnTo>
                  <a:lnTo>
                    <a:pt x="554" y="64"/>
                  </a:lnTo>
                  <a:lnTo>
                    <a:pt x="546" y="58"/>
                  </a:lnTo>
                  <a:lnTo>
                    <a:pt x="539" y="52"/>
                  </a:lnTo>
                  <a:lnTo>
                    <a:pt x="539" y="52"/>
                  </a:lnTo>
                  <a:lnTo>
                    <a:pt x="548" y="61"/>
                  </a:lnTo>
                  <a:lnTo>
                    <a:pt x="557" y="71"/>
                  </a:lnTo>
                  <a:lnTo>
                    <a:pt x="578" y="89"/>
                  </a:lnTo>
                  <a:lnTo>
                    <a:pt x="578" y="89"/>
                  </a:lnTo>
                  <a:lnTo>
                    <a:pt x="578" y="90"/>
                  </a:lnTo>
                  <a:lnTo>
                    <a:pt x="577" y="92"/>
                  </a:lnTo>
                  <a:lnTo>
                    <a:pt x="575" y="93"/>
                  </a:lnTo>
                  <a:lnTo>
                    <a:pt x="575" y="93"/>
                  </a:lnTo>
                  <a:lnTo>
                    <a:pt x="580" y="98"/>
                  </a:lnTo>
                  <a:lnTo>
                    <a:pt x="587" y="103"/>
                  </a:lnTo>
                  <a:lnTo>
                    <a:pt x="592" y="109"/>
                  </a:lnTo>
                  <a:lnTo>
                    <a:pt x="593" y="112"/>
                  </a:lnTo>
                  <a:lnTo>
                    <a:pt x="592" y="116"/>
                  </a:lnTo>
                  <a:lnTo>
                    <a:pt x="592" y="116"/>
                  </a:lnTo>
                  <a:lnTo>
                    <a:pt x="587" y="116"/>
                  </a:lnTo>
                  <a:lnTo>
                    <a:pt x="583" y="115"/>
                  </a:lnTo>
                  <a:lnTo>
                    <a:pt x="574" y="109"/>
                  </a:lnTo>
                  <a:lnTo>
                    <a:pt x="566" y="104"/>
                  </a:lnTo>
                  <a:lnTo>
                    <a:pt x="557" y="99"/>
                  </a:lnTo>
                  <a:lnTo>
                    <a:pt x="557" y="99"/>
                  </a:lnTo>
                  <a:lnTo>
                    <a:pt x="560" y="104"/>
                  </a:lnTo>
                  <a:lnTo>
                    <a:pt x="565" y="107"/>
                  </a:lnTo>
                  <a:lnTo>
                    <a:pt x="571" y="112"/>
                  </a:lnTo>
                  <a:lnTo>
                    <a:pt x="575" y="118"/>
                  </a:lnTo>
                  <a:lnTo>
                    <a:pt x="575" y="118"/>
                  </a:lnTo>
                  <a:lnTo>
                    <a:pt x="583" y="122"/>
                  </a:lnTo>
                  <a:lnTo>
                    <a:pt x="590" y="130"/>
                  </a:lnTo>
                  <a:lnTo>
                    <a:pt x="590" y="130"/>
                  </a:lnTo>
                  <a:lnTo>
                    <a:pt x="600" y="136"/>
                  </a:lnTo>
                  <a:lnTo>
                    <a:pt x="603" y="139"/>
                  </a:lnTo>
                  <a:lnTo>
                    <a:pt x="606" y="144"/>
                  </a:lnTo>
                  <a:lnTo>
                    <a:pt x="606" y="144"/>
                  </a:lnTo>
                  <a:lnTo>
                    <a:pt x="603" y="145"/>
                  </a:lnTo>
                  <a:lnTo>
                    <a:pt x="600" y="145"/>
                  </a:lnTo>
                  <a:lnTo>
                    <a:pt x="593" y="142"/>
                  </a:lnTo>
                  <a:lnTo>
                    <a:pt x="586" y="133"/>
                  </a:lnTo>
                  <a:lnTo>
                    <a:pt x="586" y="133"/>
                  </a:lnTo>
                  <a:lnTo>
                    <a:pt x="574" y="127"/>
                  </a:lnTo>
                  <a:lnTo>
                    <a:pt x="569" y="122"/>
                  </a:lnTo>
                  <a:lnTo>
                    <a:pt x="565" y="118"/>
                  </a:lnTo>
                  <a:lnTo>
                    <a:pt x="565" y="118"/>
                  </a:lnTo>
                  <a:lnTo>
                    <a:pt x="555" y="112"/>
                  </a:lnTo>
                  <a:lnTo>
                    <a:pt x="548" y="106"/>
                  </a:lnTo>
                  <a:lnTo>
                    <a:pt x="531" y="93"/>
                  </a:lnTo>
                  <a:lnTo>
                    <a:pt x="531" y="93"/>
                  </a:lnTo>
                  <a:lnTo>
                    <a:pt x="545" y="109"/>
                  </a:lnTo>
                  <a:lnTo>
                    <a:pt x="561" y="121"/>
                  </a:lnTo>
                  <a:lnTo>
                    <a:pt x="578" y="133"/>
                  </a:lnTo>
                  <a:lnTo>
                    <a:pt x="593" y="147"/>
                  </a:lnTo>
                  <a:lnTo>
                    <a:pt x="593" y="147"/>
                  </a:lnTo>
                  <a:lnTo>
                    <a:pt x="592" y="151"/>
                  </a:lnTo>
                  <a:lnTo>
                    <a:pt x="592" y="151"/>
                  </a:lnTo>
                  <a:lnTo>
                    <a:pt x="572" y="139"/>
                  </a:lnTo>
                  <a:lnTo>
                    <a:pt x="555" y="125"/>
                  </a:lnTo>
                  <a:lnTo>
                    <a:pt x="537" y="112"/>
                  </a:lnTo>
                  <a:lnTo>
                    <a:pt x="528" y="106"/>
                  </a:lnTo>
                  <a:lnTo>
                    <a:pt x="517" y="101"/>
                  </a:lnTo>
                  <a:lnTo>
                    <a:pt x="517" y="101"/>
                  </a:lnTo>
                  <a:lnTo>
                    <a:pt x="523" y="112"/>
                  </a:lnTo>
                  <a:lnTo>
                    <a:pt x="526" y="116"/>
                  </a:lnTo>
                  <a:lnTo>
                    <a:pt x="531" y="119"/>
                  </a:lnTo>
                  <a:lnTo>
                    <a:pt x="531" y="119"/>
                  </a:lnTo>
                  <a:lnTo>
                    <a:pt x="537" y="124"/>
                  </a:lnTo>
                  <a:lnTo>
                    <a:pt x="543" y="125"/>
                  </a:lnTo>
                  <a:lnTo>
                    <a:pt x="543" y="125"/>
                  </a:lnTo>
                  <a:lnTo>
                    <a:pt x="561" y="138"/>
                  </a:lnTo>
                  <a:lnTo>
                    <a:pt x="569" y="145"/>
                  </a:lnTo>
                  <a:lnTo>
                    <a:pt x="577" y="153"/>
                  </a:lnTo>
                  <a:lnTo>
                    <a:pt x="577" y="153"/>
                  </a:lnTo>
                  <a:lnTo>
                    <a:pt x="581" y="159"/>
                  </a:lnTo>
                  <a:lnTo>
                    <a:pt x="583" y="162"/>
                  </a:lnTo>
                  <a:lnTo>
                    <a:pt x="581" y="165"/>
                  </a:lnTo>
                  <a:lnTo>
                    <a:pt x="581" y="165"/>
                  </a:lnTo>
                  <a:lnTo>
                    <a:pt x="577" y="164"/>
                  </a:lnTo>
                  <a:lnTo>
                    <a:pt x="574" y="162"/>
                  </a:lnTo>
                  <a:lnTo>
                    <a:pt x="566" y="157"/>
                  </a:lnTo>
                  <a:lnTo>
                    <a:pt x="566" y="157"/>
                  </a:lnTo>
                  <a:lnTo>
                    <a:pt x="549" y="144"/>
                  </a:lnTo>
                  <a:lnTo>
                    <a:pt x="531" y="128"/>
                  </a:lnTo>
                  <a:lnTo>
                    <a:pt x="531" y="128"/>
                  </a:lnTo>
                  <a:lnTo>
                    <a:pt x="532" y="131"/>
                  </a:lnTo>
                  <a:lnTo>
                    <a:pt x="534" y="135"/>
                  </a:lnTo>
                  <a:lnTo>
                    <a:pt x="537" y="138"/>
                  </a:lnTo>
                  <a:lnTo>
                    <a:pt x="539" y="141"/>
                  </a:lnTo>
                  <a:lnTo>
                    <a:pt x="539" y="141"/>
                  </a:lnTo>
                  <a:lnTo>
                    <a:pt x="554" y="159"/>
                  </a:lnTo>
                  <a:lnTo>
                    <a:pt x="563" y="168"/>
                  </a:lnTo>
                  <a:lnTo>
                    <a:pt x="574" y="174"/>
                  </a:lnTo>
                  <a:lnTo>
                    <a:pt x="574" y="174"/>
                  </a:lnTo>
                  <a:lnTo>
                    <a:pt x="583" y="179"/>
                  </a:lnTo>
                  <a:lnTo>
                    <a:pt x="592" y="183"/>
                  </a:lnTo>
                  <a:lnTo>
                    <a:pt x="601" y="189"/>
                  </a:lnTo>
                  <a:lnTo>
                    <a:pt x="612" y="194"/>
                  </a:lnTo>
                  <a:lnTo>
                    <a:pt x="612" y="194"/>
                  </a:lnTo>
                  <a:lnTo>
                    <a:pt x="610" y="192"/>
                  </a:lnTo>
                  <a:lnTo>
                    <a:pt x="609" y="189"/>
                  </a:lnTo>
                  <a:lnTo>
                    <a:pt x="607" y="186"/>
                  </a:lnTo>
                  <a:lnTo>
                    <a:pt x="607" y="183"/>
                  </a:lnTo>
                  <a:lnTo>
                    <a:pt x="607" y="183"/>
                  </a:lnTo>
                  <a:lnTo>
                    <a:pt x="612" y="183"/>
                  </a:lnTo>
                  <a:lnTo>
                    <a:pt x="616" y="185"/>
                  </a:lnTo>
                  <a:lnTo>
                    <a:pt x="622" y="189"/>
                  </a:lnTo>
                  <a:lnTo>
                    <a:pt x="630" y="196"/>
                  </a:lnTo>
                  <a:lnTo>
                    <a:pt x="638" y="200"/>
                  </a:lnTo>
                  <a:lnTo>
                    <a:pt x="638" y="200"/>
                  </a:lnTo>
                  <a:lnTo>
                    <a:pt x="635" y="196"/>
                  </a:lnTo>
                  <a:lnTo>
                    <a:pt x="632" y="191"/>
                  </a:lnTo>
                  <a:lnTo>
                    <a:pt x="622" y="183"/>
                  </a:lnTo>
                  <a:lnTo>
                    <a:pt x="612" y="177"/>
                  </a:lnTo>
                  <a:lnTo>
                    <a:pt x="609" y="173"/>
                  </a:lnTo>
                  <a:lnTo>
                    <a:pt x="607" y="167"/>
                  </a:lnTo>
                  <a:lnTo>
                    <a:pt x="607" y="167"/>
                  </a:lnTo>
                  <a:lnTo>
                    <a:pt x="613" y="167"/>
                  </a:lnTo>
                  <a:lnTo>
                    <a:pt x="619" y="167"/>
                  </a:lnTo>
                  <a:lnTo>
                    <a:pt x="619" y="167"/>
                  </a:lnTo>
                  <a:lnTo>
                    <a:pt x="621" y="164"/>
                  </a:lnTo>
                  <a:lnTo>
                    <a:pt x="622" y="160"/>
                  </a:lnTo>
                  <a:lnTo>
                    <a:pt x="622" y="160"/>
                  </a:lnTo>
                  <a:lnTo>
                    <a:pt x="630" y="160"/>
                  </a:lnTo>
                  <a:lnTo>
                    <a:pt x="633" y="160"/>
                  </a:lnTo>
                  <a:lnTo>
                    <a:pt x="636" y="162"/>
                  </a:lnTo>
                  <a:lnTo>
                    <a:pt x="636" y="162"/>
                  </a:lnTo>
                  <a:lnTo>
                    <a:pt x="633" y="156"/>
                  </a:lnTo>
                  <a:lnTo>
                    <a:pt x="630" y="151"/>
                  </a:lnTo>
                  <a:lnTo>
                    <a:pt x="627" y="147"/>
                  </a:lnTo>
                  <a:lnTo>
                    <a:pt x="627" y="139"/>
                  </a:lnTo>
                  <a:lnTo>
                    <a:pt x="627" y="139"/>
                  </a:lnTo>
                  <a:lnTo>
                    <a:pt x="632" y="139"/>
                  </a:lnTo>
                  <a:lnTo>
                    <a:pt x="635" y="139"/>
                  </a:lnTo>
                  <a:lnTo>
                    <a:pt x="641" y="142"/>
                  </a:lnTo>
                  <a:lnTo>
                    <a:pt x="641" y="142"/>
                  </a:lnTo>
                  <a:lnTo>
                    <a:pt x="636" y="136"/>
                  </a:lnTo>
                  <a:lnTo>
                    <a:pt x="635" y="130"/>
                  </a:lnTo>
                  <a:lnTo>
                    <a:pt x="635" y="128"/>
                  </a:lnTo>
                  <a:lnTo>
                    <a:pt x="636" y="125"/>
                  </a:lnTo>
                  <a:lnTo>
                    <a:pt x="636" y="125"/>
                  </a:lnTo>
                  <a:lnTo>
                    <a:pt x="641" y="127"/>
                  </a:lnTo>
                  <a:lnTo>
                    <a:pt x="642" y="128"/>
                  </a:lnTo>
                  <a:lnTo>
                    <a:pt x="642" y="128"/>
                  </a:lnTo>
                  <a:lnTo>
                    <a:pt x="638" y="121"/>
                  </a:lnTo>
                  <a:lnTo>
                    <a:pt x="636" y="116"/>
                  </a:lnTo>
                  <a:lnTo>
                    <a:pt x="635" y="112"/>
                  </a:lnTo>
                  <a:lnTo>
                    <a:pt x="635" y="112"/>
                  </a:lnTo>
                  <a:lnTo>
                    <a:pt x="641" y="112"/>
                  </a:lnTo>
                  <a:lnTo>
                    <a:pt x="645" y="113"/>
                  </a:lnTo>
                  <a:lnTo>
                    <a:pt x="648" y="115"/>
                  </a:lnTo>
                  <a:lnTo>
                    <a:pt x="653" y="118"/>
                  </a:lnTo>
                  <a:lnTo>
                    <a:pt x="659" y="125"/>
                  </a:lnTo>
                  <a:lnTo>
                    <a:pt x="667" y="130"/>
                  </a:lnTo>
                  <a:lnTo>
                    <a:pt x="667" y="130"/>
                  </a:lnTo>
                  <a:lnTo>
                    <a:pt x="661" y="122"/>
                  </a:lnTo>
                  <a:lnTo>
                    <a:pt x="654" y="115"/>
                  </a:lnTo>
                  <a:lnTo>
                    <a:pt x="647" y="107"/>
                  </a:lnTo>
                  <a:lnTo>
                    <a:pt x="644" y="103"/>
                  </a:lnTo>
                  <a:lnTo>
                    <a:pt x="642" y="96"/>
                  </a:lnTo>
                  <a:lnTo>
                    <a:pt x="642" y="96"/>
                  </a:lnTo>
                  <a:lnTo>
                    <a:pt x="647" y="96"/>
                  </a:lnTo>
                  <a:lnTo>
                    <a:pt x="650" y="98"/>
                  </a:lnTo>
                  <a:lnTo>
                    <a:pt x="650" y="98"/>
                  </a:lnTo>
                  <a:lnTo>
                    <a:pt x="650" y="96"/>
                  </a:lnTo>
                  <a:lnTo>
                    <a:pt x="650" y="93"/>
                  </a:lnTo>
                  <a:lnTo>
                    <a:pt x="648" y="92"/>
                  </a:lnTo>
                  <a:lnTo>
                    <a:pt x="648" y="89"/>
                  </a:lnTo>
                  <a:lnTo>
                    <a:pt x="648" y="89"/>
                  </a:lnTo>
                  <a:lnTo>
                    <a:pt x="654" y="87"/>
                  </a:lnTo>
                  <a:lnTo>
                    <a:pt x="659" y="90"/>
                  </a:lnTo>
                  <a:lnTo>
                    <a:pt x="667" y="95"/>
                  </a:lnTo>
                  <a:lnTo>
                    <a:pt x="667" y="95"/>
                  </a:lnTo>
                  <a:lnTo>
                    <a:pt x="662" y="89"/>
                  </a:lnTo>
                  <a:lnTo>
                    <a:pt x="658" y="83"/>
                  </a:lnTo>
                  <a:lnTo>
                    <a:pt x="653" y="77"/>
                  </a:lnTo>
                  <a:lnTo>
                    <a:pt x="651" y="72"/>
                  </a:lnTo>
                  <a:lnTo>
                    <a:pt x="650" y="67"/>
                  </a:lnTo>
                  <a:lnTo>
                    <a:pt x="650" y="67"/>
                  </a:lnTo>
                  <a:lnTo>
                    <a:pt x="656" y="69"/>
                  </a:lnTo>
                  <a:lnTo>
                    <a:pt x="661" y="72"/>
                  </a:lnTo>
                  <a:lnTo>
                    <a:pt x="667" y="80"/>
                  </a:lnTo>
                  <a:lnTo>
                    <a:pt x="667" y="80"/>
                  </a:lnTo>
                  <a:lnTo>
                    <a:pt x="673" y="87"/>
                  </a:lnTo>
                  <a:lnTo>
                    <a:pt x="679" y="95"/>
                  </a:lnTo>
                  <a:lnTo>
                    <a:pt x="679" y="95"/>
                  </a:lnTo>
                  <a:lnTo>
                    <a:pt x="676" y="90"/>
                  </a:lnTo>
                  <a:lnTo>
                    <a:pt x="673" y="86"/>
                  </a:lnTo>
                  <a:lnTo>
                    <a:pt x="665" y="77"/>
                  </a:lnTo>
                  <a:lnTo>
                    <a:pt x="659" y="67"/>
                  </a:lnTo>
                  <a:lnTo>
                    <a:pt x="658" y="63"/>
                  </a:lnTo>
                  <a:lnTo>
                    <a:pt x="658" y="57"/>
                  </a:lnTo>
                  <a:lnTo>
                    <a:pt x="658" y="57"/>
                  </a:lnTo>
                  <a:lnTo>
                    <a:pt x="661" y="58"/>
                  </a:lnTo>
                  <a:lnTo>
                    <a:pt x="664" y="58"/>
                  </a:lnTo>
                  <a:lnTo>
                    <a:pt x="665" y="58"/>
                  </a:lnTo>
                  <a:lnTo>
                    <a:pt x="668" y="58"/>
                  </a:lnTo>
                  <a:lnTo>
                    <a:pt x="668" y="58"/>
                  </a:lnTo>
                  <a:lnTo>
                    <a:pt x="679" y="67"/>
                  </a:lnTo>
                  <a:lnTo>
                    <a:pt x="690" y="80"/>
                  </a:lnTo>
                  <a:lnTo>
                    <a:pt x="708" y="101"/>
                  </a:lnTo>
                  <a:lnTo>
                    <a:pt x="708" y="101"/>
                  </a:lnTo>
                  <a:lnTo>
                    <a:pt x="703" y="93"/>
                  </a:lnTo>
                  <a:lnTo>
                    <a:pt x="699" y="87"/>
                  </a:lnTo>
                  <a:lnTo>
                    <a:pt x="688" y="74"/>
                  </a:lnTo>
                  <a:lnTo>
                    <a:pt x="677" y="58"/>
                  </a:lnTo>
                  <a:lnTo>
                    <a:pt x="673" y="51"/>
                  </a:lnTo>
                  <a:lnTo>
                    <a:pt x="670" y="42"/>
                  </a:lnTo>
                  <a:lnTo>
                    <a:pt x="670" y="42"/>
                  </a:lnTo>
                  <a:lnTo>
                    <a:pt x="673" y="42"/>
                  </a:lnTo>
                  <a:lnTo>
                    <a:pt x="674" y="42"/>
                  </a:lnTo>
                  <a:lnTo>
                    <a:pt x="674" y="42"/>
                  </a:lnTo>
                  <a:lnTo>
                    <a:pt x="673" y="31"/>
                  </a:lnTo>
                  <a:lnTo>
                    <a:pt x="673" y="31"/>
                  </a:lnTo>
                  <a:lnTo>
                    <a:pt x="674" y="29"/>
                  </a:lnTo>
                  <a:lnTo>
                    <a:pt x="677" y="29"/>
                  </a:lnTo>
                  <a:lnTo>
                    <a:pt x="677" y="29"/>
                  </a:lnTo>
                  <a:lnTo>
                    <a:pt x="679" y="28"/>
                  </a:lnTo>
                  <a:lnTo>
                    <a:pt x="679" y="28"/>
                  </a:lnTo>
                  <a:lnTo>
                    <a:pt x="679" y="26"/>
                  </a:lnTo>
                  <a:lnTo>
                    <a:pt x="679" y="25"/>
                  </a:lnTo>
                  <a:lnTo>
                    <a:pt x="679" y="25"/>
                  </a:lnTo>
                  <a:lnTo>
                    <a:pt x="682" y="23"/>
                  </a:lnTo>
                  <a:lnTo>
                    <a:pt x="685" y="25"/>
                  </a:lnTo>
                  <a:lnTo>
                    <a:pt x="685" y="25"/>
                  </a:lnTo>
                  <a:lnTo>
                    <a:pt x="683" y="20"/>
                  </a:lnTo>
                  <a:lnTo>
                    <a:pt x="682" y="17"/>
                  </a:lnTo>
                  <a:lnTo>
                    <a:pt x="682" y="13"/>
                  </a:lnTo>
                  <a:lnTo>
                    <a:pt x="686" y="10"/>
                  </a:lnTo>
                  <a:lnTo>
                    <a:pt x="686" y="10"/>
                  </a:lnTo>
                  <a:lnTo>
                    <a:pt x="688" y="10"/>
                  </a:lnTo>
                  <a:lnTo>
                    <a:pt x="688" y="11"/>
                  </a:lnTo>
                  <a:lnTo>
                    <a:pt x="690" y="14"/>
                  </a:lnTo>
                  <a:lnTo>
                    <a:pt x="690" y="14"/>
                  </a:lnTo>
                  <a:lnTo>
                    <a:pt x="700" y="26"/>
                  </a:lnTo>
                  <a:lnTo>
                    <a:pt x="705" y="32"/>
                  </a:lnTo>
                  <a:lnTo>
                    <a:pt x="708" y="40"/>
                  </a:lnTo>
                  <a:lnTo>
                    <a:pt x="708" y="40"/>
                  </a:lnTo>
                  <a:lnTo>
                    <a:pt x="705" y="42"/>
                  </a:lnTo>
                  <a:lnTo>
                    <a:pt x="703" y="43"/>
                  </a:lnTo>
                  <a:lnTo>
                    <a:pt x="703" y="45"/>
                  </a:lnTo>
                  <a:lnTo>
                    <a:pt x="703" y="45"/>
                  </a:lnTo>
                  <a:lnTo>
                    <a:pt x="705" y="51"/>
                  </a:lnTo>
                  <a:lnTo>
                    <a:pt x="703" y="54"/>
                  </a:lnTo>
                  <a:lnTo>
                    <a:pt x="700" y="55"/>
                  </a:lnTo>
                  <a:lnTo>
                    <a:pt x="700" y="55"/>
                  </a:lnTo>
                  <a:lnTo>
                    <a:pt x="705" y="61"/>
                  </a:lnTo>
                  <a:lnTo>
                    <a:pt x="708" y="69"/>
                  </a:lnTo>
                  <a:lnTo>
                    <a:pt x="708" y="69"/>
                  </a:lnTo>
                  <a:lnTo>
                    <a:pt x="706" y="71"/>
                  </a:lnTo>
                  <a:lnTo>
                    <a:pt x="706" y="72"/>
                  </a:lnTo>
                  <a:lnTo>
                    <a:pt x="703" y="72"/>
                  </a:lnTo>
                  <a:lnTo>
                    <a:pt x="703" y="72"/>
                  </a:lnTo>
                  <a:lnTo>
                    <a:pt x="708" y="81"/>
                  </a:lnTo>
                  <a:lnTo>
                    <a:pt x="708" y="81"/>
                  </a:lnTo>
                  <a:lnTo>
                    <a:pt x="708" y="83"/>
                  </a:lnTo>
                  <a:lnTo>
                    <a:pt x="706" y="83"/>
                  </a:lnTo>
                  <a:lnTo>
                    <a:pt x="705" y="84"/>
                  </a:lnTo>
                  <a:lnTo>
                    <a:pt x="705" y="84"/>
                  </a:lnTo>
                  <a:lnTo>
                    <a:pt x="709" y="93"/>
                  </a:lnTo>
                  <a:lnTo>
                    <a:pt x="715" y="101"/>
                  </a:lnTo>
                  <a:lnTo>
                    <a:pt x="720" y="110"/>
                  </a:lnTo>
                  <a:lnTo>
                    <a:pt x="722" y="115"/>
                  </a:lnTo>
                  <a:lnTo>
                    <a:pt x="723" y="119"/>
                  </a:lnTo>
                  <a:lnTo>
                    <a:pt x="723" y="119"/>
                  </a:lnTo>
                  <a:lnTo>
                    <a:pt x="720" y="121"/>
                  </a:lnTo>
                  <a:lnTo>
                    <a:pt x="717" y="119"/>
                  </a:lnTo>
                  <a:lnTo>
                    <a:pt x="712" y="115"/>
                  </a:lnTo>
                  <a:lnTo>
                    <a:pt x="712" y="115"/>
                  </a:lnTo>
                  <a:lnTo>
                    <a:pt x="711" y="116"/>
                  </a:lnTo>
                  <a:lnTo>
                    <a:pt x="708" y="118"/>
                  </a:lnTo>
                  <a:lnTo>
                    <a:pt x="708" y="118"/>
                  </a:lnTo>
                  <a:lnTo>
                    <a:pt x="697" y="106"/>
                  </a:lnTo>
                  <a:lnTo>
                    <a:pt x="693" y="101"/>
                  </a:lnTo>
                  <a:lnTo>
                    <a:pt x="688" y="95"/>
                  </a:lnTo>
                  <a:lnTo>
                    <a:pt x="688" y="95"/>
                  </a:lnTo>
                  <a:lnTo>
                    <a:pt x="694" y="106"/>
                  </a:lnTo>
                  <a:lnTo>
                    <a:pt x="702" y="116"/>
                  </a:lnTo>
                  <a:lnTo>
                    <a:pt x="709" y="125"/>
                  </a:lnTo>
                  <a:lnTo>
                    <a:pt x="715" y="136"/>
                  </a:lnTo>
                  <a:lnTo>
                    <a:pt x="715" y="136"/>
                  </a:lnTo>
                  <a:lnTo>
                    <a:pt x="714" y="139"/>
                  </a:lnTo>
                  <a:lnTo>
                    <a:pt x="715" y="142"/>
                  </a:lnTo>
                  <a:lnTo>
                    <a:pt x="717" y="148"/>
                  </a:lnTo>
                  <a:lnTo>
                    <a:pt x="717" y="148"/>
                  </a:lnTo>
                  <a:lnTo>
                    <a:pt x="715" y="148"/>
                  </a:lnTo>
                  <a:lnTo>
                    <a:pt x="715" y="150"/>
                  </a:lnTo>
                  <a:lnTo>
                    <a:pt x="715" y="150"/>
                  </a:lnTo>
                  <a:lnTo>
                    <a:pt x="703" y="142"/>
                  </a:lnTo>
                  <a:lnTo>
                    <a:pt x="694" y="131"/>
                  </a:lnTo>
                  <a:lnTo>
                    <a:pt x="686" y="121"/>
                  </a:lnTo>
                  <a:lnTo>
                    <a:pt x="676" y="112"/>
                  </a:lnTo>
                  <a:lnTo>
                    <a:pt x="676" y="112"/>
                  </a:lnTo>
                  <a:lnTo>
                    <a:pt x="676" y="110"/>
                  </a:lnTo>
                  <a:lnTo>
                    <a:pt x="676" y="109"/>
                  </a:lnTo>
                  <a:lnTo>
                    <a:pt x="676" y="109"/>
                  </a:lnTo>
                  <a:lnTo>
                    <a:pt x="671" y="106"/>
                  </a:lnTo>
                  <a:lnTo>
                    <a:pt x="667" y="103"/>
                  </a:lnTo>
                  <a:lnTo>
                    <a:pt x="659" y="95"/>
                  </a:lnTo>
                  <a:lnTo>
                    <a:pt x="659" y="95"/>
                  </a:lnTo>
                  <a:lnTo>
                    <a:pt x="661" y="99"/>
                  </a:lnTo>
                  <a:lnTo>
                    <a:pt x="664" y="104"/>
                  </a:lnTo>
                  <a:lnTo>
                    <a:pt x="670" y="113"/>
                  </a:lnTo>
                  <a:lnTo>
                    <a:pt x="670" y="113"/>
                  </a:lnTo>
                  <a:lnTo>
                    <a:pt x="683" y="128"/>
                  </a:lnTo>
                  <a:lnTo>
                    <a:pt x="697" y="142"/>
                  </a:lnTo>
                  <a:lnTo>
                    <a:pt x="711" y="157"/>
                  </a:lnTo>
                  <a:lnTo>
                    <a:pt x="717" y="165"/>
                  </a:lnTo>
                  <a:lnTo>
                    <a:pt x="723" y="174"/>
                  </a:lnTo>
                  <a:lnTo>
                    <a:pt x="723" y="174"/>
                  </a:lnTo>
                  <a:lnTo>
                    <a:pt x="722" y="174"/>
                  </a:lnTo>
                  <a:lnTo>
                    <a:pt x="720" y="176"/>
                  </a:lnTo>
                  <a:lnTo>
                    <a:pt x="720" y="176"/>
                  </a:lnTo>
                  <a:lnTo>
                    <a:pt x="715" y="174"/>
                  </a:lnTo>
                  <a:lnTo>
                    <a:pt x="714" y="171"/>
                  </a:lnTo>
                  <a:lnTo>
                    <a:pt x="711" y="168"/>
                  </a:lnTo>
                  <a:lnTo>
                    <a:pt x="709" y="165"/>
                  </a:lnTo>
                  <a:lnTo>
                    <a:pt x="709" y="165"/>
                  </a:lnTo>
                  <a:lnTo>
                    <a:pt x="731" y="200"/>
                  </a:lnTo>
                  <a:lnTo>
                    <a:pt x="731" y="200"/>
                  </a:lnTo>
                  <a:lnTo>
                    <a:pt x="729" y="202"/>
                  </a:lnTo>
                  <a:lnTo>
                    <a:pt x="728" y="203"/>
                  </a:lnTo>
                  <a:lnTo>
                    <a:pt x="728" y="203"/>
                  </a:lnTo>
                  <a:lnTo>
                    <a:pt x="731" y="208"/>
                  </a:lnTo>
                  <a:lnTo>
                    <a:pt x="732" y="214"/>
                  </a:lnTo>
                  <a:lnTo>
                    <a:pt x="732" y="214"/>
                  </a:lnTo>
                  <a:lnTo>
                    <a:pt x="731" y="215"/>
                  </a:lnTo>
                  <a:lnTo>
                    <a:pt x="729" y="215"/>
                  </a:lnTo>
                  <a:lnTo>
                    <a:pt x="725" y="215"/>
                  </a:lnTo>
                  <a:lnTo>
                    <a:pt x="720" y="214"/>
                  </a:lnTo>
                  <a:lnTo>
                    <a:pt x="715" y="211"/>
                  </a:lnTo>
                  <a:lnTo>
                    <a:pt x="715" y="211"/>
                  </a:lnTo>
                  <a:lnTo>
                    <a:pt x="700" y="196"/>
                  </a:lnTo>
                  <a:lnTo>
                    <a:pt x="685" y="180"/>
                  </a:lnTo>
                  <a:lnTo>
                    <a:pt x="685" y="180"/>
                  </a:lnTo>
                  <a:lnTo>
                    <a:pt x="686" y="185"/>
                  </a:lnTo>
                  <a:lnTo>
                    <a:pt x="690" y="188"/>
                  </a:lnTo>
                  <a:lnTo>
                    <a:pt x="690" y="188"/>
                  </a:lnTo>
                  <a:lnTo>
                    <a:pt x="711" y="208"/>
                  </a:lnTo>
                  <a:lnTo>
                    <a:pt x="720" y="218"/>
                  </a:lnTo>
                  <a:lnTo>
                    <a:pt x="725" y="225"/>
                  </a:lnTo>
                  <a:lnTo>
                    <a:pt x="728" y="231"/>
                  </a:lnTo>
                  <a:lnTo>
                    <a:pt x="728" y="231"/>
                  </a:lnTo>
                  <a:lnTo>
                    <a:pt x="725" y="232"/>
                  </a:lnTo>
                  <a:lnTo>
                    <a:pt x="722" y="231"/>
                  </a:lnTo>
                  <a:lnTo>
                    <a:pt x="719" y="229"/>
                  </a:lnTo>
                  <a:lnTo>
                    <a:pt x="717" y="226"/>
                  </a:lnTo>
                  <a:lnTo>
                    <a:pt x="717" y="226"/>
                  </a:lnTo>
                  <a:lnTo>
                    <a:pt x="706" y="220"/>
                  </a:lnTo>
                  <a:lnTo>
                    <a:pt x="697" y="212"/>
                  </a:lnTo>
                  <a:lnTo>
                    <a:pt x="688" y="205"/>
                  </a:lnTo>
                  <a:lnTo>
                    <a:pt x="677" y="197"/>
                  </a:lnTo>
                  <a:lnTo>
                    <a:pt x="677" y="197"/>
                  </a:lnTo>
                  <a:lnTo>
                    <a:pt x="677" y="196"/>
                  </a:lnTo>
                  <a:lnTo>
                    <a:pt x="676" y="194"/>
                  </a:lnTo>
                  <a:lnTo>
                    <a:pt x="676" y="194"/>
                  </a:lnTo>
                  <a:lnTo>
                    <a:pt x="673" y="192"/>
                  </a:lnTo>
                  <a:lnTo>
                    <a:pt x="670" y="191"/>
                  </a:lnTo>
                  <a:lnTo>
                    <a:pt x="664" y="186"/>
                  </a:lnTo>
                  <a:lnTo>
                    <a:pt x="664" y="186"/>
                  </a:lnTo>
                  <a:lnTo>
                    <a:pt x="665" y="189"/>
                  </a:lnTo>
                  <a:lnTo>
                    <a:pt x="668" y="194"/>
                  </a:lnTo>
                  <a:lnTo>
                    <a:pt x="676" y="200"/>
                  </a:lnTo>
                  <a:lnTo>
                    <a:pt x="676" y="200"/>
                  </a:lnTo>
                  <a:lnTo>
                    <a:pt x="700" y="223"/>
                  </a:lnTo>
                  <a:lnTo>
                    <a:pt x="726" y="246"/>
                  </a:lnTo>
                  <a:lnTo>
                    <a:pt x="726" y="246"/>
                  </a:lnTo>
                  <a:lnTo>
                    <a:pt x="726" y="241"/>
                  </a:lnTo>
                  <a:lnTo>
                    <a:pt x="728" y="240"/>
                  </a:lnTo>
                  <a:lnTo>
                    <a:pt x="728" y="237"/>
                  </a:lnTo>
                  <a:lnTo>
                    <a:pt x="728" y="237"/>
                  </a:lnTo>
                  <a:lnTo>
                    <a:pt x="734" y="241"/>
                  </a:lnTo>
                  <a:lnTo>
                    <a:pt x="738" y="246"/>
                  </a:lnTo>
                  <a:lnTo>
                    <a:pt x="746" y="257"/>
                  </a:lnTo>
                  <a:lnTo>
                    <a:pt x="754" y="269"/>
                  </a:lnTo>
                  <a:lnTo>
                    <a:pt x="758" y="275"/>
                  </a:lnTo>
                  <a:lnTo>
                    <a:pt x="763" y="279"/>
                  </a:lnTo>
                  <a:lnTo>
                    <a:pt x="763" y="279"/>
                  </a:lnTo>
                  <a:lnTo>
                    <a:pt x="749" y="257"/>
                  </a:lnTo>
                  <a:lnTo>
                    <a:pt x="734" y="235"/>
                  </a:lnTo>
                  <a:lnTo>
                    <a:pt x="734" y="235"/>
                  </a:lnTo>
                  <a:lnTo>
                    <a:pt x="734" y="231"/>
                  </a:lnTo>
                  <a:lnTo>
                    <a:pt x="735" y="226"/>
                  </a:lnTo>
                  <a:lnTo>
                    <a:pt x="735" y="226"/>
                  </a:lnTo>
                  <a:lnTo>
                    <a:pt x="741" y="231"/>
                  </a:lnTo>
                  <a:lnTo>
                    <a:pt x="746" y="235"/>
                  </a:lnTo>
                  <a:lnTo>
                    <a:pt x="754" y="247"/>
                  </a:lnTo>
                  <a:lnTo>
                    <a:pt x="754" y="247"/>
                  </a:lnTo>
                  <a:lnTo>
                    <a:pt x="761" y="255"/>
                  </a:lnTo>
                  <a:lnTo>
                    <a:pt x="767" y="264"/>
                  </a:lnTo>
                  <a:lnTo>
                    <a:pt x="767" y="264"/>
                  </a:lnTo>
                  <a:lnTo>
                    <a:pt x="775" y="272"/>
                  </a:lnTo>
                  <a:lnTo>
                    <a:pt x="781" y="281"/>
                  </a:lnTo>
                  <a:lnTo>
                    <a:pt x="789" y="290"/>
                  </a:lnTo>
                  <a:lnTo>
                    <a:pt x="796" y="298"/>
                  </a:lnTo>
                  <a:lnTo>
                    <a:pt x="796" y="298"/>
                  </a:lnTo>
                  <a:lnTo>
                    <a:pt x="792" y="290"/>
                  </a:lnTo>
                  <a:lnTo>
                    <a:pt x="789" y="281"/>
                  </a:lnTo>
                  <a:lnTo>
                    <a:pt x="789" y="281"/>
                  </a:lnTo>
                  <a:lnTo>
                    <a:pt x="787" y="279"/>
                  </a:lnTo>
                  <a:lnTo>
                    <a:pt x="784" y="279"/>
                  </a:lnTo>
                  <a:lnTo>
                    <a:pt x="784" y="279"/>
                  </a:lnTo>
                  <a:lnTo>
                    <a:pt x="781" y="270"/>
                  </a:lnTo>
                  <a:lnTo>
                    <a:pt x="775" y="263"/>
                  </a:lnTo>
                  <a:lnTo>
                    <a:pt x="775" y="263"/>
                  </a:lnTo>
                  <a:lnTo>
                    <a:pt x="766" y="250"/>
                  </a:lnTo>
                  <a:lnTo>
                    <a:pt x="757" y="238"/>
                  </a:lnTo>
                  <a:lnTo>
                    <a:pt x="747" y="225"/>
                  </a:lnTo>
                  <a:lnTo>
                    <a:pt x="740" y="211"/>
                  </a:lnTo>
                  <a:lnTo>
                    <a:pt x="740" y="211"/>
                  </a:lnTo>
                  <a:lnTo>
                    <a:pt x="743" y="209"/>
                  </a:lnTo>
                  <a:lnTo>
                    <a:pt x="743" y="209"/>
                  </a:lnTo>
                  <a:lnTo>
                    <a:pt x="754" y="220"/>
                  </a:lnTo>
                  <a:lnTo>
                    <a:pt x="763" y="231"/>
                  </a:lnTo>
                  <a:lnTo>
                    <a:pt x="781" y="255"/>
                  </a:lnTo>
                  <a:lnTo>
                    <a:pt x="781" y="255"/>
                  </a:lnTo>
                  <a:lnTo>
                    <a:pt x="779" y="250"/>
                  </a:lnTo>
                  <a:lnTo>
                    <a:pt x="776" y="249"/>
                  </a:lnTo>
                  <a:lnTo>
                    <a:pt x="776" y="249"/>
                  </a:lnTo>
                  <a:lnTo>
                    <a:pt x="773" y="241"/>
                  </a:lnTo>
                  <a:lnTo>
                    <a:pt x="770" y="235"/>
                  </a:lnTo>
                  <a:lnTo>
                    <a:pt x="761" y="225"/>
                  </a:lnTo>
                  <a:lnTo>
                    <a:pt x="754" y="214"/>
                  </a:lnTo>
                  <a:lnTo>
                    <a:pt x="752" y="208"/>
                  </a:lnTo>
                  <a:lnTo>
                    <a:pt x="751" y="200"/>
                  </a:lnTo>
                  <a:lnTo>
                    <a:pt x="751" y="200"/>
                  </a:lnTo>
                  <a:lnTo>
                    <a:pt x="754" y="200"/>
                  </a:lnTo>
                  <a:lnTo>
                    <a:pt x="757" y="203"/>
                  </a:lnTo>
                  <a:lnTo>
                    <a:pt x="760" y="208"/>
                  </a:lnTo>
                  <a:lnTo>
                    <a:pt x="760" y="208"/>
                  </a:lnTo>
                  <a:lnTo>
                    <a:pt x="770" y="221"/>
                  </a:lnTo>
                  <a:lnTo>
                    <a:pt x="781" y="235"/>
                  </a:lnTo>
                  <a:lnTo>
                    <a:pt x="792" y="249"/>
                  </a:lnTo>
                  <a:lnTo>
                    <a:pt x="802" y="263"/>
                  </a:lnTo>
                  <a:lnTo>
                    <a:pt x="802" y="263"/>
                  </a:lnTo>
                  <a:lnTo>
                    <a:pt x="795" y="247"/>
                  </a:lnTo>
                  <a:lnTo>
                    <a:pt x="786" y="232"/>
                  </a:lnTo>
                  <a:lnTo>
                    <a:pt x="786" y="232"/>
                  </a:lnTo>
                  <a:lnTo>
                    <a:pt x="775" y="214"/>
                  </a:lnTo>
                  <a:lnTo>
                    <a:pt x="770" y="205"/>
                  </a:lnTo>
                  <a:lnTo>
                    <a:pt x="769" y="200"/>
                  </a:lnTo>
                  <a:lnTo>
                    <a:pt x="769" y="196"/>
                  </a:lnTo>
                  <a:lnTo>
                    <a:pt x="769" y="196"/>
                  </a:lnTo>
                  <a:lnTo>
                    <a:pt x="773" y="197"/>
                  </a:lnTo>
                  <a:lnTo>
                    <a:pt x="776" y="199"/>
                  </a:lnTo>
                  <a:lnTo>
                    <a:pt x="779" y="202"/>
                  </a:lnTo>
                  <a:lnTo>
                    <a:pt x="783" y="205"/>
                  </a:lnTo>
                  <a:lnTo>
                    <a:pt x="783" y="205"/>
                  </a:lnTo>
                  <a:lnTo>
                    <a:pt x="799" y="229"/>
                  </a:lnTo>
                  <a:lnTo>
                    <a:pt x="818" y="253"/>
                  </a:lnTo>
                  <a:lnTo>
                    <a:pt x="818" y="253"/>
                  </a:lnTo>
                  <a:lnTo>
                    <a:pt x="813" y="243"/>
                  </a:lnTo>
                  <a:lnTo>
                    <a:pt x="808" y="232"/>
                  </a:lnTo>
                  <a:lnTo>
                    <a:pt x="808" y="232"/>
                  </a:lnTo>
                  <a:lnTo>
                    <a:pt x="799" y="217"/>
                  </a:lnTo>
                  <a:lnTo>
                    <a:pt x="789" y="200"/>
                  </a:lnTo>
                  <a:lnTo>
                    <a:pt x="789" y="200"/>
                  </a:lnTo>
                  <a:lnTo>
                    <a:pt x="784" y="194"/>
                  </a:lnTo>
                  <a:lnTo>
                    <a:pt x="783" y="191"/>
                  </a:lnTo>
                  <a:lnTo>
                    <a:pt x="783" y="186"/>
                  </a:lnTo>
                  <a:lnTo>
                    <a:pt x="783" y="186"/>
                  </a:lnTo>
                  <a:lnTo>
                    <a:pt x="787" y="186"/>
                  </a:lnTo>
                  <a:lnTo>
                    <a:pt x="792" y="189"/>
                  </a:lnTo>
                  <a:lnTo>
                    <a:pt x="796" y="197"/>
                  </a:lnTo>
                  <a:lnTo>
                    <a:pt x="796" y="197"/>
                  </a:lnTo>
                  <a:lnTo>
                    <a:pt x="804" y="205"/>
                  </a:lnTo>
                  <a:lnTo>
                    <a:pt x="810" y="214"/>
                  </a:lnTo>
                  <a:lnTo>
                    <a:pt x="816" y="223"/>
                  </a:lnTo>
                  <a:lnTo>
                    <a:pt x="824" y="231"/>
                  </a:lnTo>
                  <a:lnTo>
                    <a:pt x="824" y="231"/>
                  </a:lnTo>
                  <a:lnTo>
                    <a:pt x="816" y="217"/>
                  </a:lnTo>
                  <a:lnTo>
                    <a:pt x="808" y="203"/>
                  </a:lnTo>
                  <a:lnTo>
                    <a:pt x="793" y="179"/>
                  </a:lnTo>
                  <a:lnTo>
                    <a:pt x="793" y="179"/>
                  </a:lnTo>
                  <a:lnTo>
                    <a:pt x="793" y="177"/>
                  </a:lnTo>
                  <a:lnTo>
                    <a:pt x="793" y="176"/>
                  </a:lnTo>
                  <a:lnTo>
                    <a:pt x="793" y="174"/>
                  </a:lnTo>
                  <a:lnTo>
                    <a:pt x="793" y="173"/>
                  </a:lnTo>
                  <a:lnTo>
                    <a:pt x="793" y="173"/>
                  </a:lnTo>
                  <a:lnTo>
                    <a:pt x="799" y="176"/>
                  </a:lnTo>
                  <a:lnTo>
                    <a:pt x="805" y="182"/>
                  </a:lnTo>
                  <a:lnTo>
                    <a:pt x="812" y="194"/>
                  </a:lnTo>
                  <a:lnTo>
                    <a:pt x="812" y="194"/>
                  </a:lnTo>
                  <a:lnTo>
                    <a:pt x="836" y="228"/>
                  </a:lnTo>
                  <a:lnTo>
                    <a:pt x="836" y="228"/>
                  </a:lnTo>
                  <a:lnTo>
                    <a:pt x="833" y="218"/>
                  </a:lnTo>
                  <a:lnTo>
                    <a:pt x="828" y="209"/>
                  </a:lnTo>
                  <a:lnTo>
                    <a:pt x="818" y="191"/>
                  </a:lnTo>
                  <a:lnTo>
                    <a:pt x="818" y="191"/>
                  </a:lnTo>
                  <a:lnTo>
                    <a:pt x="810" y="177"/>
                  </a:lnTo>
                  <a:lnTo>
                    <a:pt x="807" y="171"/>
                  </a:lnTo>
                  <a:lnTo>
                    <a:pt x="807" y="164"/>
                  </a:lnTo>
                  <a:lnTo>
                    <a:pt x="807" y="164"/>
                  </a:lnTo>
                  <a:lnTo>
                    <a:pt x="812" y="167"/>
                  </a:lnTo>
                  <a:lnTo>
                    <a:pt x="816" y="171"/>
                  </a:lnTo>
                  <a:lnTo>
                    <a:pt x="824" y="180"/>
                  </a:lnTo>
                  <a:lnTo>
                    <a:pt x="830" y="189"/>
                  </a:lnTo>
                  <a:lnTo>
                    <a:pt x="836" y="199"/>
                  </a:lnTo>
                  <a:lnTo>
                    <a:pt x="836" y="199"/>
                  </a:lnTo>
                  <a:lnTo>
                    <a:pt x="831" y="186"/>
                  </a:lnTo>
                  <a:lnTo>
                    <a:pt x="824" y="176"/>
                  </a:lnTo>
                  <a:lnTo>
                    <a:pt x="818" y="164"/>
                  </a:lnTo>
                  <a:lnTo>
                    <a:pt x="812" y="151"/>
                  </a:lnTo>
                  <a:lnTo>
                    <a:pt x="812" y="151"/>
                  </a:lnTo>
                  <a:lnTo>
                    <a:pt x="815" y="151"/>
                  </a:lnTo>
                  <a:lnTo>
                    <a:pt x="816" y="151"/>
                  </a:lnTo>
                  <a:lnTo>
                    <a:pt x="816" y="151"/>
                  </a:lnTo>
                  <a:lnTo>
                    <a:pt x="825" y="160"/>
                  </a:lnTo>
                  <a:lnTo>
                    <a:pt x="833" y="171"/>
                  </a:lnTo>
                  <a:lnTo>
                    <a:pt x="848" y="192"/>
                  </a:lnTo>
                  <a:lnTo>
                    <a:pt x="848" y="192"/>
                  </a:lnTo>
                  <a:lnTo>
                    <a:pt x="847" y="186"/>
                  </a:lnTo>
                  <a:lnTo>
                    <a:pt x="844" y="180"/>
                  </a:lnTo>
                  <a:lnTo>
                    <a:pt x="836" y="167"/>
                  </a:lnTo>
                  <a:lnTo>
                    <a:pt x="828" y="154"/>
                  </a:lnTo>
                  <a:lnTo>
                    <a:pt x="825" y="148"/>
                  </a:lnTo>
                  <a:lnTo>
                    <a:pt x="824" y="141"/>
                  </a:lnTo>
                  <a:lnTo>
                    <a:pt x="824" y="141"/>
                  </a:lnTo>
                  <a:lnTo>
                    <a:pt x="828" y="142"/>
                  </a:lnTo>
                  <a:lnTo>
                    <a:pt x="831" y="144"/>
                  </a:lnTo>
                  <a:lnTo>
                    <a:pt x="837" y="151"/>
                  </a:lnTo>
                  <a:lnTo>
                    <a:pt x="842" y="160"/>
                  </a:lnTo>
                  <a:lnTo>
                    <a:pt x="848" y="168"/>
                  </a:lnTo>
                  <a:lnTo>
                    <a:pt x="848" y="168"/>
                  </a:lnTo>
                  <a:lnTo>
                    <a:pt x="847" y="162"/>
                  </a:lnTo>
                  <a:lnTo>
                    <a:pt x="842" y="154"/>
                  </a:lnTo>
                  <a:lnTo>
                    <a:pt x="839" y="148"/>
                  </a:lnTo>
                  <a:lnTo>
                    <a:pt x="837" y="139"/>
                  </a:lnTo>
                  <a:lnTo>
                    <a:pt x="837" y="139"/>
                  </a:lnTo>
                  <a:lnTo>
                    <a:pt x="840" y="139"/>
                  </a:lnTo>
                  <a:lnTo>
                    <a:pt x="842" y="138"/>
                  </a:lnTo>
                  <a:lnTo>
                    <a:pt x="844" y="138"/>
                  </a:lnTo>
                  <a:lnTo>
                    <a:pt x="845" y="136"/>
                  </a:lnTo>
                  <a:lnTo>
                    <a:pt x="845" y="136"/>
                  </a:lnTo>
                  <a:lnTo>
                    <a:pt x="848" y="138"/>
                  </a:lnTo>
                  <a:lnTo>
                    <a:pt x="851" y="141"/>
                  </a:lnTo>
                  <a:lnTo>
                    <a:pt x="856" y="151"/>
                  </a:lnTo>
                  <a:lnTo>
                    <a:pt x="860" y="164"/>
                  </a:lnTo>
                  <a:lnTo>
                    <a:pt x="863" y="173"/>
                  </a:lnTo>
                  <a:lnTo>
                    <a:pt x="863" y="173"/>
                  </a:lnTo>
                  <a:lnTo>
                    <a:pt x="860" y="174"/>
                  </a:lnTo>
                  <a:lnTo>
                    <a:pt x="857" y="176"/>
                  </a:lnTo>
                  <a:lnTo>
                    <a:pt x="857" y="176"/>
                  </a:lnTo>
                  <a:lnTo>
                    <a:pt x="859" y="182"/>
                  </a:lnTo>
                  <a:lnTo>
                    <a:pt x="860" y="188"/>
                  </a:lnTo>
                  <a:lnTo>
                    <a:pt x="860" y="188"/>
                  </a:lnTo>
                  <a:lnTo>
                    <a:pt x="857" y="188"/>
                  </a:lnTo>
                  <a:lnTo>
                    <a:pt x="856" y="188"/>
                  </a:lnTo>
                  <a:lnTo>
                    <a:pt x="853" y="186"/>
                  </a:lnTo>
                  <a:lnTo>
                    <a:pt x="853" y="186"/>
                  </a:lnTo>
                  <a:lnTo>
                    <a:pt x="857" y="197"/>
                  </a:lnTo>
                  <a:lnTo>
                    <a:pt x="859" y="202"/>
                  </a:lnTo>
                  <a:lnTo>
                    <a:pt x="859" y="208"/>
                  </a:lnTo>
                  <a:lnTo>
                    <a:pt x="859" y="208"/>
                  </a:lnTo>
                  <a:lnTo>
                    <a:pt x="857" y="208"/>
                  </a:lnTo>
                  <a:lnTo>
                    <a:pt x="856" y="209"/>
                  </a:lnTo>
                  <a:lnTo>
                    <a:pt x="856" y="209"/>
                  </a:lnTo>
                  <a:lnTo>
                    <a:pt x="850" y="205"/>
                  </a:lnTo>
                  <a:lnTo>
                    <a:pt x="845" y="200"/>
                  </a:lnTo>
                  <a:lnTo>
                    <a:pt x="837" y="188"/>
                  </a:lnTo>
                  <a:lnTo>
                    <a:pt x="837" y="188"/>
                  </a:lnTo>
                  <a:lnTo>
                    <a:pt x="842" y="196"/>
                  </a:lnTo>
                  <a:lnTo>
                    <a:pt x="847" y="205"/>
                  </a:lnTo>
                  <a:lnTo>
                    <a:pt x="850" y="215"/>
                  </a:lnTo>
                  <a:lnTo>
                    <a:pt x="851" y="220"/>
                  </a:lnTo>
                  <a:lnTo>
                    <a:pt x="851" y="225"/>
                  </a:lnTo>
                  <a:lnTo>
                    <a:pt x="851" y="225"/>
                  </a:lnTo>
                  <a:lnTo>
                    <a:pt x="850" y="225"/>
                  </a:lnTo>
                  <a:lnTo>
                    <a:pt x="850" y="226"/>
                  </a:lnTo>
                  <a:lnTo>
                    <a:pt x="850" y="226"/>
                  </a:lnTo>
                  <a:lnTo>
                    <a:pt x="845" y="225"/>
                  </a:lnTo>
                  <a:lnTo>
                    <a:pt x="842" y="220"/>
                  </a:lnTo>
                  <a:lnTo>
                    <a:pt x="840" y="217"/>
                  </a:lnTo>
                  <a:lnTo>
                    <a:pt x="837" y="212"/>
                  </a:lnTo>
                  <a:lnTo>
                    <a:pt x="837" y="212"/>
                  </a:lnTo>
                  <a:lnTo>
                    <a:pt x="839" y="218"/>
                  </a:lnTo>
                  <a:lnTo>
                    <a:pt x="842" y="225"/>
                  </a:lnTo>
                  <a:lnTo>
                    <a:pt x="845" y="232"/>
                  </a:lnTo>
                  <a:lnTo>
                    <a:pt x="845" y="240"/>
                  </a:lnTo>
                  <a:lnTo>
                    <a:pt x="845" y="240"/>
                  </a:lnTo>
                  <a:lnTo>
                    <a:pt x="842" y="240"/>
                  </a:lnTo>
                  <a:lnTo>
                    <a:pt x="842" y="241"/>
                  </a:lnTo>
                  <a:lnTo>
                    <a:pt x="842" y="241"/>
                  </a:lnTo>
                  <a:lnTo>
                    <a:pt x="837" y="240"/>
                  </a:lnTo>
                  <a:lnTo>
                    <a:pt x="834" y="237"/>
                  </a:lnTo>
                  <a:lnTo>
                    <a:pt x="831" y="229"/>
                  </a:lnTo>
                  <a:lnTo>
                    <a:pt x="831" y="229"/>
                  </a:lnTo>
                  <a:lnTo>
                    <a:pt x="831" y="234"/>
                  </a:lnTo>
                  <a:lnTo>
                    <a:pt x="831" y="237"/>
                  </a:lnTo>
                  <a:lnTo>
                    <a:pt x="833" y="241"/>
                  </a:lnTo>
                  <a:lnTo>
                    <a:pt x="834" y="244"/>
                  </a:lnTo>
                  <a:lnTo>
                    <a:pt x="834" y="244"/>
                  </a:lnTo>
                  <a:lnTo>
                    <a:pt x="830" y="246"/>
                  </a:lnTo>
                  <a:lnTo>
                    <a:pt x="827" y="246"/>
                  </a:lnTo>
                  <a:lnTo>
                    <a:pt x="824" y="243"/>
                  </a:lnTo>
                  <a:lnTo>
                    <a:pt x="821" y="240"/>
                  </a:lnTo>
                  <a:lnTo>
                    <a:pt x="816" y="232"/>
                  </a:lnTo>
                  <a:lnTo>
                    <a:pt x="815" y="229"/>
                  </a:lnTo>
                  <a:lnTo>
                    <a:pt x="812" y="226"/>
                  </a:lnTo>
                  <a:lnTo>
                    <a:pt x="812" y="226"/>
                  </a:lnTo>
                  <a:lnTo>
                    <a:pt x="821" y="244"/>
                  </a:lnTo>
                  <a:lnTo>
                    <a:pt x="824" y="253"/>
                  </a:lnTo>
                  <a:lnTo>
                    <a:pt x="827" y="264"/>
                  </a:lnTo>
                  <a:lnTo>
                    <a:pt x="827" y="264"/>
                  </a:lnTo>
                  <a:lnTo>
                    <a:pt x="825" y="266"/>
                  </a:lnTo>
                  <a:lnTo>
                    <a:pt x="822" y="266"/>
                  </a:lnTo>
                  <a:lnTo>
                    <a:pt x="818" y="263"/>
                  </a:lnTo>
                  <a:lnTo>
                    <a:pt x="813" y="258"/>
                  </a:lnTo>
                  <a:lnTo>
                    <a:pt x="810" y="253"/>
                  </a:lnTo>
                  <a:lnTo>
                    <a:pt x="810" y="253"/>
                  </a:lnTo>
                  <a:lnTo>
                    <a:pt x="798" y="235"/>
                  </a:lnTo>
                  <a:lnTo>
                    <a:pt x="792" y="225"/>
                  </a:lnTo>
                  <a:lnTo>
                    <a:pt x="786" y="218"/>
                  </a:lnTo>
                  <a:lnTo>
                    <a:pt x="786" y="218"/>
                  </a:lnTo>
                  <a:lnTo>
                    <a:pt x="793" y="232"/>
                  </a:lnTo>
                  <a:lnTo>
                    <a:pt x="801" y="247"/>
                  </a:lnTo>
                  <a:lnTo>
                    <a:pt x="808" y="264"/>
                  </a:lnTo>
                  <a:lnTo>
                    <a:pt x="812" y="272"/>
                  </a:lnTo>
                  <a:lnTo>
                    <a:pt x="813" y="281"/>
                  </a:lnTo>
                  <a:lnTo>
                    <a:pt x="813" y="281"/>
                  </a:lnTo>
                  <a:lnTo>
                    <a:pt x="808" y="279"/>
                  </a:lnTo>
                  <a:lnTo>
                    <a:pt x="805" y="279"/>
                  </a:lnTo>
                  <a:lnTo>
                    <a:pt x="801" y="273"/>
                  </a:lnTo>
                  <a:lnTo>
                    <a:pt x="796" y="266"/>
                  </a:lnTo>
                  <a:lnTo>
                    <a:pt x="793" y="260"/>
                  </a:lnTo>
                  <a:lnTo>
                    <a:pt x="793" y="260"/>
                  </a:lnTo>
                  <a:lnTo>
                    <a:pt x="795" y="266"/>
                  </a:lnTo>
                  <a:lnTo>
                    <a:pt x="798" y="272"/>
                  </a:lnTo>
                  <a:lnTo>
                    <a:pt x="799" y="278"/>
                  </a:lnTo>
                  <a:lnTo>
                    <a:pt x="801" y="284"/>
                  </a:lnTo>
                  <a:lnTo>
                    <a:pt x="801" y="284"/>
                  </a:lnTo>
                  <a:lnTo>
                    <a:pt x="801" y="285"/>
                  </a:lnTo>
                  <a:lnTo>
                    <a:pt x="799" y="285"/>
                  </a:lnTo>
                  <a:lnTo>
                    <a:pt x="798" y="285"/>
                  </a:lnTo>
                  <a:lnTo>
                    <a:pt x="798" y="287"/>
                  </a:lnTo>
                  <a:lnTo>
                    <a:pt x="798" y="287"/>
                  </a:lnTo>
                  <a:lnTo>
                    <a:pt x="798" y="290"/>
                  </a:lnTo>
                  <a:lnTo>
                    <a:pt x="799" y="295"/>
                  </a:lnTo>
                  <a:lnTo>
                    <a:pt x="804" y="301"/>
                  </a:lnTo>
                  <a:lnTo>
                    <a:pt x="807" y="308"/>
                  </a:lnTo>
                  <a:lnTo>
                    <a:pt x="805" y="311"/>
                  </a:lnTo>
                  <a:lnTo>
                    <a:pt x="804" y="313"/>
                  </a:lnTo>
                  <a:lnTo>
                    <a:pt x="804" y="313"/>
                  </a:lnTo>
                  <a:lnTo>
                    <a:pt x="798" y="308"/>
                  </a:lnTo>
                  <a:lnTo>
                    <a:pt x="792" y="302"/>
                  </a:lnTo>
                  <a:lnTo>
                    <a:pt x="781" y="290"/>
                  </a:lnTo>
                  <a:lnTo>
                    <a:pt x="772" y="276"/>
                  </a:lnTo>
                  <a:lnTo>
                    <a:pt x="761" y="264"/>
                  </a:lnTo>
                  <a:lnTo>
                    <a:pt x="761" y="264"/>
                  </a:lnTo>
                  <a:lnTo>
                    <a:pt x="773" y="290"/>
                  </a:lnTo>
                  <a:lnTo>
                    <a:pt x="773" y="290"/>
                  </a:lnTo>
                  <a:lnTo>
                    <a:pt x="778" y="299"/>
                  </a:lnTo>
                  <a:lnTo>
                    <a:pt x="779" y="304"/>
                  </a:lnTo>
                  <a:lnTo>
                    <a:pt x="778" y="310"/>
                  </a:lnTo>
                  <a:lnTo>
                    <a:pt x="778" y="310"/>
                  </a:lnTo>
                  <a:lnTo>
                    <a:pt x="767" y="307"/>
                  </a:lnTo>
                  <a:lnTo>
                    <a:pt x="758" y="302"/>
                  </a:lnTo>
                  <a:lnTo>
                    <a:pt x="758" y="302"/>
                  </a:lnTo>
                  <a:lnTo>
                    <a:pt x="760" y="305"/>
                  </a:lnTo>
                  <a:lnTo>
                    <a:pt x="761" y="308"/>
                  </a:lnTo>
                  <a:lnTo>
                    <a:pt x="763" y="310"/>
                  </a:lnTo>
                  <a:lnTo>
                    <a:pt x="764" y="313"/>
                  </a:lnTo>
                  <a:lnTo>
                    <a:pt x="764" y="313"/>
                  </a:lnTo>
                  <a:lnTo>
                    <a:pt x="763" y="314"/>
                  </a:lnTo>
                  <a:lnTo>
                    <a:pt x="760" y="314"/>
                  </a:lnTo>
                  <a:lnTo>
                    <a:pt x="755" y="316"/>
                  </a:lnTo>
                  <a:lnTo>
                    <a:pt x="755" y="316"/>
                  </a:lnTo>
                  <a:lnTo>
                    <a:pt x="755" y="316"/>
                  </a:lnTo>
                  <a:lnTo>
                    <a:pt x="755" y="318"/>
                  </a:lnTo>
                  <a:lnTo>
                    <a:pt x="757" y="319"/>
                  </a:lnTo>
                  <a:lnTo>
                    <a:pt x="755" y="321"/>
                  </a:lnTo>
                  <a:lnTo>
                    <a:pt x="755" y="321"/>
                  </a:lnTo>
                  <a:lnTo>
                    <a:pt x="754" y="322"/>
                  </a:lnTo>
                  <a:lnTo>
                    <a:pt x="751" y="322"/>
                  </a:lnTo>
                  <a:lnTo>
                    <a:pt x="743" y="319"/>
                  </a:lnTo>
                  <a:lnTo>
                    <a:pt x="731" y="310"/>
                  </a:lnTo>
                  <a:lnTo>
                    <a:pt x="731" y="310"/>
                  </a:lnTo>
                  <a:lnTo>
                    <a:pt x="711" y="293"/>
                  </a:lnTo>
                  <a:lnTo>
                    <a:pt x="702" y="285"/>
                  </a:lnTo>
                  <a:lnTo>
                    <a:pt x="691" y="281"/>
                  </a:lnTo>
                  <a:lnTo>
                    <a:pt x="691" y="281"/>
                  </a:lnTo>
                  <a:lnTo>
                    <a:pt x="691" y="282"/>
                  </a:lnTo>
                  <a:lnTo>
                    <a:pt x="693" y="284"/>
                  </a:lnTo>
                  <a:lnTo>
                    <a:pt x="696" y="285"/>
                  </a:lnTo>
                  <a:lnTo>
                    <a:pt x="700" y="289"/>
                  </a:lnTo>
                  <a:lnTo>
                    <a:pt x="703" y="293"/>
                  </a:lnTo>
                  <a:lnTo>
                    <a:pt x="703" y="293"/>
                  </a:lnTo>
                  <a:lnTo>
                    <a:pt x="717" y="302"/>
                  </a:lnTo>
                  <a:lnTo>
                    <a:pt x="729" y="311"/>
                  </a:lnTo>
                  <a:lnTo>
                    <a:pt x="752" y="334"/>
                  </a:lnTo>
                  <a:lnTo>
                    <a:pt x="752" y="334"/>
                  </a:lnTo>
                  <a:lnTo>
                    <a:pt x="760" y="340"/>
                  </a:lnTo>
                  <a:lnTo>
                    <a:pt x="763" y="345"/>
                  </a:lnTo>
                  <a:lnTo>
                    <a:pt x="764" y="350"/>
                  </a:lnTo>
                  <a:lnTo>
                    <a:pt x="764" y="350"/>
                  </a:lnTo>
                  <a:lnTo>
                    <a:pt x="761" y="350"/>
                  </a:lnTo>
                  <a:lnTo>
                    <a:pt x="758" y="350"/>
                  </a:lnTo>
                  <a:lnTo>
                    <a:pt x="752" y="346"/>
                  </a:lnTo>
                  <a:lnTo>
                    <a:pt x="752" y="346"/>
                  </a:lnTo>
                  <a:lnTo>
                    <a:pt x="754" y="350"/>
                  </a:lnTo>
                  <a:lnTo>
                    <a:pt x="755" y="351"/>
                  </a:lnTo>
                  <a:lnTo>
                    <a:pt x="758" y="353"/>
                  </a:lnTo>
                  <a:lnTo>
                    <a:pt x="758" y="356"/>
                  </a:lnTo>
                  <a:lnTo>
                    <a:pt x="758" y="356"/>
                  </a:lnTo>
                  <a:lnTo>
                    <a:pt x="761" y="354"/>
                  </a:lnTo>
                  <a:lnTo>
                    <a:pt x="764" y="354"/>
                  </a:lnTo>
                  <a:lnTo>
                    <a:pt x="764" y="354"/>
                  </a:lnTo>
                  <a:lnTo>
                    <a:pt x="767" y="360"/>
                  </a:lnTo>
                  <a:lnTo>
                    <a:pt x="772" y="365"/>
                  </a:lnTo>
                  <a:lnTo>
                    <a:pt x="784" y="372"/>
                  </a:lnTo>
                  <a:lnTo>
                    <a:pt x="784" y="372"/>
                  </a:lnTo>
                  <a:lnTo>
                    <a:pt x="781" y="363"/>
                  </a:lnTo>
                  <a:lnTo>
                    <a:pt x="776" y="353"/>
                  </a:lnTo>
                  <a:lnTo>
                    <a:pt x="773" y="343"/>
                  </a:lnTo>
                  <a:lnTo>
                    <a:pt x="772" y="331"/>
                  </a:lnTo>
                  <a:lnTo>
                    <a:pt x="772" y="331"/>
                  </a:lnTo>
                  <a:lnTo>
                    <a:pt x="775" y="333"/>
                  </a:lnTo>
                  <a:lnTo>
                    <a:pt x="778" y="336"/>
                  </a:lnTo>
                  <a:lnTo>
                    <a:pt x="783" y="343"/>
                  </a:lnTo>
                  <a:lnTo>
                    <a:pt x="783" y="343"/>
                  </a:lnTo>
                  <a:lnTo>
                    <a:pt x="790" y="363"/>
                  </a:lnTo>
                  <a:lnTo>
                    <a:pt x="790" y="363"/>
                  </a:lnTo>
                  <a:lnTo>
                    <a:pt x="796" y="377"/>
                  </a:lnTo>
                  <a:lnTo>
                    <a:pt x="804" y="391"/>
                  </a:lnTo>
                  <a:lnTo>
                    <a:pt x="804" y="391"/>
                  </a:lnTo>
                  <a:lnTo>
                    <a:pt x="801" y="382"/>
                  </a:lnTo>
                  <a:lnTo>
                    <a:pt x="799" y="377"/>
                  </a:lnTo>
                  <a:lnTo>
                    <a:pt x="798" y="374"/>
                  </a:lnTo>
                  <a:lnTo>
                    <a:pt x="798" y="374"/>
                  </a:lnTo>
                  <a:lnTo>
                    <a:pt x="796" y="366"/>
                  </a:lnTo>
                  <a:lnTo>
                    <a:pt x="795" y="360"/>
                  </a:lnTo>
                  <a:lnTo>
                    <a:pt x="789" y="348"/>
                  </a:lnTo>
                  <a:lnTo>
                    <a:pt x="783" y="336"/>
                  </a:lnTo>
                  <a:lnTo>
                    <a:pt x="781" y="328"/>
                  </a:lnTo>
                  <a:lnTo>
                    <a:pt x="779" y="322"/>
                  </a:lnTo>
                  <a:lnTo>
                    <a:pt x="779" y="322"/>
                  </a:lnTo>
                  <a:lnTo>
                    <a:pt x="786" y="325"/>
                  </a:lnTo>
                  <a:lnTo>
                    <a:pt x="790" y="330"/>
                  </a:lnTo>
                  <a:lnTo>
                    <a:pt x="796" y="342"/>
                  </a:lnTo>
                  <a:lnTo>
                    <a:pt x="796" y="342"/>
                  </a:lnTo>
                  <a:lnTo>
                    <a:pt x="813" y="377"/>
                  </a:lnTo>
                  <a:lnTo>
                    <a:pt x="828" y="412"/>
                  </a:lnTo>
                  <a:lnTo>
                    <a:pt x="828" y="412"/>
                  </a:lnTo>
                  <a:lnTo>
                    <a:pt x="825" y="389"/>
                  </a:lnTo>
                  <a:lnTo>
                    <a:pt x="821" y="369"/>
                  </a:lnTo>
                  <a:lnTo>
                    <a:pt x="805" y="330"/>
                  </a:lnTo>
                  <a:lnTo>
                    <a:pt x="805" y="330"/>
                  </a:lnTo>
                  <a:lnTo>
                    <a:pt x="802" y="325"/>
                  </a:lnTo>
                  <a:lnTo>
                    <a:pt x="802" y="322"/>
                  </a:lnTo>
                  <a:lnTo>
                    <a:pt x="804" y="319"/>
                  </a:lnTo>
                  <a:lnTo>
                    <a:pt x="804" y="319"/>
                  </a:lnTo>
                  <a:lnTo>
                    <a:pt x="808" y="321"/>
                  </a:lnTo>
                  <a:lnTo>
                    <a:pt x="812" y="325"/>
                  </a:lnTo>
                  <a:lnTo>
                    <a:pt x="816" y="333"/>
                  </a:lnTo>
                  <a:lnTo>
                    <a:pt x="816" y="333"/>
                  </a:lnTo>
                  <a:lnTo>
                    <a:pt x="825" y="350"/>
                  </a:lnTo>
                  <a:lnTo>
                    <a:pt x="830" y="357"/>
                  </a:lnTo>
                  <a:lnTo>
                    <a:pt x="833" y="366"/>
                  </a:lnTo>
                  <a:lnTo>
                    <a:pt x="833" y="366"/>
                  </a:lnTo>
                  <a:lnTo>
                    <a:pt x="831" y="360"/>
                  </a:lnTo>
                  <a:lnTo>
                    <a:pt x="830" y="354"/>
                  </a:lnTo>
                  <a:lnTo>
                    <a:pt x="824" y="342"/>
                  </a:lnTo>
                  <a:lnTo>
                    <a:pt x="819" y="330"/>
                  </a:lnTo>
                  <a:lnTo>
                    <a:pt x="818" y="325"/>
                  </a:lnTo>
                  <a:lnTo>
                    <a:pt x="819" y="321"/>
                  </a:lnTo>
                  <a:lnTo>
                    <a:pt x="819" y="321"/>
                  </a:lnTo>
                  <a:lnTo>
                    <a:pt x="825" y="325"/>
                  </a:lnTo>
                  <a:lnTo>
                    <a:pt x="831" y="331"/>
                  </a:lnTo>
                  <a:lnTo>
                    <a:pt x="840" y="346"/>
                  </a:lnTo>
                  <a:lnTo>
                    <a:pt x="848" y="362"/>
                  </a:lnTo>
                  <a:lnTo>
                    <a:pt x="856" y="377"/>
                  </a:lnTo>
                  <a:lnTo>
                    <a:pt x="856" y="377"/>
                  </a:lnTo>
                  <a:lnTo>
                    <a:pt x="854" y="368"/>
                  </a:lnTo>
                  <a:lnTo>
                    <a:pt x="851" y="360"/>
                  </a:lnTo>
                  <a:lnTo>
                    <a:pt x="845" y="346"/>
                  </a:lnTo>
                  <a:lnTo>
                    <a:pt x="839" y="331"/>
                  </a:lnTo>
                  <a:lnTo>
                    <a:pt x="837" y="324"/>
                  </a:lnTo>
                  <a:lnTo>
                    <a:pt x="837" y="316"/>
                  </a:lnTo>
                  <a:lnTo>
                    <a:pt x="837" y="316"/>
                  </a:lnTo>
                  <a:lnTo>
                    <a:pt x="844" y="321"/>
                  </a:lnTo>
                  <a:lnTo>
                    <a:pt x="850" y="327"/>
                  </a:lnTo>
                  <a:lnTo>
                    <a:pt x="859" y="342"/>
                  </a:lnTo>
                  <a:lnTo>
                    <a:pt x="866" y="357"/>
                  </a:lnTo>
                  <a:lnTo>
                    <a:pt x="876" y="372"/>
                  </a:lnTo>
                  <a:lnTo>
                    <a:pt x="876" y="372"/>
                  </a:lnTo>
                  <a:lnTo>
                    <a:pt x="876" y="368"/>
                  </a:lnTo>
                  <a:lnTo>
                    <a:pt x="872" y="365"/>
                  </a:lnTo>
                  <a:lnTo>
                    <a:pt x="869" y="359"/>
                  </a:lnTo>
                  <a:lnTo>
                    <a:pt x="869" y="359"/>
                  </a:lnTo>
                  <a:lnTo>
                    <a:pt x="868" y="353"/>
                  </a:lnTo>
                  <a:lnTo>
                    <a:pt x="865" y="346"/>
                  </a:lnTo>
                  <a:lnTo>
                    <a:pt x="865" y="346"/>
                  </a:lnTo>
                  <a:lnTo>
                    <a:pt x="857" y="333"/>
                  </a:lnTo>
                  <a:lnTo>
                    <a:pt x="854" y="325"/>
                  </a:lnTo>
                  <a:lnTo>
                    <a:pt x="854" y="322"/>
                  </a:lnTo>
                  <a:lnTo>
                    <a:pt x="856" y="318"/>
                  </a:lnTo>
                  <a:lnTo>
                    <a:pt x="856" y="318"/>
                  </a:lnTo>
                  <a:lnTo>
                    <a:pt x="859" y="319"/>
                  </a:lnTo>
                  <a:lnTo>
                    <a:pt x="862" y="322"/>
                  </a:lnTo>
                  <a:lnTo>
                    <a:pt x="866" y="328"/>
                  </a:lnTo>
                  <a:lnTo>
                    <a:pt x="876" y="343"/>
                  </a:lnTo>
                  <a:lnTo>
                    <a:pt x="876" y="343"/>
                  </a:lnTo>
                  <a:lnTo>
                    <a:pt x="874" y="337"/>
                  </a:lnTo>
                  <a:lnTo>
                    <a:pt x="871" y="331"/>
                  </a:lnTo>
                  <a:lnTo>
                    <a:pt x="869" y="325"/>
                  </a:lnTo>
                  <a:lnTo>
                    <a:pt x="869" y="322"/>
                  </a:lnTo>
                  <a:lnTo>
                    <a:pt x="869" y="319"/>
                  </a:lnTo>
                  <a:lnTo>
                    <a:pt x="869" y="319"/>
                  </a:lnTo>
                  <a:lnTo>
                    <a:pt x="872" y="319"/>
                  </a:lnTo>
                  <a:lnTo>
                    <a:pt x="876" y="321"/>
                  </a:lnTo>
                  <a:lnTo>
                    <a:pt x="880" y="325"/>
                  </a:lnTo>
                  <a:lnTo>
                    <a:pt x="886" y="336"/>
                  </a:lnTo>
                  <a:lnTo>
                    <a:pt x="886" y="336"/>
                  </a:lnTo>
                  <a:lnTo>
                    <a:pt x="894" y="346"/>
                  </a:lnTo>
                  <a:lnTo>
                    <a:pt x="900" y="357"/>
                  </a:lnTo>
                  <a:lnTo>
                    <a:pt x="900" y="357"/>
                  </a:lnTo>
                  <a:lnTo>
                    <a:pt x="897" y="346"/>
                  </a:lnTo>
                  <a:lnTo>
                    <a:pt x="892" y="337"/>
                  </a:lnTo>
                  <a:lnTo>
                    <a:pt x="888" y="327"/>
                  </a:lnTo>
                  <a:lnTo>
                    <a:pt x="886" y="321"/>
                  </a:lnTo>
                  <a:lnTo>
                    <a:pt x="886" y="314"/>
                  </a:lnTo>
                  <a:lnTo>
                    <a:pt x="886" y="314"/>
                  </a:lnTo>
                  <a:lnTo>
                    <a:pt x="892" y="318"/>
                  </a:lnTo>
                  <a:lnTo>
                    <a:pt x="897" y="321"/>
                  </a:lnTo>
                  <a:lnTo>
                    <a:pt x="903" y="328"/>
                  </a:lnTo>
                  <a:lnTo>
                    <a:pt x="908" y="337"/>
                  </a:lnTo>
                  <a:lnTo>
                    <a:pt x="914" y="346"/>
                  </a:lnTo>
                  <a:lnTo>
                    <a:pt x="914" y="346"/>
                  </a:lnTo>
                  <a:lnTo>
                    <a:pt x="911" y="336"/>
                  </a:lnTo>
                  <a:lnTo>
                    <a:pt x="906" y="327"/>
                  </a:lnTo>
                  <a:lnTo>
                    <a:pt x="903" y="318"/>
                  </a:lnTo>
                  <a:lnTo>
                    <a:pt x="903" y="313"/>
                  </a:lnTo>
                  <a:lnTo>
                    <a:pt x="903" y="307"/>
                  </a:lnTo>
                  <a:lnTo>
                    <a:pt x="903" y="307"/>
                  </a:lnTo>
                  <a:lnTo>
                    <a:pt x="906" y="308"/>
                  </a:lnTo>
                  <a:lnTo>
                    <a:pt x="909" y="311"/>
                  </a:lnTo>
                  <a:lnTo>
                    <a:pt x="915" y="318"/>
                  </a:lnTo>
                  <a:lnTo>
                    <a:pt x="924" y="333"/>
                  </a:lnTo>
                  <a:lnTo>
                    <a:pt x="924" y="333"/>
                  </a:lnTo>
                  <a:lnTo>
                    <a:pt x="923" y="328"/>
                  </a:lnTo>
                  <a:lnTo>
                    <a:pt x="921" y="322"/>
                  </a:lnTo>
                  <a:lnTo>
                    <a:pt x="920" y="316"/>
                  </a:lnTo>
                  <a:lnTo>
                    <a:pt x="920" y="311"/>
                  </a:lnTo>
                  <a:lnTo>
                    <a:pt x="920" y="311"/>
                  </a:lnTo>
                  <a:lnTo>
                    <a:pt x="926" y="313"/>
                  </a:lnTo>
                  <a:lnTo>
                    <a:pt x="929" y="316"/>
                  </a:lnTo>
                  <a:lnTo>
                    <a:pt x="932" y="319"/>
                  </a:lnTo>
                  <a:lnTo>
                    <a:pt x="935" y="324"/>
                  </a:lnTo>
                  <a:lnTo>
                    <a:pt x="935" y="324"/>
                  </a:lnTo>
                  <a:lnTo>
                    <a:pt x="933" y="318"/>
                  </a:lnTo>
                  <a:lnTo>
                    <a:pt x="933" y="308"/>
                  </a:lnTo>
                  <a:lnTo>
                    <a:pt x="933" y="308"/>
                  </a:lnTo>
                  <a:lnTo>
                    <a:pt x="935" y="307"/>
                  </a:lnTo>
                  <a:lnTo>
                    <a:pt x="938" y="307"/>
                  </a:lnTo>
                  <a:lnTo>
                    <a:pt x="938" y="307"/>
                  </a:lnTo>
                  <a:lnTo>
                    <a:pt x="937" y="302"/>
                  </a:lnTo>
                  <a:lnTo>
                    <a:pt x="937" y="298"/>
                  </a:lnTo>
                  <a:lnTo>
                    <a:pt x="937" y="298"/>
                  </a:lnTo>
                  <a:lnTo>
                    <a:pt x="941" y="301"/>
                  </a:lnTo>
                  <a:lnTo>
                    <a:pt x="944" y="304"/>
                  </a:lnTo>
                  <a:lnTo>
                    <a:pt x="947" y="313"/>
                  </a:lnTo>
                  <a:lnTo>
                    <a:pt x="947" y="313"/>
                  </a:lnTo>
                  <a:lnTo>
                    <a:pt x="950" y="322"/>
                  </a:lnTo>
                  <a:lnTo>
                    <a:pt x="952" y="331"/>
                  </a:lnTo>
                  <a:lnTo>
                    <a:pt x="952" y="331"/>
                  </a:lnTo>
                  <a:lnTo>
                    <a:pt x="947" y="333"/>
                  </a:lnTo>
                  <a:lnTo>
                    <a:pt x="944" y="330"/>
                  </a:lnTo>
                  <a:lnTo>
                    <a:pt x="944" y="330"/>
                  </a:lnTo>
                  <a:lnTo>
                    <a:pt x="947" y="339"/>
                  </a:lnTo>
                  <a:lnTo>
                    <a:pt x="949" y="350"/>
                  </a:lnTo>
                  <a:lnTo>
                    <a:pt x="949" y="350"/>
                  </a:lnTo>
                  <a:lnTo>
                    <a:pt x="947" y="350"/>
                  </a:lnTo>
                  <a:lnTo>
                    <a:pt x="946" y="351"/>
                  </a:lnTo>
                  <a:lnTo>
                    <a:pt x="946" y="351"/>
                  </a:lnTo>
                  <a:lnTo>
                    <a:pt x="944" y="351"/>
                  </a:lnTo>
                  <a:lnTo>
                    <a:pt x="944" y="351"/>
                  </a:lnTo>
                  <a:lnTo>
                    <a:pt x="940" y="346"/>
                  </a:lnTo>
                  <a:lnTo>
                    <a:pt x="938" y="342"/>
                  </a:lnTo>
                  <a:lnTo>
                    <a:pt x="935" y="336"/>
                  </a:lnTo>
                  <a:lnTo>
                    <a:pt x="930" y="330"/>
                  </a:lnTo>
                  <a:lnTo>
                    <a:pt x="930" y="330"/>
                  </a:lnTo>
                  <a:lnTo>
                    <a:pt x="935" y="346"/>
                  </a:lnTo>
                  <a:lnTo>
                    <a:pt x="937" y="354"/>
                  </a:lnTo>
                  <a:lnTo>
                    <a:pt x="937" y="362"/>
                  </a:lnTo>
                  <a:lnTo>
                    <a:pt x="937" y="362"/>
                  </a:lnTo>
                  <a:lnTo>
                    <a:pt x="935" y="362"/>
                  </a:lnTo>
                  <a:lnTo>
                    <a:pt x="935" y="362"/>
                  </a:lnTo>
                  <a:lnTo>
                    <a:pt x="932" y="360"/>
                  </a:lnTo>
                  <a:lnTo>
                    <a:pt x="929" y="357"/>
                  </a:lnTo>
                  <a:lnTo>
                    <a:pt x="926" y="353"/>
                  </a:lnTo>
                  <a:lnTo>
                    <a:pt x="924" y="345"/>
                  </a:lnTo>
                  <a:lnTo>
                    <a:pt x="920" y="339"/>
                  </a:lnTo>
                  <a:lnTo>
                    <a:pt x="920" y="339"/>
                  </a:lnTo>
                  <a:lnTo>
                    <a:pt x="921" y="348"/>
                  </a:lnTo>
                  <a:lnTo>
                    <a:pt x="924" y="359"/>
                  </a:lnTo>
                  <a:lnTo>
                    <a:pt x="927" y="369"/>
                  </a:lnTo>
                  <a:lnTo>
                    <a:pt x="927" y="377"/>
                  </a:lnTo>
                  <a:lnTo>
                    <a:pt x="927" y="377"/>
                  </a:lnTo>
                  <a:lnTo>
                    <a:pt x="924" y="377"/>
                  </a:lnTo>
                  <a:lnTo>
                    <a:pt x="921" y="375"/>
                  </a:lnTo>
                  <a:lnTo>
                    <a:pt x="918" y="371"/>
                  </a:lnTo>
                  <a:lnTo>
                    <a:pt x="914" y="360"/>
                  </a:lnTo>
                  <a:lnTo>
                    <a:pt x="914" y="360"/>
                  </a:lnTo>
                  <a:lnTo>
                    <a:pt x="908" y="346"/>
                  </a:lnTo>
                  <a:lnTo>
                    <a:pt x="898" y="334"/>
                  </a:lnTo>
                  <a:lnTo>
                    <a:pt x="898" y="334"/>
                  </a:lnTo>
                  <a:lnTo>
                    <a:pt x="906" y="356"/>
                  </a:lnTo>
                  <a:lnTo>
                    <a:pt x="909" y="366"/>
                  </a:lnTo>
                  <a:lnTo>
                    <a:pt x="911" y="378"/>
                  </a:lnTo>
                  <a:lnTo>
                    <a:pt x="911" y="378"/>
                  </a:lnTo>
                  <a:lnTo>
                    <a:pt x="905" y="380"/>
                  </a:lnTo>
                  <a:lnTo>
                    <a:pt x="905" y="380"/>
                  </a:lnTo>
                  <a:lnTo>
                    <a:pt x="894" y="360"/>
                  </a:lnTo>
                  <a:lnTo>
                    <a:pt x="883" y="339"/>
                  </a:lnTo>
                  <a:lnTo>
                    <a:pt x="883" y="339"/>
                  </a:lnTo>
                  <a:lnTo>
                    <a:pt x="886" y="350"/>
                  </a:lnTo>
                  <a:lnTo>
                    <a:pt x="889" y="360"/>
                  </a:lnTo>
                  <a:lnTo>
                    <a:pt x="894" y="371"/>
                  </a:lnTo>
                  <a:lnTo>
                    <a:pt x="895" y="382"/>
                  </a:lnTo>
                  <a:lnTo>
                    <a:pt x="895" y="382"/>
                  </a:lnTo>
                  <a:lnTo>
                    <a:pt x="891" y="383"/>
                  </a:lnTo>
                  <a:lnTo>
                    <a:pt x="891" y="383"/>
                  </a:lnTo>
                  <a:lnTo>
                    <a:pt x="883" y="368"/>
                  </a:lnTo>
                  <a:lnTo>
                    <a:pt x="876" y="354"/>
                  </a:lnTo>
                  <a:lnTo>
                    <a:pt x="876" y="354"/>
                  </a:lnTo>
                  <a:lnTo>
                    <a:pt x="879" y="363"/>
                  </a:lnTo>
                  <a:lnTo>
                    <a:pt x="882" y="372"/>
                  </a:lnTo>
                  <a:lnTo>
                    <a:pt x="885" y="382"/>
                  </a:lnTo>
                  <a:lnTo>
                    <a:pt x="885" y="392"/>
                  </a:lnTo>
                  <a:lnTo>
                    <a:pt x="885" y="392"/>
                  </a:lnTo>
                  <a:lnTo>
                    <a:pt x="883" y="394"/>
                  </a:lnTo>
                  <a:lnTo>
                    <a:pt x="882" y="395"/>
                  </a:lnTo>
                  <a:lnTo>
                    <a:pt x="880" y="395"/>
                  </a:lnTo>
                  <a:lnTo>
                    <a:pt x="880" y="395"/>
                  </a:lnTo>
                  <a:lnTo>
                    <a:pt x="872" y="382"/>
                  </a:lnTo>
                  <a:lnTo>
                    <a:pt x="865" y="366"/>
                  </a:lnTo>
                  <a:lnTo>
                    <a:pt x="857" y="353"/>
                  </a:lnTo>
                  <a:lnTo>
                    <a:pt x="850" y="337"/>
                  </a:lnTo>
                  <a:lnTo>
                    <a:pt x="850" y="337"/>
                  </a:lnTo>
                  <a:lnTo>
                    <a:pt x="854" y="351"/>
                  </a:lnTo>
                  <a:lnTo>
                    <a:pt x="859" y="365"/>
                  </a:lnTo>
                  <a:lnTo>
                    <a:pt x="863" y="378"/>
                  </a:lnTo>
                  <a:lnTo>
                    <a:pt x="863" y="386"/>
                  </a:lnTo>
                  <a:lnTo>
                    <a:pt x="863" y="394"/>
                  </a:lnTo>
                  <a:lnTo>
                    <a:pt x="863" y="394"/>
                  </a:lnTo>
                  <a:lnTo>
                    <a:pt x="862" y="394"/>
                  </a:lnTo>
                  <a:lnTo>
                    <a:pt x="860" y="395"/>
                  </a:lnTo>
                  <a:lnTo>
                    <a:pt x="860" y="395"/>
                  </a:lnTo>
                  <a:lnTo>
                    <a:pt x="856" y="391"/>
                  </a:lnTo>
                  <a:lnTo>
                    <a:pt x="853" y="386"/>
                  </a:lnTo>
                  <a:lnTo>
                    <a:pt x="848" y="374"/>
                  </a:lnTo>
                  <a:lnTo>
                    <a:pt x="842" y="363"/>
                  </a:lnTo>
                  <a:lnTo>
                    <a:pt x="839" y="357"/>
                  </a:lnTo>
                  <a:lnTo>
                    <a:pt x="836" y="353"/>
                  </a:lnTo>
                  <a:lnTo>
                    <a:pt x="836" y="353"/>
                  </a:lnTo>
                  <a:lnTo>
                    <a:pt x="845" y="380"/>
                  </a:lnTo>
                  <a:lnTo>
                    <a:pt x="850" y="395"/>
                  </a:lnTo>
                  <a:lnTo>
                    <a:pt x="850" y="409"/>
                  </a:lnTo>
                  <a:lnTo>
                    <a:pt x="850" y="409"/>
                  </a:lnTo>
                  <a:lnTo>
                    <a:pt x="847" y="409"/>
                  </a:lnTo>
                  <a:lnTo>
                    <a:pt x="845" y="407"/>
                  </a:lnTo>
                  <a:lnTo>
                    <a:pt x="842" y="403"/>
                  </a:lnTo>
                  <a:lnTo>
                    <a:pt x="837" y="392"/>
                  </a:lnTo>
                  <a:lnTo>
                    <a:pt x="837" y="392"/>
                  </a:lnTo>
                  <a:lnTo>
                    <a:pt x="822" y="357"/>
                  </a:lnTo>
                  <a:lnTo>
                    <a:pt x="822" y="357"/>
                  </a:lnTo>
                  <a:lnTo>
                    <a:pt x="830" y="386"/>
                  </a:lnTo>
                  <a:lnTo>
                    <a:pt x="833" y="401"/>
                  </a:lnTo>
                  <a:lnTo>
                    <a:pt x="834" y="420"/>
                  </a:lnTo>
                  <a:lnTo>
                    <a:pt x="834" y="420"/>
                  </a:lnTo>
                  <a:lnTo>
                    <a:pt x="833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25" y="418"/>
                  </a:lnTo>
                  <a:lnTo>
                    <a:pt x="822" y="414"/>
                  </a:lnTo>
                  <a:lnTo>
                    <a:pt x="818" y="403"/>
                  </a:lnTo>
                  <a:lnTo>
                    <a:pt x="813" y="391"/>
                  </a:lnTo>
                  <a:lnTo>
                    <a:pt x="807" y="380"/>
                  </a:lnTo>
                  <a:lnTo>
                    <a:pt x="807" y="380"/>
                  </a:lnTo>
                  <a:lnTo>
                    <a:pt x="810" y="392"/>
                  </a:lnTo>
                  <a:lnTo>
                    <a:pt x="813" y="406"/>
                  </a:lnTo>
                  <a:lnTo>
                    <a:pt x="816" y="418"/>
                  </a:lnTo>
                  <a:lnTo>
                    <a:pt x="818" y="432"/>
                  </a:lnTo>
                  <a:lnTo>
                    <a:pt x="818" y="432"/>
                  </a:lnTo>
                  <a:lnTo>
                    <a:pt x="813" y="432"/>
                  </a:lnTo>
                  <a:lnTo>
                    <a:pt x="810" y="430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04" y="423"/>
                  </a:lnTo>
                  <a:lnTo>
                    <a:pt x="801" y="423"/>
                  </a:lnTo>
                  <a:lnTo>
                    <a:pt x="801" y="423"/>
                  </a:lnTo>
                  <a:lnTo>
                    <a:pt x="801" y="429"/>
                  </a:lnTo>
                  <a:lnTo>
                    <a:pt x="802" y="435"/>
                  </a:lnTo>
                  <a:lnTo>
                    <a:pt x="802" y="441"/>
                  </a:lnTo>
                  <a:lnTo>
                    <a:pt x="801" y="446"/>
                  </a:lnTo>
                  <a:lnTo>
                    <a:pt x="801" y="446"/>
                  </a:lnTo>
                  <a:lnTo>
                    <a:pt x="810" y="490"/>
                  </a:lnTo>
                  <a:lnTo>
                    <a:pt x="819" y="534"/>
                  </a:lnTo>
                  <a:lnTo>
                    <a:pt x="819" y="534"/>
                  </a:lnTo>
                  <a:lnTo>
                    <a:pt x="816" y="504"/>
                  </a:lnTo>
                  <a:lnTo>
                    <a:pt x="812" y="473"/>
                  </a:lnTo>
                  <a:lnTo>
                    <a:pt x="812" y="473"/>
                  </a:lnTo>
                  <a:lnTo>
                    <a:pt x="808" y="456"/>
                  </a:lnTo>
                  <a:lnTo>
                    <a:pt x="807" y="449"/>
                  </a:lnTo>
                  <a:lnTo>
                    <a:pt x="808" y="441"/>
                  </a:lnTo>
                  <a:lnTo>
                    <a:pt x="808" y="441"/>
                  </a:lnTo>
                  <a:lnTo>
                    <a:pt x="810" y="441"/>
                  </a:lnTo>
                  <a:lnTo>
                    <a:pt x="813" y="443"/>
                  </a:lnTo>
                  <a:lnTo>
                    <a:pt x="815" y="447"/>
                  </a:lnTo>
                  <a:lnTo>
                    <a:pt x="816" y="459"/>
                  </a:lnTo>
                  <a:lnTo>
                    <a:pt x="816" y="459"/>
                  </a:lnTo>
                  <a:lnTo>
                    <a:pt x="825" y="499"/>
                  </a:lnTo>
                  <a:lnTo>
                    <a:pt x="830" y="517"/>
                  </a:lnTo>
                  <a:lnTo>
                    <a:pt x="833" y="536"/>
                  </a:lnTo>
                  <a:lnTo>
                    <a:pt x="833" y="536"/>
                  </a:lnTo>
                  <a:lnTo>
                    <a:pt x="831" y="514"/>
                  </a:lnTo>
                  <a:lnTo>
                    <a:pt x="827" y="493"/>
                  </a:lnTo>
                  <a:lnTo>
                    <a:pt x="824" y="472"/>
                  </a:lnTo>
                  <a:lnTo>
                    <a:pt x="821" y="450"/>
                  </a:lnTo>
                  <a:lnTo>
                    <a:pt x="821" y="450"/>
                  </a:lnTo>
                  <a:lnTo>
                    <a:pt x="824" y="452"/>
                  </a:lnTo>
                  <a:lnTo>
                    <a:pt x="827" y="455"/>
                  </a:lnTo>
                  <a:lnTo>
                    <a:pt x="830" y="461"/>
                  </a:lnTo>
                  <a:lnTo>
                    <a:pt x="836" y="476"/>
                  </a:lnTo>
                  <a:lnTo>
                    <a:pt x="836" y="476"/>
                  </a:lnTo>
                  <a:lnTo>
                    <a:pt x="839" y="484"/>
                  </a:lnTo>
                  <a:lnTo>
                    <a:pt x="842" y="493"/>
                  </a:lnTo>
                  <a:lnTo>
                    <a:pt x="842" y="493"/>
                  </a:lnTo>
                  <a:lnTo>
                    <a:pt x="840" y="487"/>
                  </a:lnTo>
                  <a:lnTo>
                    <a:pt x="839" y="482"/>
                  </a:lnTo>
                  <a:lnTo>
                    <a:pt x="837" y="476"/>
                  </a:lnTo>
                  <a:lnTo>
                    <a:pt x="839" y="470"/>
                  </a:lnTo>
                  <a:lnTo>
                    <a:pt x="839" y="470"/>
                  </a:lnTo>
                  <a:lnTo>
                    <a:pt x="844" y="470"/>
                  </a:lnTo>
                  <a:lnTo>
                    <a:pt x="845" y="473"/>
                  </a:lnTo>
                  <a:lnTo>
                    <a:pt x="848" y="481"/>
                  </a:lnTo>
                  <a:lnTo>
                    <a:pt x="848" y="481"/>
                  </a:lnTo>
                  <a:lnTo>
                    <a:pt x="853" y="494"/>
                  </a:lnTo>
                  <a:lnTo>
                    <a:pt x="857" y="507"/>
                  </a:lnTo>
                  <a:lnTo>
                    <a:pt x="857" y="507"/>
                  </a:lnTo>
                  <a:lnTo>
                    <a:pt x="857" y="500"/>
                  </a:lnTo>
                  <a:lnTo>
                    <a:pt x="857" y="497"/>
                  </a:lnTo>
                  <a:lnTo>
                    <a:pt x="859" y="496"/>
                  </a:lnTo>
                  <a:lnTo>
                    <a:pt x="859" y="496"/>
                  </a:lnTo>
                  <a:lnTo>
                    <a:pt x="863" y="497"/>
                  </a:lnTo>
                  <a:lnTo>
                    <a:pt x="866" y="502"/>
                  </a:lnTo>
                  <a:lnTo>
                    <a:pt x="871" y="511"/>
                  </a:lnTo>
                  <a:lnTo>
                    <a:pt x="874" y="520"/>
                  </a:lnTo>
                  <a:lnTo>
                    <a:pt x="879" y="529"/>
                  </a:lnTo>
                  <a:lnTo>
                    <a:pt x="879" y="529"/>
                  </a:lnTo>
                  <a:lnTo>
                    <a:pt x="877" y="520"/>
                  </a:lnTo>
                  <a:lnTo>
                    <a:pt x="874" y="510"/>
                  </a:lnTo>
                  <a:lnTo>
                    <a:pt x="872" y="500"/>
                  </a:lnTo>
                  <a:lnTo>
                    <a:pt x="872" y="494"/>
                  </a:lnTo>
                  <a:lnTo>
                    <a:pt x="874" y="490"/>
                  </a:lnTo>
                  <a:lnTo>
                    <a:pt x="874" y="490"/>
                  </a:lnTo>
                  <a:lnTo>
                    <a:pt x="877" y="493"/>
                  </a:lnTo>
                  <a:lnTo>
                    <a:pt x="880" y="494"/>
                  </a:lnTo>
                  <a:lnTo>
                    <a:pt x="885" y="502"/>
                  </a:lnTo>
                  <a:lnTo>
                    <a:pt x="889" y="517"/>
                  </a:lnTo>
                  <a:lnTo>
                    <a:pt x="889" y="517"/>
                  </a:lnTo>
                  <a:lnTo>
                    <a:pt x="891" y="513"/>
                  </a:lnTo>
                  <a:lnTo>
                    <a:pt x="889" y="507"/>
                  </a:lnTo>
                  <a:lnTo>
                    <a:pt x="889" y="499"/>
                  </a:lnTo>
                  <a:lnTo>
                    <a:pt x="891" y="493"/>
                  </a:lnTo>
                  <a:lnTo>
                    <a:pt x="891" y="493"/>
                  </a:lnTo>
                  <a:lnTo>
                    <a:pt x="894" y="493"/>
                  </a:lnTo>
                  <a:lnTo>
                    <a:pt x="897" y="496"/>
                  </a:lnTo>
                  <a:lnTo>
                    <a:pt x="900" y="500"/>
                  </a:lnTo>
                  <a:lnTo>
                    <a:pt x="903" y="508"/>
                  </a:lnTo>
                  <a:lnTo>
                    <a:pt x="906" y="514"/>
                  </a:lnTo>
                  <a:lnTo>
                    <a:pt x="906" y="514"/>
                  </a:lnTo>
                  <a:lnTo>
                    <a:pt x="908" y="510"/>
                  </a:lnTo>
                  <a:lnTo>
                    <a:pt x="908" y="507"/>
                  </a:lnTo>
                  <a:lnTo>
                    <a:pt x="909" y="504"/>
                  </a:lnTo>
                  <a:lnTo>
                    <a:pt x="909" y="504"/>
                  </a:lnTo>
                  <a:lnTo>
                    <a:pt x="911" y="504"/>
                  </a:lnTo>
                  <a:lnTo>
                    <a:pt x="911" y="505"/>
                  </a:lnTo>
                  <a:lnTo>
                    <a:pt x="912" y="505"/>
                  </a:lnTo>
                  <a:lnTo>
                    <a:pt x="914" y="505"/>
                  </a:lnTo>
                  <a:lnTo>
                    <a:pt x="914" y="505"/>
                  </a:lnTo>
                  <a:lnTo>
                    <a:pt x="915" y="510"/>
                  </a:lnTo>
                  <a:lnTo>
                    <a:pt x="917" y="514"/>
                  </a:lnTo>
                  <a:lnTo>
                    <a:pt x="917" y="514"/>
                  </a:lnTo>
                  <a:lnTo>
                    <a:pt x="918" y="511"/>
                  </a:lnTo>
                  <a:lnTo>
                    <a:pt x="920" y="505"/>
                  </a:lnTo>
                  <a:lnTo>
                    <a:pt x="920" y="505"/>
                  </a:lnTo>
                  <a:lnTo>
                    <a:pt x="924" y="507"/>
                  </a:lnTo>
                  <a:lnTo>
                    <a:pt x="926" y="507"/>
                  </a:lnTo>
                  <a:lnTo>
                    <a:pt x="929" y="505"/>
                  </a:lnTo>
                  <a:lnTo>
                    <a:pt x="929" y="505"/>
                  </a:lnTo>
                  <a:lnTo>
                    <a:pt x="927" y="511"/>
                  </a:lnTo>
                  <a:lnTo>
                    <a:pt x="929" y="516"/>
                  </a:lnTo>
                  <a:lnTo>
                    <a:pt x="930" y="528"/>
                  </a:lnTo>
                  <a:lnTo>
                    <a:pt x="932" y="542"/>
                  </a:lnTo>
                  <a:lnTo>
                    <a:pt x="932" y="548"/>
                  </a:lnTo>
                  <a:lnTo>
                    <a:pt x="930" y="554"/>
                  </a:lnTo>
                  <a:lnTo>
                    <a:pt x="930" y="554"/>
                  </a:lnTo>
                  <a:lnTo>
                    <a:pt x="929" y="554"/>
                  </a:lnTo>
                  <a:lnTo>
                    <a:pt x="927" y="552"/>
                  </a:lnTo>
                  <a:lnTo>
                    <a:pt x="927" y="551"/>
                  </a:lnTo>
                  <a:lnTo>
                    <a:pt x="926" y="549"/>
                  </a:lnTo>
                  <a:lnTo>
                    <a:pt x="926" y="549"/>
                  </a:lnTo>
                  <a:lnTo>
                    <a:pt x="926" y="551"/>
                  </a:lnTo>
                  <a:lnTo>
                    <a:pt x="926" y="554"/>
                  </a:lnTo>
                  <a:lnTo>
                    <a:pt x="926" y="555"/>
                  </a:lnTo>
                  <a:lnTo>
                    <a:pt x="924" y="557"/>
                  </a:lnTo>
                  <a:lnTo>
                    <a:pt x="924" y="557"/>
                  </a:lnTo>
                  <a:lnTo>
                    <a:pt x="921" y="557"/>
                  </a:lnTo>
                  <a:lnTo>
                    <a:pt x="921" y="557"/>
                  </a:lnTo>
                  <a:lnTo>
                    <a:pt x="918" y="552"/>
                  </a:lnTo>
                  <a:lnTo>
                    <a:pt x="918" y="548"/>
                  </a:lnTo>
                  <a:lnTo>
                    <a:pt x="917" y="542"/>
                  </a:lnTo>
                  <a:lnTo>
                    <a:pt x="915" y="537"/>
                  </a:lnTo>
                  <a:lnTo>
                    <a:pt x="915" y="537"/>
                  </a:lnTo>
                  <a:lnTo>
                    <a:pt x="915" y="543"/>
                  </a:lnTo>
                  <a:lnTo>
                    <a:pt x="915" y="549"/>
                  </a:lnTo>
                  <a:lnTo>
                    <a:pt x="915" y="555"/>
                  </a:lnTo>
                  <a:lnTo>
                    <a:pt x="914" y="557"/>
                  </a:lnTo>
                  <a:lnTo>
                    <a:pt x="911" y="558"/>
                  </a:lnTo>
                  <a:lnTo>
                    <a:pt x="911" y="558"/>
                  </a:lnTo>
                  <a:lnTo>
                    <a:pt x="908" y="554"/>
                  </a:lnTo>
                  <a:lnTo>
                    <a:pt x="906" y="548"/>
                  </a:lnTo>
                  <a:lnTo>
                    <a:pt x="905" y="534"/>
                  </a:lnTo>
                  <a:lnTo>
                    <a:pt x="905" y="534"/>
                  </a:lnTo>
                  <a:lnTo>
                    <a:pt x="901" y="522"/>
                  </a:lnTo>
                  <a:lnTo>
                    <a:pt x="897" y="511"/>
                  </a:lnTo>
                  <a:lnTo>
                    <a:pt x="897" y="511"/>
                  </a:lnTo>
                  <a:lnTo>
                    <a:pt x="898" y="523"/>
                  </a:lnTo>
                  <a:lnTo>
                    <a:pt x="900" y="536"/>
                  </a:lnTo>
                  <a:lnTo>
                    <a:pt x="901" y="548"/>
                  </a:lnTo>
                  <a:lnTo>
                    <a:pt x="900" y="554"/>
                  </a:lnTo>
                  <a:lnTo>
                    <a:pt x="900" y="560"/>
                  </a:lnTo>
                  <a:lnTo>
                    <a:pt x="900" y="560"/>
                  </a:lnTo>
                  <a:lnTo>
                    <a:pt x="897" y="560"/>
                  </a:lnTo>
                  <a:lnTo>
                    <a:pt x="895" y="560"/>
                  </a:lnTo>
                  <a:lnTo>
                    <a:pt x="895" y="560"/>
                  </a:lnTo>
                  <a:lnTo>
                    <a:pt x="891" y="549"/>
                  </a:lnTo>
                  <a:lnTo>
                    <a:pt x="889" y="540"/>
                  </a:lnTo>
                  <a:lnTo>
                    <a:pt x="888" y="531"/>
                  </a:lnTo>
                  <a:lnTo>
                    <a:pt x="885" y="520"/>
                  </a:lnTo>
                  <a:lnTo>
                    <a:pt x="885" y="520"/>
                  </a:lnTo>
                  <a:lnTo>
                    <a:pt x="886" y="534"/>
                  </a:lnTo>
                  <a:lnTo>
                    <a:pt x="888" y="548"/>
                  </a:lnTo>
                  <a:lnTo>
                    <a:pt x="889" y="561"/>
                  </a:lnTo>
                  <a:lnTo>
                    <a:pt x="889" y="575"/>
                  </a:lnTo>
                  <a:lnTo>
                    <a:pt x="889" y="575"/>
                  </a:lnTo>
                  <a:lnTo>
                    <a:pt x="888" y="575"/>
                  </a:lnTo>
                  <a:lnTo>
                    <a:pt x="886" y="575"/>
                  </a:lnTo>
                  <a:lnTo>
                    <a:pt x="885" y="577"/>
                  </a:lnTo>
                  <a:lnTo>
                    <a:pt x="885" y="577"/>
                  </a:lnTo>
                  <a:lnTo>
                    <a:pt x="880" y="565"/>
                  </a:lnTo>
                  <a:lnTo>
                    <a:pt x="877" y="551"/>
                  </a:lnTo>
                  <a:lnTo>
                    <a:pt x="874" y="537"/>
                  </a:lnTo>
                  <a:lnTo>
                    <a:pt x="869" y="525"/>
                  </a:lnTo>
                  <a:lnTo>
                    <a:pt x="869" y="525"/>
                  </a:lnTo>
                  <a:lnTo>
                    <a:pt x="871" y="537"/>
                  </a:lnTo>
                  <a:lnTo>
                    <a:pt x="872" y="549"/>
                  </a:lnTo>
                  <a:lnTo>
                    <a:pt x="874" y="561"/>
                  </a:lnTo>
                  <a:lnTo>
                    <a:pt x="876" y="575"/>
                  </a:lnTo>
                  <a:lnTo>
                    <a:pt x="876" y="575"/>
                  </a:lnTo>
                  <a:lnTo>
                    <a:pt x="872" y="577"/>
                  </a:lnTo>
                  <a:lnTo>
                    <a:pt x="869" y="577"/>
                  </a:lnTo>
                  <a:lnTo>
                    <a:pt x="868" y="574"/>
                  </a:lnTo>
                  <a:lnTo>
                    <a:pt x="866" y="571"/>
                  </a:lnTo>
                  <a:lnTo>
                    <a:pt x="866" y="571"/>
                  </a:lnTo>
                  <a:lnTo>
                    <a:pt x="862" y="548"/>
                  </a:lnTo>
                  <a:lnTo>
                    <a:pt x="860" y="537"/>
                  </a:lnTo>
                  <a:lnTo>
                    <a:pt x="857" y="528"/>
                  </a:lnTo>
                  <a:lnTo>
                    <a:pt x="857" y="528"/>
                  </a:lnTo>
                  <a:lnTo>
                    <a:pt x="857" y="537"/>
                  </a:lnTo>
                  <a:lnTo>
                    <a:pt x="857" y="546"/>
                  </a:lnTo>
                  <a:lnTo>
                    <a:pt x="859" y="557"/>
                  </a:lnTo>
                  <a:lnTo>
                    <a:pt x="857" y="566"/>
                  </a:lnTo>
                  <a:lnTo>
                    <a:pt x="857" y="566"/>
                  </a:lnTo>
                  <a:lnTo>
                    <a:pt x="856" y="566"/>
                  </a:lnTo>
                  <a:lnTo>
                    <a:pt x="851" y="566"/>
                  </a:lnTo>
                  <a:lnTo>
                    <a:pt x="851" y="566"/>
                  </a:lnTo>
                  <a:lnTo>
                    <a:pt x="847" y="545"/>
                  </a:lnTo>
                  <a:lnTo>
                    <a:pt x="842" y="523"/>
                  </a:lnTo>
                  <a:lnTo>
                    <a:pt x="839" y="504"/>
                  </a:lnTo>
                  <a:lnTo>
                    <a:pt x="833" y="484"/>
                  </a:lnTo>
                  <a:lnTo>
                    <a:pt x="833" y="484"/>
                  </a:lnTo>
                  <a:lnTo>
                    <a:pt x="834" y="504"/>
                  </a:lnTo>
                  <a:lnTo>
                    <a:pt x="837" y="522"/>
                  </a:lnTo>
                  <a:lnTo>
                    <a:pt x="839" y="542"/>
                  </a:lnTo>
                  <a:lnTo>
                    <a:pt x="839" y="551"/>
                  </a:lnTo>
                  <a:lnTo>
                    <a:pt x="837" y="561"/>
                  </a:lnTo>
                  <a:lnTo>
                    <a:pt x="837" y="561"/>
                  </a:lnTo>
                  <a:lnTo>
                    <a:pt x="836" y="561"/>
                  </a:lnTo>
                  <a:lnTo>
                    <a:pt x="834" y="561"/>
                  </a:lnTo>
                  <a:lnTo>
                    <a:pt x="834" y="561"/>
                  </a:lnTo>
                  <a:lnTo>
                    <a:pt x="833" y="558"/>
                  </a:lnTo>
                  <a:lnTo>
                    <a:pt x="830" y="554"/>
                  </a:lnTo>
                  <a:lnTo>
                    <a:pt x="828" y="545"/>
                  </a:lnTo>
                  <a:lnTo>
                    <a:pt x="827" y="534"/>
                  </a:lnTo>
                  <a:lnTo>
                    <a:pt x="825" y="525"/>
                  </a:lnTo>
                  <a:lnTo>
                    <a:pt x="825" y="525"/>
                  </a:lnTo>
                  <a:lnTo>
                    <a:pt x="825" y="540"/>
                  </a:lnTo>
                  <a:lnTo>
                    <a:pt x="825" y="540"/>
                  </a:lnTo>
                  <a:lnTo>
                    <a:pt x="827" y="557"/>
                  </a:lnTo>
                  <a:lnTo>
                    <a:pt x="825" y="563"/>
                  </a:lnTo>
                  <a:lnTo>
                    <a:pt x="824" y="566"/>
                  </a:lnTo>
                  <a:lnTo>
                    <a:pt x="822" y="568"/>
                  </a:lnTo>
                  <a:lnTo>
                    <a:pt x="822" y="568"/>
                  </a:lnTo>
                  <a:lnTo>
                    <a:pt x="819" y="565"/>
                  </a:lnTo>
                  <a:lnTo>
                    <a:pt x="818" y="560"/>
                  </a:lnTo>
                  <a:lnTo>
                    <a:pt x="815" y="549"/>
                  </a:lnTo>
                  <a:lnTo>
                    <a:pt x="813" y="537"/>
                  </a:lnTo>
                  <a:lnTo>
                    <a:pt x="812" y="526"/>
                  </a:lnTo>
                  <a:lnTo>
                    <a:pt x="812" y="526"/>
                  </a:lnTo>
                  <a:lnTo>
                    <a:pt x="812" y="537"/>
                  </a:lnTo>
                  <a:lnTo>
                    <a:pt x="812" y="546"/>
                  </a:lnTo>
                  <a:lnTo>
                    <a:pt x="812" y="557"/>
                  </a:lnTo>
                  <a:lnTo>
                    <a:pt x="810" y="566"/>
                  </a:lnTo>
                  <a:lnTo>
                    <a:pt x="810" y="566"/>
                  </a:lnTo>
                  <a:lnTo>
                    <a:pt x="807" y="566"/>
                  </a:lnTo>
                  <a:lnTo>
                    <a:pt x="804" y="563"/>
                  </a:lnTo>
                  <a:lnTo>
                    <a:pt x="802" y="560"/>
                  </a:lnTo>
                  <a:lnTo>
                    <a:pt x="802" y="555"/>
                  </a:lnTo>
                  <a:lnTo>
                    <a:pt x="799" y="539"/>
                  </a:lnTo>
                  <a:lnTo>
                    <a:pt x="799" y="539"/>
                  </a:lnTo>
                  <a:lnTo>
                    <a:pt x="793" y="497"/>
                  </a:lnTo>
                  <a:lnTo>
                    <a:pt x="793" y="497"/>
                  </a:lnTo>
                  <a:lnTo>
                    <a:pt x="793" y="496"/>
                  </a:lnTo>
                  <a:lnTo>
                    <a:pt x="795" y="494"/>
                  </a:lnTo>
                  <a:lnTo>
                    <a:pt x="795" y="494"/>
                  </a:lnTo>
                  <a:lnTo>
                    <a:pt x="793" y="491"/>
                  </a:lnTo>
                  <a:lnTo>
                    <a:pt x="792" y="488"/>
                  </a:lnTo>
                  <a:lnTo>
                    <a:pt x="792" y="484"/>
                  </a:lnTo>
                  <a:lnTo>
                    <a:pt x="790" y="482"/>
                  </a:lnTo>
                  <a:lnTo>
                    <a:pt x="790" y="482"/>
                  </a:lnTo>
                  <a:lnTo>
                    <a:pt x="790" y="494"/>
                  </a:lnTo>
                  <a:lnTo>
                    <a:pt x="790" y="507"/>
                  </a:lnTo>
                  <a:lnTo>
                    <a:pt x="792" y="529"/>
                  </a:lnTo>
                  <a:lnTo>
                    <a:pt x="792" y="529"/>
                  </a:lnTo>
                  <a:lnTo>
                    <a:pt x="792" y="531"/>
                  </a:lnTo>
                  <a:lnTo>
                    <a:pt x="793" y="532"/>
                  </a:lnTo>
                  <a:lnTo>
                    <a:pt x="795" y="534"/>
                  </a:lnTo>
                  <a:lnTo>
                    <a:pt x="795" y="534"/>
                  </a:lnTo>
                  <a:lnTo>
                    <a:pt x="793" y="537"/>
                  </a:lnTo>
                  <a:lnTo>
                    <a:pt x="793" y="542"/>
                  </a:lnTo>
                  <a:lnTo>
                    <a:pt x="793" y="551"/>
                  </a:lnTo>
                  <a:lnTo>
                    <a:pt x="793" y="558"/>
                  </a:lnTo>
                  <a:lnTo>
                    <a:pt x="793" y="563"/>
                  </a:lnTo>
                  <a:lnTo>
                    <a:pt x="792" y="568"/>
                  </a:lnTo>
                  <a:lnTo>
                    <a:pt x="792" y="568"/>
                  </a:lnTo>
                  <a:lnTo>
                    <a:pt x="789" y="566"/>
                  </a:lnTo>
                  <a:lnTo>
                    <a:pt x="786" y="565"/>
                  </a:lnTo>
                  <a:lnTo>
                    <a:pt x="783" y="557"/>
                  </a:lnTo>
                  <a:lnTo>
                    <a:pt x="781" y="549"/>
                  </a:lnTo>
                  <a:lnTo>
                    <a:pt x="779" y="548"/>
                  </a:lnTo>
                  <a:lnTo>
                    <a:pt x="775" y="546"/>
                  </a:lnTo>
                  <a:lnTo>
                    <a:pt x="775" y="546"/>
                  </a:lnTo>
                  <a:lnTo>
                    <a:pt x="776" y="554"/>
                  </a:lnTo>
                  <a:lnTo>
                    <a:pt x="776" y="557"/>
                  </a:lnTo>
                  <a:lnTo>
                    <a:pt x="775" y="561"/>
                  </a:lnTo>
                  <a:lnTo>
                    <a:pt x="775" y="561"/>
                  </a:lnTo>
                  <a:lnTo>
                    <a:pt x="776" y="565"/>
                  </a:lnTo>
                  <a:lnTo>
                    <a:pt x="778" y="566"/>
                  </a:lnTo>
                  <a:lnTo>
                    <a:pt x="779" y="569"/>
                  </a:lnTo>
                  <a:lnTo>
                    <a:pt x="781" y="574"/>
                  </a:lnTo>
                  <a:lnTo>
                    <a:pt x="781" y="574"/>
                  </a:lnTo>
                  <a:lnTo>
                    <a:pt x="778" y="574"/>
                  </a:lnTo>
                  <a:lnTo>
                    <a:pt x="775" y="574"/>
                  </a:lnTo>
                  <a:lnTo>
                    <a:pt x="769" y="571"/>
                  </a:lnTo>
                  <a:lnTo>
                    <a:pt x="761" y="563"/>
                  </a:lnTo>
                  <a:lnTo>
                    <a:pt x="761" y="563"/>
                  </a:lnTo>
                  <a:lnTo>
                    <a:pt x="746" y="552"/>
                  </a:lnTo>
                  <a:lnTo>
                    <a:pt x="738" y="548"/>
                  </a:lnTo>
                  <a:lnTo>
                    <a:pt x="732" y="542"/>
                  </a:lnTo>
                  <a:lnTo>
                    <a:pt x="732" y="542"/>
                  </a:lnTo>
                  <a:lnTo>
                    <a:pt x="732" y="542"/>
                  </a:lnTo>
                  <a:lnTo>
                    <a:pt x="731" y="540"/>
                  </a:lnTo>
                  <a:lnTo>
                    <a:pt x="729" y="540"/>
                  </a:lnTo>
                  <a:lnTo>
                    <a:pt x="729" y="539"/>
                  </a:lnTo>
                  <a:lnTo>
                    <a:pt x="729" y="539"/>
                  </a:lnTo>
                  <a:lnTo>
                    <a:pt x="725" y="536"/>
                  </a:lnTo>
                  <a:lnTo>
                    <a:pt x="719" y="531"/>
                  </a:lnTo>
                  <a:lnTo>
                    <a:pt x="708" y="522"/>
                  </a:lnTo>
                  <a:lnTo>
                    <a:pt x="708" y="522"/>
                  </a:lnTo>
                  <a:lnTo>
                    <a:pt x="708" y="520"/>
                  </a:lnTo>
                  <a:lnTo>
                    <a:pt x="708" y="519"/>
                  </a:lnTo>
                  <a:lnTo>
                    <a:pt x="708" y="519"/>
                  </a:lnTo>
                  <a:lnTo>
                    <a:pt x="702" y="517"/>
                  </a:lnTo>
                  <a:lnTo>
                    <a:pt x="697" y="513"/>
                  </a:lnTo>
                  <a:lnTo>
                    <a:pt x="694" y="510"/>
                  </a:lnTo>
                  <a:lnTo>
                    <a:pt x="690" y="505"/>
                  </a:lnTo>
                  <a:lnTo>
                    <a:pt x="690" y="505"/>
                  </a:lnTo>
                  <a:lnTo>
                    <a:pt x="723" y="545"/>
                  </a:lnTo>
                  <a:lnTo>
                    <a:pt x="740" y="566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63" y="595"/>
                  </a:lnTo>
                  <a:lnTo>
                    <a:pt x="769" y="603"/>
                  </a:lnTo>
                  <a:lnTo>
                    <a:pt x="781" y="619"/>
                  </a:lnTo>
                  <a:lnTo>
                    <a:pt x="781" y="619"/>
                  </a:lnTo>
                  <a:lnTo>
                    <a:pt x="781" y="621"/>
                  </a:lnTo>
                  <a:lnTo>
                    <a:pt x="779" y="622"/>
                  </a:lnTo>
                  <a:lnTo>
                    <a:pt x="778" y="622"/>
                  </a:lnTo>
                  <a:lnTo>
                    <a:pt x="776" y="624"/>
                  </a:lnTo>
                  <a:lnTo>
                    <a:pt x="776" y="624"/>
                  </a:lnTo>
                  <a:lnTo>
                    <a:pt x="778" y="627"/>
                  </a:lnTo>
                  <a:lnTo>
                    <a:pt x="781" y="629"/>
                  </a:lnTo>
                  <a:lnTo>
                    <a:pt x="783" y="630"/>
                  </a:lnTo>
                  <a:lnTo>
                    <a:pt x="784" y="633"/>
                  </a:lnTo>
                  <a:lnTo>
                    <a:pt x="784" y="633"/>
                  </a:lnTo>
                  <a:lnTo>
                    <a:pt x="787" y="632"/>
                  </a:lnTo>
                  <a:lnTo>
                    <a:pt x="787" y="632"/>
                  </a:lnTo>
                  <a:lnTo>
                    <a:pt x="787" y="630"/>
                  </a:lnTo>
                  <a:lnTo>
                    <a:pt x="790" y="630"/>
                  </a:lnTo>
                  <a:lnTo>
                    <a:pt x="790" y="630"/>
                  </a:lnTo>
                  <a:lnTo>
                    <a:pt x="792" y="632"/>
                  </a:lnTo>
                  <a:lnTo>
                    <a:pt x="793" y="633"/>
                  </a:lnTo>
                  <a:lnTo>
                    <a:pt x="793" y="638"/>
                  </a:lnTo>
                  <a:lnTo>
                    <a:pt x="792" y="644"/>
                  </a:lnTo>
                  <a:lnTo>
                    <a:pt x="792" y="648"/>
                  </a:lnTo>
                  <a:lnTo>
                    <a:pt x="792" y="648"/>
                  </a:lnTo>
                  <a:lnTo>
                    <a:pt x="787" y="671"/>
                  </a:lnTo>
                  <a:lnTo>
                    <a:pt x="783" y="694"/>
                  </a:lnTo>
                  <a:lnTo>
                    <a:pt x="783" y="694"/>
                  </a:lnTo>
                  <a:lnTo>
                    <a:pt x="787" y="680"/>
                  </a:lnTo>
                  <a:lnTo>
                    <a:pt x="790" y="667"/>
                  </a:lnTo>
                  <a:lnTo>
                    <a:pt x="795" y="653"/>
                  </a:lnTo>
                  <a:lnTo>
                    <a:pt x="799" y="642"/>
                  </a:lnTo>
                  <a:lnTo>
                    <a:pt x="799" y="642"/>
                  </a:lnTo>
                  <a:lnTo>
                    <a:pt x="802" y="644"/>
                  </a:lnTo>
                  <a:lnTo>
                    <a:pt x="802" y="645"/>
                  </a:lnTo>
                  <a:lnTo>
                    <a:pt x="804" y="651"/>
                  </a:lnTo>
                  <a:lnTo>
                    <a:pt x="804" y="662"/>
                  </a:lnTo>
                  <a:lnTo>
                    <a:pt x="804" y="662"/>
                  </a:lnTo>
                  <a:lnTo>
                    <a:pt x="802" y="677"/>
                  </a:lnTo>
                  <a:lnTo>
                    <a:pt x="799" y="694"/>
                  </a:lnTo>
                  <a:lnTo>
                    <a:pt x="799" y="694"/>
                  </a:lnTo>
                  <a:lnTo>
                    <a:pt x="802" y="685"/>
                  </a:lnTo>
                  <a:lnTo>
                    <a:pt x="804" y="676"/>
                  </a:lnTo>
                  <a:lnTo>
                    <a:pt x="805" y="665"/>
                  </a:lnTo>
                  <a:lnTo>
                    <a:pt x="808" y="661"/>
                  </a:lnTo>
                  <a:lnTo>
                    <a:pt x="810" y="656"/>
                  </a:lnTo>
                  <a:lnTo>
                    <a:pt x="810" y="656"/>
                  </a:lnTo>
                  <a:lnTo>
                    <a:pt x="813" y="658"/>
                  </a:lnTo>
                  <a:lnTo>
                    <a:pt x="815" y="661"/>
                  </a:lnTo>
                  <a:lnTo>
                    <a:pt x="816" y="668"/>
                  </a:lnTo>
                  <a:lnTo>
                    <a:pt x="816" y="677"/>
                  </a:lnTo>
                  <a:lnTo>
                    <a:pt x="818" y="685"/>
                  </a:lnTo>
                  <a:lnTo>
                    <a:pt x="818" y="685"/>
                  </a:lnTo>
                  <a:lnTo>
                    <a:pt x="819" y="683"/>
                  </a:lnTo>
                  <a:lnTo>
                    <a:pt x="819" y="682"/>
                  </a:lnTo>
                  <a:lnTo>
                    <a:pt x="822" y="677"/>
                  </a:lnTo>
                  <a:lnTo>
                    <a:pt x="822" y="677"/>
                  </a:lnTo>
                  <a:lnTo>
                    <a:pt x="824" y="679"/>
                  </a:lnTo>
                  <a:lnTo>
                    <a:pt x="825" y="682"/>
                  </a:lnTo>
                  <a:lnTo>
                    <a:pt x="827" y="688"/>
                  </a:lnTo>
                  <a:lnTo>
                    <a:pt x="827" y="702"/>
                  </a:lnTo>
                  <a:lnTo>
                    <a:pt x="827" y="702"/>
                  </a:lnTo>
                  <a:lnTo>
                    <a:pt x="828" y="700"/>
                  </a:lnTo>
                  <a:lnTo>
                    <a:pt x="828" y="697"/>
                  </a:lnTo>
                  <a:lnTo>
                    <a:pt x="830" y="694"/>
                  </a:lnTo>
                  <a:lnTo>
                    <a:pt x="833" y="693"/>
                  </a:lnTo>
                  <a:lnTo>
                    <a:pt x="833" y="693"/>
                  </a:lnTo>
                  <a:lnTo>
                    <a:pt x="834" y="694"/>
                  </a:lnTo>
                  <a:lnTo>
                    <a:pt x="836" y="697"/>
                  </a:lnTo>
                  <a:lnTo>
                    <a:pt x="836" y="703"/>
                  </a:lnTo>
                  <a:lnTo>
                    <a:pt x="836" y="709"/>
                  </a:lnTo>
                  <a:lnTo>
                    <a:pt x="836" y="715"/>
                  </a:lnTo>
                  <a:lnTo>
                    <a:pt x="836" y="715"/>
                  </a:lnTo>
                  <a:lnTo>
                    <a:pt x="837" y="711"/>
                  </a:lnTo>
                  <a:lnTo>
                    <a:pt x="839" y="706"/>
                  </a:lnTo>
                  <a:lnTo>
                    <a:pt x="839" y="706"/>
                  </a:lnTo>
                  <a:lnTo>
                    <a:pt x="840" y="708"/>
                  </a:lnTo>
                  <a:lnTo>
                    <a:pt x="842" y="711"/>
                  </a:lnTo>
                  <a:lnTo>
                    <a:pt x="842" y="715"/>
                  </a:lnTo>
                  <a:lnTo>
                    <a:pt x="837" y="728"/>
                  </a:lnTo>
                  <a:lnTo>
                    <a:pt x="837" y="728"/>
                  </a:lnTo>
                  <a:lnTo>
                    <a:pt x="837" y="731"/>
                  </a:lnTo>
                  <a:lnTo>
                    <a:pt x="836" y="732"/>
                  </a:lnTo>
                  <a:lnTo>
                    <a:pt x="834" y="734"/>
                  </a:lnTo>
                  <a:lnTo>
                    <a:pt x="834" y="734"/>
                  </a:lnTo>
                  <a:lnTo>
                    <a:pt x="834" y="737"/>
                  </a:lnTo>
                  <a:lnTo>
                    <a:pt x="834" y="740"/>
                  </a:lnTo>
                  <a:lnTo>
                    <a:pt x="831" y="746"/>
                  </a:lnTo>
                  <a:lnTo>
                    <a:pt x="831" y="746"/>
                  </a:lnTo>
                  <a:lnTo>
                    <a:pt x="830" y="746"/>
                  </a:lnTo>
                  <a:lnTo>
                    <a:pt x="827" y="747"/>
                  </a:lnTo>
                  <a:lnTo>
                    <a:pt x="827" y="747"/>
                  </a:lnTo>
                  <a:lnTo>
                    <a:pt x="827" y="735"/>
                  </a:lnTo>
                  <a:lnTo>
                    <a:pt x="827" y="735"/>
                  </a:lnTo>
                  <a:lnTo>
                    <a:pt x="824" y="737"/>
                  </a:lnTo>
                  <a:lnTo>
                    <a:pt x="821" y="738"/>
                  </a:lnTo>
                  <a:lnTo>
                    <a:pt x="821" y="738"/>
                  </a:lnTo>
                  <a:lnTo>
                    <a:pt x="819" y="729"/>
                  </a:lnTo>
                  <a:lnTo>
                    <a:pt x="821" y="722"/>
                  </a:lnTo>
                  <a:lnTo>
                    <a:pt x="821" y="706"/>
                  </a:lnTo>
                  <a:lnTo>
                    <a:pt x="821" y="706"/>
                  </a:lnTo>
                  <a:lnTo>
                    <a:pt x="819" y="711"/>
                  </a:lnTo>
                  <a:lnTo>
                    <a:pt x="818" y="715"/>
                  </a:lnTo>
                  <a:lnTo>
                    <a:pt x="816" y="726"/>
                  </a:lnTo>
                  <a:lnTo>
                    <a:pt x="816" y="726"/>
                  </a:lnTo>
                  <a:lnTo>
                    <a:pt x="813" y="734"/>
                  </a:lnTo>
                  <a:lnTo>
                    <a:pt x="810" y="737"/>
                  </a:lnTo>
                  <a:lnTo>
                    <a:pt x="805" y="738"/>
                  </a:lnTo>
                  <a:lnTo>
                    <a:pt x="805" y="738"/>
                  </a:lnTo>
                  <a:lnTo>
                    <a:pt x="807" y="722"/>
                  </a:lnTo>
                  <a:lnTo>
                    <a:pt x="808" y="706"/>
                  </a:lnTo>
                  <a:lnTo>
                    <a:pt x="810" y="691"/>
                  </a:lnTo>
                  <a:lnTo>
                    <a:pt x="810" y="676"/>
                  </a:lnTo>
                  <a:lnTo>
                    <a:pt x="810" y="676"/>
                  </a:lnTo>
                  <a:lnTo>
                    <a:pt x="804" y="705"/>
                  </a:lnTo>
                  <a:lnTo>
                    <a:pt x="796" y="734"/>
                  </a:lnTo>
                  <a:lnTo>
                    <a:pt x="796" y="734"/>
                  </a:lnTo>
                  <a:lnTo>
                    <a:pt x="793" y="741"/>
                  </a:lnTo>
                  <a:lnTo>
                    <a:pt x="792" y="744"/>
                  </a:lnTo>
                  <a:lnTo>
                    <a:pt x="789" y="746"/>
                  </a:lnTo>
                  <a:lnTo>
                    <a:pt x="789" y="746"/>
                  </a:lnTo>
                  <a:lnTo>
                    <a:pt x="787" y="744"/>
                  </a:lnTo>
                  <a:lnTo>
                    <a:pt x="786" y="741"/>
                  </a:lnTo>
                  <a:lnTo>
                    <a:pt x="786" y="737"/>
                  </a:lnTo>
                  <a:lnTo>
                    <a:pt x="790" y="725"/>
                  </a:lnTo>
                  <a:lnTo>
                    <a:pt x="790" y="725"/>
                  </a:lnTo>
                  <a:lnTo>
                    <a:pt x="795" y="694"/>
                  </a:lnTo>
                  <a:lnTo>
                    <a:pt x="798" y="667"/>
                  </a:lnTo>
                  <a:lnTo>
                    <a:pt x="798" y="667"/>
                  </a:lnTo>
                  <a:lnTo>
                    <a:pt x="792" y="683"/>
                  </a:lnTo>
                  <a:lnTo>
                    <a:pt x="786" y="702"/>
                  </a:lnTo>
                  <a:lnTo>
                    <a:pt x="781" y="720"/>
                  </a:lnTo>
                  <a:lnTo>
                    <a:pt x="773" y="737"/>
                  </a:lnTo>
                  <a:lnTo>
                    <a:pt x="773" y="737"/>
                  </a:lnTo>
                  <a:lnTo>
                    <a:pt x="772" y="737"/>
                  </a:lnTo>
                  <a:lnTo>
                    <a:pt x="770" y="737"/>
                  </a:lnTo>
                  <a:lnTo>
                    <a:pt x="770" y="737"/>
                  </a:lnTo>
                  <a:lnTo>
                    <a:pt x="772" y="717"/>
                  </a:lnTo>
                  <a:lnTo>
                    <a:pt x="775" y="699"/>
                  </a:lnTo>
                  <a:lnTo>
                    <a:pt x="783" y="661"/>
                  </a:lnTo>
                  <a:lnTo>
                    <a:pt x="783" y="661"/>
                  </a:lnTo>
                  <a:lnTo>
                    <a:pt x="781" y="664"/>
                  </a:lnTo>
                  <a:lnTo>
                    <a:pt x="779" y="665"/>
                  </a:lnTo>
                  <a:lnTo>
                    <a:pt x="778" y="673"/>
                  </a:lnTo>
                  <a:lnTo>
                    <a:pt x="778" y="673"/>
                  </a:lnTo>
                  <a:lnTo>
                    <a:pt x="769" y="696"/>
                  </a:lnTo>
                  <a:lnTo>
                    <a:pt x="766" y="708"/>
                  </a:lnTo>
                  <a:lnTo>
                    <a:pt x="763" y="722"/>
                  </a:lnTo>
                  <a:lnTo>
                    <a:pt x="763" y="722"/>
                  </a:lnTo>
                  <a:lnTo>
                    <a:pt x="760" y="722"/>
                  </a:lnTo>
                  <a:lnTo>
                    <a:pt x="757" y="722"/>
                  </a:lnTo>
                  <a:lnTo>
                    <a:pt x="757" y="722"/>
                  </a:lnTo>
                  <a:lnTo>
                    <a:pt x="757" y="715"/>
                  </a:lnTo>
                  <a:lnTo>
                    <a:pt x="757" y="709"/>
                  </a:lnTo>
                  <a:lnTo>
                    <a:pt x="760" y="696"/>
                  </a:lnTo>
                  <a:lnTo>
                    <a:pt x="763" y="680"/>
                  </a:lnTo>
                  <a:lnTo>
                    <a:pt x="764" y="665"/>
                  </a:lnTo>
                  <a:lnTo>
                    <a:pt x="764" y="665"/>
                  </a:lnTo>
                  <a:lnTo>
                    <a:pt x="758" y="662"/>
                  </a:lnTo>
                  <a:lnTo>
                    <a:pt x="758" y="662"/>
                  </a:lnTo>
                  <a:lnTo>
                    <a:pt x="757" y="668"/>
                  </a:lnTo>
                  <a:lnTo>
                    <a:pt x="755" y="671"/>
                  </a:lnTo>
                  <a:lnTo>
                    <a:pt x="757" y="673"/>
                  </a:lnTo>
                  <a:lnTo>
                    <a:pt x="757" y="673"/>
                  </a:lnTo>
                  <a:lnTo>
                    <a:pt x="752" y="683"/>
                  </a:lnTo>
                  <a:lnTo>
                    <a:pt x="747" y="696"/>
                  </a:lnTo>
                  <a:lnTo>
                    <a:pt x="741" y="720"/>
                  </a:lnTo>
                  <a:lnTo>
                    <a:pt x="741" y="720"/>
                  </a:lnTo>
                  <a:lnTo>
                    <a:pt x="738" y="720"/>
                  </a:lnTo>
                  <a:lnTo>
                    <a:pt x="735" y="720"/>
                  </a:lnTo>
                  <a:lnTo>
                    <a:pt x="735" y="720"/>
                  </a:lnTo>
                  <a:lnTo>
                    <a:pt x="737" y="708"/>
                  </a:lnTo>
                  <a:lnTo>
                    <a:pt x="740" y="697"/>
                  </a:lnTo>
                  <a:lnTo>
                    <a:pt x="743" y="686"/>
                  </a:lnTo>
                  <a:lnTo>
                    <a:pt x="746" y="676"/>
                  </a:lnTo>
                  <a:lnTo>
                    <a:pt x="746" y="676"/>
                  </a:lnTo>
                  <a:lnTo>
                    <a:pt x="744" y="673"/>
                  </a:lnTo>
                  <a:lnTo>
                    <a:pt x="741" y="671"/>
                  </a:lnTo>
                  <a:lnTo>
                    <a:pt x="741" y="671"/>
                  </a:lnTo>
                  <a:lnTo>
                    <a:pt x="740" y="673"/>
                  </a:lnTo>
                  <a:lnTo>
                    <a:pt x="740" y="674"/>
                  </a:lnTo>
                  <a:lnTo>
                    <a:pt x="743" y="677"/>
                  </a:lnTo>
                  <a:lnTo>
                    <a:pt x="743" y="677"/>
                  </a:lnTo>
                  <a:lnTo>
                    <a:pt x="740" y="680"/>
                  </a:lnTo>
                  <a:lnTo>
                    <a:pt x="738" y="682"/>
                  </a:lnTo>
                  <a:lnTo>
                    <a:pt x="738" y="682"/>
                  </a:lnTo>
                  <a:lnTo>
                    <a:pt x="734" y="699"/>
                  </a:lnTo>
                  <a:lnTo>
                    <a:pt x="734" y="699"/>
                  </a:lnTo>
                  <a:lnTo>
                    <a:pt x="731" y="706"/>
                  </a:lnTo>
                  <a:lnTo>
                    <a:pt x="729" y="709"/>
                  </a:lnTo>
                  <a:lnTo>
                    <a:pt x="725" y="711"/>
                  </a:lnTo>
                  <a:lnTo>
                    <a:pt x="725" y="711"/>
                  </a:lnTo>
                  <a:lnTo>
                    <a:pt x="725" y="705"/>
                  </a:lnTo>
                  <a:lnTo>
                    <a:pt x="726" y="697"/>
                  </a:lnTo>
                  <a:lnTo>
                    <a:pt x="726" y="697"/>
                  </a:lnTo>
                  <a:lnTo>
                    <a:pt x="725" y="697"/>
                  </a:lnTo>
                  <a:lnTo>
                    <a:pt x="725" y="696"/>
                  </a:lnTo>
                  <a:lnTo>
                    <a:pt x="722" y="694"/>
                  </a:lnTo>
                  <a:lnTo>
                    <a:pt x="722" y="694"/>
                  </a:lnTo>
                  <a:lnTo>
                    <a:pt x="720" y="694"/>
                  </a:lnTo>
                  <a:lnTo>
                    <a:pt x="719" y="696"/>
                  </a:lnTo>
                  <a:lnTo>
                    <a:pt x="717" y="697"/>
                  </a:lnTo>
                  <a:lnTo>
                    <a:pt x="715" y="697"/>
                  </a:lnTo>
                  <a:lnTo>
                    <a:pt x="715" y="697"/>
                  </a:lnTo>
                  <a:lnTo>
                    <a:pt x="711" y="694"/>
                  </a:lnTo>
                  <a:lnTo>
                    <a:pt x="706" y="691"/>
                  </a:lnTo>
                  <a:lnTo>
                    <a:pt x="702" y="688"/>
                  </a:lnTo>
                  <a:lnTo>
                    <a:pt x="696" y="685"/>
                  </a:lnTo>
                  <a:lnTo>
                    <a:pt x="696" y="685"/>
                  </a:lnTo>
                  <a:lnTo>
                    <a:pt x="696" y="683"/>
                  </a:lnTo>
                  <a:lnTo>
                    <a:pt x="696" y="683"/>
                  </a:lnTo>
                  <a:lnTo>
                    <a:pt x="694" y="680"/>
                  </a:lnTo>
                  <a:lnTo>
                    <a:pt x="694" y="680"/>
                  </a:lnTo>
                  <a:lnTo>
                    <a:pt x="683" y="676"/>
                  </a:lnTo>
                  <a:lnTo>
                    <a:pt x="677" y="673"/>
                  </a:lnTo>
                  <a:lnTo>
                    <a:pt x="673" y="668"/>
                  </a:lnTo>
                  <a:lnTo>
                    <a:pt x="673" y="668"/>
                  </a:lnTo>
                  <a:lnTo>
                    <a:pt x="665" y="664"/>
                  </a:lnTo>
                  <a:lnTo>
                    <a:pt x="658" y="658"/>
                  </a:lnTo>
                  <a:lnTo>
                    <a:pt x="651" y="651"/>
                  </a:lnTo>
                  <a:lnTo>
                    <a:pt x="645" y="645"/>
                  </a:lnTo>
                  <a:lnTo>
                    <a:pt x="645" y="645"/>
                  </a:lnTo>
                  <a:lnTo>
                    <a:pt x="636" y="638"/>
                  </a:lnTo>
                  <a:lnTo>
                    <a:pt x="632" y="633"/>
                  </a:lnTo>
                  <a:lnTo>
                    <a:pt x="630" y="629"/>
                  </a:lnTo>
                  <a:lnTo>
                    <a:pt x="630" y="629"/>
                  </a:lnTo>
                  <a:lnTo>
                    <a:pt x="618" y="619"/>
                  </a:lnTo>
                  <a:lnTo>
                    <a:pt x="612" y="613"/>
                  </a:lnTo>
                  <a:lnTo>
                    <a:pt x="609" y="609"/>
                  </a:lnTo>
                  <a:lnTo>
                    <a:pt x="609" y="609"/>
                  </a:lnTo>
                  <a:lnTo>
                    <a:pt x="603" y="604"/>
                  </a:lnTo>
                  <a:lnTo>
                    <a:pt x="598" y="601"/>
                  </a:lnTo>
                  <a:lnTo>
                    <a:pt x="595" y="600"/>
                  </a:lnTo>
                  <a:lnTo>
                    <a:pt x="595" y="600"/>
                  </a:lnTo>
                  <a:lnTo>
                    <a:pt x="590" y="597"/>
                  </a:lnTo>
                  <a:lnTo>
                    <a:pt x="586" y="593"/>
                  </a:lnTo>
                  <a:lnTo>
                    <a:pt x="577" y="586"/>
                  </a:lnTo>
                  <a:lnTo>
                    <a:pt x="577" y="586"/>
                  </a:lnTo>
                  <a:lnTo>
                    <a:pt x="574" y="584"/>
                  </a:lnTo>
                  <a:lnTo>
                    <a:pt x="574" y="580"/>
                  </a:lnTo>
                  <a:lnTo>
                    <a:pt x="574" y="580"/>
                  </a:lnTo>
                  <a:lnTo>
                    <a:pt x="566" y="578"/>
                  </a:lnTo>
                  <a:lnTo>
                    <a:pt x="561" y="575"/>
                  </a:lnTo>
                  <a:lnTo>
                    <a:pt x="552" y="568"/>
                  </a:lnTo>
                  <a:lnTo>
                    <a:pt x="552" y="568"/>
                  </a:lnTo>
                  <a:lnTo>
                    <a:pt x="554" y="572"/>
                  </a:lnTo>
                  <a:lnTo>
                    <a:pt x="558" y="577"/>
                  </a:lnTo>
                  <a:lnTo>
                    <a:pt x="565" y="581"/>
                  </a:lnTo>
                  <a:lnTo>
                    <a:pt x="568" y="587"/>
                  </a:lnTo>
                  <a:lnTo>
                    <a:pt x="568" y="587"/>
                  </a:lnTo>
                  <a:lnTo>
                    <a:pt x="587" y="601"/>
                  </a:lnTo>
                  <a:lnTo>
                    <a:pt x="606" y="615"/>
                  </a:lnTo>
                  <a:lnTo>
                    <a:pt x="622" y="630"/>
                  </a:lnTo>
                  <a:lnTo>
                    <a:pt x="641" y="644"/>
                  </a:lnTo>
                  <a:lnTo>
                    <a:pt x="641" y="644"/>
                  </a:lnTo>
                  <a:lnTo>
                    <a:pt x="641" y="645"/>
                  </a:lnTo>
                  <a:lnTo>
                    <a:pt x="639" y="645"/>
                  </a:lnTo>
                  <a:lnTo>
                    <a:pt x="638" y="647"/>
                  </a:lnTo>
                  <a:lnTo>
                    <a:pt x="638" y="648"/>
                  </a:lnTo>
                  <a:lnTo>
                    <a:pt x="638" y="648"/>
                  </a:lnTo>
                  <a:lnTo>
                    <a:pt x="641" y="651"/>
                  </a:lnTo>
                  <a:lnTo>
                    <a:pt x="642" y="653"/>
                  </a:lnTo>
                  <a:lnTo>
                    <a:pt x="645" y="654"/>
                  </a:lnTo>
                  <a:lnTo>
                    <a:pt x="645" y="658"/>
                  </a:lnTo>
                  <a:lnTo>
                    <a:pt x="645" y="658"/>
                  </a:lnTo>
                  <a:lnTo>
                    <a:pt x="642" y="659"/>
                  </a:lnTo>
                  <a:lnTo>
                    <a:pt x="639" y="661"/>
                  </a:lnTo>
                  <a:lnTo>
                    <a:pt x="636" y="659"/>
                  </a:lnTo>
                  <a:lnTo>
                    <a:pt x="636" y="659"/>
                  </a:lnTo>
                  <a:lnTo>
                    <a:pt x="639" y="664"/>
                  </a:lnTo>
                  <a:lnTo>
                    <a:pt x="642" y="668"/>
                  </a:lnTo>
                  <a:lnTo>
                    <a:pt x="651" y="674"/>
                  </a:lnTo>
                  <a:lnTo>
                    <a:pt x="651" y="674"/>
                  </a:lnTo>
                  <a:lnTo>
                    <a:pt x="647" y="679"/>
                  </a:lnTo>
                  <a:lnTo>
                    <a:pt x="641" y="682"/>
                  </a:lnTo>
                  <a:lnTo>
                    <a:pt x="641" y="682"/>
                  </a:lnTo>
                  <a:lnTo>
                    <a:pt x="638" y="680"/>
                  </a:lnTo>
                  <a:lnTo>
                    <a:pt x="635" y="680"/>
                  </a:lnTo>
                  <a:lnTo>
                    <a:pt x="635" y="680"/>
                  </a:lnTo>
                  <a:lnTo>
                    <a:pt x="635" y="683"/>
                  </a:lnTo>
                  <a:lnTo>
                    <a:pt x="636" y="685"/>
                  </a:lnTo>
                  <a:lnTo>
                    <a:pt x="642" y="690"/>
                  </a:lnTo>
                  <a:lnTo>
                    <a:pt x="642" y="690"/>
                  </a:lnTo>
                  <a:lnTo>
                    <a:pt x="642" y="691"/>
                  </a:lnTo>
                  <a:lnTo>
                    <a:pt x="641" y="693"/>
                  </a:lnTo>
                  <a:lnTo>
                    <a:pt x="641" y="693"/>
                  </a:lnTo>
                  <a:lnTo>
                    <a:pt x="639" y="694"/>
                  </a:lnTo>
                  <a:lnTo>
                    <a:pt x="639" y="694"/>
                  </a:lnTo>
                  <a:lnTo>
                    <a:pt x="629" y="690"/>
                  </a:lnTo>
                  <a:lnTo>
                    <a:pt x="616" y="683"/>
                  </a:lnTo>
                  <a:lnTo>
                    <a:pt x="616" y="683"/>
                  </a:lnTo>
                  <a:lnTo>
                    <a:pt x="619" y="688"/>
                  </a:lnTo>
                  <a:lnTo>
                    <a:pt x="624" y="691"/>
                  </a:lnTo>
                  <a:lnTo>
                    <a:pt x="635" y="697"/>
                  </a:lnTo>
                  <a:lnTo>
                    <a:pt x="635" y="697"/>
                  </a:lnTo>
                  <a:lnTo>
                    <a:pt x="656" y="711"/>
                  </a:lnTo>
                  <a:lnTo>
                    <a:pt x="656" y="711"/>
                  </a:lnTo>
                  <a:lnTo>
                    <a:pt x="656" y="714"/>
                  </a:lnTo>
                  <a:lnTo>
                    <a:pt x="659" y="717"/>
                  </a:lnTo>
                  <a:lnTo>
                    <a:pt x="661" y="719"/>
                  </a:lnTo>
                  <a:lnTo>
                    <a:pt x="664" y="720"/>
                  </a:lnTo>
                  <a:lnTo>
                    <a:pt x="664" y="720"/>
                  </a:lnTo>
                  <a:lnTo>
                    <a:pt x="662" y="722"/>
                  </a:lnTo>
                  <a:lnTo>
                    <a:pt x="661" y="723"/>
                  </a:lnTo>
                  <a:lnTo>
                    <a:pt x="656" y="725"/>
                  </a:lnTo>
                  <a:lnTo>
                    <a:pt x="651" y="725"/>
                  </a:lnTo>
                  <a:lnTo>
                    <a:pt x="647" y="723"/>
                  </a:lnTo>
                  <a:lnTo>
                    <a:pt x="647" y="723"/>
                  </a:lnTo>
                  <a:lnTo>
                    <a:pt x="647" y="726"/>
                  </a:lnTo>
                  <a:lnTo>
                    <a:pt x="648" y="729"/>
                  </a:lnTo>
                  <a:lnTo>
                    <a:pt x="653" y="735"/>
                  </a:lnTo>
                  <a:lnTo>
                    <a:pt x="659" y="740"/>
                  </a:lnTo>
                  <a:lnTo>
                    <a:pt x="662" y="741"/>
                  </a:lnTo>
                  <a:lnTo>
                    <a:pt x="664" y="746"/>
                  </a:lnTo>
                  <a:lnTo>
                    <a:pt x="664" y="746"/>
                  </a:lnTo>
                  <a:lnTo>
                    <a:pt x="659" y="747"/>
                  </a:lnTo>
                  <a:lnTo>
                    <a:pt x="654" y="749"/>
                  </a:lnTo>
                  <a:lnTo>
                    <a:pt x="650" y="747"/>
                  </a:lnTo>
                  <a:lnTo>
                    <a:pt x="644" y="746"/>
                  </a:lnTo>
                  <a:lnTo>
                    <a:pt x="635" y="740"/>
                  </a:lnTo>
                  <a:lnTo>
                    <a:pt x="625" y="735"/>
                  </a:lnTo>
                  <a:lnTo>
                    <a:pt x="625" y="735"/>
                  </a:lnTo>
                  <a:lnTo>
                    <a:pt x="636" y="744"/>
                  </a:lnTo>
                  <a:lnTo>
                    <a:pt x="648" y="755"/>
                  </a:lnTo>
                  <a:lnTo>
                    <a:pt x="661" y="764"/>
                  </a:lnTo>
                  <a:lnTo>
                    <a:pt x="670" y="775"/>
                  </a:lnTo>
                  <a:lnTo>
                    <a:pt x="670" y="775"/>
                  </a:lnTo>
                  <a:lnTo>
                    <a:pt x="665" y="776"/>
                  </a:lnTo>
                  <a:lnTo>
                    <a:pt x="661" y="778"/>
                  </a:lnTo>
                  <a:lnTo>
                    <a:pt x="658" y="776"/>
                  </a:lnTo>
                  <a:lnTo>
                    <a:pt x="653" y="773"/>
                  </a:lnTo>
                  <a:lnTo>
                    <a:pt x="647" y="769"/>
                  </a:lnTo>
                  <a:lnTo>
                    <a:pt x="641" y="764"/>
                  </a:lnTo>
                  <a:lnTo>
                    <a:pt x="641" y="764"/>
                  </a:lnTo>
                  <a:lnTo>
                    <a:pt x="632" y="761"/>
                  </a:lnTo>
                  <a:lnTo>
                    <a:pt x="624" y="758"/>
                  </a:lnTo>
                  <a:lnTo>
                    <a:pt x="624" y="758"/>
                  </a:lnTo>
                  <a:lnTo>
                    <a:pt x="610" y="754"/>
                  </a:lnTo>
                  <a:lnTo>
                    <a:pt x="598" y="751"/>
                  </a:lnTo>
                  <a:lnTo>
                    <a:pt x="598" y="751"/>
                  </a:lnTo>
                  <a:lnTo>
                    <a:pt x="604" y="755"/>
                  </a:lnTo>
                  <a:lnTo>
                    <a:pt x="612" y="760"/>
                  </a:lnTo>
                  <a:lnTo>
                    <a:pt x="629" y="769"/>
                  </a:lnTo>
                  <a:lnTo>
                    <a:pt x="644" y="779"/>
                  </a:lnTo>
                  <a:lnTo>
                    <a:pt x="651" y="786"/>
                  </a:lnTo>
                  <a:lnTo>
                    <a:pt x="658" y="792"/>
                  </a:lnTo>
                  <a:lnTo>
                    <a:pt x="658" y="792"/>
                  </a:lnTo>
                  <a:lnTo>
                    <a:pt x="656" y="793"/>
                  </a:lnTo>
                  <a:lnTo>
                    <a:pt x="651" y="795"/>
                  </a:lnTo>
                  <a:lnTo>
                    <a:pt x="651" y="795"/>
                  </a:lnTo>
                  <a:lnTo>
                    <a:pt x="653" y="796"/>
                  </a:lnTo>
                  <a:lnTo>
                    <a:pt x="654" y="798"/>
                  </a:lnTo>
                  <a:lnTo>
                    <a:pt x="658" y="799"/>
                  </a:lnTo>
                  <a:lnTo>
                    <a:pt x="658" y="801"/>
                  </a:lnTo>
                  <a:lnTo>
                    <a:pt x="658" y="801"/>
                  </a:lnTo>
                  <a:lnTo>
                    <a:pt x="658" y="802"/>
                  </a:lnTo>
                  <a:lnTo>
                    <a:pt x="656" y="804"/>
                  </a:lnTo>
                  <a:lnTo>
                    <a:pt x="654" y="805"/>
                  </a:lnTo>
                  <a:lnTo>
                    <a:pt x="654" y="805"/>
                  </a:lnTo>
                  <a:lnTo>
                    <a:pt x="662" y="810"/>
                  </a:lnTo>
                  <a:lnTo>
                    <a:pt x="667" y="813"/>
                  </a:lnTo>
                  <a:lnTo>
                    <a:pt x="670" y="818"/>
                  </a:lnTo>
                  <a:lnTo>
                    <a:pt x="670" y="818"/>
                  </a:lnTo>
                  <a:lnTo>
                    <a:pt x="665" y="818"/>
                  </a:lnTo>
                  <a:lnTo>
                    <a:pt x="659" y="816"/>
                  </a:lnTo>
                  <a:lnTo>
                    <a:pt x="650" y="812"/>
                  </a:lnTo>
                  <a:lnTo>
                    <a:pt x="641" y="805"/>
                  </a:lnTo>
                  <a:lnTo>
                    <a:pt x="632" y="801"/>
                  </a:lnTo>
                  <a:lnTo>
                    <a:pt x="632" y="801"/>
                  </a:lnTo>
                  <a:lnTo>
                    <a:pt x="633" y="805"/>
                  </a:lnTo>
                  <a:lnTo>
                    <a:pt x="636" y="808"/>
                  </a:lnTo>
                  <a:lnTo>
                    <a:pt x="644" y="813"/>
                  </a:lnTo>
                  <a:lnTo>
                    <a:pt x="653" y="819"/>
                  </a:lnTo>
                  <a:lnTo>
                    <a:pt x="661" y="824"/>
                  </a:lnTo>
                  <a:lnTo>
                    <a:pt x="661" y="824"/>
                  </a:lnTo>
                  <a:lnTo>
                    <a:pt x="661" y="825"/>
                  </a:lnTo>
                  <a:lnTo>
                    <a:pt x="659" y="827"/>
                  </a:lnTo>
                  <a:lnTo>
                    <a:pt x="658" y="827"/>
                  </a:lnTo>
                  <a:lnTo>
                    <a:pt x="658" y="827"/>
                  </a:lnTo>
                  <a:lnTo>
                    <a:pt x="648" y="824"/>
                  </a:lnTo>
                  <a:lnTo>
                    <a:pt x="642" y="821"/>
                  </a:lnTo>
                  <a:lnTo>
                    <a:pt x="635" y="816"/>
                  </a:lnTo>
                  <a:lnTo>
                    <a:pt x="627" y="813"/>
                  </a:lnTo>
                  <a:lnTo>
                    <a:pt x="627" y="813"/>
                  </a:lnTo>
                  <a:lnTo>
                    <a:pt x="635" y="819"/>
                  </a:lnTo>
                  <a:lnTo>
                    <a:pt x="644" y="824"/>
                  </a:lnTo>
                  <a:lnTo>
                    <a:pt x="653" y="830"/>
                  </a:lnTo>
                  <a:lnTo>
                    <a:pt x="661" y="836"/>
                  </a:lnTo>
                  <a:lnTo>
                    <a:pt x="661" y="836"/>
                  </a:lnTo>
                  <a:lnTo>
                    <a:pt x="659" y="839"/>
                  </a:lnTo>
                  <a:lnTo>
                    <a:pt x="658" y="842"/>
                  </a:lnTo>
                  <a:lnTo>
                    <a:pt x="658" y="845"/>
                  </a:lnTo>
                  <a:lnTo>
                    <a:pt x="656" y="848"/>
                  </a:lnTo>
                  <a:lnTo>
                    <a:pt x="656" y="848"/>
                  </a:lnTo>
                  <a:lnTo>
                    <a:pt x="654" y="848"/>
                  </a:lnTo>
                  <a:lnTo>
                    <a:pt x="651" y="848"/>
                  </a:lnTo>
                  <a:lnTo>
                    <a:pt x="648" y="845"/>
                  </a:lnTo>
                  <a:lnTo>
                    <a:pt x="648" y="845"/>
                  </a:lnTo>
                  <a:lnTo>
                    <a:pt x="648" y="847"/>
                  </a:lnTo>
                  <a:lnTo>
                    <a:pt x="650" y="848"/>
                  </a:lnTo>
                  <a:lnTo>
                    <a:pt x="651" y="851"/>
                  </a:lnTo>
                  <a:lnTo>
                    <a:pt x="650" y="853"/>
                  </a:lnTo>
                  <a:lnTo>
                    <a:pt x="650" y="853"/>
                  </a:lnTo>
                  <a:lnTo>
                    <a:pt x="645" y="853"/>
                  </a:lnTo>
                  <a:lnTo>
                    <a:pt x="642" y="851"/>
                  </a:lnTo>
                  <a:lnTo>
                    <a:pt x="635" y="847"/>
                  </a:lnTo>
                  <a:lnTo>
                    <a:pt x="629" y="842"/>
                  </a:lnTo>
                  <a:lnTo>
                    <a:pt x="621" y="839"/>
                  </a:lnTo>
                  <a:lnTo>
                    <a:pt x="621" y="839"/>
                  </a:lnTo>
                  <a:lnTo>
                    <a:pt x="621" y="837"/>
                  </a:lnTo>
                  <a:lnTo>
                    <a:pt x="619" y="837"/>
                  </a:lnTo>
                  <a:lnTo>
                    <a:pt x="618" y="836"/>
                  </a:lnTo>
                  <a:lnTo>
                    <a:pt x="618" y="834"/>
                  </a:lnTo>
                  <a:lnTo>
                    <a:pt x="618" y="834"/>
                  </a:lnTo>
                  <a:lnTo>
                    <a:pt x="612" y="833"/>
                  </a:lnTo>
                  <a:lnTo>
                    <a:pt x="610" y="831"/>
                  </a:lnTo>
                  <a:lnTo>
                    <a:pt x="610" y="828"/>
                  </a:lnTo>
                  <a:lnTo>
                    <a:pt x="610" y="828"/>
                  </a:lnTo>
                  <a:lnTo>
                    <a:pt x="613" y="828"/>
                  </a:lnTo>
                  <a:lnTo>
                    <a:pt x="615" y="830"/>
                  </a:lnTo>
                  <a:lnTo>
                    <a:pt x="616" y="831"/>
                  </a:lnTo>
                  <a:lnTo>
                    <a:pt x="618" y="833"/>
                  </a:lnTo>
                  <a:lnTo>
                    <a:pt x="618" y="833"/>
                  </a:lnTo>
                  <a:lnTo>
                    <a:pt x="618" y="833"/>
                  </a:lnTo>
                  <a:lnTo>
                    <a:pt x="618" y="831"/>
                  </a:lnTo>
                  <a:lnTo>
                    <a:pt x="618" y="827"/>
                  </a:lnTo>
                  <a:lnTo>
                    <a:pt x="618" y="827"/>
                  </a:lnTo>
                  <a:lnTo>
                    <a:pt x="619" y="827"/>
                  </a:lnTo>
                  <a:lnTo>
                    <a:pt x="622" y="827"/>
                  </a:lnTo>
                  <a:lnTo>
                    <a:pt x="627" y="828"/>
                  </a:lnTo>
                  <a:lnTo>
                    <a:pt x="627" y="828"/>
                  </a:lnTo>
                  <a:lnTo>
                    <a:pt x="621" y="822"/>
                  </a:lnTo>
                  <a:lnTo>
                    <a:pt x="613" y="818"/>
                  </a:lnTo>
                  <a:lnTo>
                    <a:pt x="598" y="812"/>
                  </a:lnTo>
                  <a:lnTo>
                    <a:pt x="598" y="812"/>
                  </a:lnTo>
                  <a:lnTo>
                    <a:pt x="597" y="808"/>
                  </a:lnTo>
                  <a:lnTo>
                    <a:pt x="597" y="805"/>
                  </a:lnTo>
                  <a:lnTo>
                    <a:pt x="597" y="804"/>
                  </a:lnTo>
                  <a:lnTo>
                    <a:pt x="597" y="804"/>
                  </a:lnTo>
                  <a:lnTo>
                    <a:pt x="590" y="799"/>
                  </a:lnTo>
                  <a:lnTo>
                    <a:pt x="583" y="796"/>
                  </a:lnTo>
                  <a:lnTo>
                    <a:pt x="577" y="792"/>
                  </a:lnTo>
                  <a:lnTo>
                    <a:pt x="571" y="786"/>
                  </a:lnTo>
                  <a:lnTo>
                    <a:pt x="571" y="786"/>
                  </a:lnTo>
                  <a:lnTo>
                    <a:pt x="575" y="784"/>
                  </a:lnTo>
                  <a:lnTo>
                    <a:pt x="578" y="784"/>
                  </a:lnTo>
                  <a:lnTo>
                    <a:pt x="586" y="787"/>
                  </a:lnTo>
                  <a:lnTo>
                    <a:pt x="593" y="790"/>
                  </a:lnTo>
                  <a:lnTo>
                    <a:pt x="601" y="793"/>
                  </a:lnTo>
                  <a:lnTo>
                    <a:pt x="601" y="793"/>
                  </a:lnTo>
                  <a:lnTo>
                    <a:pt x="592" y="786"/>
                  </a:lnTo>
                  <a:lnTo>
                    <a:pt x="581" y="778"/>
                  </a:lnTo>
                  <a:lnTo>
                    <a:pt x="571" y="770"/>
                  </a:lnTo>
                  <a:lnTo>
                    <a:pt x="561" y="761"/>
                  </a:lnTo>
                  <a:lnTo>
                    <a:pt x="561" y="761"/>
                  </a:lnTo>
                  <a:lnTo>
                    <a:pt x="561" y="760"/>
                  </a:lnTo>
                  <a:lnTo>
                    <a:pt x="563" y="760"/>
                  </a:lnTo>
                  <a:lnTo>
                    <a:pt x="565" y="758"/>
                  </a:lnTo>
                  <a:lnTo>
                    <a:pt x="566" y="757"/>
                  </a:lnTo>
                  <a:lnTo>
                    <a:pt x="566" y="757"/>
                  </a:lnTo>
                  <a:lnTo>
                    <a:pt x="558" y="754"/>
                  </a:lnTo>
                  <a:lnTo>
                    <a:pt x="554" y="751"/>
                  </a:lnTo>
                  <a:lnTo>
                    <a:pt x="554" y="747"/>
                  </a:lnTo>
                  <a:lnTo>
                    <a:pt x="554" y="746"/>
                  </a:lnTo>
                  <a:lnTo>
                    <a:pt x="554" y="746"/>
                  </a:lnTo>
                  <a:lnTo>
                    <a:pt x="558" y="746"/>
                  </a:lnTo>
                  <a:lnTo>
                    <a:pt x="563" y="746"/>
                  </a:lnTo>
                  <a:lnTo>
                    <a:pt x="563" y="746"/>
                  </a:lnTo>
                  <a:lnTo>
                    <a:pt x="565" y="744"/>
                  </a:lnTo>
                  <a:lnTo>
                    <a:pt x="565" y="743"/>
                  </a:lnTo>
                  <a:lnTo>
                    <a:pt x="565" y="741"/>
                  </a:lnTo>
                  <a:lnTo>
                    <a:pt x="568" y="741"/>
                  </a:lnTo>
                  <a:lnTo>
                    <a:pt x="568" y="741"/>
                  </a:lnTo>
                  <a:lnTo>
                    <a:pt x="563" y="738"/>
                  </a:lnTo>
                  <a:lnTo>
                    <a:pt x="557" y="735"/>
                  </a:lnTo>
                  <a:lnTo>
                    <a:pt x="552" y="732"/>
                  </a:lnTo>
                  <a:lnTo>
                    <a:pt x="548" y="729"/>
                  </a:lnTo>
                  <a:lnTo>
                    <a:pt x="548" y="729"/>
                  </a:lnTo>
                  <a:lnTo>
                    <a:pt x="540" y="726"/>
                  </a:lnTo>
                  <a:lnTo>
                    <a:pt x="539" y="725"/>
                  </a:lnTo>
                  <a:lnTo>
                    <a:pt x="537" y="720"/>
                  </a:lnTo>
                  <a:lnTo>
                    <a:pt x="537" y="720"/>
                  </a:lnTo>
                  <a:lnTo>
                    <a:pt x="542" y="720"/>
                  </a:lnTo>
                  <a:lnTo>
                    <a:pt x="546" y="720"/>
                  </a:lnTo>
                  <a:lnTo>
                    <a:pt x="554" y="725"/>
                  </a:lnTo>
                  <a:lnTo>
                    <a:pt x="563" y="729"/>
                  </a:lnTo>
                  <a:lnTo>
                    <a:pt x="571" y="732"/>
                  </a:lnTo>
                  <a:lnTo>
                    <a:pt x="571" y="732"/>
                  </a:lnTo>
                  <a:lnTo>
                    <a:pt x="566" y="726"/>
                  </a:lnTo>
                  <a:lnTo>
                    <a:pt x="560" y="722"/>
                  </a:lnTo>
                  <a:lnTo>
                    <a:pt x="555" y="717"/>
                  </a:lnTo>
                  <a:lnTo>
                    <a:pt x="551" y="711"/>
                  </a:lnTo>
                  <a:lnTo>
                    <a:pt x="551" y="711"/>
                  </a:lnTo>
                  <a:lnTo>
                    <a:pt x="549" y="711"/>
                  </a:lnTo>
                  <a:lnTo>
                    <a:pt x="549" y="711"/>
                  </a:lnTo>
                  <a:lnTo>
                    <a:pt x="548" y="712"/>
                  </a:lnTo>
                  <a:lnTo>
                    <a:pt x="548" y="712"/>
                  </a:lnTo>
                  <a:lnTo>
                    <a:pt x="548" y="712"/>
                  </a:lnTo>
                  <a:lnTo>
                    <a:pt x="536" y="703"/>
                  </a:lnTo>
                  <a:lnTo>
                    <a:pt x="525" y="696"/>
                  </a:lnTo>
                  <a:lnTo>
                    <a:pt x="514" y="688"/>
                  </a:lnTo>
                  <a:lnTo>
                    <a:pt x="504" y="680"/>
                  </a:lnTo>
                  <a:lnTo>
                    <a:pt x="504" y="680"/>
                  </a:lnTo>
                  <a:lnTo>
                    <a:pt x="508" y="685"/>
                  </a:lnTo>
                  <a:lnTo>
                    <a:pt x="514" y="690"/>
                  </a:lnTo>
                  <a:lnTo>
                    <a:pt x="525" y="699"/>
                  </a:lnTo>
                  <a:lnTo>
                    <a:pt x="525" y="699"/>
                  </a:lnTo>
                  <a:lnTo>
                    <a:pt x="523" y="700"/>
                  </a:lnTo>
                  <a:lnTo>
                    <a:pt x="522" y="703"/>
                  </a:lnTo>
                  <a:lnTo>
                    <a:pt x="522" y="703"/>
                  </a:lnTo>
                  <a:lnTo>
                    <a:pt x="510" y="700"/>
                  </a:lnTo>
                  <a:lnTo>
                    <a:pt x="504" y="700"/>
                  </a:lnTo>
                  <a:lnTo>
                    <a:pt x="497" y="700"/>
                  </a:lnTo>
                  <a:lnTo>
                    <a:pt x="497" y="700"/>
                  </a:lnTo>
                  <a:lnTo>
                    <a:pt x="455" y="676"/>
                  </a:lnTo>
                  <a:lnTo>
                    <a:pt x="455" y="676"/>
                  </a:lnTo>
                  <a:lnTo>
                    <a:pt x="468" y="688"/>
                  </a:lnTo>
                  <a:lnTo>
                    <a:pt x="484" y="703"/>
                  </a:lnTo>
                  <a:lnTo>
                    <a:pt x="499" y="717"/>
                  </a:lnTo>
                  <a:lnTo>
                    <a:pt x="511" y="731"/>
                  </a:lnTo>
                  <a:lnTo>
                    <a:pt x="511" y="731"/>
                  </a:lnTo>
                  <a:lnTo>
                    <a:pt x="510" y="732"/>
                  </a:lnTo>
                  <a:lnTo>
                    <a:pt x="507" y="732"/>
                  </a:lnTo>
                  <a:lnTo>
                    <a:pt x="500" y="731"/>
                  </a:lnTo>
                  <a:lnTo>
                    <a:pt x="496" y="728"/>
                  </a:lnTo>
                  <a:lnTo>
                    <a:pt x="490" y="725"/>
                  </a:lnTo>
                  <a:lnTo>
                    <a:pt x="490" y="725"/>
                  </a:lnTo>
                  <a:lnTo>
                    <a:pt x="493" y="729"/>
                  </a:lnTo>
                  <a:lnTo>
                    <a:pt x="499" y="732"/>
                  </a:lnTo>
                  <a:lnTo>
                    <a:pt x="504" y="735"/>
                  </a:lnTo>
                  <a:lnTo>
                    <a:pt x="507" y="740"/>
                  </a:lnTo>
                  <a:lnTo>
                    <a:pt x="507" y="740"/>
                  </a:lnTo>
                  <a:lnTo>
                    <a:pt x="502" y="740"/>
                  </a:lnTo>
                  <a:lnTo>
                    <a:pt x="497" y="740"/>
                  </a:lnTo>
                  <a:lnTo>
                    <a:pt x="488" y="737"/>
                  </a:lnTo>
                  <a:lnTo>
                    <a:pt x="479" y="731"/>
                  </a:lnTo>
                  <a:lnTo>
                    <a:pt x="472" y="726"/>
                  </a:lnTo>
                  <a:lnTo>
                    <a:pt x="472" y="726"/>
                  </a:lnTo>
                  <a:lnTo>
                    <a:pt x="461" y="717"/>
                  </a:lnTo>
                  <a:lnTo>
                    <a:pt x="455" y="714"/>
                  </a:lnTo>
                  <a:lnTo>
                    <a:pt x="450" y="711"/>
                  </a:lnTo>
                  <a:lnTo>
                    <a:pt x="450" y="711"/>
                  </a:lnTo>
                  <a:lnTo>
                    <a:pt x="458" y="719"/>
                  </a:lnTo>
                  <a:lnTo>
                    <a:pt x="468" y="725"/>
                  </a:lnTo>
                  <a:lnTo>
                    <a:pt x="478" y="732"/>
                  </a:lnTo>
                  <a:lnTo>
                    <a:pt x="485" y="740"/>
                  </a:lnTo>
                  <a:lnTo>
                    <a:pt x="485" y="740"/>
                  </a:lnTo>
                  <a:lnTo>
                    <a:pt x="493" y="746"/>
                  </a:lnTo>
                  <a:lnTo>
                    <a:pt x="494" y="751"/>
                  </a:lnTo>
                  <a:lnTo>
                    <a:pt x="494" y="755"/>
                  </a:lnTo>
                  <a:lnTo>
                    <a:pt x="494" y="755"/>
                  </a:lnTo>
                  <a:lnTo>
                    <a:pt x="491" y="755"/>
                  </a:lnTo>
                  <a:lnTo>
                    <a:pt x="490" y="755"/>
                  </a:lnTo>
                  <a:lnTo>
                    <a:pt x="488" y="754"/>
                  </a:lnTo>
                  <a:lnTo>
                    <a:pt x="485" y="752"/>
                  </a:lnTo>
                  <a:lnTo>
                    <a:pt x="485" y="752"/>
                  </a:lnTo>
                  <a:lnTo>
                    <a:pt x="484" y="754"/>
                  </a:lnTo>
                  <a:lnTo>
                    <a:pt x="485" y="754"/>
                  </a:lnTo>
                  <a:lnTo>
                    <a:pt x="485" y="755"/>
                  </a:lnTo>
                  <a:lnTo>
                    <a:pt x="484" y="755"/>
                  </a:lnTo>
                  <a:lnTo>
                    <a:pt x="484" y="755"/>
                  </a:lnTo>
                  <a:lnTo>
                    <a:pt x="475" y="751"/>
                  </a:lnTo>
                  <a:lnTo>
                    <a:pt x="470" y="749"/>
                  </a:lnTo>
                  <a:lnTo>
                    <a:pt x="464" y="751"/>
                  </a:lnTo>
                  <a:lnTo>
                    <a:pt x="464" y="751"/>
                  </a:lnTo>
                  <a:lnTo>
                    <a:pt x="472" y="757"/>
                  </a:lnTo>
                  <a:lnTo>
                    <a:pt x="479" y="763"/>
                  </a:lnTo>
                  <a:lnTo>
                    <a:pt x="485" y="769"/>
                  </a:lnTo>
                  <a:lnTo>
                    <a:pt x="488" y="773"/>
                  </a:lnTo>
                  <a:lnTo>
                    <a:pt x="490" y="779"/>
                  </a:lnTo>
                  <a:lnTo>
                    <a:pt x="490" y="779"/>
                  </a:lnTo>
                  <a:lnTo>
                    <a:pt x="484" y="779"/>
                  </a:lnTo>
                  <a:lnTo>
                    <a:pt x="479" y="778"/>
                  </a:lnTo>
                  <a:lnTo>
                    <a:pt x="468" y="773"/>
                  </a:lnTo>
                  <a:lnTo>
                    <a:pt x="468" y="773"/>
                  </a:lnTo>
                  <a:lnTo>
                    <a:pt x="470" y="776"/>
                  </a:lnTo>
                  <a:lnTo>
                    <a:pt x="473" y="779"/>
                  </a:lnTo>
                  <a:lnTo>
                    <a:pt x="476" y="783"/>
                  </a:lnTo>
                  <a:lnTo>
                    <a:pt x="479" y="786"/>
                  </a:lnTo>
                  <a:lnTo>
                    <a:pt x="479" y="786"/>
                  </a:lnTo>
                  <a:lnTo>
                    <a:pt x="479" y="789"/>
                  </a:lnTo>
                  <a:lnTo>
                    <a:pt x="478" y="789"/>
                  </a:lnTo>
                  <a:lnTo>
                    <a:pt x="475" y="790"/>
                  </a:lnTo>
                  <a:lnTo>
                    <a:pt x="475" y="790"/>
                  </a:lnTo>
                  <a:lnTo>
                    <a:pt x="478" y="795"/>
                  </a:lnTo>
                  <a:lnTo>
                    <a:pt x="482" y="799"/>
                  </a:lnTo>
                  <a:lnTo>
                    <a:pt x="485" y="804"/>
                  </a:lnTo>
                  <a:lnTo>
                    <a:pt x="487" y="810"/>
                  </a:lnTo>
                  <a:lnTo>
                    <a:pt x="487" y="810"/>
                  </a:lnTo>
                  <a:lnTo>
                    <a:pt x="482" y="810"/>
                  </a:lnTo>
                  <a:lnTo>
                    <a:pt x="479" y="810"/>
                  </a:lnTo>
                  <a:lnTo>
                    <a:pt x="470" y="805"/>
                  </a:lnTo>
                  <a:lnTo>
                    <a:pt x="462" y="801"/>
                  </a:lnTo>
                  <a:lnTo>
                    <a:pt x="455" y="796"/>
                  </a:lnTo>
                  <a:lnTo>
                    <a:pt x="455" y="796"/>
                  </a:lnTo>
                  <a:lnTo>
                    <a:pt x="462" y="805"/>
                  </a:lnTo>
                  <a:lnTo>
                    <a:pt x="470" y="813"/>
                  </a:lnTo>
                  <a:lnTo>
                    <a:pt x="478" y="822"/>
                  </a:lnTo>
                  <a:lnTo>
                    <a:pt x="481" y="827"/>
                  </a:lnTo>
                  <a:lnTo>
                    <a:pt x="482" y="831"/>
                  </a:lnTo>
                  <a:lnTo>
                    <a:pt x="482" y="831"/>
                  </a:lnTo>
                  <a:lnTo>
                    <a:pt x="482" y="833"/>
                  </a:lnTo>
                  <a:lnTo>
                    <a:pt x="481" y="833"/>
                  </a:lnTo>
                  <a:lnTo>
                    <a:pt x="481" y="833"/>
                  </a:lnTo>
                  <a:lnTo>
                    <a:pt x="479" y="834"/>
                  </a:lnTo>
                  <a:lnTo>
                    <a:pt x="479" y="834"/>
                  </a:lnTo>
                  <a:lnTo>
                    <a:pt x="473" y="831"/>
                  </a:lnTo>
                  <a:lnTo>
                    <a:pt x="465" y="828"/>
                  </a:lnTo>
                  <a:lnTo>
                    <a:pt x="452" y="824"/>
                  </a:lnTo>
                  <a:lnTo>
                    <a:pt x="452" y="824"/>
                  </a:lnTo>
                  <a:lnTo>
                    <a:pt x="455" y="830"/>
                  </a:lnTo>
                  <a:lnTo>
                    <a:pt x="461" y="836"/>
                  </a:lnTo>
                  <a:lnTo>
                    <a:pt x="464" y="842"/>
                  </a:lnTo>
                  <a:lnTo>
                    <a:pt x="465" y="845"/>
                  </a:lnTo>
                  <a:lnTo>
                    <a:pt x="467" y="850"/>
                  </a:lnTo>
                  <a:lnTo>
                    <a:pt x="467" y="850"/>
                  </a:lnTo>
                  <a:lnTo>
                    <a:pt x="464" y="850"/>
                  </a:lnTo>
                  <a:lnTo>
                    <a:pt x="464" y="851"/>
                  </a:lnTo>
                  <a:lnTo>
                    <a:pt x="464" y="851"/>
                  </a:lnTo>
                  <a:lnTo>
                    <a:pt x="458" y="848"/>
                  </a:lnTo>
                  <a:lnTo>
                    <a:pt x="452" y="845"/>
                  </a:lnTo>
                  <a:lnTo>
                    <a:pt x="446" y="844"/>
                  </a:lnTo>
                  <a:lnTo>
                    <a:pt x="443" y="839"/>
                  </a:lnTo>
                  <a:lnTo>
                    <a:pt x="443" y="839"/>
                  </a:lnTo>
                  <a:lnTo>
                    <a:pt x="444" y="845"/>
                  </a:lnTo>
                  <a:lnTo>
                    <a:pt x="447" y="851"/>
                  </a:lnTo>
                  <a:lnTo>
                    <a:pt x="447" y="851"/>
                  </a:lnTo>
                  <a:lnTo>
                    <a:pt x="443" y="854"/>
                  </a:lnTo>
                  <a:lnTo>
                    <a:pt x="439" y="854"/>
                  </a:lnTo>
                  <a:lnTo>
                    <a:pt x="435" y="851"/>
                  </a:lnTo>
                  <a:lnTo>
                    <a:pt x="432" y="848"/>
                  </a:lnTo>
                  <a:lnTo>
                    <a:pt x="432" y="848"/>
                  </a:lnTo>
                  <a:lnTo>
                    <a:pt x="420" y="839"/>
                  </a:lnTo>
                  <a:lnTo>
                    <a:pt x="411" y="830"/>
                  </a:lnTo>
                  <a:lnTo>
                    <a:pt x="411" y="830"/>
                  </a:lnTo>
                  <a:lnTo>
                    <a:pt x="418" y="842"/>
                  </a:lnTo>
                  <a:lnTo>
                    <a:pt x="427" y="853"/>
                  </a:lnTo>
                  <a:lnTo>
                    <a:pt x="444" y="873"/>
                  </a:lnTo>
                  <a:lnTo>
                    <a:pt x="444" y="873"/>
                  </a:lnTo>
                  <a:lnTo>
                    <a:pt x="444" y="874"/>
                  </a:lnTo>
                  <a:lnTo>
                    <a:pt x="443" y="876"/>
                  </a:lnTo>
                  <a:lnTo>
                    <a:pt x="441" y="877"/>
                  </a:lnTo>
                  <a:lnTo>
                    <a:pt x="441" y="877"/>
                  </a:lnTo>
                  <a:lnTo>
                    <a:pt x="436" y="874"/>
                  </a:lnTo>
                  <a:lnTo>
                    <a:pt x="432" y="871"/>
                  </a:lnTo>
                  <a:lnTo>
                    <a:pt x="432" y="871"/>
                  </a:lnTo>
                  <a:lnTo>
                    <a:pt x="435" y="877"/>
                  </a:lnTo>
                  <a:lnTo>
                    <a:pt x="433" y="880"/>
                  </a:lnTo>
                  <a:lnTo>
                    <a:pt x="430" y="882"/>
                  </a:lnTo>
                  <a:lnTo>
                    <a:pt x="430" y="882"/>
                  </a:lnTo>
                  <a:lnTo>
                    <a:pt x="414" y="860"/>
                  </a:lnTo>
                  <a:lnTo>
                    <a:pt x="406" y="850"/>
                  </a:lnTo>
                  <a:lnTo>
                    <a:pt x="404" y="844"/>
                  </a:lnTo>
                  <a:lnTo>
                    <a:pt x="401" y="836"/>
                  </a:lnTo>
                  <a:lnTo>
                    <a:pt x="401" y="836"/>
                  </a:lnTo>
                  <a:lnTo>
                    <a:pt x="403" y="834"/>
                  </a:lnTo>
                  <a:lnTo>
                    <a:pt x="406" y="834"/>
                  </a:lnTo>
                  <a:lnTo>
                    <a:pt x="406" y="834"/>
                  </a:lnTo>
                  <a:lnTo>
                    <a:pt x="398" y="824"/>
                  </a:lnTo>
                  <a:lnTo>
                    <a:pt x="395" y="818"/>
                  </a:lnTo>
                  <a:lnTo>
                    <a:pt x="395" y="815"/>
                  </a:lnTo>
                  <a:lnTo>
                    <a:pt x="397" y="812"/>
                  </a:lnTo>
                  <a:lnTo>
                    <a:pt x="397" y="812"/>
                  </a:lnTo>
                  <a:lnTo>
                    <a:pt x="403" y="813"/>
                  </a:lnTo>
                  <a:lnTo>
                    <a:pt x="407" y="816"/>
                  </a:lnTo>
                  <a:lnTo>
                    <a:pt x="412" y="821"/>
                  </a:lnTo>
                  <a:lnTo>
                    <a:pt x="417" y="824"/>
                  </a:lnTo>
                  <a:lnTo>
                    <a:pt x="417" y="824"/>
                  </a:lnTo>
                  <a:lnTo>
                    <a:pt x="412" y="818"/>
                  </a:lnTo>
                  <a:lnTo>
                    <a:pt x="406" y="810"/>
                  </a:lnTo>
                  <a:lnTo>
                    <a:pt x="401" y="802"/>
                  </a:lnTo>
                  <a:lnTo>
                    <a:pt x="400" y="798"/>
                  </a:lnTo>
                  <a:lnTo>
                    <a:pt x="401" y="793"/>
                  </a:lnTo>
                  <a:lnTo>
                    <a:pt x="401" y="793"/>
                  </a:lnTo>
                  <a:lnTo>
                    <a:pt x="395" y="786"/>
                  </a:lnTo>
                  <a:lnTo>
                    <a:pt x="388" y="778"/>
                  </a:lnTo>
                  <a:lnTo>
                    <a:pt x="382" y="769"/>
                  </a:lnTo>
                  <a:lnTo>
                    <a:pt x="377" y="758"/>
                  </a:lnTo>
                  <a:lnTo>
                    <a:pt x="377" y="758"/>
                  </a:lnTo>
                  <a:lnTo>
                    <a:pt x="383" y="758"/>
                  </a:lnTo>
                  <a:lnTo>
                    <a:pt x="388" y="760"/>
                  </a:lnTo>
                  <a:lnTo>
                    <a:pt x="397" y="766"/>
                  </a:lnTo>
                  <a:lnTo>
                    <a:pt x="397" y="766"/>
                  </a:lnTo>
                  <a:lnTo>
                    <a:pt x="394" y="763"/>
                  </a:lnTo>
                  <a:lnTo>
                    <a:pt x="391" y="758"/>
                  </a:lnTo>
                  <a:lnTo>
                    <a:pt x="380" y="752"/>
                  </a:lnTo>
                  <a:lnTo>
                    <a:pt x="380" y="752"/>
                  </a:lnTo>
                  <a:lnTo>
                    <a:pt x="371" y="744"/>
                  </a:lnTo>
                  <a:lnTo>
                    <a:pt x="368" y="740"/>
                  </a:lnTo>
                  <a:lnTo>
                    <a:pt x="366" y="735"/>
                  </a:lnTo>
                  <a:lnTo>
                    <a:pt x="366" y="735"/>
                  </a:lnTo>
                  <a:lnTo>
                    <a:pt x="374" y="737"/>
                  </a:lnTo>
                  <a:lnTo>
                    <a:pt x="380" y="741"/>
                  </a:lnTo>
                  <a:lnTo>
                    <a:pt x="386" y="746"/>
                  </a:lnTo>
                  <a:lnTo>
                    <a:pt x="392" y="751"/>
                  </a:lnTo>
                  <a:lnTo>
                    <a:pt x="392" y="751"/>
                  </a:lnTo>
                  <a:lnTo>
                    <a:pt x="383" y="737"/>
                  </a:lnTo>
                  <a:lnTo>
                    <a:pt x="374" y="720"/>
                  </a:lnTo>
                  <a:lnTo>
                    <a:pt x="374" y="720"/>
                  </a:lnTo>
                  <a:lnTo>
                    <a:pt x="368" y="717"/>
                  </a:lnTo>
                  <a:lnTo>
                    <a:pt x="363" y="712"/>
                  </a:lnTo>
                  <a:lnTo>
                    <a:pt x="359" y="709"/>
                  </a:lnTo>
                  <a:lnTo>
                    <a:pt x="357" y="706"/>
                  </a:lnTo>
                  <a:lnTo>
                    <a:pt x="356" y="703"/>
                  </a:lnTo>
                  <a:lnTo>
                    <a:pt x="356" y="703"/>
                  </a:lnTo>
                  <a:lnTo>
                    <a:pt x="362" y="703"/>
                  </a:lnTo>
                  <a:lnTo>
                    <a:pt x="365" y="705"/>
                  </a:lnTo>
                  <a:lnTo>
                    <a:pt x="372" y="709"/>
                  </a:lnTo>
                  <a:lnTo>
                    <a:pt x="380" y="715"/>
                  </a:lnTo>
                  <a:lnTo>
                    <a:pt x="386" y="722"/>
                  </a:lnTo>
                  <a:lnTo>
                    <a:pt x="386" y="722"/>
                  </a:lnTo>
                  <a:lnTo>
                    <a:pt x="395" y="726"/>
                  </a:lnTo>
                  <a:lnTo>
                    <a:pt x="404" y="732"/>
                  </a:lnTo>
                  <a:lnTo>
                    <a:pt x="412" y="738"/>
                  </a:lnTo>
                  <a:lnTo>
                    <a:pt x="423" y="743"/>
                  </a:lnTo>
                  <a:lnTo>
                    <a:pt x="423" y="743"/>
                  </a:lnTo>
                  <a:lnTo>
                    <a:pt x="411" y="731"/>
                  </a:lnTo>
                  <a:lnTo>
                    <a:pt x="395" y="719"/>
                  </a:lnTo>
                  <a:lnTo>
                    <a:pt x="395" y="719"/>
                  </a:lnTo>
                  <a:lnTo>
                    <a:pt x="380" y="703"/>
                  </a:lnTo>
                  <a:lnTo>
                    <a:pt x="372" y="697"/>
                  </a:lnTo>
                  <a:lnTo>
                    <a:pt x="363" y="691"/>
                  </a:lnTo>
                  <a:lnTo>
                    <a:pt x="363" y="691"/>
                  </a:lnTo>
                  <a:lnTo>
                    <a:pt x="363" y="690"/>
                  </a:lnTo>
                  <a:lnTo>
                    <a:pt x="362" y="688"/>
                  </a:lnTo>
                  <a:lnTo>
                    <a:pt x="362" y="686"/>
                  </a:lnTo>
                  <a:lnTo>
                    <a:pt x="362" y="685"/>
                  </a:lnTo>
                  <a:lnTo>
                    <a:pt x="362" y="685"/>
                  </a:lnTo>
                  <a:lnTo>
                    <a:pt x="365" y="683"/>
                  </a:lnTo>
                  <a:lnTo>
                    <a:pt x="368" y="680"/>
                  </a:lnTo>
                  <a:lnTo>
                    <a:pt x="368" y="680"/>
                  </a:lnTo>
                  <a:lnTo>
                    <a:pt x="375" y="683"/>
                  </a:lnTo>
                  <a:lnTo>
                    <a:pt x="383" y="688"/>
                  </a:lnTo>
                  <a:lnTo>
                    <a:pt x="398" y="697"/>
                  </a:lnTo>
                  <a:lnTo>
                    <a:pt x="398" y="697"/>
                  </a:lnTo>
                  <a:lnTo>
                    <a:pt x="432" y="715"/>
                  </a:lnTo>
                  <a:lnTo>
                    <a:pt x="432" y="715"/>
                  </a:lnTo>
                  <a:lnTo>
                    <a:pt x="429" y="711"/>
                  </a:lnTo>
                  <a:lnTo>
                    <a:pt x="424" y="706"/>
                  </a:lnTo>
                  <a:lnTo>
                    <a:pt x="412" y="697"/>
                  </a:lnTo>
                  <a:lnTo>
                    <a:pt x="412" y="697"/>
                  </a:lnTo>
                  <a:lnTo>
                    <a:pt x="414" y="696"/>
                  </a:lnTo>
                  <a:lnTo>
                    <a:pt x="414" y="696"/>
                  </a:lnTo>
                  <a:lnTo>
                    <a:pt x="407" y="693"/>
                  </a:lnTo>
                  <a:lnTo>
                    <a:pt x="403" y="690"/>
                  </a:lnTo>
                  <a:lnTo>
                    <a:pt x="395" y="680"/>
                  </a:lnTo>
                  <a:lnTo>
                    <a:pt x="395" y="680"/>
                  </a:lnTo>
                  <a:lnTo>
                    <a:pt x="388" y="676"/>
                  </a:lnTo>
                  <a:lnTo>
                    <a:pt x="382" y="670"/>
                  </a:lnTo>
                  <a:lnTo>
                    <a:pt x="382" y="670"/>
                  </a:lnTo>
                  <a:lnTo>
                    <a:pt x="377" y="668"/>
                  </a:lnTo>
                  <a:lnTo>
                    <a:pt x="374" y="667"/>
                  </a:lnTo>
                  <a:lnTo>
                    <a:pt x="374" y="667"/>
                  </a:lnTo>
                  <a:lnTo>
                    <a:pt x="374" y="664"/>
                  </a:lnTo>
                  <a:lnTo>
                    <a:pt x="374" y="664"/>
                  </a:lnTo>
                  <a:lnTo>
                    <a:pt x="366" y="661"/>
                  </a:lnTo>
                  <a:lnTo>
                    <a:pt x="360" y="658"/>
                  </a:lnTo>
                  <a:lnTo>
                    <a:pt x="350" y="648"/>
                  </a:lnTo>
                  <a:lnTo>
                    <a:pt x="339" y="639"/>
                  </a:lnTo>
                  <a:lnTo>
                    <a:pt x="327" y="630"/>
                  </a:lnTo>
                  <a:lnTo>
                    <a:pt x="327" y="630"/>
                  </a:lnTo>
                  <a:lnTo>
                    <a:pt x="339" y="642"/>
                  </a:lnTo>
                  <a:lnTo>
                    <a:pt x="351" y="654"/>
                  </a:lnTo>
                  <a:lnTo>
                    <a:pt x="351" y="654"/>
                  </a:lnTo>
                  <a:lnTo>
                    <a:pt x="359" y="661"/>
                  </a:lnTo>
                  <a:lnTo>
                    <a:pt x="363" y="664"/>
                  </a:lnTo>
                  <a:lnTo>
                    <a:pt x="365" y="668"/>
                  </a:lnTo>
                  <a:lnTo>
                    <a:pt x="365" y="668"/>
                  </a:lnTo>
                  <a:lnTo>
                    <a:pt x="359" y="670"/>
                  </a:lnTo>
                  <a:lnTo>
                    <a:pt x="354" y="668"/>
                  </a:lnTo>
                  <a:lnTo>
                    <a:pt x="345" y="662"/>
                  </a:lnTo>
                  <a:lnTo>
                    <a:pt x="345" y="662"/>
                  </a:lnTo>
                  <a:lnTo>
                    <a:pt x="346" y="665"/>
                  </a:lnTo>
                  <a:lnTo>
                    <a:pt x="350" y="668"/>
                  </a:lnTo>
                  <a:lnTo>
                    <a:pt x="353" y="671"/>
                  </a:lnTo>
                  <a:lnTo>
                    <a:pt x="354" y="676"/>
                  </a:lnTo>
                  <a:lnTo>
                    <a:pt x="354" y="676"/>
                  </a:lnTo>
                  <a:lnTo>
                    <a:pt x="353" y="679"/>
                  </a:lnTo>
                  <a:lnTo>
                    <a:pt x="353" y="679"/>
                  </a:lnTo>
                  <a:lnTo>
                    <a:pt x="345" y="676"/>
                  </a:lnTo>
                  <a:lnTo>
                    <a:pt x="337" y="671"/>
                  </a:lnTo>
                  <a:lnTo>
                    <a:pt x="325" y="662"/>
                  </a:lnTo>
                  <a:lnTo>
                    <a:pt x="325" y="662"/>
                  </a:lnTo>
                  <a:lnTo>
                    <a:pt x="325" y="665"/>
                  </a:lnTo>
                  <a:lnTo>
                    <a:pt x="325" y="667"/>
                  </a:lnTo>
                  <a:lnTo>
                    <a:pt x="328" y="671"/>
                  </a:lnTo>
                  <a:lnTo>
                    <a:pt x="333" y="674"/>
                  </a:lnTo>
                  <a:lnTo>
                    <a:pt x="336" y="679"/>
                  </a:lnTo>
                  <a:lnTo>
                    <a:pt x="336" y="679"/>
                  </a:lnTo>
                  <a:lnTo>
                    <a:pt x="334" y="680"/>
                  </a:lnTo>
                  <a:lnTo>
                    <a:pt x="334" y="680"/>
                  </a:lnTo>
                  <a:lnTo>
                    <a:pt x="333" y="682"/>
                  </a:lnTo>
                  <a:lnTo>
                    <a:pt x="333" y="682"/>
                  </a:lnTo>
                  <a:lnTo>
                    <a:pt x="325" y="680"/>
                  </a:lnTo>
                  <a:lnTo>
                    <a:pt x="319" y="677"/>
                  </a:lnTo>
                  <a:lnTo>
                    <a:pt x="308" y="668"/>
                  </a:lnTo>
                  <a:lnTo>
                    <a:pt x="308" y="668"/>
                  </a:lnTo>
                  <a:lnTo>
                    <a:pt x="308" y="670"/>
                  </a:lnTo>
                  <a:lnTo>
                    <a:pt x="310" y="673"/>
                  </a:lnTo>
                  <a:lnTo>
                    <a:pt x="314" y="677"/>
                  </a:lnTo>
                  <a:lnTo>
                    <a:pt x="319" y="680"/>
                  </a:lnTo>
                  <a:lnTo>
                    <a:pt x="322" y="685"/>
                  </a:lnTo>
                  <a:lnTo>
                    <a:pt x="322" y="685"/>
                  </a:lnTo>
                  <a:lnTo>
                    <a:pt x="319" y="686"/>
                  </a:lnTo>
                  <a:lnTo>
                    <a:pt x="316" y="688"/>
                  </a:lnTo>
                  <a:lnTo>
                    <a:pt x="310" y="686"/>
                  </a:lnTo>
                  <a:lnTo>
                    <a:pt x="305" y="682"/>
                  </a:lnTo>
                  <a:lnTo>
                    <a:pt x="299" y="677"/>
                  </a:lnTo>
                  <a:lnTo>
                    <a:pt x="299" y="677"/>
                  </a:lnTo>
                  <a:lnTo>
                    <a:pt x="273" y="656"/>
                  </a:lnTo>
                  <a:lnTo>
                    <a:pt x="249" y="636"/>
                  </a:lnTo>
                  <a:lnTo>
                    <a:pt x="249" y="636"/>
                  </a:lnTo>
                  <a:lnTo>
                    <a:pt x="257" y="645"/>
                  </a:lnTo>
                  <a:lnTo>
                    <a:pt x="266" y="654"/>
                  </a:lnTo>
                  <a:lnTo>
                    <a:pt x="273" y="664"/>
                  </a:lnTo>
                  <a:lnTo>
                    <a:pt x="281" y="673"/>
                  </a:lnTo>
                  <a:lnTo>
                    <a:pt x="281" y="673"/>
                  </a:lnTo>
                  <a:lnTo>
                    <a:pt x="289" y="679"/>
                  </a:lnTo>
                  <a:lnTo>
                    <a:pt x="298" y="685"/>
                  </a:lnTo>
                  <a:lnTo>
                    <a:pt x="311" y="700"/>
                  </a:lnTo>
                  <a:lnTo>
                    <a:pt x="311" y="700"/>
                  </a:lnTo>
                  <a:lnTo>
                    <a:pt x="308" y="705"/>
                  </a:lnTo>
                  <a:lnTo>
                    <a:pt x="305" y="709"/>
                  </a:lnTo>
                  <a:lnTo>
                    <a:pt x="305" y="709"/>
                  </a:lnTo>
                  <a:lnTo>
                    <a:pt x="301" y="708"/>
                  </a:lnTo>
                  <a:lnTo>
                    <a:pt x="299" y="706"/>
                  </a:lnTo>
                  <a:lnTo>
                    <a:pt x="299" y="703"/>
                  </a:lnTo>
                  <a:lnTo>
                    <a:pt x="299" y="703"/>
                  </a:lnTo>
                  <a:lnTo>
                    <a:pt x="276" y="686"/>
                  </a:lnTo>
                  <a:lnTo>
                    <a:pt x="255" y="668"/>
                  </a:lnTo>
                  <a:lnTo>
                    <a:pt x="255" y="668"/>
                  </a:lnTo>
                  <a:lnTo>
                    <a:pt x="266" y="682"/>
                  </a:lnTo>
                  <a:lnTo>
                    <a:pt x="279" y="696"/>
                  </a:lnTo>
                  <a:lnTo>
                    <a:pt x="293" y="709"/>
                  </a:lnTo>
                  <a:lnTo>
                    <a:pt x="305" y="725"/>
                  </a:lnTo>
                  <a:lnTo>
                    <a:pt x="305" y="725"/>
                  </a:lnTo>
                  <a:lnTo>
                    <a:pt x="302" y="728"/>
                  </a:lnTo>
                  <a:lnTo>
                    <a:pt x="301" y="729"/>
                  </a:lnTo>
                  <a:lnTo>
                    <a:pt x="295" y="731"/>
                  </a:lnTo>
                  <a:lnTo>
                    <a:pt x="295" y="731"/>
                  </a:lnTo>
                  <a:lnTo>
                    <a:pt x="282" y="720"/>
                  </a:lnTo>
                  <a:lnTo>
                    <a:pt x="270" y="711"/>
                  </a:lnTo>
                  <a:lnTo>
                    <a:pt x="246" y="690"/>
                  </a:lnTo>
                  <a:lnTo>
                    <a:pt x="246" y="690"/>
                  </a:lnTo>
                  <a:lnTo>
                    <a:pt x="267" y="714"/>
                  </a:lnTo>
                  <a:lnTo>
                    <a:pt x="276" y="726"/>
                  </a:lnTo>
                  <a:lnTo>
                    <a:pt x="285" y="740"/>
                  </a:lnTo>
                  <a:lnTo>
                    <a:pt x="285" y="740"/>
                  </a:lnTo>
                  <a:lnTo>
                    <a:pt x="282" y="743"/>
                  </a:lnTo>
                  <a:lnTo>
                    <a:pt x="279" y="744"/>
                  </a:lnTo>
                  <a:lnTo>
                    <a:pt x="279" y="744"/>
                  </a:lnTo>
                  <a:lnTo>
                    <a:pt x="281" y="747"/>
                  </a:lnTo>
                  <a:lnTo>
                    <a:pt x="282" y="752"/>
                  </a:lnTo>
                  <a:lnTo>
                    <a:pt x="285" y="755"/>
                  </a:lnTo>
                  <a:lnTo>
                    <a:pt x="287" y="760"/>
                  </a:lnTo>
                  <a:lnTo>
                    <a:pt x="287" y="760"/>
                  </a:lnTo>
                  <a:lnTo>
                    <a:pt x="279" y="764"/>
                  </a:lnTo>
                  <a:lnTo>
                    <a:pt x="279" y="764"/>
                  </a:lnTo>
                  <a:lnTo>
                    <a:pt x="269" y="758"/>
                  </a:lnTo>
                  <a:lnTo>
                    <a:pt x="260" y="751"/>
                  </a:lnTo>
                  <a:lnTo>
                    <a:pt x="260" y="751"/>
                  </a:lnTo>
                  <a:lnTo>
                    <a:pt x="261" y="757"/>
                  </a:lnTo>
                  <a:lnTo>
                    <a:pt x="266" y="763"/>
                  </a:lnTo>
                  <a:lnTo>
                    <a:pt x="269" y="769"/>
                  </a:lnTo>
                  <a:lnTo>
                    <a:pt x="270" y="772"/>
                  </a:lnTo>
                  <a:lnTo>
                    <a:pt x="270" y="775"/>
                  </a:lnTo>
                  <a:lnTo>
                    <a:pt x="270" y="775"/>
                  </a:lnTo>
                  <a:lnTo>
                    <a:pt x="269" y="775"/>
                  </a:lnTo>
                  <a:lnTo>
                    <a:pt x="267" y="776"/>
                  </a:lnTo>
                  <a:lnTo>
                    <a:pt x="267" y="776"/>
                  </a:lnTo>
                  <a:lnTo>
                    <a:pt x="264" y="775"/>
                  </a:lnTo>
                  <a:lnTo>
                    <a:pt x="261" y="772"/>
                  </a:lnTo>
                  <a:lnTo>
                    <a:pt x="257" y="767"/>
                  </a:lnTo>
                  <a:lnTo>
                    <a:pt x="253" y="763"/>
                  </a:lnTo>
                  <a:lnTo>
                    <a:pt x="250" y="760"/>
                  </a:lnTo>
                  <a:lnTo>
                    <a:pt x="246" y="758"/>
                  </a:lnTo>
                  <a:lnTo>
                    <a:pt x="246" y="758"/>
                  </a:lnTo>
                  <a:lnTo>
                    <a:pt x="250" y="766"/>
                  </a:lnTo>
                  <a:lnTo>
                    <a:pt x="255" y="773"/>
                  </a:lnTo>
                  <a:lnTo>
                    <a:pt x="260" y="781"/>
                  </a:lnTo>
                  <a:lnTo>
                    <a:pt x="263" y="789"/>
                  </a:lnTo>
                  <a:lnTo>
                    <a:pt x="263" y="789"/>
                  </a:lnTo>
                  <a:lnTo>
                    <a:pt x="260" y="792"/>
                  </a:lnTo>
                  <a:lnTo>
                    <a:pt x="260" y="792"/>
                  </a:lnTo>
                  <a:lnTo>
                    <a:pt x="247" y="779"/>
                  </a:lnTo>
                  <a:lnTo>
                    <a:pt x="235" y="767"/>
                  </a:lnTo>
                  <a:lnTo>
                    <a:pt x="214" y="741"/>
                  </a:lnTo>
                  <a:lnTo>
                    <a:pt x="214" y="741"/>
                  </a:lnTo>
                  <a:lnTo>
                    <a:pt x="223" y="763"/>
                  </a:lnTo>
                  <a:lnTo>
                    <a:pt x="232" y="784"/>
                  </a:lnTo>
                  <a:lnTo>
                    <a:pt x="232" y="784"/>
                  </a:lnTo>
                  <a:lnTo>
                    <a:pt x="238" y="796"/>
                  </a:lnTo>
                  <a:lnTo>
                    <a:pt x="240" y="802"/>
                  </a:lnTo>
                  <a:lnTo>
                    <a:pt x="240" y="808"/>
                  </a:lnTo>
                  <a:lnTo>
                    <a:pt x="240" y="808"/>
                  </a:lnTo>
                  <a:lnTo>
                    <a:pt x="235" y="807"/>
                  </a:lnTo>
                  <a:lnTo>
                    <a:pt x="234" y="805"/>
                  </a:lnTo>
                  <a:lnTo>
                    <a:pt x="229" y="799"/>
                  </a:lnTo>
                  <a:lnTo>
                    <a:pt x="226" y="793"/>
                  </a:lnTo>
                  <a:lnTo>
                    <a:pt x="221" y="789"/>
                  </a:lnTo>
                  <a:lnTo>
                    <a:pt x="221" y="789"/>
                  </a:lnTo>
                  <a:lnTo>
                    <a:pt x="225" y="798"/>
                  </a:lnTo>
                  <a:lnTo>
                    <a:pt x="228" y="805"/>
                  </a:lnTo>
                  <a:lnTo>
                    <a:pt x="231" y="813"/>
                  </a:lnTo>
                  <a:lnTo>
                    <a:pt x="231" y="819"/>
                  </a:lnTo>
                  <a:lnTo>
                    <a:pt x="231" y="819"/>
                  </a:lnTo>
                  <a:lnTo>
                    <a:pt x="228" y="819"/>
                  </a:lnTo>
                  <a:lnTo>
                    <a:pt x="225" y="816"/>
                  </a:lnTo>
                  <a:lnTo>
                    <a:pt x="220" y="810"/>
                  </a:lnTo>
                  <a:lnTo>
                    <a:pt x="215" y="802"/>
                  </a:lnTo>
                  <a:lnTo>
                    <a:pt x="211" y="796"/>
                  </a:lnTo>
                  <a:lnTo>
                    <a:pt x="211" y="796"/>
                  </a:lnTo>
                  <a:lnTo>
                    <a:pt x="214" y="805"/>
                  </a:lnTo>
                  <a:lnTo>
                    <a:pt x="217" y="816"/>
                  </a:lnTo>
                  <a:lnTo>
                    <a:pt x="221" y="825"/>
                  </a:lnTo>
                  <a:lnTo>
                    <a:pt x="223" y="836"/>
                  </a:lnTo>
                  <a:lnTo>
                    <a:pt x="223" y="836"/>
                  </a:lnTo>
                  <a:lnTo>
                    <a:pt x="221" y="836"/>
                  </a:lnTo>
                  <a:lnTo>
                    <a:pt x="220" y="836"/>
                  </a:lnTo>
                  <a:lnTo>
                    <a:pt x="220" y="837"/>
                  </a:lnTo>
                  <a:lnTo>
                    <a:pt x="220" y="837"/>
                  </a:lnTo>
                  <a:lnTo>
                    <a:pt x="212" y="822"/>
                  </a:lnTo>
                  <a:lnTo>
                    <a:pt x="208" y="815"/>
                  </a:lnTo>
                  <a:lnTo>
                    <a:pt x="203" y="808"/>
                  </a:lnTo>
                  <a:lnTo>
                    <a:pt x="203" y="808"/>
                  </a:lnTo>
                  <a:lnTo>
                    <a:pt x="206" y="808"/>
                  </a:lnTo>
                  <a:lnTo>
                    <a:pt x="206" y="807"/>
                  </a:lnTo>
                  <a:lnTo>
                    <a:pt x="205" y="807"/>
                  </a:lnTo>
                  <a:lnTo>
                    <a:pt x="205" y="807"/>
                  </a:lnTo>
                  <a:lnTo>
                    <a:pt x="206" y="805"/>
                  </a:lnTo>
                  <a:lnTo>
                    <a:pt x="206" y="807"/>
                  </a:lnTo>
                  <a:lnTo>
                    <a:pt x="208" y="808"/>
                  </a:lnTo>
                  <a:lnTo>
                    <a:pt x="208" y="808"/>
                  </a:lnTo>
                  <a:lnTo>
                    <a:pt x="208" y="808"/>
                  </a:lnTo>
                  <a:lnTo>
                    <a:pt x="206" y="801"/>
                  </a:lnTo>
                  <a:lnTo>
                    <a:pt x="203" y="795"/>
                  </a:lnTo>
                  <a:lnTo>
                    <a:pt x="202" y="787"/>
                  </a:lnTo>
                  <a:lnTo>
                    <a:pt x="200" y="779"/>
                  </a:lnTo>
                  <a:lnTo>
                    <a:pt x="200" y="779"/>
                  </a:lnTo>
                  <a:lnTo>
                    <a:pt x="205" y="779"/>
                  </a:lnTo>
                  <a:lnTo>
                    <a:pt x="208" y="783"/>
                  </a:lnTo>
                  <a:lnTo>
                    <a:pt x="211" y="786"/>
                  </a:lnTo>
                  <a:lnTo>
                    <a:pt x="214" y="789"/>
                  </a:lnTo>
                  <a:lnTo>
                    <a:pt x="214" y="789"/>
                  </a:lnTo>
                  <a:lnTo>
                    <a:pt x="212" y="783"/>
                  </a:lnTo>
                  <a:lnTo>
                    <a:pt x="209" y="776"/>
                  </a:lnTo>
                  <a:lnTo>
                    <a:pt x="203" y="766"/>
                  </a:lnTo>
                  <a:lnTo>
                    <a:pt x="203" y="766"/>
                  </a:lnTo>
                  <a:lnTo>
                    <a:pt x="197" y="755"/>
                  </a:lnTo>
                  <a:lnTo>
                    <a:pt x="196" y="749"/>
                  </a:lnTo>
                  <a:lnTo>
                    <a:pt x="192" y="743"/>
                  </a:lnTo>
                  <a:lnTo>
                    <a:pt x="192" y="743"/>
                  </a:lnTo>
                  <a:lnTo>
                    <a:pt x="199" y="744"/>
                  </a:lnTo>
                  <a:lnTo>
                    <a:pt x="203" y="749"/>
                  </a:lnTo>
                  <a:lnTo>
                    <a:pt x="209" y="758"/>
                  </a:lnTo>
                  <a:lnTo>
                    <a:pt x="209" y="758"/>
                  </a:lnTo>
                  <a:lnTo>
                    <a:pt x="215" y="769"/>
                  </a:lnTo>
                  <a:lnTo>
                    <a:pt x="221" y="776"/>
                  </a:lnTo>
                  <a:lnTo>
                    <a:pt x="221" y="776"/>
                  </a:lnTo>
                  <a:lnTo>
                    <a:pt x="209" y="747"/>
                  </a:lnTo>
                  <a:lnTo>
                    <a:pt x="209" y="747"/>
                  </a:lnTo>
                  <a:lnTo>
                    <a:pt x="202" y="732"/>
                  </a:lnTo>
                  <a:lnTo>
                    <a:pt x="199" y="725"/>
                  </a:lnTo>
                  <a:lnTo>
                    <a:pt x="196" y="717"/>
                  </a:lnTo>
                  <a:lnTo>
                    <a:pt x="196" y="717"/>
                  </a:lnTo>
                  <a:lnTo>
                    <a:pt x="202" y="720"/>
                  </a:lnTo>
                  <a:lnTo>
                    <a:pt x="205" y="722"/>
                  </a:lnTo>
                  <a:lnTo>
                    <a:pt x="211" y="729"/>
                  </a:lnTo>
                  <a:lnTo>
                    <a:pt x="217" y="735"/>
                  </a:lnTo>
                  <a:lnTo>
                    <a:pt x="223" y="743"/>
                  </a:lnTo>
                  <a:lnTo>
                    <a:pt x="223" y="743"/>
                  </a:lnTo>
                  <a:lnTo>
                    <a:pt x="221" y="737"/>
                  </a:lnTo>
                  <a:lnTo>
                    <a:pt x="220" y="732"/>
                  </a:lnTo>
                  <a:lnTo>
                    <a:pt x="212" y="723"/>
                  </a:lnTo>
                  <a:lnTo>
                    <a:pt x="206" y="714"/>
                  </a:lnTo>
                  <a:lnTo>
                    <a:pt x="203" y="709"/>
                  </a:lnTo>
                  <a:lnTo>
                    <a:pt x="203" y="703"/>
                  </a:lnTo>
                  <a:lnTo>
                    <a:pt x="203" y="703"/>
                  </a:lnTo>
                  <a:lnTo>
                    <a:pt x="208" y="706"/>
                  </a:lnTo>
                  <a:lnTo>
                    <a:pt x="212" y="709"/>
                  </a:lnTo>
                  <a:lnTo>
                    <a:pt x="220" y="717"/>
                  </a:lnTo>
                  <a:lnTo>
                    <a:pt x="228" y="725"/>
                  </a:lnTo>
                  <a:lnTo>
                    <a:pt x="235" y="732"/>
                  </a:lnTo>
                  <a:lnTo>
                    <a:pt x="235" y="732"/>
                  </a:lnTo>
                  <a:lnTo>
                    <a:pt x="229" y="725"/>
                  </a:lnTo>
                  <a:lnTo>
                    <a:pt x="221" y="715"/>
                  </a:lnTo>
                  <a:lnTo>
                    <a:pt x="221" y="715"/>
                  </a:lnTo>
                  <a:lnTo>
                    <a:pt x="221" y="714"/>
                  </a:lnTo>
                  <a:lnTo>
                    <a:pt x="221" y="714"/>
                  </a:lnTo>
                  <a:lnTo>
                    <a:pt x="215" y="702"/>
                  </a:lnTo>
                  <a:lnTo>
                    <a:pt x="206" y="693"/>
                  </a:lnTo>
                  <a:lnTo>
                    <a:pt x="199" y="682"/>
                  </a:lnTo>
                  <a:lnTo>
                    <a:pt x="194" y="671"/>
                  </a:lnTo>
                  <a:lnTo>
                    <a:pt x="194" y="671"/>
                  </a:lnTo>
                  <a:lnTo>
                    <a:pt x="199" y="671"/>
                  </a:lnTo>
                  <a:lnTo>
                    <a:pt x="202" y="673"/>
                  </a:lnTo>
                  <a:lnTo>
                    <a:pt x="209" y="679"/>
                  </a:lnTo>
                  <a:lnTo>
                    <a:pt x="220" y="691"/>
                  </a:lnTo>
                  <a:lnTo>
                    <a:pt x="220" y="691"/>
                  </a:lnTo>
                  <a:lnTo>
                    <a:pt x="229" y="696"/>
                  </a:lnTo>
                  <a:lnTo>
                    <a:pt x="237" y="702"/>
                  </a:lnTo>
                  <a:lnTo>
                    <a:pt x="243" y="708"/>
                  </a:lnTo>
                  <a:lnTo>
                    <a:pt x="249" y="714"/>
                  </a:lnTo>
                  <a:lnTo>
                    <a:pt x="249" y="714"/>
                  </a:lnTo>
                  <a:lnTo>
                    <a:pt x="238" y="699"/>
                  </a:lnTo>
                  <a:lnTo>
                    <a:pt x="228" y="683"/>
                  </a:lnTo>
                  <a:lnTo>
                    <a:pt x="203" y="653"/>
                  </a:lnTo>
                  <a:lnTo>
                    <a:pt x="203" y="653"/>
                  </a:lnTo>
                  <a:lnTo>
                    <a:pt x="203" y="651"/>
                  </a:lnTo>
                  <a:lnTo>
                    <a:pt x="203" y="650"/>
                  </a:lnTo>
                  <a:lnTo>
                    <a:pt x="202" y="648"/>
                  </a:lnTo>
                  <a:lnTo>
                    <a:pt x="203" y="647"/>
                  </a:lnTo>
                  <a:lnTo>
                    <a:pt x="203" y="647"/>
                  </a:lnTo>
                  <a:lnTo>
                    <a:pt x="208" y="648"/>
                  </a:lnTo>
                  <a:lnTo>
                    <a:pt x="214" y="651"/>
                  </a:lnTo>
                  <a:lnTo>
                    <a:pt x="221" y="659"/>
                  </a:lnTo>
                  <a:lnTo>
                    <a:pt x="221" y="659"/>
                  </a:lnTo>
                  <a:lnTo>
                    <a:pt x="270" y="705"/>
                  </a:lnTo>
                  <a:lnTo>
                    <a:pt x="270" y="705"/>
                  </a:lnTo>
                  <a:lnTo>
                    <a:pt x="273" y="705"/>
                  </a:lnTo>
                  <a:lnTo>
                    <a:pt x="275" y="706"/>
                  </a:lnTo>
                  <a:lnTo>
                    <a:pt x="279" y="711"/>
                  </a:lnTo>
                  <a:lnTo>
                    <a:pt x="279" y="711"/>
                  </a:lnTo>
                  <a:lnTo>
                    <a:pt x="263" y="690"/>
                  </a:lnTo>
                  <a:lnTo>
                    <a:pt x="246" y="670"/>
                  </a:lnTo>
                  <a:lnTo>
                    <a:pt x="229" y="651"/>
                  </a:lnTo>
                  <a:lnTo>
                    <a:pt x="211" y="633"/>
                  </a:lnTo>
                  <a:lnTo>
                    <a:pt x="211" y="633"/>
                  </a:lnTo>
                  <a:lnTo>
                    <a:pt x="211" y="632"/>
                  </a:lnTo>
                  <a:lnTo>
                    <a:pt x="211" y="630"/>
                  </a:lnTo>
                  <a:lnTo>
                    <a:pt x="211" y="629"/>
                  </a:lnTo>
                  <a:lnTo>
                    <a:pt x="211" y="627"/>
                  </a:lnTo>
                  <a:lnTo>
                    <a:pt x="211" y="627"/>
                  </a:lnTo>
                  <a:lnTo>
                    <a:pt x="221" y="632"/>
                  </a:lnTo>
                  <a:lnTo>
                    <a:pt x="229" y="638"/>
                  </a:lnTo>
                  <a:lnTo>
                    <a:pt x="244" y="653"/>
                  </a:lnTo>
                  <a:lnTo>
                    <a:pt x="244" y="653"/>
                  </a:lnTo>
                  <a:lnTo>
                    <a:pt x="253" y="659"/>
                  </a:lnTo>
                  <a:lnTo>
                    <a:pt x="263" y="667"/>
                  </a:lnTo>
                  <a:lnTo>
                    <a:pt x="282" y="682"/>
                  </a:lnTo>
                  <a:lnTo>
                    <a:pt x="282" y="682"/>
                  </a:lnTo>
                  <a:lnTo>
                    <a:pt x="264" y="661"/>
                  </a:lnTo>
                  <a:lnTo>
                    <a:pt x="244" y="641"/>
                  </a:lnTo>
                  <a:lnTo>
                    <a:pt x="202" y="603"/>
                  </a:lnTo>
                  <a:lnTo>
                    <a:pt x="202" y="603"/>
                  </a:lnTo>
                  <a:lnTo>
                    <a:pt x="202" y="601"/>
                  </a:lnTo>
                  <a:lnTo>
                    <a:pt x="202" y="600"/>
                  </a:lnTo>
                  <a:lnTo>
                    <a:pt x="202" y="600"/>
                  </a:lnTo>
                  <a:lnTo>
                    <a:pt x="200" y="598"/>
                  </a:lnTo>
                  <a:lnTo>
                    <a:pt x="202" y="597"/>
                  </a:lnTo>
                  <a:lnTo>
                    <a:pt x="203" y="597"/>
                  </a:lnTo>
                  <a:lnTo>
                    <a:pt x="203" y="597"/>
                  </a:lnTo>
                  <a:lnTo>
                    <a:pt x="191" y="572"/>
                  </a:lnTo>
                  <a:lnTo>
                    <a:pt x="180" y="549"/>
                  </a:lnTo>
                  <a:lnTo>
                    <a:pt x="165" y="528"/>
                  </a:lnTo>
                  <a:lnTo>
                    <a:pt x="157" y="517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76" y="563"/>
                  </a:lnTo>
                  <a:lnTo>
                    <a:pt x="188" y="592"/>
                  </a:lnTo>
                  <a:lnTo>
                    <a:pt x="197" y="621"/>
                  </a:lnTo>
                  <a:lnTo>
                    <a:pt x="197" y="621"/>
                  </a:lnTo>
                  <a:lnTo>
                    <a:pt x="199" y="626"/>
                  </a:lnTo>
                  <a:lnTo>
                    <a:pt x="200" y="629"/>
                  </a:lnTo>
                  <a:lnTo>
                    <a:pt x="199" y="630"/>
                  </a:lnTo>
                  <a:lnTo>
                    <a:pt x="199" y="630"/>
                  </a:lnTo>
                  <a:lnTo>
                    <a:pt x="197" y="630"/>
                  </a:lnTo>
                  <a:lnTo>
                    <a:pt x="196" y="632"/>
                  </a:lnTo>
                  <a:lnTo>
                    <a:pt x="196" y="632"/>
                  </a:lnTo>
                  <a:lnTo>
                    <a:pt x="191" y="622"/>
                  </a:lnTo>
                  <a:lnTo>
                    <a:pt x="186" y="615"/>
                  </a:lnTo>
                  <a:lnTo>
                    <a:pt x="183" y="606"/>
                  </a:lnTo>
                  <a:lnTo>
                    <a:pt x="179" y="597"/>
                  </a:lnTo>
                  <a:lnTo>
                    <a:pt x="179" y="597"/>
                  </a:lnTo>
                  <a:lnTo>
                    <a:pt x="170" y="578"/>
                  </a:lnTo>
                  <a:lnTo>
                    <a:pt x="159" y="561"/>
                  </a:lnTo>
                  <a:lnTo>
                    <a:pt x="138" y="528"/>
                  </a:lnTo>
                  <a:lnTo>
                    <a:pt x="138" y="528"/>
                  </a:lnTo>
                  <a:lnTo>
                    <a:pt x="147" y="552"/>
                  </a:lnTo>
                  <a:lnTo>
                    <a:pt x="157" y="578"/>
                  </a:lnTo>
                  <a:lnTo>
                    <a:pt x="167" y="604"/>
                  </a:lnTo>
                  <a:lnTo>
                    <a:pt x="170" y="616"/>
                  </a:lnTo>
                  <a:lnTo>
                    <a:pt x="173" y="629"/>
                  </a:lnTo>
                  <a:lnTo>
                    <a:pt x="173" y="629"/>
                  </a:lnTo>
                  <a:lnTo>
                    <a:pt x="174" y="635"/>
                  </a:lnTo>
                  <a:lnTo>
                    <a:pt x="174" y="638"/>
                  </a:lnTo>
                  <a:lnTo>
                    <a:pt x="171" y="639"/>
                  </a:lnTo>
                  <a:lnTo>
                    <a:pt x="171" y="639"/>
                  </a:lnTo>
                  <a:lnTo>
                    <a:pt x="164" y="627"/>
                  </a:lnTo>
                  <a:lnTo>
                    <a:pt x="160" y="619"/>
                  </a:lnTo>
                  <a:lnTo>
                    <a:pt x="159" y="613"/>
                  </a:lnTo>
                  <a:lnTo>
                    <a:pt x="159" y="613"/>
                  </a:lnTo>
                  <a:lnTo>
                    <a:pt x="150" y="601"/>
                  </a:lnTo>
                  <a:lnTo>
                    <a:pt x="144" y="587"/>
                  </a:lnTo>
                  <a:lnTo>
                    <a:pt x="136" y="575"/>
                  </a:lnTo>
                  <a:lnTo>
                    <a:pt x="127" y="565"/>
                  </a:lnTo>
                  <a:lnTo>
                    <a:pt x="127" y="565"/>
                  </a:lnTo>
                  <a:lnTo>
                    <a:pt x="142" y="603"/>
                  </a:lnTo>
                  <a:lnTo>
                    <a:pt x="150" y="624"/>
                  </a:lnTo>
                  <a:lnTo>
                    <a:pt x="151" y="635"/>
                  </a:lnTo>
                  <a:lnTo>
                    <a:pt x="153" y="645"/>
                  </a:lnTo>
                  <a:lnTo>
                    <a:pt x="153" y="645"/>
                  </a:lnTo>
                  <a:lnTo>
                    <a:pt x="151" y="647"/>
                  </a:lnTo>
                  <a:lnTo>
                    <a:pt x="150" y="647"/>
                  </a:lnTo>
                  <a:lnTo>
                    <a:pt x="150" y="647"/>
                  </a:lnTo>
                  <a:lnTo>
                    <a:pt x="147" y="644"/>
                  </a:lnTo>
                  <a:lnTo>
                    <a:pt x="144" y="639"/>
                  </a:lnTo>
                  <a:lnTo>
                    <a:pt x="139" y="629"/>
                  </a:lnTo>
                  <a:lnTo>
                    <a:pt x="139" y="629"/>
                  </a:lnTo>
                  <a:lnTo>
                    <a:pt x="130" y="609"/>
                  </a:lnTo>
                  <a:lnTo>
                    <a:pt x="119" y="590"/>
                  </a:lnTo>
                  <a:lnTo>
                    <a:pt x="119" y="590"/>
                  </a:lnTo>
                  <a:lnTo>
                    <a:pt x="124" y="607"/>
                  </a:lnTo>
                  <a:lnTo>
                    <a:pt x="131" y="626"/>
                  </a:lnTo>
                  <a:lnTo>
                    <a:pt x="138" y="645"/>
                  </a:lnTo>
                  <a:lnTo>
                    <a:pt x="141" y="667"/>
                  </a:lnTo>
                  <a:lnTo>
                    <a:pt x="141" y="667"/>
                  </a:lnTo>
                  <a:lnTo>
                    <a:pt x="135" y="668"/>
                  </a:lnTo>
                  <a:lnTo>
                    <a:pt x="135" y="668"/>
                  </a:lnTo>
                  <a:lnTo>
                    <a:pt x="124" y="642"/>
                  </a:lnTo>
                  <a:lnTo>
                    <a:pt x="118" y="630"/>
                  </a:lnTo>
                  <a:lnTo>
                    <a:pt x="110" y="619"/>
                  </a:lnTo>
                  <a:lnTo>
                    <a:pt x="110" y="619"/>
                  </a:lnTo>
                  <a:lnTo>
                    <a:pt x="112" y="626"/>
                  </a:lnTo>
                  <a:lnTo>
                    <a:pt x="113" y="632"/>
                  </a:lnTo>
                  <a:lnTo>
                    <a:pt x="118" y="647"/>
                  </a:lnTo>
                  <a:lnTo>
                    <a:pt x="118" y="647"/>
                  </a:lnTo>
                  <a:lnTo>
                    <a:pt x="119" y="661"/>
                  </a:lnTo>
                  <a:lnTo>
                    <a:pt x="118" y="667"/>
                  </a:lnTo>
                  <a:lnTo>
                    <a:pt x="115" y="671"/>
                  </a:lnTo>
                  <a:lnTo>
                    <a:pt x="115" y="671"/>
                  </a:lnTo>
                  <a:lnTo>
                    <a:pt x="110" y="667"/>
                  </a:lnTo>
                  <a:lnTo>
                    <a:pt x="107" y="661"/>
                  </a:lnTo>
                  <a:lnTo>
                    <a:pt x="104" y="653"/>
                  </a:lnTo>
                  <a:lnTo>
                    <a:pt x="99" y="648"/>
                  </a:lnTo>
                  <a:lnTo>
                    <a:pt x="99" y="648"/>
                  </a:lnTo>
                  <a:lnTo>
                    <a:pt x="101" y="661"/>
                  </a:lnTo>
                  <a:lnTo>
                    <a:pt x="103" y="667"/>
                  </a:lnTo>
                  <a:lnTo>
                    <a:pt x="101" y="674"/>
                  </a:lnTo>
                  <a:lnTo>
                    <a:pt x="101" y="674"/>
                  </a:lnTo>
                  <a:lnTo>
                    <a:pt x="98" y="674"/>
                  </a:lnTo>
                  <a:lnTo>
                    <a:pt x="95" y="676"/>
                  </a:lnTo>
                  <a:lnTo>
                    <a:pt x="95" y="676"/>
                  </a:lnTo>
                  <a:lnTo>
                    <a:pt x="90" y="664"/>
                  </a:lnTo>
                  <a:lnTo>
                    <a:pt x="87" y="659"/>
                  </a:lnTo>
                  <a:lnTo>
                    <a:pt x="84" y="654"/>
                  </a:lnTo>
                  <a:lnTo>
                    <a:pt x="84" y="654"/>
                  </a:lnTo>
                  <a:lnTo>
                    <a:pt x="84" y="661"/>
                  </a:lnTo>
                  <a:lnTo>
                    <a:pt x="84" y="668"/>
                  </a:lnTo>
                  <a:lnTo>
                    <a:pt x="84" y="676"/>
                  </a:lnTo>
                  <a:lnTo>
                    <a:pt x="83" y="677"/>
                  </a:lnTo>
                  <a:lnTo>
                    <a:pt x="80" y="680"/>
                  </a:lnTo>
                  <a:lnTo>
                    <a:pt x="80" y="680"/>
                  </a:lnTo>
                  <a:lnTo>
                    <a:pt x="78" y="679"/>
                  </a:lnTo>
                  <a:lnTo>
                    <a:pt x="75" y="676"/>
                  </a:lnTo>
                  <a:lnTo>
                    <a:pt x="75" y="673"/>
                  </a:lnTo>
                  <a:lnTo>
                    <a:pt x="72" y="671"/>
                  </a:lnTo>
                  <a:lnTo>
                    <a:pt x="72" y="671"/>
                  </a:lnTo>
                  <a:lnTo>
                    <a:pt x="75" y="683"/>
                  </a:lnTo>
                  <a:lnTo>
                    <a:pt x="75" y="690"/>
                  </a:lnTo>
                  <a:lnTo>
                    <a:pt x="74" y="696"/>
                  </a:lnTo>
                  <a:lnTo>
                    <a:pt x="74" y="696"/>
                  </a:lnTo>
                  <a:lnTo>
                    <a:pt x="71" y="696"/>
                  </a:lnTo>
                  <a:lnTo>
                    <a:pt x="71" y="696"/>
                  </a:lnTo>
                  <a:lnTo>
                    <a:pt x="69" y="694"/>
                  </a:lnTo>
                  <a:lnTo>
                    <a:pt x="67" y="693"/>
                  </a:lnTo>
                  <a:lnTo>
                    <a:pt x="66" y="686"/>
                  </a:lnTo>
                  <a:lnTo>
                    <a:pt x="66" y="686"/>
                  </a:lnTo>
                  <a:lnTo>
                    <a:pt x="60" y="677"/>
                  </a:lnTo>
                  <a:lnTo>
                    <a:pt x="58" y="671"/>
                  </a:lnTo>
                  <a:lnTo>
                    <a:pt x="57" y="667"/>
                  </a:lnTo>
                  <a:lnTo>
                    <a:pt x="57" y="667"/>
                  </a:lnTo>
                  <a:lnTo>
                    <a:pt x="60" y="667"/>
                  </a:lnTo>
                  <a:lnTo>
                    <a:pt x="61" y="670"/>
                  </a:lnTo>
                  <a:lnTo>
                    <a:pt x="61" y="677"/>
                  </a:lnTo>
                  <a:lnTo>
                    <a:pt x="61" y="677"/>
                  </a:lnTo>
                  <a:lnTo>
                    <a:pt x="64" y="676"/>
                  </a:lnTo>
                  <a:lnTo>
                    <a:pt x="66" y="677"/>
                  </a:lnTo>
                  <a:lnTo>
                    <a:pt x="66" y="677"/>
                  </a:lnTo>
                  <a:lnTo>
                    <a:pt x="66" y="674"/>
                  </a:lnTo>
                  <a:lnTo>
                    <a:pt x="66" y="671"/>
                  </a:lnTo>
                  <a:lnTo>
                    <a:pt x="64" y="664"/>
                  </a:lnTo>
                  <a:lnTo>
                    <a:pt x="64" y="656"/>
                  </a:lnTo>
                  <a:lnTo>
                    <a:pt x="64" y="651"/>
                  </a:lnTo>
                  <a:lnTo>
                    <a:pt x="66" y="648"/>
                  </a:lnTo>
                  <a:lnTo>
                    <a:pt x="66" y="648"/>
                  </a:lnTo>
                  <a:lnTo>
                    <a:pt x="67" y="650"/>
                  </a:lnTo>
                  <a:lnTo>
                    <a:pt x="71" y="650"/>
                  </a:lnTo>
                  <a:lnTo>
                    <a:pt x="72" y="653"/>
                  </a:lnTo>
                  <a:lnTo>
                    <a:pt x="74" y="658"/>
                  </a:lnTo>
                  <a:lnTo>
                    <a:pt x="77" y="661"/>
                  </a:lnTo>
                  <a:lnTo>
                    <a:pt x="77" y="661"/>
                  </a:lnTo>
                  <a:lnTo>
                    <a:pt x="77" y="658"/>
                  </a:lnTo>
                  <a:lnTo>
                    <a:pt x="78" y="651"/>
                  </a:lnTo>
                  <a:lnTo>
                    <a:pt x="75" y="642"/>
                  </a:lnTo>
                  <a:lnTo>
                    <a:pt x="74" y="633"/>
                  </a:lnTo>
                  <a:lnTo>
                    <a:pt x="74" y="629"/>
                  </a:lnTo>
                  <a:lnTo>
                    <a:pt x="74" y="624"/>
                  </a:lnTo>
                  <a:lnTo>
                    <a:pt x="74" y="624"/>
                  </a:lnTo>
                  <a:lnTo>
                    <a:pt x="78" y="626"/>
                  </a:lnTo>
                  <a:lnTo>
                    <a:pt x="80" y="627"/>
                  </a:lnTo>
                  <a:lnTo>
                    <a:pt x="81" y="633"/>
                  </a:lnTo>
                  <a:lnTo>
                    <a:pt x="81" y="633"/>
                  </a:lnTo>
                  <a:lnTo>
                    <a:pt x="92" y="653"/>
                  </a:lnTo>
                  <a:lnTo>
                    <a:pt x="92" y="653"/>
                  </a:lnTo>
                  <a:lnTo>
                    <a:pt x="92" y="647"/>
                  </a:lnTo>
                  <a:lnTo>
                    <a:pt x="92" y="641"/>
                  </a:lnTo>
                  <a:lnTo>
                    <a:pt x="87" y="629"/>
                  </a:lnTo>
                  <a:lnTo>
                    <a:pt x="84" y="618"/>
                  </a:lnTo>
                  <a:lnTo>
                    <a:pt x="83" y="612"/>
                  </a:lnTo>
                  <a:lnTo>
                    <a:pt x="83" y="607"/>
                  </a:lnTo>
                  <a:lnTo>
                    <a:pt x="83" y="607"/>
                  </a:lnTo>
                  <a:lnTo>
                    <a:pt x="89" y="610"/>
                  </a:lnTo>
                  <a:lnTo>
                    <a:pt x="92" y="615"/>
                  </a:lnTo>
                  <a:lnTo>
                    <a:pt x="98" y="629"/>
                  </a:lnTo>
                  <a:lnTo>
                    <a:pt x="98" y="629"/>
                  </a:lnTo>
                  <a:lnTo>
                    <a:pt x="104" y="641"/>
                  </a:lnTo>
                  <a:lnTo>
                    <a:pt x="110" y="651"/>
                  </a:lnTo>
                  <a:lnTo>
                    <a:pt x="110" y="651"/>
                  </a:lnTo>
                  <a:lnTo>
                    <a:pt x="110" y="644"/>
                  </a:lnTo>
                  <a:lnTo>
                    <a:pt x="109" y="636"/>
                  </a:lnTo>
                  <a:lnTo>
                    <a:pt x="104" y="621"/>
                  </a:lnTo>
                  <a:lnTo>
                    <a:pt x="99" y="606"/>
                  </a:lnTo>
                  <a:lnTo>
                    <a:pt x="99" y="598"/>
                  </a:lnTo>
                  <a:lnTo>
                    <a:pt x="99" y="589"/>
                  </a:lnTo>
                  <a:lnTo>
                    <a:pt x="99" y="589"/>
                  </a:lnTo>
                  <a:lnTo>
                    <a:pt x="104" y="593"/>
                  </a:lnTo>
                  <a:lnTo>
                    <a:pt x="109" y="598"/>
                  </a:lnTo>
                  <a:lnTo>
                    <a:pt x="113" y="610"/>
                  </a:lnTo>
                  <a:lnTo>
                    <a:pt x="113" y="610"/>
                  </a:lnTo>
                  <a:lnTo>
                    <a:pt x="119" y="624"/>
                  </a:lnTo>
                  <a:lnTo>
                    <a:pt x="125" y="635"/>
                  </a:lnTo>
                  <a:lnTo>
                    <a:pt x="125" y="635"/>
                  </a:lnTo>
                  <a:lnTo>
                    <a:pt x="124" y="626"/>
                  </a:lnTo>
                  <a:lnTo>
                    <a:pt x="122" y="616"/>
                  </a:lnTo>
                  <a:lnTo>
                    <a:pt x="115" y="600"/>
                  </a:lnTo>
                  <a:lnTo>
                    <a:pt x="107" y="581"/>
                  </a:lnTo>
                  <a:lnTo>
                    <a:pt x="106" y="574"/>
                  </a:lnTo>
                  <a:lnTo>
                    <a:pt x="104" y="565"/>
                  </a:lnTo>
                  <a:lnTo>
                    <a:pt x="104" y="565"/>
                  </a:lnTo>
                  <a:lnTo>
                    <a:pt x="107" y="566"/>
                  </a:lnTo>
                  <a:lnTo>
                    <a:pt x="110" y="568"/>
                  </a:lnTo>
                  <a:lnTo>
                    <a:pt x="115" y="574"/>
                  </a:lnTo>
                  <a:lnTo>
                    <a:pt x="122" y="587"/>
                  </a:lnTo>
                  <a:lnTo>
                    <a:pt x="122" y="587"/>
                  </a:lnTo>
                  <a:lnTo>
                    <a:pt x="131" y="601"/>
                  </a:lnTo>
                  <a:lnTo>
                    <a:pt x="139" y="616"/>
                  </a:lnTo>
                  <a:lnTo>
                    <a:pt x="139" y="616"/>
                  </a:lnTo>
                  <a:lnTo>
                    <a:pt x="136" y="604"/>
                  </a:lnTo>
                  <a:lnTo>
                    <a:pt x="131" y="590"/>
                  </a:lnTo>
                  <a:lnTo>
                    <a:pt x="121" y="566"/>
                  </a:lnTo>
                  <a:lnTo>
                    <a:pt x="121" y="566"/>
                  </a:lnTo>
                  <a:lnTo>
                    <a:pt x="115" y="552"/>
                  </a:lnTo>
                  <a:lnTo>
                    <a:pt x="112" y="546"/>
                  </a:lnTo>
                  <a:lnTo>
                    <a:pt x="112" y="540"/>
                  </a:lnTo>
                  <a:lnTo>
                    <a:pt x="112" y="540"/>
                  </a:lnTo>
                  <a:lnTo>
                    <a:pt x="119" y="543"/>
                  </a:lnTo>
                  <a:lnTo>
                    <a:pt x="121" y="545"/>
                  </a:lnTo>
                  <a:lnTo>
                    <a:pt x="122" y="548"/>
                  </a:lnTo>
                  <a:lnTo>
                    <a:pt x="122" y="548"/>
                  </a:lnTo>
                  <a:lnTo>
                    <a:pt x="133" y="561"/>
                  </a:lnTo>
                  <a:lnTo>
                    <a:pt x="142" y="577"/>
                  </a:lnTo>
                  <a:lnTo>
                    <a:pt x="150" y="590"/>
                  </a:lnTo>
                  <a:lnTo>
                    <a:pt x="159" y="606"/>
                  </a:lnTo>
                  <a:lnTo>
                    <a:pt x="159" y="606"/>
                  </a:lnTo>
                  <a:lnTo>
                    <a:pt x="156" y="592"/>
                  </a:lnTo>
                  <a:lnTo>
                    <a:pt x="151" y="580"/>
                  </a:lnTo>
                  <a:lnTo>
                    <a:pt x="142" y="555"/>
                  </a:lnTo>
                  <a:lnTo>
                    <a:pt x="131" y="531"/>
                  </a:lnTo>
                  <a:lnTo>
                    <a:pt x="128" y="519"/>
                  </a:lnTo>
                  <a:lnTo>
                    <a:pt x="125" y="505"/>
                  </a:lnTo>
                  <a:lnTo>
                    <a:pt x="125" y="505"/>
                  </a:lnTo>
                  <a:lnTo>
                    <a:pt x="128" y="507"/>
                  </a:lnTo>
                  <a:lnTo>
                    <a:pt x="131" y="510"/>
                  </a:lnTo>
                  <a:lnTo>
                    <a:pt x="136" y="516"/>
                  </a:lnTo>
                  <a:lnTo>
                    <a:pt x="136" y="516"/>
                  </a:lnTo>
                  <a:lnTo>
                    <a:pt x="147" y="532"/>
                  </a:lnTo>
                  <a:lnTo>
                    <a:pt x="147" y="532"/>
                  </a:lnTo>
                  <a:lnTo>
                    <a:pt x="177" y="583"/>
                  </a:lnTo>
                  <a:lnTo>
                    <a:pt x="177" y="583"/>
                  </a:lnTo>
                  <a:lnTo>
                    <a:pt x="164" y="552"/>
                  </a:lnTo>
                  <a:lnTo>
                    <a:pt x="148" y="520"/>
                  </a:lnTo>
                  <a:lnTo>
                    <a:pt x="148" y="520"/>
                  </a:lnTo>
                  <a:lnTo>
                    <a:pt x="141" y="507"/>
                  </a:lnTo>
                  <a:lnTo>
                    <a:pt x="138" y="499"/>
                  </a:lnTo>
                  <a:lnTo>
                    <a:pt x="136" y="491"/>
                  </a:lnTo>
                  <a:lnTo>
                    <a:pt x="136" y="491"/>
                  </a:lnTo>
                  <a:lnTo>
                    <a:pt x="144" y="494"/>
                  </a:lnTo>
                  <a:lnTo>
                    <a:pt x="148" y="497"/>
                  </a:lnTo>
                  <a:lnTo>
                    <a:pt x="157" y="508"/>
                  </a:lnTo>
                  <a:lnTo>
                    <a:pt x="165" y="517"/>
                  </a:lnTo>
                  <a:lnTo>
                    <a:pt x="173" y="528"/>
                  </a:lnTo>
                  <a:lnTo>
                    <a:pt x="173" y="528"/>
                  </a:lnTo>
                  <a:lnTo>
                    <a:pt x="168" y="517"/>
                  </a:lnTo>
                  <a:lnTo>
                    <a:pt x="164" y="507"/>
                  </a:lnTo>
                  <a:lnTo>
                    <a:pt x="160" y="494"/>
                  </a:lnTo>
                  <a:lnTo>
                    <a:pt x="157" y="482"/>
                  </a:lnTo>
                  <a:lnTo>
                    <a:pt x="157" y="482"/>
                  </a:lnTo>
                  <a:lnTo>
                    <a:pt x="164" y="482"/>
                  </a:lnTo>
                  <a:lnTo>
                    <a:pt x="168" y="484"/>
                  </a:lnTo>
                  <a:lnTo>
                    <a:pt x="173" y="487"/>
                  </a:lnTo>
                  <a:lnTo>
                    <a:pt x="179" y="490"/>
                  </a:lnTo>
                  <a:lnTo>
                    <a:pt x="179" y="490"/>
                  </a:lnTo>
                  <a:lnTo>
                    <a:pt x="177" y="485"/>
                  </a:lnTo>
                  <a:lnTo>
                    <a:pt x="176" y="482"/>
                  </a:lnTo>
                  <a:lnTo>
                    <a:pt x="173" y="478"/>
                  </a:lnTo>
                  <a:lnTo>
                    <a:pt x="173" y="473"/>
                  </a:lnTo>
                  <a:lnTo>
                    <a:pt x="173" y="473"/>
                  </a:lnTo>
                  <a:lnTo>
                    <a:pt x="173" y="464"/>
                  </a:lnTo>
                  <a:lnTo>
                    <a:pt x="173" y="459"/>
                  </a:lnTo>
                  <a:lnTo>
                    <a:pt x="173" y="455"/>
                  </a:lnTo>
                  <a:lnTo>
                    <a:pt x="173" y="455"/>
                  </a:lnTo>
                  <a:lnTo>
                    <a:pt x="177" y="453"/>
                  </a:lnTo>
                  <a:lnTo>
                    <a:pt x="182" y="453"/>
                  </a:lnTo>
                  <a:lnTo>
                    <a:pt x="186" y="455"/>
                  </a:lnTo>
                  <a:lnTo>
                    <a:pt x="189" y="458"/>
                  </a:lnTo>
                  <a:lnTo>
                    <a:pt x="189" y="458"/>
                  </a:lnTo>
                  <a:lnTo>
                    <a:pt x="194" y="455"/>
                  </a:lnTo>
                  <a:lnTo>
                    <a:pt x="197" y="453"/>
                  </a:lnTo>
                  <a:lnTo>
                    <a:pt x="200" y="455"/>
                  </a:lnTo>
                  <a:lnTo>
                    <a:pt x="200" y="455"/>
                  </a:lnTo>
                  <a:lnTo>
                    <a:pt x="196" y="449"/>
                  </a:lnTo>
                  <a:lnTo>
                    <a:pt x="189" y="443"/>
                  </a:lnTo>
                  <a:lnTo>
                    <a:pt x="176" y="435"/>
                  </a:lnTo>
                  <a:lnTo>
                    <a:pt x="176" y="435"/>
                  </a:lnTo>
                  <a:lnTo>
                    <a:pt x="176" y="432"/>
                  </a:lnTo>
                  <a:lnTo>
                    <a:pt x="174" y="430"/>
                  </a:lnTo>
                  <a:lnTo>
                    <a:pt x="174" y="430"/>
                  </a:lnTo>
                  <a:lnTo>
                    <a:pt x="177" y="429"/>
                  </a:lnTo>
                  <a:lnTo>
                    <a:pt x="180" y="429"/>
                  </a:lnTo>
                  <a:lnTo>
                    <a:pt x="186" y="432"/>
                  </a:lnTo>
                  <a:lnTo>
                    <a:pt x="186" y="432"/>
                  </a:lnTo>
                  <a:lnTo>
                    <a:pt x="185" y="427"/>
                  </a:lnTo>
                  <a:lnTo>
                    <a:pt x="180" y="426"/>
                  </a:lnTo>
                  <a:lnTo>
                    <a:pt x="176" y="423"/>
                  </a:lnTo>
                  <a:lnTo>
                    <a:pt x="173" y="418"/>
                  </a:lnTo>
                  <a:lnTo>
                    <a:pt x="173" y="418"/>
                  </a:lnTo>
                  <a:lnTo>
                    <a:pt x="168" y="424"/>
                  </a:lnTo>
                  <a:lnTo>
                    <a:pt x="167" y="432"/>
                  </a:lnTo>
                  <a:lnTo>
                    <a:pt x="164" y="439"/>
                  </a:lnTo>
                  <a:lnTo>
                    <a:pt x="160" y="444"/>
                  </a:lnTo>
                  <a:lnTo>
                    <a:pt x="160" y="444"/>
                  </a:lnTo>
                  <a:lnTo>
                    <a:pt x="157" y="453"/>
                  </a:lnTo>
                  <a:lnTo>
                    <a:pt x="154" y="461"/>
                  </a:lnTo>
                  <a:lnTo>
                    <a:pt x="148" y="467"/>
                  </a:lnTo>
                  <a:lnTo>
                    <a:pt x="145" y="468"/>
                  </a:lnTo>
                  <a:lnTo>
                    <a:pt x="141" y="470"/>
                  </a:lnTo>
                  <a:lnTo>
                    <a:pt x="141" y="470"/>
                  </a:lnTo>
                  <a:lnTo>
                    <a:pt x="141" y="467"/>
                  </a:lnTo>
                  <a:lnTo>
                    <a:pt x="139" y="464"/>
                  </a:lnTo>
                  <a:lnTo>
                    <a:pt x="141" y="455"/>
                  </a:lnTo>
                  <a:lnTo>
                    <a:pt x="141" y="455"/>
                  </a:lnTo>
                  <a:lnTo>
                    <a:pt x="136" y="464"/>
                  </a:lnTo>
                  <a:lnTo>
                    <a:pt x="133" y="475"/>
                  </a:lnTo>
                  <a:lnTo>
                    <a:pt x="128" y="485"/>
                  </a:lnTo>
                  <a:lnTo>
                    <a:pt x="125" y="490"/>
                  </a:lnTo>
                  <a:lnTo>
                    <a:pt x="122" y="493"/>
                  </a:lnTo>
                  <a:lnTo>
                    <a:pt x="122" y="493"/>
                  </a:lnTo>
                  <a:lnTo>
                    <a:pt x="118" y="491"/>
                  </a:lnTo>
                  <a:lnTo>
                    <a:pt x="118" y="488"/>
                  </a:lnTo>
                  <a:lnTo>
                    <a:pt x="118" y="488"/>
                  </a:lnTo>
                  <a:lnTo>
                    <a:pt x="115" y="491"/>
                  </a:lnTo>
                  <a:lnTo>
                    <a:pt x="112" y="496"/>
                  </a:lnTo>
                  <a:lnTo>
                    <a:pt x="109" y="499"/>
                  </a:lnTo>
                  <a:lnTo>
                    <a:pt x="107" y="500"/>
                  </a:lnTo>
                  <a:lnTo>
                    <a:pt x="104" y="500"/>
                  </a:lnTo>
                  <a:lnTo>
                    <a:pt x="104" y="500"/>
                  </a:lnTo>
                  <a:lnTo>
                    <a:pt x="103" y="493"/>
                  </a:lnTo>
                  <a:lnTo>
                    <a:pt x="104" y="487"/>
                  </a:lnTo>
                  <a:lnTo>
                    <a:pt x="104" y="473"/>
                  </a:lnTo>
                  <a:lnTo>
                    <a:pt x="104" y="473"/>
                  </a:lnTo>
                  <a:lnTo>
                    <a:pt x="99" y="485"/>
                  </a:lnTo>
                  <a:lnTo>
                    <a:pt x="96" y="491"/>
                  </a:lnTo>
                  <a:lnTo>
                    <a:pt x="93" y="496"/>
                  </a:lnTo>
                  <a:lnTo>
                    <a:pt x="93" y="496"/>
                  </a:lnTo>
                  <a:lnTo>
                    <a:pt x="87" y="496"/>
                  </a:lnTo>
                  <a:lnTo>
                    <a:pt x="87" y="496"/>
                  </a:lnTo>
                  <a:lnTo>
                    <a:pt x="87" y="479"/>
                  </a:lnTo>
                  <a:lnTo>
                    <a:pt x="86" y="461"/>
                  </a:lnTo>
                  <a:lnTo>
                    <a:pt x="86" y="461"/>
                  </a:lnTo>
                  <a:lnTo>
                    <a:pt x="78" y="481"/>
                  </a:lnTo>
                  <a:lnTo>
                    <a:pt x="78" y="481"/>
                  </a:lnTo>
                  <a:lnTo>
                    <a:pt x="75" y="491"/>
                  </a:lnTo>
                  <a:lnTo>
                    <a:pt x="72" y="496"/>
                  </a:lnTo>
                  <a:lnTo>
                    <a:pt x="69" y="497"/>
                  </a:lnTo>
                  <a:lnTo>
                    <a:pt x="67" y="497"/>
                  </a:lnTo>
                  <a:lnTo>
                    <a:pt x="67" y="497"/>
                  </a:lnTo>
                  <a:lnTo>
                    <a:pt x="67" y="485"/>
                  </a:lnTo>
                  <a:lnTo>
                    <a:pt x="67" y="473"/>
                  </a:lnTo>
                  <a:lnTo>
                    <a:pt x="69" y="447"/>
                  </a:lnTo>
                  <a:lnTo>
                    <a:pt x="69" y="447"/>
                  </a:lnTo>
                  <a:lnTo>
                    <a:pt x="66" y="452"/>
                  </a:lnTo>
                  <a:lnTo>
                    <a:pt x="64" y="458"/>
                  </a:lnTo>
                  <a:lnTo>
                    <a:pt x="61" y="470"/>
                  </a:lnTo>
                  <a:lnTo>
                    <a:pt x="61" y="470"/>
                  </a:lnTo>
                  <a:lnTo>
                    <a:pt x="58" y="482"/>
                  </a:lnTo>
                  <a:lnTo>
                    <a:pt x="55" y="487"/>
                  </a:lnTo>
                  <a:lnTo>
                    <a:pt x="52" y="488"/>
                  </a:lnTo>
                  <a:lnTo>
                    <a:pt x="49" y="488"/>
                  </a:lnTo>
                  <a:lnTo>
                    <a:pt x="49" y="488"/>
                  </a:lnTo>
                  <a:lnTo>
                    <a:pt x="49" y="482"/>
                  </a:lnTo>
                  <a:lnTo>
                    <a:pt x="49" y="476"/>
                  </a:lnTo>
                  <a:lnTo>
                    <a:pt x="51" y="472"/>
                  </a:lnTo>
                  <a:lnTo>
                    <a:pt x="51" y="465"/>
                  </a:lnTo>
                  <a:lnTo>
                    <a:pt x="51" y="465"/>
                  </a:lnTo>
                  <a:lnTo>
                    <a:pt x="48" y="472"/>
                  </a:lnTo>
                  <a:lnTo>
                    <a:pt x="46" y="478"/>
                  </a:lnTo>
                  <a:lnTo>
                    <a:pt x="43" y="482"/>
                  </a:lnTo>
                  <a:lnTo>
                    <a:pt x="40" y="488"/>
                  </a:lnTo>
                  <a:lnTo>
                    <a:pt x="40" y="488"/>
                  </a:lnTo>
                  <a:lnTo>
                    <a:pt x="35" y="488"/>
                  </a:lnTo>
                  <a:lnTo>
                    <a:pt x="35" y="488"/>
                  </a:lnTo>
                  <a:lnTo>
                    <a:pt x="37" y="481"/>
                  </a:lnTo>
                  <a:lnTo>
                    <a:pt x="37" y="472"/>
                  </a:lnTo>
                  <a:lnTo>
                    <a:pt x="38" y="464"/>
                  </a:lnTo>
                  <a:lnTo>
                    <a:pt x="38" y="458"/>
                  </a:lnTo>
                  <a:lnTo>
                    <a:pt x="38" y="458"/>
                  </a:lnTo>
                  <a:lnTo>
                    <a:pt x="35" y="462"/>
                  </a:lnTo>
                  <a:lnTo>
                    <a:pt x="32" y="468"/>
                  </a:lnTo>
                  <a:lnTo>
                    <a:pt x="29" y="475"/>
                  </a:lnTo>
                  <a:lnTo>
                    <a:pt x="28" y="476"/>
                  </a:lnTo>
                  <a:lnTo>
                    <a:pt x="25" y="478"/>
                  </a:lnTo>
                  <a:lnTo>
                    <a:pt x="25" y="478"/>
                  </a:lnTo>
                  <a:lnTo>
                    <a:pt x="23" y="475"/>
                  </a:lnTo>
                  <a:lnTo>
                    <a:pt x="23" y="472"/>
                  </a:lnTo>
                  <a:lnTo>
                    <a:pt x="25" y="464"/>
                  </a:lnTo>
                  <a:lnTo>
                    <a:pt x="25" y="464"/>
                  </a:lnTo>
                  <a:lnTo>
                    <a:pt x="20" y="468"/>
                  </a:lnTo>
                  <a:lnTo>
                    <a:pt x="17" y="475"/>
                  </a:lnTo>
                  <a:lnTo>
                    <a:pt x="17" y="475"/>
                  </a:lnTo>
                  <a:lnTo>
                    <a:pt x="14" y="475"/>
                  </a:lnTo>
                  <a:lnTo>
                    <a:pt x="11" y="473"/>
                  </a:lnTo>
                  <a:lnTo>
                    <a:pt x="11" y="473"/>
                  </a:lnTo>
                  <a:lnTo>
                    <a:pt x="8" y="478"/>
                  </a:lnTo>
                  <a:lnTo>
                    <a:pt x="8" y="482"/>
                  </a:lnTo>
                  <a:lnTo>
                    <a:pt x="5" y="485"/>
                  </a:lnTo>
                  <a:lnTo>
                    <a:pt x="3" y="48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3" y="458"/>
                  </a:lnTo>
                  <a:lnTo>
                    <a:pt x="3" y="458"/>
                  </a:lnTo>
                  <a:lnTo>
                    <a:pt x="6" y="458"/>
                  </a:lnTo>
                  <a:lnTo>
                    <a:pt x="8" y="459"/>
                  </a:lnTo>
                  <a:lnTo>
                    <a:pt x="8" y="459"/>
                  </a:lnTo>
                  <a:lnTo>
                    <a:pt x="11" y="455"/>
                  </a:lnTo>
                  <a:lnTo>
                    <a:pt x="13" y="450"/>
                  </a:lnTo>
                  <a:lnTo>
                    <a:pt x="13" y="450"/>
                  </a:lnTo>
                  <a:lnTo>
                    <a:pt x="17" y="452"/>
                  </a:lnTo>
                  <a:lnTo>
                    <a:pt x="19" y="453"/>
                  </a:lnTo>
                  <a:lnTo>
                    <a:pt x="19" y="456"/>
                  </a:lnTo>
                  <a:lnTo>
                    <a:pt x="19" y="456"/>
                  </a:lnTo>
                  <a:lnTo>
                    <a:pt x="22" y="452"/>
                  </a:lnTo>
                  <a:lnTo>
                    <a:pt x="23" y="447"/>
                  </a:lnTo>
                  <a:lnTo>
                    <a:pt x="28" y="436"/>
                  </a:lnTo>
                  <a:lnTo>
                    <a:pt x="28" y="436"/>
                  </a:lnTo>
                  <a:lnTo>
                    <a:pt x="29" y="436"/>
                  </a:lnTo>
                  <a:lnTo>
                    <a:pt x="31" y="438"/>
                  </a:lnTo>
                  <a:lnTo>
                    <a:pt x="31" y="438"/>
                  </a:lnTo>
                  <a:lnTo>
                    <a:pt x="32" y="438"/>
                  </a:lnTo>
                  <a:lnTo>
                    <a:pt x="32" y="438"/>
                  </a:lnTo>
                  <a:lnTo>
                    <a:pt x="34" y="446"/>
                  </a:lnTo>
                  <a:lnTo>
                    <a:pt x="34" y="446"/>
                  </a:lnTo>
                  <a:lnTo>
                    <a:pt x="37" y="438"/>
                  </a:lnTo>
                  <a:lnTo>
                    <a:pt x="38" y="435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43" y="433"/>
                  </a:lnTo>
                  <a:lnTo>
                    <a:pt x="45" y="436"/>
                  </a:lnTo>
                  <a:lnTo>
                    <a:pt x="46" y="443"/>
                  </a:lnTo>
                  <a:lnTo>
                    <a:pt x="45" y="450"/>
                  </a:lnTo>
                  <a:lnTo>
                    <a:pt x="45" y="458"/>
                  </a:lnTo>
                  <a:lnTo>
                    <a:pt x="45" y="458"/>
                  </a:lnTo>
                  <a:lnTo>
                    <a:pt x="48" y="447"/>
                  </a:lnTo>
                  <a:lnTo>
                    <a:pt x="51" y="436"/>
                  </a:lnTo>
                  <a:lnTo>
                    <a:pt x="52" y="424"/>
                  </a:lnTo>
                  <a:lnTo>
                    <a:pt x="55" y="414"/>
                  </a:lnTo>
                  <a:lnTo>
                    <a:pt x="55" y="414"/>
                  </a:lnTo>
                  <a:lnTo>
                    <a:pt x="58" y="414"/>
                  </a:lnTo>
                  <a:lnTo>
                    <a:pt x="60" y="415"/>
                  </a:lnTo>
                  <a:lnTo>
                    <a:pt x="60" y="415"/>
                  </a:lnTo>
                  <a:lnTo>
                    <a:pt x="58" y="438"/>
                  </a:lnTo>
                  <a:lnTo>
                    <a:pt x="57" y="450"/>
                  </a:lnTo>
                  <a:lnTo>
                    <a:pt x="57" y="461"/>
                  </a:lnTo>
                  <a:lnTo>
                    <a:pt x="57" y="461"/>
                  </a:lnTo>
                  <a:lnTo>
                    <a:pt x="61" y="447"/>
                  </a:lnTo>
                  <a:lnTo>
                    <a:pt x="66" y="432"/>
                  </a:lnTo>
                  <a:lnTo>
                    <a:pt x="69" y="418"/>
                  </a:lnTo>
                  <a:lnTo>
                    <a:pt x="75" y="404"/>
                  </a:lnTo>
                  <a:lnTo>
                    <a:pt x="75" y="404"/>
                  </a:lnTo>
                  <a:lnTo>
                    <a:pt x="77" y="406"/>
                  </a:lnTo>
                  <a:lnTo>
                    <a:pt x="78" y="409"/>
                  </a:lnTo>
                  <a:lnTo>
                    <a:pt x="78" y="414"/>
                  </a:lnTo>
                  <a:lnTo>
                    <a:pt x="77" y="429"/>
                  </a:lnTo>
                  <a:lnTo>
                    <a:pt x="77" y="429"/>
                  </a:lnTo>
                  <a:lnTo>
                    <a:pt x="75" y="453"/>
                  </a:lnTo>
                  <a:lnTo>
                    <a:pt x="72" y="476"/>
                  </a:lnTo>
                  <a:lnTo>
                    <a:pt x="72" y="476"/>
                  </a:lnTo>
                  <a:lnTo>
                    <a:pt x="78" y="468"/>
                  </a:lnTo>
                  <a:lnTo>
                    <a:pt x="81" y="459"/>
                  </a:lnTo>
                  <a:lnTo>
                    <a:pt x="86" y="436"/>
                  </a:lnTo>
                  <a:lnTo>
                    <a:pt x="86" y="436"/>
                  </a:lnTo>
                  <a:lnTo>
                    <a:pt x="89" y="421"/>
                  </a:lnTo>
                  <a:lnTo>
                    <a:pt x="90" y="412"/>
                  </a:lnTo>
                  <a:lnTo>
                    <a:pt x="95" y="404"/>
                  </a:lnTo>
                  <a:lnTo>
                    <a:pt x="95" y="404"/>
                  </a:lnTo>
                  <a:lnTo>
                    <a:pt x="96" y="406"/>
                  </a:lnTo>
                  <a:lnTo>
                    <a:pt x="98" y="407"/>
                  </a:lnTo>
                  <a:lnTo>
                    <a:pt x="98" y="412"/>
                  </a:lnTo>
                  <a:lnTo>
                    <a:pt x="96" y="421"/>
                  </a:lnTo>
                  <a:lnTo>
                    <a:pt x="96" y="421"/>
                  </a:lnTo>
                  <a:lnTo>
                    <a:pt x="92" y="450"/>
                  </a:lnTo>
                  <a:lnTo>
                    <a:pt x="92" y="467"/>
                  </a:lnTo>
                  <a:lnTo>
                    <a:pt x="93" y="482"/>
                  </a:lnTo>
                  <a:lnTo>
                    <a:pt x="93" y="482"/>
                  </a:lnTo>
                  <a:lnTo>
                    <a:pt x="99" y="468"/>
                  </a:lnTo>
                  <a:lnTo>
                    <a:pt x="104" y="452"/>
                  </a:lnTo>
                  <a:lnTo>
                    <a:pt x="107" y="435"/>
                  </a:lnTo>
                  <a:lnTo>
                    <a:pt x="110" y="417"/>
                  </a:lnTo>
                  <a:lnTo>
                    <a:pt x="110" y="417"/>
                  </a:lnTo>
                  <a:lnTo>
                    <a:pt x="112" y="407"/>
                  </a:lnTo>
                  <a:lnTo>
                    <a:pt x="113" y="404"/>
                  </a:lnTo>
                  <a:lnTo>
                    <a:pt x="115" y="401"/>
                  </a:lnTo>
                  <a:lnTo>
                    <a:pt x="115" y="401"/>
                  </a:lnTo>
                  <a:lnTo>
                    <a:pt x="118" y="403"/>
                  </a:lnTo>
                  <a:lnTo>
                    <a:pt x="119" y="406"/>
                  </a:lnTo>
                  <a:lnTo>
                    <a:pt x="118" y="414"/>
                  </a:lnTo>
                  <a:lnTo>
                    <a:pt x="118" y="414"/>
                  </a:lnTo>
                  <a:lnTo>
                    <a:pt x="113" y="447"/>
                  </a:lnTo>
                  <a:lnTo>
                    <a:pt x="109" y="484"/>
                  </a:lnTo>
                  <a:lnTo>
                    <a:pt x="109" y="484"/>
                  </a:lnTo>
                  <a:lnTo>
                    <a:pt x="113" y="476"/>
                  </a:lnTo>
                  <a:lnTo>
                    <a:pt x="118" y="465"/>
                  </a:lnTo>
                  <a:lnTo>
                    <a:pt x="121" y="453"/>
                  </a:lnTo>
                  <a:lnTo>
                    <a:pt x="122" y="439"/>
                  </a:lnTo>
                  <a:lnTo>
                    <a:pt x="122" y="439"/>
                  </a:lnTo>
                  <a:lnTo>
                    <a:pt x="124" y="418"/>
                  </a:lnTo>
                  <a:lnTo>
                    <a:pt x="125" y="409"/>
                  </a:lnTo>
                  <a:lnTo>
                    <a:pt x="127" y="404"/>
                  </a:lnTo>
                  <a:lnTo>
                    <a:pt x="130" y="401"/>
                  </a:lnTo>
                  <a:lnTo>
                    <a:pt x="130" y="401"/>
                  </a:lnTo>
                  <a:lnTo>
                    <a:pt x="131" y="403"/>
                  </a:lnTo>
                  <a:lnTo>
                    <a:pt x="133" y="404"/>
                  </a:lnTo>
                  <a:lnTo>
                    <a:pt x="133" y="409"/>
                  </a:lnTo>
                  <a:lnTo>
                    <a:pt x="131" y="420"/>
                  </a:lnTo>
                  <a:lnTo>
                    <a:pt x="131" y="420"/>
                  </a:lnTo>
                  <a:lnTo>
                    <a:pt x="127" y="449"/>
                  </a:lnTo>
                  <a:lnTo>
                    <a:pt x="124" y="476"/>
                  </a:lnTo>
                  <a:lnTo>
                    <a:pt x="124" y="476"/>
                  </a:lnTo>
                  <a:lnTo>
                    <a:pt x="127" y="472"/>
                  </a:lnTo>
                  <a:lnTo>
                    <a:pt x="130" y="465"/>
                  </a:lnTo>
                  <a:lnTo>
                    <a:pt x="135" y="453"/>
                  </a:lnTo>
                  <a:lnTo>
                    <a:pt x="135" y="453"/>
                  </a:lnTo>
                  <a:lnTo>
                    <a:pt x="141" y="429"/>
                  </a:lnTo>
                  <a:lnTo>
                    <a:pt x="145" y="401"/>
                  </a:lnTo>
                  <a:lnTo>
                    <a:pt x="145" y="401"/>
                  </a:lnTo>
                  <a:lnTo>
                    <a:pt x="148" y="400"/>
                  </a:lnTo>
                  <a:lnTo>
                    <a:pt x="150" y="397"/>
                  </a:lnTo>
                  <a:lnTo>
                    <a:pt x="150" y="397"/>
                  </a:lnTo>
                  <a:lnTo>
                    <a:pt x="150" y="395"/>
                  </a:lnTo>
                  <a:lnTo>
                    <a:pt x="151" y="397"/>
                  </a:lnTo>
                  <a:lnTo>
                    <a:pt x="154" y="398"/>
                  </a:lnTo>
                  <a:lnTo>
                    <a:pt x="154" y="398"/>
                  </a:lnTo>
                  <a:lnTo>
                    <a:pt x="148" y="427"/>
                  </a:lnTo>
                  <a:lnTo>
                    <a:pt x="145" y="459"/>
                  </a:lnTo>
                  <a:lnTo>
                    <a:pt x="145" y="459"/>
                  </a:lnTo>
                  <a:lnTo>
                    <a:pt x="150" y="453"/>
                  </a:lnTo>
                  <a:lnTo>
                    <a:pt x="154" y="446"/>
                  </a:lnTo>
                  <a:lnTo>
                    <a:pt x="162" y="429"/>
                  </a:lnTo>
                  <a:lnTo>
                    <a:pt x="168" y="412"/>
                  </a:lnTo>
                  <a:lnTo>
                    <a:pt x="174" y="397"/>
                  </a:lnTo>
                  <a:lnTo>
                    <a:pt x="174" y="397"/>
                  </a:lnTo>
                  <a:lnTo>
                    <a:pt x="173" y="392"/>
                  </a:lnTo>
                  <a:lnTo>
                    <a:pt x="174" y="391"/>
                  </a:lnTo>
                  <a:lnTo>
                    <a:pt x="174" y="391"/>
                  </a:lnTo>
                  <a:lnTo>
                    <a:pt x="180" y="383"/>
                  </a:lnTo>
                  <a:lnTo>
                    <a:pt x="182" y="377"/>
                  </a:lnTo>
                  <a:lnTo>
                    <a:pt x="183" y="371"/>
                  </a:lnTo>
                  <a:lnTo>
                    <a:pt x="183" y="371"/>
                  </a:lnTo>
                  <a:lnTo>
                    <a:pt x="186" y="371"/>
                  </a:lnTo>
                  <a:lnTo>
                    <a:pt x="189" y="371"/>
                  </a:lnTo>
                  <a:lnTo>
                    <a:pt x="194" y="372"/>
                  </a:lnTo>
                  <a:lnTo>
                    <a:pt x="194" y="372"/>
                  </a:lnTo>
                  <a:lnTo>
                    <a:pt x="192" y="371"/>
                  </a:lnTo>
                  <a:lnTo>
                    <a:pt x="191" y="368"/>
                  </a:lnTo>
                  <a:lnTo>
                    <a:pt x="191" y="365"/>
                  </a:lnTo>
                  <a:lnTo>
                    <a:pt x="191" y="362"/>
                  </a:lnTo>
                  <a:lnTo>
                    <a:pt x="191" y="362"/>
                  </a:lnTo>
                  <a:lnTo>
                    <a:pt x="182" y="356"/>
                  </a:lnTo>
                  <a:lnTo>
                    <a:pt x="174" y="351"/>
                  </a:lnTo>
                  <a:lnTo>
                    <a:pt x="167" y="345"/>
                  </a:lnTo>
                  <a:lnTo>
                    <a:pt x="164" y="340"/>
                  </a:lnTo>
                  <a:lnTo>
                    <a:pt x="162" y="336"/>
                  </a:lnTo>
                  <a:lnTo>
                    <a:pt x="162" y="336"/>
                  </a:lnTo>
                  <a:lnTo>
                    <a:pt x="165" y="334"/>
                  </a:lnTo>
                  <a:lnTo>
                    <a:pt x="168" y="336"/>
                  </a:lnTo>
                  <a:lnTo>
                    <a:pt x="173" y="337"/>
                  </a:lnTo>
                  <a:lnTo>
                    <a:pt x="177" y="340"/>
                  </a:lnTo>
                  <a:lnTo>
                    <a:pt x="183" y="342"/>
                  </a:lnTo>
                  <a:lnTo>
                    <a:pt x="183" y="342"/>
                  </a:lnTo>
                  <a:lnTo>
                    <a:pt x="167" y="324"/>
                  </a:lnTo>
                  <a:lnTo>
                    <a:pt x="167" y="324"/>
                  </a:lnTo>
                  <a:lnTo>
                    <a:pt x="164" y="328"/>
                  </a:lnTo>
                  <a:lnTo>
                    <a:pt x="160" y="334"/>
                  </a:lnTo>
                  <a:lnTo>
                    <a:pt x="156" y="339"/>
                  </a:lnTo>
                  <a:lnTo>
                    <a:pt x="153" y="342"/>
                  </a:lnTo>
                  <a:lnTo>
                    <a:pt x="150" y="342"/>
                  </a:lnTo>
                  <a:lnTo>
                    <a:pt x="150" y="342"/>
                  </a:lnTo>
                  <a:lnTo>
                    <a:pt x="151" y="336"/>
                  </a:lnTo>
                  <a:lnTo>
                    <a:pt x="153" y="328"/>
                  </a:lnTo>
                  <a:lnTo>
                    <a:pt x="157" y="314"/>
                  </a:lnTo>
                  <a:lnTo>
                    <a:pt x="171" y="287"/>
                  </a:lnTo>
                  <a:lnTo>
                    <a:pt x="171" y="287"/>
                  </a:lnTo>
                  <a:lnTo>
                    <a:pt x="176" y="275"/>
                  </a:lnTo>
                  <a:lnTo>
                    <a:pt x="177" y="270"/>
                  </a:lnTo>
                  <a:lnTo>
                    <a:pt x="179" y="264"/>
                  </a:lnTo>
                  <a:lnTo>
                    <a:pt x="179" y="264"/>
                  </a:lnTo>
                  <a:lnTo>
                    <a:pt x="170" y="278"/>
                  </a:lnTo>
                  <a:lnTo>
                    <a:pt x="162" y="292"/>
                  </a:lnTo>
                  <a:lnTo>
                    <a:pt x="148" y="321"/>
                  </a:lnTo>
                  <a:lnTo>
                    <a:pt x="148" y="321"/>
                  </a:lnTo>
                  <a:lnTo>
                    <a:pt x="142" y="330"/>
                  </a:lnTo>
                  <a:lnTo>
                    <a:pt x="139" y="334"/>
                  </a:lnTo>
                  <a:lnTo>
                    <a:pt x="135" y="337"/>
                  </a:lnTo>
                  <a:lnTo>
                    <a:pt x="135" y="337"/>
                  </a:lnTo>
                  <a:lnTo>
                    <a:pt x="135" y="333"/>
                  </a:lnTo>
                  <a:lnTo>
                    <a:pt x="136" y="327"/>
                  </a:lnTo>
                  <a:lnTo>
                    <a:pt x="141" y="316"/>
                  </a:lnTo>
                  <a:lnTo>
                    <a:pt x="153" y="296"/>
                  </a:lnTo>
                  <a:lnTo>
                    <a:pt x="153" y="296"/>
                  </a:lnTo>
                  <a:lnTo>
                    <a:pt x="156" y="290"/>
                  </a:lnTo>
                  <a:lnTo>
                    <a:pt x="159" y="282"/>
                  </a:lnTo>
                  <a:lnTo>
                    <a:pt x="167" y="269"/>
                  </a:lnTo>
                  <a:lnTo>
                    <a:pt x="167" y="269"/>
                  </a:lnTo>
                  <a:lnTo>
                    <a:pt x="162" y="273"/>
                  </a:lnTo>
                  <a:lnTo>
                    <a:pt x="159" y="278"/>
                  </a:lnTo>
                  <a:lnTo>
                    <a:pt x="151" y="290"/>
                  </a:lnTo>
                  <a:lnTo>
                    <a:pt x="145" y="304"/>
                  </a:lnTo>
                  <a:lnTo>
                    <a:pt x="139" y="316"/>
                  </a:lnTo>
                  <a:lnTo>
                    <a:pt x="139" y="316"/>
                  </a:lnTo>
                  <a:lnTo>
                    <a:pt x="138" y="316"/>
                  </a:lnTo>
                  <a:lnTo>
                    <a:pt x="135" y="316"/>
                  </a:lnTo>
                  <a:lnTo>
                    <a:pt x="135" y="316"/>
                  </a:lnTo>
                  <a:lnTo>
                    <a:pt x="135" y="310"/>
                  </a:lnTo>
                  <a:lnTo>
                    <a:pt x="136" y="302"/>
                  </a:lnTo>
                  <a:lnTo>
                    <a:pt x="139" y="295"/>
                  </a:lnTo>
                  <a:lnTo>
                    <a:pt x="144" y="289"/>
                  </a:lnTo>
                  <a:lnTo>
                    <a:pt x="144" y="289"/>
                  </a:lnTo>
                  <a:lnTo>
                    <a:pt x="147" y="279"/>
                  </a:lnTo>
                  <a:lnTo>
                    <a:pt x="150" y="269"/>
                  </a:lnTo>
                  <a:lnTo>
                    <a:pt x="154" y="260"/>
                  </a:lnTo>
                  <a:lnTo>
                    <a:pt x="157" y="247"/>
                  </a:lnTo>
                  <a:lnTo>
                    <a:pt x="157" y="247"/>
                  </a:lnTo>
                  <a:lnTo>
                    <a:pt x="138" y="282"/>
                  </a:lnTo>
                  <a:lnTo>
                    <a:pt x="118" y="319"/>
                  </a:lnTo>
                  <a:lnTo>
                    <a:pt x="118" y="319"/>
                  </a:lnTo>
                  <a:lnTo>
                    <a:pt x="112" y="319"/>
                  </a:lnTo>
                  <a:lnTo>
                    <a:pt x="112" y="319"/>
                  </a:lnTo>
                  <a:lnTo>
                    <a:pt x="115" y="310"/>
                  </a:lnTo>
                  <a:lnTo>
                    <a:pt x="119" y="302"/>
                  </a:lnTo>
                  <a:lnTo>
                    <a:pt x="127" y="285"/>
                  </a:lnTo>
                  <a:lnTo>
                    <a:pt x="136" y="270"/>
                  </a:lnTo>
                  <a:lnTo>
                    <a:pt x="139" y="261"/>
                  </a:lnTo>
                  <a:lnTo>
                    <a:pt x="141" y="252"/>
                  </a:lnTo>
                  <a:lnTo>
                    <a:pt x="141" y="252"/>
                  </a:lnTo>
                  <a:lnTo>
                    <a:pt x="135" y="261"/>
                  </a:lnTo>
                  <a:lnTo>
                    <a:pt x="130" y="272"/>
                  </a:lnTo>
                  <a:lnTo>
                    <a:pt x="121" y="295"/>
                  </a:lnTo>
                  <a:lnTo>
                    <a:pt x="121" y="295"/>
                  </a:lnTo>
                  <a:lnTo>
                    <a:pt x="115" y="295"/>
                  </a:lnTo>
                  <a:lnTo>
                    <a:pt x="115" y="295"/>
                  </a:lnTo>
                  <a:lnTo>
                    <a:pt x="115" y="289"/>
                  </a:lnTo>
                  <a:lnTo>
                    <a:pt x="118" y="284"/>
                  </a:lnTo>
                  <a:lnTo>
                    <a:pt x="118" y="284"/>
                  </a:lnTo>
                  <a:lnTo>
                    <a:pt x="110" y="292"/>
                  </a:lnTo>
                  <a:lnTo>
                    <a:pt x="106" y="302"/>
                  </a:lnTo>
                  <a:lnTo>
                    <a:pt x="106" y="302"/>
                  </a:lnTo>
                  <a:lnTo>
                    <a:pt x="99" y="304"/>
                  </a:lnTo>
                  <a:lnTo>
                    <a:pt x="99" y="304"/>
                  </a:lnTo>
                  <a:lnTo>
                    <a:pt x="99" y="296"/>
                  </a:lnTo>
                  <a:lnTo>
                    <a:pt x="101" y="287"/>
                  </a:lnTo>
                  <a:lnTo>
                    <a:pt x="107" y="269"/>
                  </a:lnTo>
                  <a:lnTo>
                    <a:pt x="107" y="269"/>
                  </a:lnTo>
                  <a:lnTo>
                    <a:pt x="103" y="276"/>
                  </a:lnTo>
                  <a:lnTo>
                    <a:pt x="99" y="284"/>
                  </a:lnTo>
                  <a:lnTo>
                    <a:pt x="95" y="292"/>
                  </a:lnTo>
                  <a:lnTo>
                    <a:pt x="92" y="293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89" y="292"/>
                  </a:lnTo>
                  <a:lnTo>
                    <a:pt x="87" y="289"/>
                  </a:lnTo>
                  <a:lnTo>
                    <a:pt x="87" y="289"/>
                  </a:lnTo>
                  <a:lnTo>
                    <a:pt x="86" y="290"/>
                  </a:lnTo>
                  <a:lnTo>
                    <a:pt x="84" y="293"/>
                  </a:lnTo>
                  <a:lnTo>
                    <a:pt x="81" y="295"/>
                  </a:lnTo>
                  <a:lnTo>
                    <a:pt x="77" y="295"/>
                  </a:lnTo>
                  <a:lnTo>
                    <a:pt x="77" y="295"/>
                  </a:lnTo>
                  <a:lnTo>
                    <a:pt x="77" y="278"/>
                  </a:lnTo>
                  <a:lnTo>
                    <a:pt x="77" y="278"/>
                  </a:lnTo>
                  <a:lnTo>
                    <a:pt x="72" y="281"/>
                  </a:lnTo>
                  <a:lnTo>
                    <a:pt x="69" y="285"/>
                  </a:lnTo>
                  <a:lnTo>
                    <a:pt x="66" y="290"/>
                  </a:lnTo>
                  <a:lnTo>
                    <a:pt x="63" y="292"/>
                  </a:lnTo>
                  <a:lnTo>
                    <a:pt x="58" y="292"/>
                  </a:lnTo>
                  <a:lnTo>
                    <a:pt x="58" y="292"/>
                  </a:lnTo>
                  <a:lnTo>
                    <a:pt x="58" y="287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7" y="281"/>
                  </a:lnTo>
                  <a:lnTo>
                    <a:pt x="55" y="281"/>
                  </a:lnTo>
                  <a:lnTo>
                    <a:pt x="54" y="282"/>
                  </a:lnTo>
                  <a:lnTo>
                    <a:pt x="52" y="281"/>
                  </a:lnTo>
                  <a:lnTo>
                    <a:pt x="52" y="281"/>
                  </a:lnTo>
                  <a:lnTo>
                    <a:pt x="51" y="279"/>
                  </a:lnTo>
                  <a:lnTo>
                    <a:pt x="51" y="276"/>
                  </a:lnTo>
                  <a:lnTo>
                    <a:pt x="51" y="276"/>
                  </a:lnTo>
                  <a:lnTo>
                    <a:pt x="49" y="278"/>
                  </a:lnTo>
                  <a:lnTo>
                    <a:pt x="48" y="281"/>
                  </a:lnTo>
                  <a:lnTo>
                    <a:pt x="45" y="282"/>
                  </a:lnTo>
                  <a:lnTo>
                    <a:pt x="40" y="282"/>
                  </a:lnTo>
                  <a:lnTo>
                    <a:pt x="40" y="282"/>
                  </a:lnTo>
                  <a:lnTo>
                    <a:pt x="40" y="276"/>
                  </a:lnTo>
                  <a:lnTo>
                    <a:pt x="42" y="272"/>
                  </a:lnTo>
                  <a:lnTo>
                    <a:pt x="42" y="272"/>
                  </a:lnTo>
                  <a:lnTo>
                    <a:pt x="37" y="275"/>
                  </a:lnTo>
                  <a:lnTo>
                    <a:pt x="35" y="276"/>
                  </a:lnTo>
                  <a:lnTo>
                    <a:pt x="31" y="276"/>
                  </a:lnTo>
                  <a:lnTo>
                    <a:pt x="31" y="276"/>
                  </a:lnTo>
                  <a:lnTo>
                    <a:pt x="31" y="270"/>
                  </a:lnTo>
                  <a:lnTo>
                    <a:pt x="34" y="264"/>
                  </a:lnTo>
                  <a:lnTo>
                    <a:pt x="35" y="258"/>
                  </a:lnTo>
                  <a:lnTo>
                    <a:pt x="37" y="252"/>
                  </a:lnTo>
                  <a:lnTo>
                    <a:pt x="37" y="252"/>
                  </a:lnTo>
                  <a:lnTo>
                    <a:pt x="40" y="252"/>
                  </a:lnTo>
                  <a:lnTo>
                    <a:pt x="42" y="250"/>
                  </a:lnTo>
                  <a:lnTo>
                    <a:pt x="43" y="247"/>
                  </a:lnTo>
                  <a:lnTo>
                    <a:pt x="46" y="247"/>
                  </a:lnTo>
                  <a:lnTo>
                    <a:pt x="46" y="247"/>
                  </a:lnTo>
                  <a:lnTo>
                    <a:pt x="49" y="249"/>
                  </a:lnTo>
                  <a:lnTo>
                    <a:pt x="49" y="249"/>
                  </a:lnTo>
                  <a:lnTo>
                    <a:pt x="49" y="257"/>
                  </a:lnTo>
                  <a:lnTo>
                    <a:pt x="48" y="263"/>
                  </a:lnTo>
                  <a:lnTo>
                    <a:pt x="48" y="263"/>
                  </a:lnTo>
                  <a:lnTo>
                    <a:pt x="51" y="258"/>
                  </a:lnTo>
                  <a:lnTo>
                    <a:pt x="54" y="253"/>
                  </a:lnTo>
                  <a:lnTo>
                    <a:pt x="55" y="247"/>
                  </a:lnTo>
                  <a:lnTo>
                    <a:pt x="57" y="243"/>
                  </a:lnTo>
                  <a:lnTo>
                    <a:pt x="57" y="243"/>
                  </a:lnTo>
                  <a:lnTo>
                    <a:pt x="60" y="244"/>
                  </a:lnTo>
                  <a:lnTo>
                    <a:pt x="61" y="246"/>
                  </a:lnTo>
                  <a:lnTo>
                    <a:pt x="61" y="252"/>
                  </a:lnTo>
                  <a:lnTo>
                    <a:pt x="60" y="258"/>
                  </a:lnTo>
                  <a:lnTo>
                    <a:pt x="60" y="261"/>
                  </a:lnTo>
                  <a:lnTo>
                    <a:pt x="60" y="264"/>
                  </a:lnTo>
                  <a:lnTo>
                    <a:pt x="60" y="264"/>
                  </a:lnTo>
                  <a:lnTo>
                    <a:pt x="64" y="260"/>
                  </a:lnTo>
                  <a:lnTo>
                    <a:pt x="66" y="255"/>
                  </a:lnTo>
                  <a:lnTo>
                    <a:pt x="69" y="243"/>
                  </a:lnTo>
                  <a:lnTo>
                    <a:pt x="69" y="243"/>
                  </a:lnTo>
                  <a:lnTo>
                    <a:pt x="74" y="244"/>
                  </a:lnTo>
                  <a:lnTo>
                    <a:pt x="75" y="246"/>
                  </a:lnTo>
                  <a:lnTo>
                    <a:pt x="75" y="246"/>
                  </a:lnTo>
                  <a:lnTo>
                    <a:pt x="75" y="252"/>
                  </a:lnTo>
                  <a:lnTo>
                    <a:pt x="72" y="258"/>
                  </a:lnTo>
                  <a:lnTo>
                    <a:pt x="71" y="264"/>
                  </a:lnTo>
                  <a:lnTo>
                    <a:pt x="69" y="270"/>
                  </a:lnTo>
                  <a:lnTo>
                    <a:pt x="69" y="270"/>
                  </a:lnTo>
                  <a:lnTo>
                    <a:pt x="72" y="269"/>
                  </a:lnTo>
                  <a:lnTo>
                    <a:pt x="74" y="264"/>
                  </a:lnTo>
                  <a:lnTo>
                    <a:pt x="78" y="257"/>
                  </a:lnTo>
                  <a:lnTo>
                    <a:pt x="81" y="247"/>
                  </a:lnTo>
                  <a:lnTo>
                    <a:pt x="86" y="238"/>
                  </a:lnTo>
                  <a:lnTo>
                    <a:pt x="86" y="238"/>
                  </a:lnTo>
                  <a:lnTo>
                    <a:pt x="89" y="240"/>
                  </a:lnTo>
                  <a:lnTo>
                    <a:pt x="92" y="241"/>
                  </a:lnTo>
                  <a:lnTo>
                    <a:pt x="92" y="241"/>
                  </a:lnTo>
                  <a:lnTo>
                    <a:pt x="86" y="260"/>
                  </a:lnTo>
                  <a:lnTo>
                    <a:pt x="84" y="269"/>
                  </a:lnTo>
                  <a:lnTo>
                    <a:pt x="83" y="279"/>
                  </a:lnTo>
                  <a:lnTo>
                    <a:pt x="83" y="279"/>
                  </a:lnTo>
                  <a:lnTo>
                    <a:pt x="87" y="275"/>
                  </a:lnTo>
                  <a:lnTo>
                    <a:pt x="90" y="270"/>
                  </a:lnTo>
                  <a:lnTo>
                    <a:pt x="96" y="260"/>
                  </a:lnTo>
                  <a:lnTo>
                    <a:pt x="104" y="237"/>
                  </a:lnTo>
                  <a:lnTo>
                    <a:pt x="104" y="237"/>
                  </a:lnTo>
                  <a:lnTo>
                    <a:pt x="107" y="237"/>
                  </a:lnTo>
                  <a:lnTo>
                    <a:pt x="109" y="238"/>
                  </a:lnTo>
                  <a:lnTo>
                    <a:pt x="109" y="241"/>
                  </a:lnTo>
                  <a:lnTo>
                    <a:pt x="109" y="244"/>
                  </a:lnTo>
                  <a:lnTo>
                    <a:pt x="109" y="24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18" y="232"/>
                  </a:lnTo>
                  <a:lnTo>
                    <a:pt x="119" y="232"/>
                  </a:lnTo>
                  <a:lnTo>
                    <a:pt x="122" y="234"/>
                  </a:lnTo>
                  <a:lnTo>
                    <a:pt x="122" y="234"/>
                  </a:lnTo>
                  <a:lnTo>
                    <a:pt x="119" y="246"/>
                  </a:lnTo>
                  <a:lnTo>
                    <a:pt x="118" y="257"/>
                  </a:lnTo>
                  <a:lnTo>
                    <a:pt x="110" y="276"/>
                  </a:lnTo>
                  <a:lnTo>
                    <a:pt x="110" y="276"/>
                  </a:lnTo>
                  <a:lnTo>
                    <a:pt x="118" y="266"/>
                  </a:lnTo>
                  <a:lnTo>
                    <a:pt x="124" y="255"/>
                  </a:lnTo>
                  <a:lnTo>
                    <a:pt x="135" y="229"/>
                  </a:lnTo>
                  <a:lnTo>
                    <a:pt x="135" y="229"/>
                  </a:lnTo>
                  <a:lnTo>
                    <a:pt x="139" y="231"/>
                  </a:lnTo>
                  <a:lnTo>
                    <a:pt x="141" y="235"/>
                  </a:lnTo>
                  <a:lnTo>
                    <a:pt x="141" y="235"/>
                  </a:lnTo>
                  <a:lnTo>
                    <a:pt x="142" y="234"/>
                  </a:lnTo>
                  <a:lnTo>
                    <a:pt x="144" y="232"/>
                  </a:lnTo>
                  <a:lnTo>
                    <a:pt x="145" y="231"/>
                  </a:lnTo>
                  <a:lnTo>
                    <a:pt x="147" y="229"/>
                  </a:lnTo>
                  <a:lnTo>
                    <a:pt x="147" y="229"/>
                  </a:lnTo>
                  <a:lnTo>
                    <a:pt x="150" y="231"/>
                  </a:lnTo>
                  <a:lnTo>
                    <a:pt x="150" y="234"/>
                  </a:lnTo>
                  <a:lnTo>
                    <a:pt x="150" y="238"/>
                  </a:lnTo>
                  <a:lnTo>
                    <a:pt x="148" y="250"/>
                  </a:lnTo>
                  <a:lnTo>
                    <a:pt x="148" y="250"/>
                  </a:lnTo>
                  <a:lnTo>
                    <a:pt x="151" y="246"/>
                  </a:lnTo>
                  <a:lnTo>
                    <a:pt x="154" y="240"/>
                  </a:lnTo>
                  <a:lnTo>
                    <a:pt x="157" y="235"/>
                  </a:lnTo>
                  <a:lnTo>
                    <a:pt x="160" y="229"/>
                  </a:lnTo>
                  <a:lnTo>
                    <a:pt x="160" y="229"/>
                  </a:lnTo>
                  <a:lnTo>
                    <a:pt x="165" y="232"/>
                  </a:lnTo>
                  <a:lnTo>
                    <a:pt x="165" y="232"/>
                  </a:lnTo>
                  <a:lnTo>
                    <a:pt x="165" y="241"/>
                  </a:lnTo>
                  <a:lnTo>
                    <a:pt x="162" y="250"/>
                  </a:lnTo>
                  <a:lnTo>
                    <a:pt x="157" y="267"/>
                  </a:lnTo>
                  <a:lnTo>
                    <a:pt x="157" y="267"/>
                  </a:lnTo>
                  <a:lnTo>
                    <a:pt x="162" y="263"/>
                  </a:lnTo>
                  <a:lnTo>
                    <a:pt x="168" y="255"/>
                  </a:lnTo>
                  <a:lnTo>
                    <a:pt x="179" y="240"/>
                  </a:lnTo>
                  <a:lnTo>
                    <a:pt x="179" y="240"/>
                  </a:lnTo>
                  <a:lnTo>
                    <a:pt x="180" y="240"/>
                  </a:lnTo>
                  <a:lnTo>
                    <a:pt x="182" y="241"/>
                  </a:lnTo>
                  <a:lnTo>
                    <a:pt x="182" y="241"/>
                  </a:lnTo>
                  <a:lnTo>
                    <a:pt x="186" y="237"/>
                  </a:lnTo>
                  <a:lnTo>
                    <a:pt x="188" y="232"/>
                  </a:lnTo>
                  <a:lnTo>
                    <a:pt x="191" y="228"/>
                  </a:lnTo>
                  <a:lnTo>
                    <a:pt x="194" y="225"/>
                  </a:lnTo>
                  <a:lnTo>
                    <a:pt x="194" y="225"/>
                  </a:lnTo>
                  <a:lnTo>
                    <a:pt x="196" y="229"/>
                  </a:lnTo>
                  <a:lnTo>
                    <a:pt x="196" y="234"/>
                  </a:lnTo>
                  <a:lnTo>
                    <a:pt x="192" y="243"/>
                  </a:lnTo>
                  <a:lnTo>
                    <a:pt x="188" y="252"/>
                  </a:lnTo>
                  <a:lnTo>
                    <a:pt x="186" y="257"/>
                  </a:lnTo>
                  <a:lnTo>
                    <a:pt x="186" y="261"/>
                  </a:lnTo>
                  <a:lnTo>
                    <a:pt x="186" y="261"/>
                  </a:lnTo>
                  <a:lnTo>
                    <a:pt x="186" y="263"/>
                  </a:lnTo>
                  <a:lnTo>
                    <a:pt x="188" y="263"/>
                  </a:lnTo>
                  <a:lnTo>
                    <a:pt x="191" y="263"/>
                  </a:lnTo>
                  <a:lnTo>
                    <a:pt x="191" y="263"/>
                  </a:lnTo>
                  <a:lnTo>
                    <a:pt x="196" y="258"/>
                  </a:lnTo>
                  <a:lnTo>
                    <a:pt x="197" y="255"/>
                  </a:lnTo>
                  <a:lnTo>
                    <a:pt x="196" y="252"/>
                  </a:lnTo>
                  <a:lnTo>
                    <a:pt x="196" y="252"/>
                  </a:lnTo>
                  <a:lnTo>
                    <a:pt x="200" y="249"/>
                  </a:lnTo>
                  <a:lnTo>
                    <a:pt x="203" y="244"/>
                  </a:lnTo>
                  <a:lnTo>
                    <a:pt x="209" y="237"/>
                  </a:lnTo>
                  <a:lnTo>
                    <a:pt x="209" y="237"/>
                  </a:lnTo>
                  <a:lnTo>
                    <a:pt x="211" y="237"/>
                  </a:lnTo>
                  <a:lnTo>
                    <a:pt x="212" y="240"/>
                  </a:lnTo>
                  <a:lnTo>
                    <a:pt x="212" y="244"/>
                  </a:lnTo>
                  <a:lnTo>
                    <a:pt x="211" y="249"/>
                  </a:lnTo>
                  <a:lnTo>
                    <a:pt x="211" y="253"/>
                  </a:lnTo>
                  <a:lnTo>
                    <a:pt x="211" y="253"/>
                  </a:lnTo>
                  <a:lnTo>
                    <a:pt x="215" y="252"/>
                  </a:lnTo>
                  <a:lnTo>
                    <a:pt x="217" y="250"/>
                  </a:lnTo>
                  <a:lnTo>
                    <a:pt x="221" y="246"/>
                  </a:lnTo>
                  <a:lnTo>
                    <a:pt x="221" y="246"/>
                  </a:lnTo>
                  <a:lnTo>
                    <a:pt x="228" y="247"/>
                  </a:lnTo>
                  <a:lnTo>
                    <a:pt x="228" y="247"/>
                  </a:lnTo>
                  <a:lnTo>
                    <a:pt x="228" y="253"/>
                  </a:lnTo>
                  <a:lnTo>
                    <a:pt x="228" y="260"/>
                  </a:lnTo>
                  <a:lnTo>
                    <a:pt x="228" y="260"/>
                  </a:lnTo>
                  <a:lnTo>
                    <a:pt x="229" y="261"/>
                  </a:lnTo>
                  <a:lnTo>
                    <a:pt x="234" y="263"/>
                  </a:lnTo>
                  <a:lnTo>
                    <a:pt x="237" y="264"/>
                  </a:lnTo>
                  <a:lnTo>
                    <a:pt x="240" y="266"/>
                  </a:lnTo>
                  <a:lnTo>
                    <a:pt x="240" y="266"/>
                  </a:lnTo>
                  <a:lnTo>
                    <a:pt x="240" y="263"/>
                  </a:lnTo>
                  <a:lnTo>
                    <a:pt x="238" y="260"/>
                  </a:lnTo>
                  <a:lnTo>
                    <a:pt x="235" y="255"/>
                  </a:lnTo>
                  <a:lnTo>
                    <a:pt x="231" y="249"/>
                  </a:lnTo>
                  <a:lnTo>
                    <a:pt x="229" y="246"/>
                  </a:lnTo>
                  <a:lnTo>
                    <a:pt x="229" y="241"/>
                  </a:lnTo>
                  <a:lnTo>
                    <a:pt x="229" y="241"/>
                  </a:lnTo>
                  <a:lnTo>
                    <a:pt x="235" y="240"/>
                  </a:lnTo>
                  <a:lnTo>
                    <a:pt x="243" y="240"/>
                  </a:lnTo>
                  <a:lnTo>
                    <a:pt x="243" y="240"/>
                  </a:lnTo>
                  <a:lnTo>
                    <a:pt x="243" y="238"/>
                  </a:lnTo>
                  <a:lnTo>
                    <a:pt x="240" y="237"/>
                  </a:lnTo>
                  <a:lnTo>
                    <a:pt x="238" y="234"/>
                  </a:lnTo>
                  <a:lnTo>
                    <a:pt x="237" y="229"/>
                  </a:lnTo>
                  <a:lnTo>
                    <a:pt x="237" y="229"/>
                  </a:lnTo>
                  <a:lnTo>
                    <a:pt x="246" y="231"/>
                  </a:lnTo>
                  <a:lnTo>
                    <a:pt x="253" y="234"/>
                  </a:lnTo>
                  <a:lnTo>
                    <a:pt x="270" y="241"/>
                  </a:lnTo>
                  <a:lnTo>
                    <a:pt x="270" y="241"/>
                  </a:lnTo>
                  <a:lnTo>
                    <a:pt x="264" y="235"/>
                  </a:lnTo>
                  <a:lnTo>
                    <a:pt x="258" y="231"/>
                  </a:lnTo>
                  <a:lnTo>
                    <a:pt x="252" y="226"/>
                  </a:lnTo>
                  <a:lnTo>
                    <a:pt x="249" y="221"/>
                  </a:lnTo>
                  <a:lnTo>
                    <a:pt x="247" y="218"/>
                  </a:lnTo>
                  <a:lnTo>
                    <a:pt x="247" y="218"/>
                  </a:lnTo>
                  <a:lnTo>
                    <a:pt x="253" y="215"/>
                  </a:lnTo>
                  <a:lnTo>
                    <a:pt x="261" y="215"/>
                  </a:lnTo>
                  <a:lnTo>
                    <a:pt x="267" y="217"/>
                  </a:lnTo>
                  <a:lnTo>
                    <a:pt x="273" y="218"/>
                  </a:lnTo>
                  <a:lnTo>
                    <a:pt x="273" y="218"/>
                  </a:lnTo>
                  <a:lnTo>
                    <a:pt x="273" y="215"/>
                  </a:lnTo>
                  <a:lnTo>
                    <a:pt x="272" y="214"/>
                  </a:lnTo>
                  <a:lnTo>
                    <a:pt x="272" y="212"/>
                  </a:lnTo>
                  <a:lnTo>
                    <a:pt x="270" y="211"/>
                  </a:lnTo>
                  <a:lnTo>
                    <a:pt x="270" y="211"/>
                  </a:lnTo>
                  <a:lnTo>
                    <a:pt x="276" y="211"/>
                  </a:lnTo>
                  <a:lnTo>
                    <a:pt x="282" y="212"/>
                  </a:lnTo>
                  <a:lnTo>
                    <a:pt x="293" y="217"/>
                  </a:lnTo>
                  <a:lnTo>
                    <a:pt x="304" y="220"/>
                  </a:lnTo>
                  <a:lnTo>
                    <a:pt x="310" y="221"/>
                  </a:lnTo>
                  <a:lnTo>
                    <a:pt x="318" y="223"/>
                  </a:lnTo>
                  <a:lnTo>
                    <a:pt x="318" y="223"/>
                  </a:lnTo>
                  <a:lnTo>
                    <a:pt x="322" y="225"/>
                  </a:lnTo>
                  <a:lnTo>
                    <a:pt x="327" y="228"/>
                  </a:lnTo>
                  <a:lnTo>
                    <a:pt x="339" y="231"/>
                  </a:lnTo>
                  <a:lnTo>
                    <a:pt x="339" y="231"/>
                  </a:lnTo>
                  <a:lnTo>
                    <a:pt x="333" y="228"/>
                  </a:lnTo>
                  <a:lnTo>
                    <a:pt x="327" y="225"/>
                  </a:lnTo>
                  <a:lnTo>
                    <a:pt x="321" y="221"/>
                  </a:lnTo>
                  <a:lnTo>
                    <a:pt x="319" y="218"/>
                  </a:lnTo>
                  <a:lnTo>
                    <a:pt x="318" y="215"/>
                  </a:lnTo>
                  <a:lnTo>
                    <a:pt x="318" y="215"/>
                  </a:lnTo>
                  <a:lnTo>
                    <a:pt x="298" y="212"/>
                  </a:lnTo>
                  <a:lnTo>
                    <a:pt x="287" y="209"/>
                  </a:lnTo>
                  <a:lnTo>
                    <a:pt x="278" y="208"/>
                  </a:lnTo>
                  <a:lnTo>
                    <a:pt x="278" y="208"/>
                  </a:lnTo>
                  <a:lnTo>
                    <a:pt x="273" y="205"/>
                  </a:lnTo>
                  <a:lnTo>
                    <a:pt x="269" y="202"/>
                  </a:lnTo>
                  <a:lnTo>
                    <a:pt x="266" y="199"/>
                  </a:lnTo>
                  <a:lnTo>
                    <a:pt x="264" y="192"/>
                  </a:lnTo>
                  <a:lnTo>
                    <a:pt x="264" y="192"/>
                  </a:lnTo>
                  <a:lnTo>
                    <a:pt x="260" y="191"/>
                  </a:lnTo>
                  <a:lnTo>
                    <a:pt x="257" y="189"/>
                  </a:lnTo>
                  <a:lnTo>
                    <a:pt x="257" y="186"/>
                  </a:lnTo>
                  <a:lnTo>
                    <a:pt x="257" y="186"/>
                  </a:lnTo>
                  <a:lnTo>
                    <a:pt x="261" y="183"/>
                  </a:lnTo>
                  <a:lnTo>
                    <a:pt x="269" y="183"/>
                  </a:lnTo>
                  <a:lnTo>
                    <a:pt x="282" y="185"/>
                  </a:lnTo>
                  <a:lnTo>
                    <a:pt x="282" y="185"/>
                  </a:lnTo>
                  <a:lnTo>
                    <a:pt x="282" y="183"/>
                  </a:lnTo>
                  <a:lnTo>
                    <a:pt x="281" y="182"/>
                  </a:lnTo>
                  <a:lnTo>
                    <a:pt x="281" y="179"/>
                  </a:lnTo>
                  <a:lnTo>
                    <a:pt x="281" y="176"/>
                  </a:lnTo>
                  <a:lnTo>
                    <a:pt x="281" y="176"/>
                  </a:lnTo>
                  <a:lnTo>
                    <a:pt x="264" y="174"/>
                  </a:lnTo>
                  <a:lnTo>
                    <a:pt x="247" y="173"/>
                  </a:lnTo>
                  <a:lnTo>
                    <a:pt x="232" y="170"/>
                  </a:lnTo>
                  <a:lnTo>
                    <a:pt x="217" y="165"/>
                  </a:lnTo>
                  <a:lnTo>
                    <a:pt x="217" y="165"/>
                  </a:lnTo>
                  <a:lnTo>
                    <a:pt x="215" y="160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4" y="154"/>
                  </a:lnTo>
                  <a:lnTo>
                    <a:pt x="211" y="154"/>
                  </a:lnTo>
                  <a:lnTo>
                    <a:pt x="206" y="153"/>
                  </a:lnTo>
                  <a:lnTo>
                    <a:pt x="206" y="153"/>
                  </a:lnTo>
                  <a:lnTo>
                    <a:pt x="206" y="151"/>
                  </a:lnTo>
                  <a:lnTo>
                    <a:pt x="205" y="150"/>
                  </a:lnTo>
                  <a:lnTo>
                    <a:pt x="205" y="148"/>
                  </a:lnTo>
                  <a:lnTo>
                    <a:pt x="206" y="147"/>
                  </a:lnTo>
                  <a:lnTo>
                    <a:pt x="206" y="147"/>
                  </a:lnTo>
                  <a:lnTo>
                    <a:pt x="203" y="145"/>
                  </a:lnTo>
                  <a:lnTo>
                    <a:pt x="200" y="142"/>
                  </a:lnTo>
                  <a:lnTo>
                    <a:pt x="200" y="142"/>
                  </a:lnTo>
                  <a:lnTo>
                    <a:pt x="208" y="138"/>
                  </a:lnTo>
                  <a:lnTo>
                    <a:pt x="215" y="135"/>
                  </a:lnTo>
                  <a:lnTo>
                    <a:pt x="226" y="133"/>
                  </a:lnTo>
                  <a:lnTo>
                    <a:pt x="235" y="133"/>
                  </a:lnTo>
                  <a:lnTo>
                    <a:pt x="257" y="131"/>
                  </a:lnTo>
                  <a:lnTo>
                    <a:pt x="266" y="130"/>
                  </a:lnTo>
                  <a:lnTo>
                    <a:pt x="275" y="127"/>
                  </a:lnTo>
                  <a:lnTo>
                    <a:pt x="275" y="127"/>
                  </a:lnTo>
                  <a:lnTo>
                    <a:pt x="232" y="125"/>
                  </a:lnTo>
                  <a:lnTo>
                    <a:pt x="188" y="125"/>
                  </a:lnTo>
                  <a:lnTo>
                    <a:pt x="188" y="125"/>
                  </a:lnTo>
                  <a:lnTo>
                    <a:pt x="186" y="124"/>
                  </a:lnTo>
                  <a:lnTo>
                    <a:pt x="183" y="119"/>
                  </a:lnTo>
                  <a:lnTo>
                    <a:pt x="183" y="119"/>
                  </a:lnTo>
                  <a:lnTo>
                    <a:pt x="191" y="118"/>
                  </a:lnTo>
                  <a:lnTo>
                    <a:pt x="199" y="116"/>
                  </a:lnTo>
                  <a:lnTo>
                    <a:pt x="215" y="118"/>
                  </a:lnTo>
                  <a:lnTo>
                    <a:pt x="231" y="118"/>
                  </a:lnTo>
                  <a:lnTo>
                    <a:pt x="238" y="116"/>
                  </a:lnTo>
                  <a:lnTo>
                    <a:pt x="244" y="113"/>
                  </a:lnTo>
                  <a:lnTo>
                    <a:pt x="244" y="113"/>
                  </a:lnTo>
                  <a:lnTo>
                    <a:pt x="232" y="113"/>
                  </a:lnTo>
                  <a:lnTo>
                    <a:pt x="217" y="113"/>
                  </a:lnTo>
                  <a:lnTo>
                    <a:pt x="200" y="115"/>
                  </a:lnTo>
                  <a:lnTo>
                    <a:pt x="182" y="115"/>
                  </a:lnTo>
                  <a:lnTo>
                    <a:pt x="182" y="115"/>
                  </a:lnTo>
                  <a:lnTo>
                    <a:pt x="180" y="112"/>
                  </a:lnTo>
                  <a:lnTo>
                    <a:pt x="179" y="110"/>
                  </a:lnTo>
                  <a:lnTo>
                    <a:pt x="179" y="110"/>
                  </a:lnTo>
                  <a:lnTo>
                    <a:pt x="179" y="109"/>
                  </a:lnTo>
                  <a:lnTo>
                    <a:pt x="180" y="107"/>
                  </a:lnTo>
                  <a:lnTo>
                    <a:pt x="183" y="107"/>
                  </a:lnTo>
                  <a:lnTo>
                    <a:pt x="183" y="107"/>
                  </a:lnTo>
                  <a:lnTo>
                    <a:pt x="180" y="106"/>
                  </a:lnTo>
                  <a:lnTo>
                    <a:pt x="179" y="104"/>
                  </a:lnTo>
                  <a:lnTo>
                    <a:pt x="177" y="101"/>
                  </a:lnTo>
                  <a:lnTo>
                    <a:pt x="177" y="101"/>
                  </a:lnTo>
                  <a:lnTo>
                    <a:pt x="179" y="101"/>
                  </a:lnTo>
                  <a:lnTo>
                    <a:pt x="179" y="99"/>
                  </a:lnTo>
                  <a:lnTo>
                    <a:pt x="179" y="99"/>
                  </a:lnTo>
                  <a:lnTo>
                    <a:pt x="206" y="96"/>
                  </a:lnTo>
                  <a:lnTo>
                    <a:pt x="206" y="96"/>
                  </a:lnTo>
                  <a:lnTo>
                    <a:pt x="191" y="93"/>
                  </a:lnTo>
                  <a:lnTo>
                    <a:pt x="180" y="92"/>
                  </a:lnTo>
                  <a:lnTo>
                    <a:pt x="171" y="93"/>
                  </a:lnTo>
                  <a:lnTo>
                    <a:pt x="171" y="93"/>
                  </a:lnTo>
                  <a:lnTo>
                    <a:pt x="170" y="95"/>
                  </a:lnTo>
                  <a:lnTo>
                    <a:pt x="171" y="98"/>
                  </a:lnTo>
                  <a:lnTo>
                    <a:pt x="171" y="98"/>
                  </a:lnTo>
                  <a:lnTo>
                    <a:pt x="168" y="96"/>
                  </a:lnTo>
                  <a:lnTo>
                    <a:pt x="164" y="95"/>
                  </a:lnTo>
                  <a:lnTo>
                    <a:pt x="160" y="95"/>
                  </a:lnTo>
                  <a:lnTo>
                    <a:pt x="159" y="93"/>
                  </a:lnTo>
                  <a:lnTo>
                    <a:pt x="159" y="90"/>
                  </a:lnTo>
                  <a:lnTo>
                    <a:pt x="159" y="90"/>
                  </a:lnTo>
                  <a:lnTo>
                    <a:pt x="177" y="89"/>
                  </a:lnTo>
                  <a:lnTo>
                    <a:pt x="196" y="89"/>
                  </a:lnTo>
                  <a:lnTo>
                    <a:pt x="214" y="90"/>
                  </a:lnTo>
                  <a:lnTo>
                    <a:pt x="231" y="95"/>
                  </a:lnTo>
                  <a:lnTo>
                    <a:pt x="231" y="95"/>
                  </a:lnTo>
                  <a:lnTo>
                    <a:pt x="229" y="98"/>
                  </a:lnTo>
                  <a:lnTo>
                    <a:pt x="226" y="99"/>
                  </a:lnTo>
                  <a:lnTo>
                    <a:pt x="217" y="101"/>
                  </a:lnTo>
                  <a:lnTo>
                    <a:pt x="217" y="101"/>
                  </a:lnTo>
                  <a:lnTo>
                    <a:pt x="221" y="103"/>
                  </a:lnTo>
                  <a:lnTo>
                    <a:pt x="228" y="103"/>
                  </a:lnTo>
                  <a:lnTo>
                    <a:pt x="238" y="104"/>
                  </a:lnTo>
                  <a:lnTo>
                    <a:pt x="238" y="104"/>
                  </a:lnTo>
                  <a:lnTo>
                    <a:pt x="240" y="106"/>
                  </a:lnTo>
                  <a:lnTo>
                    <a:pt x="240" y="109"/>
                  </a:lnTo>
                  <a:lnTo>
                    <a:pt x="240" y="109"/>
                  </a:lnTo>
                  <a:lnTo>
                    <a:pt x="250" y="109"/>
                  </a:lnTo>
                  <a:lnTo>
                    <a:pt x="260" y="109"/>
                  </a:lnTo>
                  <a:lnTo>
                    <a:pt x="260" y="109"/>
                  </a:lnTo>
                  <a:lnTo>
                    <a:pt x="258" y="113"/>
                  </a:lnTo>
                  <a:lnTo>
                    <a:pt x="255" y="116"/>
                  </a:lnTo>
                  <a:lnTo>
                    <a:pt x="247" y="119"/>
                  </a:lnTo>
                  <a:lnTo>
                    <a:pt x="247" y="119"/>
                  </a:lnTo>
                  <a:lnTo>
                    <a:pt x="258" y="121"/>
                  </a:lnTo>
                  <a:lnTo>
                    <a:pt x="269" y="122"/>
                  </a:lnTo>
                  <a:lnTo>
                    <a:pt x="279" y="122"/>
                  </a:lnTo>
                  <a:lnTo>
                    <a:pt x="290" y="124"/>
                  </a:lnTo>
                  <a:lnTo>
                    <a:pt x="290" y="124"/>
                  </a:lnTo>
                  <a:lnTo>
                    <a:pt x="290" y="127"/>
                  </a:lnTo>
                  <a:lnTo>
                    <a:pt x="287" y="130"/>
                  </a:lnTo>
                  <a:lnTo>
                    <a:pt x="282" y="131"/>
                  </a:lnTo>
                  <a:lnTo>
                    <a:pt x="282" y="131"/>
                  </a:lnTo>
                  <a:lnTo>
                    <a:pt x="284" y="133"/>
                  </a:lnTo>
                  <a:lnTo>
                    <a:pt x="289" y="135"/>
                  </a:lnTo>
                  <a:lnTo>
                    <a:pt x="295" y="133"/>
                  </a:lnTo>
                  <a:lnTo>
                    <a:pt x="302" y="131"/>
                  </a:lnTo>
                  <a:lnTo>
                    <a:pt x="305" y="131"/>
                  </a:lnTo>
                  <a:lnTo>
                    <a:pt x="308" y="131"/>
                  </a:lnTo>
                  <a:lnTo>
                    <a:pt x="308" y="131"/>
                  </a:lnTo>
                  <a:lnTo>
                    <a:pt x="307" y="136"/>
                  </a:lnTo>
                  <a:lnTo>
                    <a:pt x="302" y="138"/>
                  </a:lnTo>
                  <a:lnTo>
                    <a:pt x="293" y="141"/>
                  </a:lnTo>
                  <a:lnTo>
                    <a:pt x="293" y="141"/>
                  </a:lnTo>
                  <a:lnTo>
                    <a:pt x="296" y="144"/>
                  </a:lnTo>
                  <a:lnTo>
                    <a:pt x="296" y="144"/>
                  </a:lnTo>
                  <a:lnTo>
                    <a:pt x="289" y="142"/>
                  </a:lnTo>
                  <a:lnTo>
                    <a:pt x="281" y="145"/>
                  </a:lnTo>
                  <a:lnTo>
                    <a:pt x="281" y="145"/>
                  </a:lnTo>
                  <a:lnTo>
                    <a:pt x="285" y="145"/>
                  </a:lnTo>
                  <a:lnTo>
                    <a:pt x="292" y="147"/>
                  </a:lnTo>
                  <a:lnTo>
                    <a:pt x="301" y="147"/>
                  </a:lnTo>
                  <a:lnTo>
                    <a:pt x="301" y="147"/>
                  </a:lnTo>
                  <a:lnTo>
                    <a:pt x="302" y="145"/>
                  </a:lnTo>
                  <a:lnTo>
                    <a:pt x="301" y="145"/>
                  </a:lnTo>
                  <a:lnTo>
                    <a:pt x="301" y="144"/>
                  </a:lnTo>
                  <a:lnTo>
                    <a:pt x="301" y="144"/>
                  </a:lnTo>
                  <a:lnTo>
                    <a:pt x="308" y="147"/>
                  </a:lnTo>
                  <a:lnTo>
                    <a:pt x="318" y="147"/>
                  </a:lnTo>
                  <a:lnTo>
                    <a:pt x="328" y="147"/>
                  </a:lnTo>
                  <a:lnTo>
                    <a:pt x="339" y="148"/>
                  </a:lnTo>
                  <a:lnTo>
                    <a:pt x="339" y="148"/>
                  </a:lnTo>
                  <a:lnTo>
                    <a:pt x="337" y="153"/>
                  </a:lnTo>
                  <a:lnTo>
                    <a:pt x="334" y="156"/>
                  </a:lnTo>
                  <a:lnTo>
                    <a:pt x="327" y="159"/>
                  </a:lnTo>
                  <a:lnTo>
                    <a:pt x="327" y="159"/>
                  </a:lnTo>
                  <a:lnTo>
                    <a:pt x="331" y="162"/>
                  </a:lnTo>
                  <a:lnTo>
                    <a:pt x="339" y="164"/>
                  </a:lnTo>
                  <a:lnTo>
                    <a:pt x="354" y="164"/>
                  </a:lnTo>
                  <a:lnTo>
                    <a:pt x="354" y="164"/>
                  </a:lnTo>
                  <a:lnTo>
                    <a:pt x="356" y="162"/>
                  </a:lnTo>
                  <a:lnTo>
                    <a:pt x="354" y="160"/>
                  </a:lnTo>
                  <a:lnTo>
                    <a:pt x="354" y="159"/>
                  </a:lnTo>
                  <a:lnTo>
                    <a:pt x="354" y="157"/>
                  </a:lnTo>
                  <a:lnTo>
                    <a:pt x="354" y="157"/>
                  </a:lnTo>
                  <a:lnTo>
                    <a:pt x="360" y="157"/>
                  </a:lnTo>
                  <a:lnTo>
                    <a:pt x="366" y="159"/>
                  </a:lnTo>
                  <a:lnTo>
                    <a:pt x="382" y="167"/>
                  </a:lnTo>
                  <a:lnTo>
                    <a:pt x="382" y="167"/>
                  </a:lnTo>
                  <a:lnTo>
                    <a:pt x="397" y="174"/>
                  </a:lnTo>
                  <a:lnTo>
                    <a:pt x="411" y="180"/>
                  </a:lnTo>
                  <a:lnTo>
                    <a:pt x="411" y="180"/>
                  </a:lnTo>
                  <a:lnTo>
                    <a:pt x="429" y="189"/>
                  </a:lnTo>
                  <a:lnTo>
                    <a:pt x="447" y="199"/>
                  </a:lnTo>
                  <a:lnTo>
                    <a:pt x="467" y="209"/>
                  </a:lnTo>
                  <a:lnTo>
                    <a:pt x="484" y="218"/>
                  </a:lnTo>
                  <a:lnTo>
                    <a:pt x="484" y="218"/>
                  </a:lnTo>
                  <a:lnTo>
                    <a:pt x="487" y="217"/>
                  </a:lnTo>
                  <a:lnTo>
                    <a:pt x="490" y="217"/>
                  </a:lnTo>
                  <a:lnTo>
                    <a:pt x="490" y="217"/>
                  </a:lnTo>
                  <a:lnTo>
                    <a:pt x="510" y="229"/>
                  </a:lnTo>
                  <a:lnTo>
                    <a:pt x="531" y="240"/>
                  </a:lnTo>
                  <a:lnTo>
                    <a:pt x="575" y="261"/>
                  </a:lnTo>
                  <a:lnTo>
                    <a:pt x="575" y="261"/>
                  </a:lnTo>
                  <a:lnTo>
                    <a:pt x="572" y="258"/>
                  </a:lnTo>
                  <a:lnTo>
                    <a:pt x="568" y="255"/>
                  </a:lnTo>
                  <a:lnTo>
                    <a:pt x="563" y="252"/>
                  </a:lnTo>
                  <a:lnTo>
                    <a:pt x="560" y="247"/>
                  </a:lnTo>
                  <a:lnTo>
                    <a:pt x="560" y="247"/>
                  </a:lnTo>
                  <a:lnTo>
                    <a:pt x="554" y="243"/>
                  </a:lnTo>
                  <a:lnTo>
                    <a:pt x="549" y="240"/>
                  </a:lnTo>
                  <a:lnTo>
                    <a:pt x="543" y="235"/>
                  </a:lnTo>
                  <a:lnTo>
                    <a:pt x="536" y="232"/>
                  </a:lnTo>
                  <a:lnTo>
                    <a:pt x="536" y="232"/>
                  </a:lnTo>
                  <a:lnTo>
                    <a:pt x="536" y="231"/>
                  </a:lnTo>
                  <a:lnTo>
                    <a:pt x="534" y="229"/>
                  </a:lnTo>
                  <a:lnTo>
                    <a:pt x="534" y="229"/>
                  </a:lnTo>
                  <a:lnTo>
                    <a:pt x="526" y="226"/>
                  </a:lnTo>
                  <a:lnTo>
                    <a:pt x="523" y="225"/>
                  </a:lnTo>
                  <a:lnTo>
                    <a:pt x="522" y="221"/>
                  </a:lnTo>
                  <a:lnTo>
                    <a:pt x="522" y="221"/>
                  </a:lnTo>
                  <a:lnTo>
                    <a:pt x="517" y="221"/>
                  </a:lnTo>
                  <a:lnTo>
                    <a:pt x="514" y="220"/>
                  </a:lnTo>
                  <a:lnTo>
                    <a:pt x="510" y="218"/>
                  </a:lnTo>
                  <a:lnTo>
                    <a:pt x="507" y="215"/>
                  </a:lnTo>
                  <a:lnTo>
                    <a:pt x="507" y="215"/>
                  </a:lnTo>
                  <a:lnTo>
                    <a:pt x="500" y="214"/>
                  </a:lnTo>
                  <a:lnTo>
                    <a:pt x="496" y="211"/>
                  </a:lnTo>
                  <a:lnTo>
                    <a:pt x="490" y="208"/>
                  </a:lnTo>
                  <a:lnTo>
                    <a:pt x="485" y="206"/>
                  </a:lnTo>
                  <a:lnTo>
                    <a:pt x="485" y="206"/>
                  </a:lnTo>
                  <a:lnTo>
                    <a:pt x="484" y="205"/>
                  </a:lnTo>
                  <a:lnTo>
                    <a:pt x="484" y="205"/>
                  </a:lnTo>
                  <a:lnTo>
                    <a:pt x="484" y="203"/>
                  </a:lnTo>
                  <a:lnTo>
                    <a:pt x="484" y="203"/>
                  </a:lnTo>
                  <a:lnTo>
                    <a:pt x="479" y="203"/>
                  </a:lnTo>
                  <a:lnTo>
                    <a:pt x="479" y="203"/>
                  </a:lnTo>
                  <a:lnTo>
                    <a:pt x="472" y="199"/>
                  </a:lnTo>
                  <a:lnTo>
                    <a:pt x="464" y="19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30" y="180"/>
                  </a:lnTo>
                  <a:lnTo>
                    <a:pt x="427" y="179"/>
                  </a:lnTo>
                  <a:lnTo>
                    <a:pt x="426" y="177"/>
                  </a:lnTo>
                  <a:lnTo>
                    <a:pt x="426" y="174"/>
                  </a:lnTo>
                  <a:lnTo>
                    <a:pt x="427" y="171"/>
                  </a:lnTo>
                  <a:lnTo>
                    <a:pt x="427" y="171"/>
                  </a:lnTo>
                  <a:lnTo>
                    <a:pt x="411" y="160"/>
                  </a:lnTo>
                  <a:lnTo>
                    <a:pt x="395" y="148"/>
                  </a:lnTo>
                  <a:lnTo>
                    <a:pt x="388" y="142"/>
                  </a:lnTo>
                  <a:lnTo>
                    <a:pt x="382" y="135"/>
                  </a:lnTo>
                  <a:lnTo>
                    <a:pt x="375" y="125"/>
                  </a:lnTo>
                  <a:lnTo>
                    <a:pt x="372" y="116"/>
                  </a:lnTo>
                  <a:lnTo>
                    <a:pt x="372" y="116"/>
                  </a:lnTo>
                  <a:lnTo>
                    <a:pt x="375" y="115"/>
                  </a:lnTo>
                  <a:lnTo>
                    <a:pt x="378" y="115"/>
                  </a:lnTo>
                  <a:lnTo>
                    <a:pt x="385" y="118"/>
                  </a:lnTo>
                  <a:lnTo>
                    <a:pt x="385" y="118"/>
                  </a:lnTo>
                  <a:lnTo>
                    <a:pt x="382" y="115"/>
                  </a:lnTo>
                  <a:lnTo>
                    <a:pt x="378" y="113"/>
                  </a:lnTo>
                  <a:lnTo>
                    <a:pt x="371" y="110"/>
                  </a:lnTo>
                  <a:lnTo>
                    <a:pt x="363" y="107"/>
                  </a:lnTo>
                  <a:lnTo>
                    <a:pt x="360" y="104"/>
                  </a:lnTo>
                  <a:lnTo>
                    <a:pt x="360" y="101"/>
                  </a:lnTo>
                  <a:lnTo>
                    <a:pt x="360" y="101"/>
                  </a:lnTo>
                  <a:lnTo>
                    <a:pt x="372" y="103"/>
                  </a:lnTo>
                  <a:lnTo>
                    <a:pt x="385" y="107"/>
                  </a:lnTo>
                  <a:lnTo>
                    <a:pt x="407" y="118"/>
                  </a:lnTo>
                  <a:lnTo>
                    <a:pt x="407" y="118"/>
                  </a:lnTo>
                  <a:lnTo>
                    <a:pt x="411" y="118"/>
                  </a:lnTo>
                  <a:lnTo>
                    <a:pt x="411" y="118"/>
                  </a:lnTo>
                  <a:lnTo>
                    <a:pt x="423" y="122"/>
                  </a:lnTo>
                  <a:lnTo>
                    <a:pt x="436" y="128"/>
                  </a:lnTo>
                  <a:lnTo>
                    <a:pt x="462" y="138"/>
                  </a:lnTo>
                  <a:lnTo>
                    <a:pt x="462" y="138"/>
                  </a:lnTo>
                  <a:lnTo>
                    <a:pt x="436" y="124"/>
                  </a:lnTo>
                  <a:lnTo>
                    <a:pt x="409" y="110"/>
                  </a:lnTo>
                  <a:lnTo>
                    <a:pt x="409" y="110"/>
                  </a:lnTo>
                  <a:lnTo>
                    <a:pt x="394" y="106"/>
                  </a:lnTo>
                  <a:lnTo>
                    <a:pt x="394" y="106"/>
                  </a:lnTo>
                  <a:lnTo>
                    <a:pt x="383" y="99"/>
                  </a:lnTo>
                  <a:lnTo>
                    <a:pt x="372" y="93"/>
                  </a:lnTo>
                  <a:lnTo>
                    <a:pt x="372" y="93"/>
                  </a:lnTo>
                  <a:lnTo>
                    <a:pt x="362" y="90"/>
                  </a:lnTo>
                  <a:lnTo>
                    <a:pt x="357" y="87"/>
                  </a:lnTo>
                  <a:lnTo>
                    <a:pt x="354" y="83"/>
                  </a:lnTo>
                  <a:lnTo>
                    <a:pt x="354" y="83"/>
                  </a:lnTo>
                  <a:lnTo>
                    <a:pt x="357" y="83"/>
                  </a:lnTo>
                  <a:lnTo>
                    <a:pt x="362" y="81"/>
                  </a:lnTo>
                  <a:lnTo>
                    <a:pt x="369" y="84"/>
                  </a:lnTo>
                  <a:lnTo>
                    <a:pt x="383" y="93"/>
                  </a:lnTo>
                  <a:lnTo>
                    <a:pt x="383" y="93"/>
                  </a:lnTo>
                  <a:lnTo>
                    <a:pt x="394" y="96"/>
                  </a:lnTo>
                  <a:lnTo>
                    <a:pt x="404" y="99"/>
                  </a:lnTo>
                  <a:lnTo>
                    <a:pt x="415" y="103"/>
                  </a:lnTo>
                  <a:lnTo>
                    <a:pt x="424" y="107"/>
                  </a:lnTo>
                  <a:lnTo>
                    <a:pt x="424" y="107"/>
                  </a:lnTo>
                  <a:lnTo>
                    <a:pt x="411" y="99"/>
                  </a:lnTo>
                  <a:lnTo>
                    <a:pt x="397" y="93"/>
                  </a:lnTo>
                  <a:lnTo>
                    <a:pt x="382" y="86"/>
                  </a:lnTo>
                  <a:lnTo>
                    <a:pt x="368" y="78"/>
                  </a:lnTo>
                  <a:lnTo>
                    <a:pt x="368" y="78"/>
                  </a:lnTo>
                  <a:lnTo>
                    <a:pt x="363" y="78"/>
                  </a:lnTo>
                  <a:lnTo>
                    <a:pt x="360" y="75"/>
                  </a:lnTo>
                  <a:lnTo>
                    <a:pt x="359" y="72"/>
                  </a:lnTo>
                  <a:lnTo>
                    <a:pt x="359" y="69"/>
                  </a:lnTo>
                  <a:lnTo>
                    <a:pt x="359" y="69"/>
                  </a:lnTo>
                  <a:lnTo>
                    <a:pt x="368" y="69"/>
                  </a:lnTo>
                  <a:lnTo>
                    <a:pt x="378" y="71"/>
                  </a:lnTo>
                  <a:lnTo>
                    <a:pt x="398" y="77"/>
                  </a:lnTo>
                  <a:lnTo>
                    <a:pt x="417" y="84"/>
                  </a:lnTo>
                  <a:lnTo>
                    <a:pt x="435" y="90"/>
                  </a:lnTo>
                  <a:lnTo>
                    <a:pt x="435" y="90"/>
                  </a:lnTo>
                  <a:lnTo>
                    <a:pt x="420" y="81"/>
                  </a:lnTo>
                  <a:lnTo>
                    <a:pt x="400" y="72"/>
                  </a:lnTo>
                  <a:lnTo>
                    <a:pt x="382" y="64"/>
                  </a:lnTo>
                  <a:lnTo>
                    <a:pt x="363" y="54"/>
                  </a:lnTo>
                  <a:lnTo>
                    <a:pt x="363" y="54"/>
                  </a:lnTo>
                  <a:lnTo>
                    <a:pt x="362" y="51"/>
                  </a:lnTo>
                  <a:lnTo>
                    <a:pt x="362" y="49"/>
                  </a:lnTo>
                  <a:lnTo>
                    <a:pt x="363" y="48"/>
                  </a:lnTo>
                  <a:lnTo>
                    <a:pt x="363" y="48"/>
                  </a:lnTo>
                  <a:lnTo>
                    <a:pt x="357" y="45"/>
                  </a:lnTo>
                  <a:lnTo>
                    <a:pt x="354" y="42"/>
                  </a:lnTo>
                  <a:lnTo>
                    <a:pt x="354" y="38"/>
                  </a:lnTo>
                  <a:lnTo>
                    <a:pt x="354" y="38"/>
                  </a:lnTo>
                  <a:lnTo>
                    <a:pt x="374" y="43"/>
                  </a:lnTo>
                  <a:lnTo>
                    <a:pt x="394" y="51"/>
                  </a:lnTo>
                  <a:lnTo>
                    <a:pt x="414" y="58"/>
                  </a:lnTo>
                  <a:lnTo>
                    <a:pt x="435" y="64"/>
                  </a:lnTo>
                  <a:lnTo>
                    <a:pt x="435" y="64"/>
                  </a:lnTo>
                  <a:lnTo>
                    <a:pt x="418" y="55"/>
                  </a:lnTo>
                  <a:lnTo>
                    <a:pt x="400" y="46"/>
                  </a:lnTo>
                  <a:lnTo>
                    <a:pt x="360" y="32"/>
                  </a:lnTo>
                  <a:lnTo>
                    <a:pt x="360" y="32"/>
                  </a:lnTo>
                  <a:lnTo>
                    <a:pt x="351" y="29"/>
                  </a:lnTo>
                  <a:lnTo>
                    <a:pt x="348" y="26"/>
                  </a:lnTo>
                  <a:lnTo>
                    <a:pt x="348" y="25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66" y="26"/>
                  </a:lnTo>
                  <a:lnTo>
                    <a:pt x="385" y="34"/>
                  </a:lnTo>
                  <a:lnTo>
                    <a:pt x="403" y="40"/>
                  </a:lnTo>
                  <a:lnTo>
                    <a:pt x="420" y="48"/>
                  </a:lnTo>
                  <a:lnTo>
                    <a:pt x="420" y="48"/>
                  </a:lnTo>
                  <a:lnTo>
                    <a:pt x="388" y="29"/>
                  </a:lnTo>
                  <a:lnTo>
                    <a:pt x="354" y="13"/>
                  </a:lnTo>
                  <a:lnTo>
                    <a:pt x="354" y="13"/>
                  </a:lnTo>
                  <a:lnTo>
                    <a:pt x="353" y="8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60" y="2"/>
                  </a:lnTo>
                  <a:lnTo>
                    <a:pt x="369" y="3"/>
                  </a:lnTo>
                  <a:lnTo>
                    <a:pt x="385" y="10"/>
                  </a:lnTo>
                  <a:lnTo>
                    <a:pt x="401" y="17"/>
                  </a:lnTo>
                  <a:lnTo>
                    <a:pt x="418" y="22"/>
                  </a:lnTo>
                  <a:lnTo>
                    <a:pt x="418" y="22"/>
                  </a:lnTo>
                  <a:lnTo>
                    <a:pt x="417" y="26"/>
                  </a:lnTo>
                  <a:lnTo>
                    <a:pt x="415" y="28"/>
                  </a:lnTo>
                  <a:lnTo>
                    <a:pt x="415" y="28"/>
                  </a:lnTo>
                  <a:lnTo>
                    <a:pt x="418" y="31"/>
                  </a:lnTo>
                  <a:lnTo>
                    <a:pt x="423" y="34"/>
                  </a:lnTo>
                  <a:lnTo>
                    <a:pt x="423" y="34"/>
                  </a:lnTo>
                  <a:lnTo>
                    <a:pt x="421" y="37"/>
                  </a:lnTo>
                  <a:lnTo>
                    <a:pt x="420" y="40"/>
                  </a:lnTo>
                  <a:lnTo>
                    <a:pt x="420" y="40"/>
                  </a:lnTo>
                  <a:lnTo>
                    <a:pt x="424" y="43"/>
                  </a:lnTo>
                  <a:lnTo>
                    <a:pt x="430" y="46"/>
                  </a:lnTo>
                  <a:lnTo>
                    <a:pt x="438" y="51"/>
                  </a:lnTo>
                  <a:lnTo>
                    <a:pt x="444" y="54"/>
                  </a:lnTo>
                  <a:lnTo>
                    <a:pt x="444" y="54"/>
                  </a:lnTo>
                  <a:lnTo>
                    <a:pt x="441" y="57"/>
                  </a:lnTo>
                  <a:lnTo>
                    <a:pt x="439" y="58"/>
                  </a:lnTo>
                  <a:lnTo>
                    <a:pt x="438" y="58"/>
                  </a:lnTo>
                  <a:lnTo>
                    <a:pt x="438" y="58"/>
                  </a:lnTo>
                  <a:close/>
                  <a:moveTo>
                    <a:pt x="433" y="109"/>
                  </a:moveTo>
                  <a:lnTo>
                    <a:pt x="433" y="109"/>
                  </a:lnTo>
                  <a:lnTo>
                    <a:pt x="430" y="107"/>
                  </a:lnTo>
                  <a:lnTo>
                    <a:pt x="429" y="109"/>
                  </a:lnTo>
                  <a:lnTo>
                    <a:pt x="429" y="109"/>
                  </a:lnTo>
                  <a:lnTo>
                    <a:pt x="432" y="110"/>
                  </a:lnTo>
                  <a:lnTo>
                    <a:pt x="433" y="110"/>
                  </a:lnTo>
                  <a:lnTo>
                    <a:pt x="433" y="109"/>
                  </a:lnTo>
                  <a:lnTo>
                    <a:pt x="433" y="109"/>
                  </a:lnTo>
                  <a:close/>
                  <a:moveTo>
                    <a:pt x="667" y="141"/>
                  </a:moveTo>
                  <a:lnTo>
                    <a:pt x="667" y="141"/>
                  </a:lnTo>
                  <a:lnTo>
                    <a:pt x="658" y="128"/>
                  </a:lnTo>
                  <a:lnTo>
                    <a:pt x="645" y="119"/>
                  </a:lnTo>
                  <a:lnTo>
                    <a:pt x="645" y="119"/>
                  </a:lnTo>
                  <a:lnTo>
                    <a:pt x="650" y="125"/>
                  </a:lnTo>
                  <a:lnTo>
                    <a:pt x="654" y="131"/>
                  </a:lnTo>
                  <a:lnTo>
                    <a:pt x="659" y="138"/>
                  </a:lnTo>
                  <a:lnTo>
                    <a:pt x="662" y="139"/>
                  </a:lnTo>
                  <a:lnTo>
                    <a:pt x="667" y="141"/>
                  </a:lnTo>
                  <a:lnTo>
                    <a:pt x="667" y="141"/>
                  </a:lnTo>
                  <a:close/>
                  <a:moveTo>
                    <a:pt x="455" y="179"/>
                  </a:moveTo>
                  <a:lnTo>
                    <a:pt x="455" y="179"/>
                  </a:lnTo>
                  <a:lnTo>
                    <a:pt x="453" y="176"/>
                  </a:lnTo>
                  <a:lnTo>
                    <a:pt x="453" y="176"/>
                  </a:lnTo>
                  <a:lnTo>
                    <a:pt x="455" y="174"/>
                  </a:lnTo>
                  <a:lnTo>
                    <a:pt x="455" y="174"/>
                  </a:lnTo>
                  <a:lnTo>
                    <a:pt x="462" y="176"/>
                  </a:lnTo>
                  <a:lnTo>
                    <a:pt x="468" y="177"/>
                  </a:lnTo>
                  <a:lnTo>
                    <a:pt x="479" y="183"/>
                  </a:lnTo>
                  <a:lnTo>
                    <a:pt x="490" y="189"/>
                  </a:lnTo>
                  <a:lnTo>
                    <a:pt x="496" y="191"/>
                  </a:lnTo>
                  <a:lnTo>
                    <a:pt x="502" y="192"/>
                  </a:lnTo>
                  <a:lnTo>
                    <a:pt x="502" y="192"/>
                  </a:lnTo>
                  <a:lnTo>
                    <a:pt x="526" y="208"/>
                  </a:lnTo>
                  <a:lnTo>
                    <a:pt x="552" y="221"/>
                  </a:lnTo>
                  <a:lnTo>
                    <a:pt x="604" y="247"/>
                  </a:lnTo>
                  <a:lnTo>
                    <a:pt x="604" y="247"/>
                  </a:lnTo>
                  <a:lnTo>
                    <a:pt x="590" y="235"/>
                  </a:lnTo>
                  <a:lnTo>
                    <a:pt x="575" y="223"/>
                  </a:lnTo>
                  <a:lnTo>
                    <a:pt x="560" y="211"/>
                  </a:lnTo>
                  <a:lnTo>
                    <a:pt x="543" y="200"/>
                  </a:lnTo>
                  <a:lnTo>
                    <a:pt x="508" y="182"/>
                  </a:lnTo>
                  <a:lnTo>
                    <a:pt x="470" y="164"/>
                  </a:lnTo>
                  <a:lnTo>
                    <a:pt x="470" y="164"/>
                  </a:lnTo>
                  <a:lnTo>
                    <a:pt x="468" y="167"/>
                  </a:lnTo>
                  <a:lnTo>
                    <a:pt x="467" y="168"/>
                  </a:lnTo>
                  <a:lnTo>
                    <a:pt x="465" y="168"/>
                  </a:lnTo>
                  <a:lnTo>
                    <a:pt x="465" y="168"/>
                  </a:lnTo>
                  <a:lnTo>
                    <a:pt x="427" y="147"/>
                  </a:lnTo>
                  <a:lnTo>
                    <a:pt x="406" y="136"/>
                  </a:lnTo>
                  <a:lnTo>
                    <a:pt x="383" y="128"/>
                  </a:lnTo>
                  <a:lnTo>
                    <a:pt x="383" y="128"/>
                  </a:lnTo>
                  <a:lnTo>
                    <a:pt x="398" y="144"/>
                  </a:lnTo>
                  <a:lnTo>
                    <a:pt x="415" y="157"/>
                  </a:lnTo>
                  <a:lnTo>
                    <a:pt x="433" y="170"/>
                  </a:lnTo>
                  <a:lnTo>
                    <a:pt x="444" y="174"/>
                  </a:lnTo>
                  <a:lnTo>
                    <a:pt x="455" y="179"/>
                  </a:lnTo>
                  <a:lnTo>
                    <a:pt x="455" y="179"/>
                  </a:lnTo>
                  <a:close/>
                  <a:moveTo>
                    <a:pt x="676" y="139"/>
                  </a:moveTo>
                  <a:lnTo>
                    <a:pt x="676" y="139"/>
                  </a:lnTo>
                  <a:lnTo>
                    <a:pt x="671" y="135"/>
                  </a:lnTo>
                  <a:lnTo>
                    <a:pt x="670" y="131"/>
                  </a:lnTo>
                  <a:lnTo>
                    <a:pt x="667" y="131"/>
                  </a:lnTo>
                  <a:lnTo>
                    <a:pt x="667" y="131"/>
                  </a:lnTo>
                  <a:lnTo>
                    <a:pt x="671" y="136"/>
                  </a:lnTo>
                  <a:lnTo>
                    <a:pt x="674" y="138"/>
                  </a:lnTo>
                  <a:lnTo>
                    <a:pt x="676" y="139"/>
                  </a:lnTo>
                  <a:lnTo>
                    <a:pt x="676" y="139"/>
                  </a:lnTo>
                  <a:close/>
                  <a:moveTo>
                    <a:pt x="439" y="135"/>
                  </a:moveTo>
                  <a:lnTo>
                    <a:pt x="439" y="135"/>
                  </a:lnTo>
                  <a:lnTo>
                    <a:pt x="436" y="133"/>
                  </a:lnTo>
                  <a:lnTo>
                    <a:pt x="433" y="133"/>
                  </a:lnTo>
                  <a:lnTo>
                    <a:pt x="433" y="133"/>
                  </a:lnTo>
                  <a:lnTo>
                    <a:pt x="435" y="135"/>
                  </a:lnTo>
                  <a:lnTo>
                    <a:pt x="436" y="135"/>
                  </a:lnTo>
                  <a:lnTo>
                    <a:pt x="438" y="135"/>
                  </a:lnTo>
                  <a:lnTo>
                    <a:pt x="439" y="135"/>
                  </a:lnTo>
                  <a:lnTo>
                    <a:pt x="439" y="135"/>
                  </a:lnTo>
                  <a:close/>
                  <a:moveTo>
                    <a:pt x="270" y="135"/>
                  </a:moveTo>
                  <a:lnTo>
                    <a:pt x="270" y="135"/>
                  </a:lnTo>
                  <a:lnTo>
                    <a:pt x="275" y="135"/>
                  </a:lnTo>
                  <a:lnTo>
                    <a:pt x="276" y="135"/>
                  </a:lnTo>
                  <a:lnTo>
                    <a:pt x="276" y="133"/>
                  </a:lnTo>
                  <a:lnTo>
                    <a:pt x="276" y="133"/>
                  </a:lnTo>
                  <a:lnTo>
                    <a:pt x="273" y="133"/>
                  </a:lnTo>
                  <a:lnTo>
                    <a:pt x="272" y="135"/>
                  </a:lnTo>
                  <a:lnTo>
                    <a:pt x="270" y="135"/>
                  </a:lnTo>
                  <a:lnTo>
                    <a:pt x="270" y="135"/>
                  </a:lnTo>
                  <a:close/>
                  <a:moveTo>
                    <a:pt x="462" y="144"/>
                  </a:moveTo>
                  <a:lnTo>
                    <a:pt x="462" y="144"/>
                  </a:lnTo>
                  <a:lnTo>
                    <a:pt x="452" y="139"/>
                  </a:lnTo>
                  <a:lnTo>
                    <a:pt x="446" y="136"/>
                  </a:lnTo>
                  <a:lnTo>
                    <a:pt x="441" y="136"/>
                  </a:lnTo>
                  <a:lnTo>
                    <a:pt x="441" y="136"/>
                  </a:lnTo>
                  <a:lnTo>
                    <a:pt x="446" y="138"/>
                  </a:lnTo>
                  <a:lnTo>
                    <a:pt x="450" y="141"/>
                  </a:lnTo>
                  <a:lnTo>
                    <a:pt x="456" y="144"/>
                  </a:lnTo>
                  <a:lnTo>
                    <a:pt x="462" y="144"/>
                  </a:lnTo>
                  <a:lnTo>
                    <a:pt x="462" y="144"/>
                  </a:lnTo>
                  <a:close/>
                  <a:moveTo>
                    <a:pt x="456" y="153"/>
                  </a:moveTo>
                  <a:lnTo>
                    <a:pt x="456" y="153"/>
                  </a:lnTo>
                  <a:lnTo>
                    <a:pt x="452" y="148"/>
                  </a:lnTo>
                  <a:lnTo>
                    <a:pt x="446" y="147"/>
                  </a:lnTo>
                  <a:lnTo>
                    <a:pt x="435" y="144"/>
                  </a:lnTo>
                  <a:lnTo>
                    <a:pt x="435" y="144"/>
                  </a:lnTo>
                  <a:lnTo>
                    <a:pt x="446" y="148"/>
                  </a:lnTo>
                  <a:lnTo>
                    <a:pt x="450" y="151"/>
                  </a:lnTo>
                  <a:lnTo>
                    <a:pt x="456" y="153"/>
                  </a:lnTo>
                  <a:lnTo>
                    <a:pt x="456" y="153"/>
                  </a:lnTo>
                  <a:close/>
                  <a:moveTo>
                    <a:pt x="651" y="173"/>
                  </a:moveTo>
                  <a:lnTo>
                    <a:pt x="651" y="173"/>
                  </a:lnTo>
                  <a:lnTo>
                    <a:pt x="654" y="174"/>
                  </a:lnTo>
                  <a:lnTo>
                    <a:pt x="659" y="176"/>
                  </a:lnTo>
                  <a:lnTo>
                    <a:pt x="659" y="176"/>
                  </a:lnTo>
                  <a:lnTo>
                    <a:pt x="665" y="182"/>
                  </a:lnTo>
                  <a:lnTo>
                    <a:pt x="665" y="182"/>
                  </a:lnTo>
                  <a:lnTo>
                    <a:pt x="671" y="186"/>
                  </a:lnTo>
                  <a:lnTo>
                    <a:pt x="674" y="188"/>
                  </a:lnTo>
                  <a:lnTo>
                    <a:pt x="677" y="188"/>
                  </a:lnTo>
                  <a:lnTo>
                    <a:pt x="677" y="188"/>
                  </a:lnTo>
                  <a:lnTo>
                    <a:pt x="667" y="177"/>
                  </a:lnTo>
                  <a:lnTo>
                    <a:pt x="658" y="167"/>
                  </a:lnTo>
                  <a:lnTo>
                    <a:pt x="647" y="154"/>
                  </a:lnTo>
                  <a:lnTo>
                    <a:pt x="641" y="150"/>
                  </a:lnTo>
                  <a:lnTo>
                    <a:pt x="635" y="145"/>
                  </a:lnTo>
                  <a:lnTo>
                    <a:pt x="635" y="145"/>
                  </a:lnTo>
                  <a:lnTo>
                    <a:pt x="638" y="153"/>
                  </a:lnTo>
                  <a:lnTo>
                    <a:pt x="642" y="159"/>
                  </a:lnTo>
                  <a:lnTo>
                    <a:pt x="651" y="173"/>
                  </a:lnTo>
                  <a:lnTo>
                    <a:pt x="651" y="173"/>
                  </a:lnTo>
                  <a:close/>
                  <a:moveTo>
                    <a:pt x="676" y="168"/>
                  </a:moveTo>
                  <a:lnTo>
                    <a:pt x="676" y="168"/>
                  </a:lnTo>
                  <a:lnTo>
                    <a:pt x="667" y="157"/>
                  </a:lnTo>
                  <a:lnTo>
                    <a:pt x="654" y="147"/>
                  </a:lnTo>
                  <a:lnTo>
                    <a:pt x="654" y="147"/>
                  </a:lnTo>
                  <a:lnTo>
                    <a:pt x="664" y="159"/>
                  </a:lnTo>
                  <a:lnTo>
                    <a:pt x="670" y="164"/>
                  </a:lnTo>
                  <a:lnTo>
                    <a:pt x="676" y="168"/>
                  </a:lnTo>
                  <a:lnTo>
                    <a:pt x="676" y="168"/>
                  </a:lnTo>
                  <a:close/>
                  <a:moveTo>
                    <a:pt x="240" y="153"/>
                  </a:moveTo>
                  <a:lnTo>
                    <a:pt x="240" y="153"/>
                  </a:lnTo>
                  <a:lnTo>
                    <a:pt x="276" y="156"/>
                  </a:lnTo>
                  <a:lnTo>
                    <a:pt x="296" y="157"/>
                  </a:lnTo>
                  <a:lnTo>
                    <a:pt x="307" y="157"/>
                  </a:lnTo>
                  <a:lnTo>
                    <a:pt x="316" y="156"/>
                  </a:lnTo>
                  <a:lnTo>
                    <a:pt x="316" y="156"/>
                  </a:lnTo>
                  <a:lnTo>
                    <a:pt x="316" y="154"/>
                  </a:lnTo>
                  <a:lnTo>
                    <a:pt x="314" y="154"/>
                  </a:lnTo>
                  <a:lnTo>
                    <a:pt x="313" y="153"/>
                  </a:lnTo>
                  <a:lnTo>
                    <a:pt x="313" y="151"/>
                  </a:lnTo>
                  <a:lnTo>
                    <a:pt x="313" y="151"/>
                  </a:lnTo>
                  <a:lnTo>
                    <a:pt x="314" y="151"/>
                  </a:lnTo>
                  <a:lnTo>
                    <a:pt x="316" y="153"/>
                  </a:lnTo>
                  <a:lnTo>
                    <a:pt x="318" y="154"/>
                  </a:lnTo>
                  <a:lnTo>
                    <a:pt x="319" y="154"/>
                  </a:lnTo>
                  <a:lnTo>
                    <a:pt x="319" y="154"/>
                  </a:lnTo>
                  <a:lnTo>
                    <a:pt x="324" y="153"/>
                  </a:lnTo>
                  <a:lnTo>
                    <a:pt x="325" y="153"/>
                  </a:lnTo>
                  <a:lnTo>
                    <a:pt x="327" y="151"/>
                  </a:lnTo>
                  <a:lnTo>
                    <a:pt x="327" y="151"/>
                  </a:lnTo>
                  <a:lnTo>
                    <a:pt x="284" y="150"/>
                  </a:lnTo>
                  <a:lnTo>
                    <a:pt x="261" y="150"/>
                  </a:lnTo>
                  <a:lnTo>
                    <a:pt x="240" y="153"/>
                  </a:lnTo>
                  <a:lnTo>
                    <a:pt x="240" y="153"/>
                  </a:lnTo>
                  <a:close/>
                  <a:moveTo>
                    <a:pt x="318" y="160"/>
                  </a:moveTo>
                  <a:lnTo>
                    <a:pt x="318" y="160"/>
                  </a:lnTo>
                  <a:lnTo>
                    <a:pt x="322" y="162"/>
                  </a:lnTo>
                  <a:lnTo>
                    <a:pt x="325" y="162"/>
                  </a:lnTo>
                  <a:lnTo>
                    <a:pt x="327" y="160"/>
                  </a:lnTo>
                  <a:lnTo>
                    <a:pt x="327" y="160"/>
                  </a:lnTo>
                  <a:lnTo>
                    <a:pt x="325" y="160"/>
                  </a:lnTo>
                  <a:lnTo>
                    <a:pt x="322" y="159"/>
                  </a:lnTo>
                  <a:lnTo>
                    <a:pt x="319" y="159"/>
                  </a:lnTo>
                  <a:lnTo>
                    <a:pt x="318" y="160"/>
                  </a:lnTo>
                  <a:lnTo>
                    <a:pt x="318" y="160"/>
                  </a:lnTo>
                  <a:close/>
                  <a:moveTo>
                    <a:pt x="500" y="171"/>
                  </a:moveTo>
                  <a:lnTo>
                    <a:pt x="500" y="171"/>
                  </a:lnTo>
                  <a:lnTo>
                    <a:pt x="502" y="170"/>
                  </a:lnTo>
                  <a:lnTo>
                    <a:pt x="502" y="168"/>
                  </a:lnTo>
                  <a:lnTo>
                    <a:pt x="504" y="168"/>
                  </a:lnTo>
                  <a:lnTo>
                    <a:pt x="504" y="168"/>
                  </a:lnTo>
                  <a:lnTo>
                    <a:pt x="504" y="170"/>
                  </a:lnTo>
                  <a:lnTo>
                    <a:pt x="504" y="168"/>
                  </a:lnTo>
                  <a:lnTo>
                    <a:pt x="504" y="168"/>
                  </a:lnTo>
                  <a:lnTo>
                    <a:pt x="499" y="168"/>
                  </a:lnTo>
                  <a:lnTo>
                    <a:pt x="499" y="168"/>
                  </a:lnTo>
                  <a:lnTo>
                    <a:pt x="497" y="165"/>
                  </a:lnTo>
                  <a:lnTo>
                    <a:pt x="494" y="164"/>
                  </a:lnTo>
                  <a:lnTo>
                    <a:pt x="490" y="164"/>
                  </a:lnTo>
                  <a:lnTo>
                    <a:pt x="490" y="164"/>
                  </a:lnTo>
                  <a:lnTo>
                    <a:pt x="496" y="167"/>
                  </a:lnTo>
                  <a:lnTo>
                    <a:pt x="499" y="168"/>
                  </a:lnTo>
                  <a:lnTo>
                    <a:pt x="500" y="171"/>
                  </a:lnTo>
                  <a:lnTo>
                    <a:pt x="500" y="171"/>
                  </a:lnTo>
                  <a:close/>
                  <a:moveTo>
                    <a:pt x="253" y="165"/>
                  </a:moveTo>
                  <a:lnTo>
                    <a:pt x="253" y="165"/>
                  </a:lnTo>
                  <a:lnTo>
                    <a:pt x="261" y="170"/>
                  </a:lnTo>
                  <a:lnTo>
                    <a:pt x="270" y="171"/>
                  </a:lnTo>
                  <a:lnTo>
                    <a:pt x="290" y="173"/>
                  </a:lnTo>
                  <a:lnTo>
                    <a:pt x="290" y="173"/>
                  </a:lnTo>
                  <a:lnTo>
                    <a:pt x="324" y="179"/>
                  </a:lnTo>
                  <a:lnTo>
                    <a:pt x="356" y="185"/>
                  </a:lnTo>
                  <a:lnTo>
                    <a:pt x="356" y="185"/>
                  </a:lnTo>
                  <a:lnTo>
                    <a:pt x="351" y="182"/>
                  </a:lnTo>
                  <a:lnTo>
                    <a:pt x="345" y="179"/>
                  </a:lnTo>
                  <a:lnTo>
                    <a:pt x="340" y="174"/>
                  </a:lnTo>
                  <a:lnTo>
                    <a:pt x="339" y="171"/>
                  </a:lnTo>
                  <a:lnTo>
                    <a:pt x="339" y="168"/>
                  </a:lnTo>
                  <a:lnTo>
                    <a:pt x="339" y="168"/>
                  </a:lnTo>
                  <a:lnTo>
                    <a:pt x="318" y="168"/>
                  </a:lnTo>
                  <a:lnTo>
                    <a:pt x="298" y="165"/>
                  </a:lnTo>
                  <a:lnTo>
                    <a:pt x="276" y="165"/>
                  </a:lnTo>
                  <a:lnTo>
                    <a:pt x="253" y="165"/>
                  </a:lnTo>
                  <a:lnTo>
                    <a:pt x="253" y="165"/>
                  </a:lnTo>
                  <a:close/>
                  <a:moveTo>
                    <a:pt x="659" y="196"/>
                  </a:moveTo>
                  <a:lnTo>
                    <a:pt x="659" y="196"/>
                  </a:lnTo>
                  <a:lnTo>
                    <a:pt x="651" y="188"/>
                  </a:lnTo>
                  <a:lnTo>
                    <a:pt x="644" y="180"/>
                  </a:lnTo>
                  <a:lnTo>
                    <a:pt x="629" y="165"/>
                  </a:lnTo>
                  <a:lnTo>
                    <a:pt x="629" y="165"/>
                  </a:lnTo>
                  <a:lnTo>
                    <a:pt x="630" y="170"/>
                  </a:lnTo>
                  <a:lnTo>
                    <a:pt x="633" y="176"/>
                  </a:lnTo>
                  <a:lnTo>
                    <a:pt x="636" y="180"/>
                  </a:lnTo>
                  <a:lnTo>
                    <a:pt x="641" y="183"/>
                  </a:lnTo>
                  <a:lnTo>
                    <a:pt x="650" y="189"/>
                  </a:lnTo>
                  <a:lnTo>
                    <a:pt x="659" y="196"/>
                  </a:lnTo>
                  <a:lnTo>
                    <a:pt x="659" y="196"/>
                  </a:lnTo>
                  <a:close/>
                  <a:moveTo>
                    <a:pt x="365" y="168"/>
                  </a:moveTo>
                  <a:lnTo>
                    <a:pt x="365" y="168"/>
                  </a:lnTo>
                  <a:lnTo>
                    <a:pt x="363" y="170"/>
                  </a:lnTo>
                  <a:lnTo>
                    <a:pt x="363" y="170"/>
                  </a:lnTo>
                  <a:lnTo>
                    <a:pt x="356" y="170"/>
                  </a:lnTo>
                  <a:lnTo>
                    <a:pt x="353" y="170"/>
                  </a:lnTo>
                  <a:lnTo>
                    <a:pt x="350" y="171"/>
                  </a:lnTo>
                  <a:lnTo>
                    <a:pt x="350" y="171"/>
                  </a:lnTo>
                  <a:lnTo>
                    <a:pt x="382" y="186"/>
                  </a:lnTo>
                  <a:lnTo>
                    <a:pt x="397" y="194"/>
                  </a:lnTo>
                  <a:lnTo>
                    <a:pt x="414" y="200"/>
                  </a:lnTo>
                  <a:lnTo>
                    <a:pt x="414" y="200"/>
                  </a:lnTo>
                  <a:lnTo>
                    <a:pt x="414" y="199"/>
                  </a:lnTo>
                  <a:lnTo>
                    <a:pt x="414" y="197"/>
                  </a:lnTo>
                  <a:lnTo>
                    <a:pt x="412" y="196"/>
                  </a:lnTo>
                  <a:lnTo>
                    <a:pt x="414" y="194"/>
                  </a:lnTo>
                  <a:lnTo>
                    <a:pt x="414" y="194"/>
                  </a:lnTo>
                  <a:lnTo>
                    <a:pt x="417" y="194"/>
                  </a:lnTo>
                  <a:lnTo>
                    <a:pt x="418" y="192"/>
                  </a:lnTo>
                  <a:lnTo>
                    <a:pt x="418" y="192"/>
                  </a:lnTo>
                  <a:lnTo>
                    <a:pt x="392" y="180"/>
                  </a:lnTo>
                  <a:lnTo>
                    <a:pt x="378" y="174"/>
                  </a:lnTo>
                  <a:lnTo>
                    <a:pt x="365" y="168"/>
                  </a:lnTo>
                  <a:lnTo>
                    <a:pt x="365" y="168"/>
                  </a:lnTo>
                  <a:close/>
                  <a:moveTo>
                    <a:pt x="508" y="173"/>
                  </a:moveTo>
                  <a:lnTo>
                    <a:pt x="508" y="173"/>
                  </a:lnTo>
                  <a:lnTo>
                    <a:pt x="511" y="173"/>
                  </a:lnTo>
                  <a:lnTo>
                    <a:pt x="513" y="176"/>
                  </a:lnTo>
                  <a:lnTo>
                    <a:pt x="516" y="176"/>
                  </a:lnTo>
                  <a:lnTo>
                    <a:pt x="517" y="176"/>
                  </a:lnTo>
                  <a:lnTo>
                    <a:pt x="517" y="176"/>
                  </a:lnTo>
                  <a:lnTo>
                    <a:pt x="514" y="174"/>
                  </a:lnTo>
                  <a:lnTo>
                    <a:pt x="513" y="173"/>
                  </a:lnTo>
                  <a:lnTo>
                    <a:pt x="510" y="171"/>
                  </a:lnTo>
                  <a:lnTo>
                    <a:pt x="508" y="173"/>
                  </a:lnTo>
                  <a:lnTo>
                    <a:pt x="508" y="173"/>
                  </a:lnTo>
                  <a:close/>
                  <a:moveTo>
                    <a:pt x="536" y="179"/>
                  </a:moveTo>
                  <a:lnTo>
                    <a:pt x="536" y="179"/>
                  </a:lnTo>
                  <a:lnTo>
                    <a:pt x="534" y="179"/>
                  </a:lnTo>
                  <a:lnTo>
                    <a:pt x="532" y="177"/>
                  </a:lnTo>
                  <a:lnTo>
                    <a:pt x="529" y="176"/>
                  </a:lnTo>
                  <a:lnTo>
                    <a:pt x="528" y="176"/>
                  </a:lnTo>
                  <a:lnTo>
                    <a:pt x="528" y="176"/>
                  </a:lnTo>
                  <a:lnTo>
                    <a:pt x="529" y="177"/>
                  </a:lnTo>
                  <a:lnTo>
                    <a:pt x="531" y="179"/>
                  </a:lnTo>
                  <a:lnTo>
                    <a:pt x="534" y="180"/>
                  </a:lnTo>
                  <a:lnTo>
                    <a:pt x="536" y="179"/>
                  </a:lnTo>
                  <a:lnTo>
                    <a:pt x="536" y="179"/>
                  </a:lnTo>
                  <a:close/>
                  <a:moveTo>
                    <a:pt x="536" y="188"/>
                  </a:moveTo>
                  <a:lnTo>
                    <a:pt x="536" y="188"/>
                  </a:lnTo>
                  <a:lnTo>
                    <a:pt x="548" y="194"/>
                  </a:lnTo>
                  <a:lnTo>
                    <a:pt x="554" y="197"/>
                  </a:lnTo>
                  <a:lnTo>
                    <a:pt x="557" y="199"/>
                  </a:lnTo>
                  <a:lnTo>
                    <a:pt x="560" y="197"/>
                  </a:lnTo>
                  <a:lnTo>
                    <a:pt x="560" y="197"/>
                  </a:lnTo>
                  <a:lnTo>
                    <a:pt x="539" y="186"/>
                  </a:lnTo>
                  <a:lnTo>
                    <a:pt x="528" y="180"/>
                  </a:lnTo>
                  <a:lnTo>
                    <a:pt x="517" y="177"/>
                  </a:lnTo>
                  <a:lnTo>
                    <a:pt x="517" y="177"/>
                  </a:lnTo>
                  <a:lnTo>
                    <a:pt x="526" y="183"/>
                  </a:lnTo>
                  <a:lnTo>
                    <a:pt x="529" y="185"/>
                  </a:lnTo>
                  <a:lnTo>
                    <a:pt x="536" y="188"/>
                  </a:lnTo>
                  <a:lnTo>
                    <a:pt x="536" y="188"/>
                  </a:lnTo>
                  <a:close/>
                  <a:moveTo>
                    <a:pt x="354" y="189"/>
                  </a:moveTo>
                  <a:lnTo>
                    <a:pt x="354" y="189"/>
                  </a:lnTo>
                  <a:lnTo>
                    <a:pt x="340" y="185"/>
                  </a:lnTo>
                  <a:lnTo>
                    <a:pt x="325" y="182"/>
                  </a:lnTo>
                  <a:lnTo>
                    <a:pt x="295" y="179"/>
                  </a:lnTo>
                  <a:lnTo>
                    <a:pt x="295" y="179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305" y="185"/>
                  </a:lnTo>
                  <a:lnTo>
                    <a:pt x="321" y="188"/>
                  </a:lnTo>
                  <a:lnTo>
                    <a:pt x="336" y="189"/>
                  </a:lnTo>
                  <a:lnTo>
                    <a:pt x="354" y="189"/>
                  </a:lnTo>
                  <a:lnTo>
                    <a:pt x="354" y="189"/>
                  </a:lnTo>
                  <a:close/>
                  <a:moveTo>
                    <a:pt x="295" y="186"/>
                  </a:moveTo>
                  <a:lnTo>
                    <a:pt x="295" y="186"/>
                  </a:lnTo>
                  <a:lnTo>
                    <a:pt x="295" y="183"/>
                  </a:lnTo>
                  <a:lnTo>
                    <a:pt x="292" y="182"/>
                  </a:lnTo>
                  <a:lnTo>
                    <a:pt x="292" y="182"/>
                  </a:lnTo>
                  <a:lnTo>
                    <a:pt x="292" y="183"/>
                  </a:lnTo>
                  <a:lnTo>
                    <a:pt x="292" y="185"/>
                  </a:lnTo>
                  <a:lnTo>
                    <a:pt x="295" y="186"/>
                  </a:lnTo>
                  <a:lnTo>
                    <a:pt x="295" y="186"/>
                  </a:lnTo>
                  <a:close/>
                  <a:moveTo>
                    <a:pt x="586" y="206"/>
                  </a:moveTo>
                  <a:lnTo>
                    <a:pt x="586" y="206"/>
                  </a:lnTo>
                  <a:lnTo>
                    <a:pt x="597" y="214"/>
                  </a:lnTo>
                  <a:lnTo>
                    <a:pt x="597" y="214"/>
                  </a:lnTo>
                  <a:lnTo>
                    <a:pt x="609" y="220"/>
                  </a:lnTo>
                  <a:lnTo>
                    <a:pt x="619" y="225"/>
                  </a:lnTo>
                  <a:lnTo>
                    <a:pt x="619" y="225"/>
                  </a:lnTo>
                  <a:lnTo>
                    <a:pt x="606" y="214"/>
                  </a:lnTo>
                  <a:lnTo>
                    <a:pt x="592" y="205"/>
                  </a:lnTo>
                  <a:lnTo>
                    <a:pt x="578" y="197"/>
                  </a:lnTo>
                  <a:lnTo>
                    <a:pt x="561" y="188"/>
                  </a:lnTo>
                  <a:lnTo>
                    <a:pt x="561" y="188"/>
                  </a:lnTo>
                  <a:lnTo>
                    <a:pt x="568" y="194"/>
                  </a:lnTo>
                  <a:lnTo>
                    <a:pt x="574" y="199"/>
                  </a:lnTo>
                  <a:lnTo>
                    <a:pt x="586" y="206"/>
                  </a:lnTo>
                  <a:lnTo>
                    <a:pt x="586" y="206"/>
                  </a:lnTo>
                  <a:close/>
                  <a:moveTo>
                    <a:pt x="394" y="203"/>
                  </a:moveTo>
                  <a:lnTo>
                    <a:pt x="394" y="203"/>
                  </a:lnTo>
                  <a:lnTo>
                    <a:pt x="389" y="200"/>
                  </a:lnTo>
                  <a:lnTo>
                    <a:pt x="383" y="197"/>
                  </a:lnTo>
                  <a:lnTo>
                    <a:pt x="377" y="194"/>
                  </a:lnTo>
                  <a:lnTo>
                    <a:pt x="371" y="191"/>
                  </a:lnTo>
                  <a:lnTo>
                    <a:pt x="371" y="191"/>
                  </a:lnTo>
                  <a:lnTo>
                    <a:pt x="368" y="194"/>
                  </a:lnTo>
                  <a:lnTo>
                    <a:pt x="365" y="196"/>
                  </a:lnTo>
                  <a:lnTo>
                    <a:pt x="356" y="196"/>
                  </a:lnTo>
                  <a:lnTo>
                    <a:pt x="346" y="196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51" y="200"/>
                  </a:lnTo>
                  <a:lnTo>
                    <a:pt x="365" y="205"/>
                  </a:lnTo>
                  <a:lnTo>
                    <a:pt x="378" y="208"/>
                  </a:lnTo>
                  <a:lnTo>
                    <a:pt x="385" y="211"/>
                  </a:lnTo>
                  <a:lnTo>
                    <a:pt x="391" y="215"/>
                  </a:lnTo>
                  <a:lnTo>
                    <a:pt x="391" y="215"/>
                  </a:lnTo>
                  <a:lnTo>
                    <a:pt x="397" y="214"/>
                  </a:lnTo>
                  <a:lnTo>
                    <a:pt x="401" y="214"/>
                  </a:lnTo>
                  <a:lnTo>
                    <a:pt x="411" y="215"/>
                  </a:lnTo>
                  <a:lnTo>
                    <a:pt x="411" y="215"/>
                  </a:lnTo>
                  <a:lnTo>
                    <a:pt x="409" y="214"/>
                  </a:lnTo>
                  <a:lnTo>
                    <a:pt x="404" y="212"/>
                  </a:lnTo>
                  <a:lnTo>
                    <a:pt x="403" y="209"/>
                  </a:lnTo>
                  <a:lnTo>
                    <a:pt x="401" y="208"/>
                  </a:lnTo>
                  <a:lnTo>
                    <a:pt x="403" y="206"/>
                  </a:lnTo>
                  <a:lnTo>
                    <a:pt x="403" y="206"/>
                  </a:lnTo>
                  <a:lnTo>
                    <a:pt x="398" y="20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8" y="205"/>
                  </a:lnTo>
                  <a:lnTo>
                    <a:pt x="398" y="205"/>
                  </a:lnTo>
                  <a:lnTo>
                    <a:pt x="397" y="203"/>
                  </a:lnTo>
                  <a:lnTo>
                    <a:pt x="395" y="203"/>
                  </a:lnTo>
                  <a:lnTo>
                    <a:pt x="395" y="203"/>
                  </a:lnTo>
                  <a:lnTo>
                    <a:pt x="395" y="203"/>
                  </a:lnTo>
                  <a:lnTo>
                    <a:pt x="395" y="205"/>
                  </a:lnTo>
                  <a:lnTo>
                    <a:pt x="394" y="203"/>
                  </a:lnTo>
                  <a:lnTo>
                    <a:pt x="394" y="203"/>
                  </a:lnTo>
                  <a:close/>
                  <a:moveTo>
                    <a:pt x="490" y="200"/>
                  </a:moveTo>
                  <a:lnTo>
                    <a:pt x="490" y="200"/>
                  </a:lnTo>
                  <a:lnTo>
                    <a:pt x="494" y="202"/>
                  </a:lnTo>
                  <a:lnTo>
                    <a:pt x="499" y="203"/>
                  </a:lnTo>
                  <a:lnTo>
                    <a:pt x="508" y="209"/>
                  </a:lnTo>
                  <a:lnTo>
                    <a:pt x="508" y="209"/>
                  </a:lnTo>
                  <a:lnTo>
                    <a:pt x="519" y="214"/>
                  </a:lnTo>
                  <a:lnTo>
                    <a:pt x="523" y="215"/>
                  </a:lnTo>
                  <a:lnTo>
                    <a:pt x="528" y="215"/>
                  </a:lnTo>
                  <a:lnTo>
                    <a:pt x="528" y="215"/>
                  </a:lnTo>
                  <a:lnTo>
                    <a:pt x="516" y="211"/>
                  </a:lnTo>
                  <a:lnTo>
                    <a:pt x="504" y="205"/>
                  </a:lnTo>
                  <a:lnTo>
                    <a:pt x="493" y="199"/>
                  </a:lnTo>
                  <a:lnTo>
                    <a:pt x="481" y="194"/>
                  </a:lnTo>
                  <a:lnTo>
                    <a:pt x="481" y="194"/>
                  </a:lnTo>
                  <a:lnTo>
                    <a:pt x="485" y="197"/>
                  </a:lnTo>
                  <a:lnTo>
                    <a:pt x="490" y="200"/>
                  </a:lnTo>
                  <a:lnTo>
                    <a:pt x="490" y="200"/>
                  </a:lnTo>
                  <a:close/>
                  <a:moveTo>
                    <a:pt x="272" y="197"/>
                  </a:moveTo>
                  <a:lnTo>
                    <a:pt x="272" y="197"/>
                  </a:lnTo>
                  <a:lnTo>
                    <a:pt x="301" y="206"/>
                  </a:lnTo>
                  <a:lnTo>
                    <a:pt x="316" y="209"/>
                  </a:lnTo>
                  <a:lnTo>
                    <a:pt x="333" y="212"/>
                  </a:lnTo>
                  <a:lnTo>
                    <a:pt x="333" y="212"/>
                  </a:lnTo>
                  <a:lnTo>
                    <a:pt x="321" y="205"/>
                  </a:lnTo>
                  <a:lnTo>
                    <a:pt x="305" y="199"/>
                  </a:lnTo>
                  <a:lnTo>
                    <a:pt x="298" y="196"/>
                  </a:lnTo>
                  <a:lnTo>
                    <a:pt x="290" y="196"/>
                  </a:lnTo>
                  <a:lnTo>
                    <a:pt x="281" y="196"/>
                  </a:lnTo>
                  <a:lnTo>
                    <a:pt x="272" y="197"/>
                  </a:lnTo>
                  <a:lnTo>
                    <a:pt x="272" y="197"/>
                  </a:lnTo>
                  <a:close/>
                  <a:moveTo>
                    <a:pt x="650" y="200"/>
                  </a:moveTo>
                  <a:lnTo>
                    <a:pt x="650" y="200"/>
                  </a:lnTo>
                  <a:lnTo>
                    <a:pt x="647" y="197"/>
                  </a:lnTo>
                  <a:lnTo>
                    <a:pt x="642" y="194"/>
                  </a:lnTo>
                  <a:lnTo>
                    <a:pt x="642" y="194"/>
                  </a:lnTo>
                  <a:lnTo>
                    <a:pt x="647" y="199"/>
                  </a:lnTo>
                  <a:lnTo>
                    <a:pt x="648" y="200"/>
                  </a:lnTo>
                  <a:lnTo>
                    <a:pt x="650" y="200"/>
                  </a:lnTo>
                  <a:lnTo>
                    <a:pt x="650" y="200"/>
                  </a:lnTo>
                  <a:close/>
                  <a:moveTo>
                    <a:pt x="461" y="225"/>
                  </a:moveTo>
                  <a:lnTo>
                    <a:pt x="461" y="225"/>
                  </a:lnTo>
                  <a:lnTo>
                    <a:pt x="476" y="232"/>
                  </a:lnTo>
                  <a:lnTo>
                    <a:pt x="491" y="241"/>
                  </a:lnTo>
                  <a:lnTo>
                    <a:pt x="522" y="257"/>
                  </a:lnTo>
                  <a:lnTo>
                    <a:pt x="522" y="257"/>
                  </a:lnTo>
                  <a:lnTo>
                    <a:pt x="508" y="244"/>
                  </a:lnTo>
                  <a:lnTo>
                    <a:pt x="508" y="244"/>
                  </a:lnTo>
                  <a:lnTo>
                    <a:pt x="513" y="244"/>
                  </a:lnTo>
                  <a:lnTo>
                    <a:pt x="513" y="244"/>
                  </a:lnTo>
                  <a:lnTo>
                    <a:pt x="511" y="243"/>
                  </a:lnTo>
                  <a:lnTo>
                    <a:pt x="510" y="241"/>
                  </a:lnTo>
                  <a:lnTo>
                    <a:pt x="507" y="240"/>
                  </a:lnTo>
                  <a:lnTo>
                    <a:pt x="507" y="240"/>
                  </a:lnTo>
                  <a:lnTo>
                    <a:pt x="507" y="241"/>
                  </a:lnTo>
                  <a:lnTo>
                    <a:pt x="508" y="241"/>
                  </a:lnTo>
                  <a:lnTo>
                    <a:pt x="508" y="243"/>
                  </a:lnTo>
                  <a:lnTo>
                    <a:pt x="507" y="243"/>
                  </a:lnTo>
                  <a:lnTo>
                    <a:pt x="507" y="243"/>
                  </a:lnTo>
                  <a:lnTo>
                    <a:pt x="496" y="234"/>
                  </a:lnTo>
                  <a:lnTo>
                    <a:pt x="490" y="229"/>
                  </a:lnTo>
                  <a:lnTo>
                    <a:pt x="485" y="225"/>
                  </a:lnTo>
                  <a:lnTo>
                    <a:pt x="485" y="225"/>
                  </a:lnTo>
                  <a:lnTo>
                    <a:pt x="470" y="218"/>
                  </a:lnTo>
                  <a:lnTo>
                    <a:pt x="456" y="211"/>
                  </a:lnTo>
                  <a:lnTo>
                    <a:pt x="441" y="205"/>
                  </a:lnTo>
                  <a:lnTo>
                    <a:pt x="433" y="203"/>
                  </a:lnTo>
                  <a:lnTo>
                    <a:pt x="424" y="202"/>
                  </a:lnTo>
                  <a:lnTo>
                    <a:pt x="424" y="202"/>
                  </a:lnTo>
                  <a:lnTo>
                    <a:pt x="432" y="209"/>
                  </a:lnTo>
                  <a:lnTo>
                    <a:pt x="439" y="215"/>
                  </a:lnTo>
                  <a:lnTo>
                    <a:pt x="450" y="220"/>
                  </a:lnTo>
                  <a:lnTo>
                    <a:pt x="461" y="225"/>
                  </a:lnTo>
                  <a:lnTo>
                    <a:pt x="461" y="225"/>
                  </a:lnTo>
                  <a:close/>
                  <a:moveTo>
                    <a:pt x="714" y="217"/>
                  </a:moveTo>
                  <a:lnTo>
                    <a:pt x="714" y="217"/>
                  </a:lnTo>
                  <a:lnTo>
                    <a:pt x="709" y="214"/>
                  </a:lnTo>
                  <a:lnTo>
                    <a:pt x="705" y="209"/>
                  </a:lnTo>
                  <a:lnTo>
                    <a:pt x="700" y="205"/>
                  </a:lnTo>
                  <a:lnTo>
                    <a:pt x="696" y="203"/>
                  </a:lnTo>
                  <a:lnTo>
                    <a:pt x="696" y="203"/>
                  </a:lnTo>
                  <a:lnTo>
                    <a:pt x="703" y="211"/>
                  </a:lnTo>
                  <a:lnTo>
                    <a:pt x="709" y="215"/>
                  </a:lnTo>
                  <a:lnTo>
                    <a:pt x="714" y="217"/>
                  </a:lnTo>
                  <a:lnTo>
                    <a:pt x="714" y="217"/>
                  </a:lnTo>
                  <a:close/>
                  <a:moveTo>
                    <a:pt x="648" y="215"/>
                  </a:moveTo>
                  <a:lnTo>
                    <a:pt x="648" y="215"/>
                  </a:lnTo>
                  <a:lnTo>
                    <a:pt x="641" y="209"/>
                  </a:lnTo>
                  <a:lnTo>
                    <a:pt x="636" y="206"/>
                  </a:lnTo>
                  <a:lnTo>
                    <a:pt x="633" y="205"/>
                  </a:lnTo>
                  <a:lnTo>
                    <a:pt x="633" y="205"/>
                  </a:lnTo>
                  <a:lnTo>
                    <a:pt x="641" y="211"/>
                  </a:lnTo>
                  <a:lnTo>
                    <a:pt x="645" y="214"/>
                  </a:lnTo>
                  <a:lnTo>
                    <a:pt x="648" y="215"/>
                  </a:lnTo>
                  <a:lnTo>
                    <a:pt x="648" y="215"/>
                  </a:lnTo>
                  <a:close/>
                  <a:moveTo>
                    <a:pt x="647" y="206"/>
                  </a:moveTo>
                  <a:lnTo>
                    <a:pt x="647" y="206"/>
                  </a:lnTo>
                  <a:lnTo>
                    <a:pt x="654" y="212"/>
                  </a:lnTo>
                  <a:lnTo>
                    <a:pt x="659" y="215"/>
                  </a:lnTo>
                  <a:lnTo>
                    <a:pt x="664" y="217"/>
                  </a:lnTo>
                  <a:lnTo>
                    <a:pt x="664" y="217"/>
                  </a:lnTo>
                  <a:lnTo>
                    <a:pt x="656" y="211"/>
                  </a:lnTo>
                  <a:lnTo>
                    <a:pt x="648" y="205"/>
                  </a:lnTo>
                  <a:lnTo>
                    <a:pt x="648" y="205"/>
                  </a:lnTo>
                  <a:lnTo>
                    <a:pt x="647" y="206"/>
                  </a:lnTo>
                  <a:lnTo>
                    <a:pt x="647" y="206"/>
                  </a:lnTo>
                  <a:close/>
                  <a:moveTo>
                    <a:pt x="345" y="214"/>
                  </a:moveTo>
                  <a:lnTo>
                    <a:pt x="345" y="214"/>
                  </a:lnTo>
                  <a:lnTo>
                    <a:pt x="342" y="211"/>
                  </a:lnTo>
                  <a:lnTo>
                    <a:pt x="337" y="209"/>
                  </a:lnTo>
                  <a:lnTo>
                    <a:pt x="330" y="206"/>
                  </a:lnTo>
                  <a:lnTo>
                    <a:pt x="330" y="206"/>
                  </a:lnTo>
                  <a:lnTo>
                    <a:pt x="336" y="211"/>
                  </a:lnTo>
                  <a:lnTo>
                    <a:pt x="345" y="214"/>
                  </a:lnTo>
                  <a:lnTo>
                    <a:pt x="345" y="214"/>
                  </a:lnTo>
                  <a:close/>
                  <a:moveTo>
                    <a:pt x="725" y="211"/>
                  </a:moveTo>
                  <a:lnTo>
                    <a:pt x="725" y="211"/>
                  </a:lnTo>
                  <a:lnTo>
                    <a:pt x="725" y="208"/>
                  </a:lnTo>
                  <a:lnTo>
                    <a:pt x="722" y="208"/>
                  </a:lnTo>
                  <a:lnTo>
                    <a:pt x="722" y="208"/>
                  </a:lnTo>
                  <a:lnTo>
                    <a:pt x="723" y="209"/>
                  </a:lnTo>
                  <a:lnTo>
                    <a:pt x="725" y="211"/>
                  </a:lnTo>
                  <a:lnTo>
                    <a:pt x="725" y="211"/>
                  </a:lnTo>
                  <a:close/>
                  <a:moveTo>
                    <a:pt x="443" y="225"/>
                  </a:moveTo>
                  <a:lnTo>
                    <a:pt x="443" y="225"/>
                  </a:lnTo>
                  <a:lnTo>
                    <a:pt x="444" y="226"/>
                  </a:lnTo>
                  <a:lnTo>
                    <a:pt x="446" y="226"/>
                  </a:lnTo>
                  <a:lnTo>
                    <a:pt x="447" y="225"/>
                  </a:lnTo>
                  <a:lnTo>
                    <a:pt x="447" y="225"/>
                  </a:lnTo>
                  <a:lnTo>
                    <a:pt x="441" y="221"/>
                  </a:lnTo>
                  <a:lnTo>
                    <a:pt x="433" y="217"/>
                  </a:lnTo>
                  <a:lnTo>
                    <a:pt x="427" y="214"/>
                  </a:lnTo>
                  <a:lnTo>
                    <a:pt x="420" y="212"/>
                  </a:lnTo>
                  <a:lnTo>
                    <a:pt x="420" y="212"/>
                  </a:lnTo>
                  <a:lnTo>
                    <a:pt x="430" y="218"/>
                  </a:lnTo>
                  <a:lnTo>
                    <a:pt x="443" y="225"/>
                  </a:lnTo>
                  <a:lnTo>
                    <a:pt x="443" y="225"/>
                  </a:lnTo>
                  <a:close/>
                  <a:moveTo>
                    <a:pt x="406" y="234"/>
                  </a:moveTo>
                  <a:lnTo>
                    <a:pt x="406" y="234"/>
                  </a:lnTo>
                  <a:lnTo>
                    <a:pt x="403" y="231"/>
                  </a:lnTo>
                  <a:lnTo>
                    <a:pt x="398" y="228"/>
                  </a:lnTo>
                  <a:lnTo>
                    <a:pt x="395" y="225"/>
                  </a:lnTo>
                  <a:lnTo>
                    <a:pt x="392" y="223"/>
                  </a:lnTo>
                  <a:lnTo>
                    <a:pt x="392" y="223"/>
                  </a:lnTo>
                  <a:lnTo>
                    <a:pt x="386" y="220"/>
                  </a:lnTo>
                  <a:lnTo>
                    <a:pt x="380" y="218"/>
                  </a:lnTo>
                  <a:lnTo>
                    <a:pt x="375" y="215"/>
                  </a:lnTo>
                  <a:lnTo>
                    <a:pt x="371" y="214"/>
                  </a:lnTo>
                  <a:lnTo>
                    <a:pt x="371" y="214"/>
                  </a:lnTo>
                  <a:lnTo>
                    <a:pt x="378" y="220"/>
                  </a:lnTo>
                  <a:lnTo>
                    <a:pt x="388" y="226"/>
                  </a:lnTo>
                  <a:lnTo>
                    <a:pt x="397" y="231"/>
                  </a:lnTo>
                  <a:lnTo>
                    <a:pt x="406" y="234"/>
                  </a:lnTo>
                  <a:lnTo>
                    <a:pt x="406" y="234"/>
                  </a:lnTo>
                  <a:close/>
                  <a:moveTo>
                    <a:pt x="699" y="226"/>
                  </a:moveTo>
                  <a:lnTo>
                    <a:pt x="699" y="226"/>
                  </a:lnTo>
                  <a:lnTo>
                    <a:pt x="694" y="223"/>
                  </a:lnTo>
                  <a:lnTo>
                    <a:pt x="690" y="220"/>
                  </a:lnTo>
                  <a:lnTo>
                    <a:pt x="682" y="212"/>
                  </a:lnTo>
                  <a:lnTo>
                    <a:pt x="682" y="212"/>
                  </a:lnTo>
                  <a:lnTo>
                    <a:pt x="685" y="217"/>
                  </a:lnTo>
                  <a:lnTo>
                    <a:pt x="690" y="221"/>
                  </a:lnTo>
                  <a:lnTo>
                    <a:pt x="694" y="225"/>
                  </a:lnTo>
                  <a:lnTo>
                    <a:pt x="699" y="226"/>
                  </a:lnTo>
                  <a:lnTo>
                    <a:pt x="699" y="226"/>
                  </a:lnTo>
                  <a:close/>
                  <a:moveTo>
                    <a:pt x="386" y="240"/>
                  </a:moveTo>
                  <a:lnTo>
                    <a:pt x="386" y="240"/>
                  </a:lnTo>
                  <a:lnTo>
                    <a:pt x="388" y="243"/>
                  </a:lnTo>
                  <a:lnTo>
                    <a:pt x="391" y="246"/>
                  </a:lnTo>
                  <a:lnTo>
                    <a:pt x="391" y="246"/>
                  </a:lnTo>
                  <a:lnTo>
                    <a:pt x="407" y="255"/>
                  </a:lnTo>
                  <a:lnTo>
                    <a:pt x="423" y="261"/>
                  </a:lnTo>
                  <a:lnTo>
                    <a:pt x="423" y="261"/>
                  </a:lnTo>
                  <a:lnTo>
                    <a:pt x="417" y="255"/>
                  </a:lnTo>
                  <a:lnTo>
                    <a:pt x="409" y="250"/>
                  </a:lnTo>
                  <a:lnTo>
                    <a:pt x="403" y="246"/>
                  </a:lnTo>
                  <a:lnTo>
                    <a:pt x="401" y="241"/>
                  </a:lnTo>
                  <a:lnTo>
                    <a:pt x="398" y="238"/>
                  </a:lnTo>
                  <a:lnTo>
                    <a:pt x="398" y="238"/>
                  </a:lnTo>
                  <a:lnTo>
                    <a:pt x="386" y="234"/>
                  </a:lnTo>
                  <a:lnTo>
                    <a:pt x="374" y="228"/>
                  </a:lnTo>
                  <a:lnTo>
                    <a:pt x="362" y="221"/>
                  </a:lnTo>
                  <a:lnTo>
                    <a:pt x="350" y="217"/>
                  </a:lnTo>
                  <a:lnTo>
                    <a:pt x="350" y="217"/>
                  </a:lnTo>
                  <a:lnTo>
                    <a:pt x="357" y="223"/>
                  </a:lnTo>
                  <a:lnTo>
                    <a:pt x="366" y="229"/>
                  </a:lnTo>
                  <a:lnTo>
                    <a:pt x="375" y="234"/>
                  </a:lnTo>
                  <a:lnTo>
                    <a:pt x="386" y="240"/>
                  </a:lnTo>
                  <a:lnTo>
                    <a:pt x="386" y="240"/>
                  </a:lnTo>
                  <a:close/>
                  <a:moveTo>
                    <a:pt x="458" y="238"/>
                  </a:moveTo>
                  <a:lnTo>
                    <a:pt x="458" y="238"/>
                  </a:lnTo>
                  <a:lnTo>
                    <a:pt x="438" y="226"/>
                  </a:lnTo>
                  <a:lnTo>
                    <a:pt x="418" y="215"/>
                  </a:lnTo>
                  <a:lnTo>
                    <a:pt x="418" y="215"/>
                  </a:lnTo>
                  <a:lnTo>
                    <a:pt x="426" y="223"/>
                  </a:lnTo>
                  <a:lnTo>
                    <a:pt x="436" y="228"/>
                  </a:lnTo>
                  <a:lnTo>
                    <a:pt x="447" y="234"/>
                  </a:lnTo>
                  <a:lnTo>
                    <a:pt x="458" y="238"/>
                  </a:lnTo>
                  <a:lnTo>
                    <a:pt x="458" y="238"/>
                  </a:lnTo>
                  <a:close/>
                  <a:moveTo>
                    <a:pt x="366" y="234"/>
                  </a:moveTo>
                  <a:lnTo>
                    <a:pt x="366" y="234"/>
                  </a:lnTo>
                  <a:lnTo>
                    <a:pt x="368" y="234"/>
                  </a:lnTo>
                  <a:lnTo>
                    <a:pt x="366" y="232"/>
                  </a:lnTo>
                  <a:lnTo>
                    <a:pt x="363" y="231"/>
                  </a:lnTo>
                  <a:lnTo>
                    <a:pt x="363" y="231"/>
                  </a:lnTo>
                  <a:lnTo>
                    <a:pt x="351" y="223"/>
                  </a:lnTo>
                  <a:lnTo>
                    <a:pt x="345" y="220"/>
                  </a:lnTo>
                  <a:lnTo>
                    <a:pt x="337" y="218"/>
                  </a:lnTo>
                  <a:lnTo>
                    <a:pt x="337" y="218"/>
                  </a:lnTo>
                  <a:lnTo>
                    <a:pt x="343" y="223"/>
                  </a:lnTo>
                  <a:lnTo>
                    <a:pt x="351" y="226"/>
                  </a:lnTo>
                  <a:lnTo>
                    <a:pt x="359" y="231"/>
                  </a:lnTo>
                  <a:lnTo>
                    <a:pt x="366" y="234"/>
                  </a:lnTo>
                  <a:lnTo>
                    <a:pt x="366" y="234"/>
                  </a:lnTo>
                  <a:close/>
                  <a:moveTo>
                    <a:pt x="314" y="243"/>
                  </a:moveTo>
                  <a:lnTo>
                    <a:pt x="314" y="243"/>
                  </a:lnTo>
                  <a:lnTo>
                    <a:pt x="302" y="237"/>
                  </a:lnTo>
                  <a:lnTo>
                    <a:pt x="290" y="229"/>
                  </a:lnTo>
                  <a:lnTo>
                    <a:pt x="284" y="226"/>
                  </a:lnTo>
                  <a:lnTo>
                    <a:pt x="276" y="223"/>
                  </a:lnTo>
                  <a:lnTo>
                    <a:pt x="267" y="221"/>
                  </a:lnTo>
                  <a:lnTo>
                    <a:pt x="260" y="223"/>
                  </a:lnTo>
                  <a:lnTo>
                    <a:pt x="260" y="223"/>
                  </a:lnTo>
                  <a:lnTo>
                    <a:pt x="270" y="234"/>
                  </a:lnTo>
                  <a:lnTo>
                    <a:pt x="284" y="244"/>
                  </a:lnTo>
                  <a:lnTo>
                    <a:pt x="298" y="253"/>
                  </a:lnTo>
                  <a:lnTo>
                    <a:pt x="311" y="263"/>
                  </a:lnTo>
                  <a:lnTo>
                    <a:pt x="343" y="278"/>
                  </a:lnTo>
                  <a:lnTo>
                    <a:pt x="374" y="295"/>
                  </a:lnTo>
                  <a:lnTo>
                    <a:pt x="374" y="295"/>
                  </a:lnTo>
                  <a:lnTo>
                    <a:pt x="397" y="308"/>
                  </a:lnTo>
                  <a:lnTo>
                    <a:pt x="409" y="314"/>
                  </a:lnTo>
                  <a:lnTo>
                    <a:pt x="423" y="321"/>
                  </a:lnTo>
                  <a:lnTo>
                    <a:pt x="423" y="321"/>
                  </a:lnTo>
                  <a:lnTo>
                    <a:pt x="404" y="307"/>
                  </a:lnTo>
                  <a:lnTo>
                    <a:pt x="383" y="292"/>
                  </a:lnTo>
                  <a:lnTo>
                    <a:pt x="339" y="264"/>
                  </a:lnTo>
                  <a:lnTo>
                    <a:pt x="339" y="264"/>
                  </a:lnTo>
                  <a:lnTo>
                    <a:pt x="330" y="261"/>
                  </a:lnTo>
                  <a:lnTo>
                    <a:pt x="327" y="258"/>
                  </a:lnTo>
                  <a:lnTo>
                    <a:pt x="324" y="257"/>
                  </a:lnTo>
                  <a:lnTo>
                    <a:pt x="324" y="257"/>
                  </a:lnTo>
                  <a:lnTo>
                    <a:pt x="324" y="252"/>
                  </a:lnTo>
                  <a:lnTo>
                    <a:pt x="324" y="249"/>
                  </a:lnTo>
                  <a:lnTo>
                    <a:pt x="324" y="249"/>
                  </a:lnTo>
                  <a:lnTo>
                    <a:pt x="322" y="249"/>
                  </a:lnTo>
                  <a:lnTo>
                    <a:pt x="319" y="247"/>
                  </a:lnTo>
                  <a:lnTo>
                    <a:pt x="314" y="243"/>
                  </a:lnTo>
                  <a:lnTo>
                    <a:pt x="314" y="243"/>
                  </a:lnTo>
                  <a:close/>
                  <a:moveTo>
                    <a:pt x="449" y="249"/>
                  </a:moveTo>
                  <a:lnTo>
                    <a:pt x="449" y="249"/>
                  </a:lnTo>
                  <a:lnTo>
                    <a:pt x="446" y="244"/>
                  </a:lnTo>
                  <a:lnTo>
                    <a:pt x="441" y="240"/>
                  </a:lnTo>
                  <a:lnTo>
                    <a:pt x="429" y="234"/>
                  </a:lnTo>
                  <a:lnTo>
                    <a:pt x="417" y="229"/>
                  </a:lnTo>
                  <a:lnTo>
                    <a:pt x="404" y="225"/>
                  </a:lnTo>
                  <a:lnTo>
                    <a:pt x="404" y="225"/>
                  </a:lnTo>
                  <a:lnTo>
                    <a:pt x="449" y="249"/>
                  </a:lnTo>
                  <a:lnTo>
                    <a:pt x="449" y="249"/>
                  </a:lnTo>
                  <a:close/>
                  <a:moveTo>
                    <a:pt x="642" y="231"/>
                  </a:moveTo>
                  <a:lnTo>
                    <a:pt x="642" y="231"/>
                  </a:lnTo>
                  <a:lnTo>
                    <a:pt x="641" y="228"/>
                  </a:lnTo>
                  <a:lnTo>
                    <a:pt x="638" y="226"/>
                  </a:lnTo>
                  <a:lnTo>
                    <a:pt x="638" y="226"/>
                  </a:lnTo>
                  <a:lnTo>
                    <a:pt x="638" y="228"/>
                  </a:lnTo>
                  <a:lnTo>
                    <a:pt x="639" y="229"/>
                  </a:lnTo>
                  <a:lnTo>
                    <a:pt x="642" y="231"/>
                  </a:lnTo>
                  <a:lnTo>
                    <a:pt x="642" y="231"/>
                  </a:lnTo>
                  <a:close/>
                  <a:moveTo>
                    <a:pt x="667" y="255"/>
                  </a:moveTo>
                  <a:lnTo>
                    <a:pt x="667" y="255"/>
                  </a:lnTo>
                  <a:lnTo>
                    <a:pt x="630" y="228"/>
                  </a:lnTo>
                  <a:lnTo>
                    <a:pt x="630" y="228"/>
                  </a:lnTo>
                  <a:lnTo>
                    <a:pt x="630" y="229"/>
                  </a:lnTo>
                  <a:lnTo>
                    <a:pt x="632" y="229"/>
                  </a:lnTo>
                  <a:lnTo>
                    <a:pt x="632" y="229"/>
                  </a:lnTo>
                  <a:lnTo>
                    <a:pt x="647" y="244"/>
                  </a:lnTo>
                  <a:lnTo>
                    <a:pt x="656" y="250"/>
                  </a:lnTo>
                  <a:lnTo>
                    <a:pt x="667" y="255"/>
                  </a:lnTo>
                  <a:lnTo>
                    <a:pt x="667" y="255"/>
                  </a:lnTo>
                  <a:close/>
                  <a:moveTo>
                    <a:pt x="690" y="269"/>
                  </a:moveTo>
                  <a:lnTo>
                    <a:pt x="690" y="269"/>
                  </a:lnTo>
                  <a:lnTo>
                    <a:pt x="699" y="275"/>
                  </a:lnTo>
                  <a:lnTo>
                    <a:pt x="706" y="281"/>
                  </a:lnTo>
                  <a:lnTo>
                    <a:pt x="714" y="287"/>
                  </a:lnTo>
                  <a:lnTo>
                    <a:pt x="719" y="290"/>
                  </a:lnTo>
                  <a:lnTo>
                    <a:pt x="723" y="292"/>
                  </a:lnTo>
                  <a:lnTo>
                    <a:pt x="723" y="292"/>
                  </a:lnTo>
                  <a:lnTo>
                    <a:pt x="699" y="269"/>
                  </a:lnTo>
                  <a:lnTo>
                    <a:pt x="674" y="249"/>
                  </a:lnTo>
                  <a:lnTo>
                    <a:pt x="674" y="249"/>
                  </a:lnTo>
                  <a:lnTo>
                    <a:pt x="668" y="246"/>
                  </a:lnTo>
                  <a:lnTo>
                    <a:pt x="659" y="240"/>
                  </a:lnTo>
                  <a:lnTo>
                    <a:pt x="651" y="235"/>
                  </a:lnTo>
                  <a:lnTo>
                    <a:pt x="642" y="231"/>
                  </a:lnTo>
                  <a:lnTo>
                    <a:pt x="642" y="231"/>
                  </a:lnTo>
                  <a:lnTo>
                    <a:pt x="654" y="240"/>
                  </a:lnTo>
                  <a:lnTo>
                    <a:pt x="667" y="249"/>
                  </a:lnTo>
                  <a:lnTo>
                    <a:pt x="679" y="260"/>
                  </a:lnTo>
                  <a:lnTo>
                    <a:pt x="690" y="269"/>
                  </a:lnTo>
                  <a:lnTo>
                    <a:pt x="690" y="269"/>
                  </a:lnTo>
                  <a:close/>
                  <a:moveTo>
                    <a:pt x="568" y="237"/>
                  </a:moveTo>
                  <a:lnTo>
                    <a:pt x="568" y="237"/>
                  </a:lnTo>
                  <a:lnTo>
                    <a:pt x="563" y="234"/>
                  </a:lnTo>
                  <a:lnTo>
                    <a:pt x="557" y="231"/>
                  </a:lnTo>
                  <a:lnTo>
                    <a:pt x="557" y="231"/>
                  </a:lnTo>
                  <a:lnTo>
                    <a:pt x="561" y="235"/>
                  </a:lnTo>
                  <a:lnTo>
                    <a:pt x="568" y="237"/>
                  </a:lnTo>
                  <a:lnTo>
                    <a:pt x="568" y="237"/>
                  </a:lnTo>
                  <a:close/>
                  <a:moveTo>
                    <a:pt x="618" y="246"/>
                  </a:moveTo>
                  <a:lnTo>
                    <a:pt x="618" y="246"/>
                  </a:lnTo>
                  <a:lnTo>
                    <a:pt x="629" y="253"/>
                  </a:lnTo>
                  <a:lnTo>
                    <a:pt x="635" y="257"/>
                  </a:lnTo>
                  <a:lnTo>
                    <a:pt x="639" y="257"/>
                  </a:lnTo>
                  <a:lnTo>
                    <a:pt x="639" y="257"/>
                  </a:lnTo>
                  <a:lnTo>
                    <a:pt x="622" y="243"/>
                  </a:lnTo>
                  <a:lnTo>
                    <a:pt x="603" y="232"/>
                  </a:lnTo>
                  <a:lnTo>
                    <a:pt x="603" y="232"/>
                  </a:lnTo>
                  <a:lnTo>
                    <a:pt x="618" y="246"/>
                  </a:lnTo>
                  <a:lnTo>
                    <a:pt x="618" y="246"/>
                  </a:lnTo>
                  <a:close/>
                  <a:moveTo>
                    <a:pt x="339" y="243"/>
                  </a:moveTo>
                  <a:lnTo>
                    <a:pt x="339" y="243"/>
                  </a:lnTo>
                  <a:lnTo>
                    <a:pt x="337" y="241"/>
                  </a:lnTo>
                  <a:lnTo>
                    <a:pt x="336" y="240"/>
                  </a:lnTo>
                  <a:lnTo>
                    <a:pt x="336" y="240"/>
                  </a:lnTo>
                  <a:lnTo>
                    <a:pt x="336" y="240"/>
                  </a:lnTo>
                  <a:lnTo>
                    <a:pt x="333" y="240"/>
                  </a:lnTo>
                  <a:lnTo>
                    <a:pt x="331" y="240"/>
                  </a:lnTo>
                  <a:lnTo>
                    <a:pt x="328" y="237"/>
                  </a:lnTo>
                  <a:lnTo>
                    <a:pt x="328" y="237"/>
                  </a:lnTo>
                  <a:lnTo>
                    <a:pt x="324" y="237"/>
                  </a:lnTo>
                  <a:lnTo>
                    <a:pt x="322" y="235"/>
                  </a:lnTo>
                  <a:lnTo>
                    <a:pt x="324" y="237"/>
                  </a:lnTo>
                  <a:lnTo>
                    <a:pt x="324" y="237"/>
                  </a:lnTo>
                  <a:lnTo>
                    <a:pt x="339" y="246"/>
                  </a:lnTo>
                  <a:lnTo>
                    <a:pt x="353" y="255"/>
                  </a:lnTo>
                  <a:lnTo>
                    <a:pt x="383" y="272"/>
                  </a:lnTo>
                  <a:lnTo>
                    <a:pt x="383" y="272"/>
                  </a:lnTo>
                  <a:lnTo>
                    <a:pt x="398" y="282"/>
                  </a:lnTo>
                  <a:lnTo>
                    <a:pt x="415" y="292"/>
                  </a:lnTo>
                  <a:lnTo>
                    <a:pt x="432" y="301"/>
                  </a:lnTo>
                  <a:lnTo>
                    <a:pt x="449" y="310"/>
                  </a:lnTo>
                  <a:lnTo>
                    <a:pt x="449" y="310"/>
                  </a:lnTo>
                  <a:lnTo>
                    <a:pt x="423" y="292"/>
                  </a:lnTo>
                  <a:lnTo>
                    <a:pt x="397" y="273"/>
                  </a:lnTo>
                  <a:lnTo>
                    <a:pt x="368" y="258"/>
                  </a:lnTo>
                  <a:lnTo>
                    <a:pt x="339" y="243"/>
                  </a:lnTo>
                  <a:lnTo>
                    <a:pt x="339" y="243"/>
                  </a:lnTo>
                  <a:close/>
                  <a:moveTo>
                    <a:pt x="552" y="302"/>
                  </a:moveTo>
                  <a:lnTo>
                    <a:pt x="552" y="302"/>
                  </a:lnTo>
                  <a:lnTo>
                    <a:pt x="551" y="304"/>
                  </a:lnTo>
                  <a:lnTo>
                    <a:pt x="551" y="304"/>
                  </a:lnTo>
                  <a:lnTo>
                    <a:pt x="551" y="304"/>
                  </a:lnTo>
                  <a:lnTo>
                    <a:pt x="540" y="295"/>
                  </a:lnTo>
                  <a:lnTo>
                    <a:pt x="528" y="287"/>
                  </a:lnTo>
                  <a:lnTo>
                    <a:pt x="516" y="279"/>
                  </a:lnTo>
                  <a:lnTo>
                    <a:pt x="505" y="270"/>
                  </a:lnTo>
                  <a:lnTo>
                    <a:pt x="505" y="270"/>
                  </a:lnTo>
                  <a:lnTo>
                    <a:pt x="488" y="263"/>
                  </a:lnTo>
                  <a:lnTo>
                    <a:pt x="481" y="258"/>
                  </a:lnTo>
                  <a:lnTo>
                    <a:pt x="475" y="253"/>
                  </a:lnTo>
                  <a:lnTo>
                    <a:pt x="475" y="253"/>
                  </a:lnTo>
                  <a:lnTo>
                    <a:pt x="468" y="252"/>
                  </a:lnTo>
                  <a:lnTo>
                    <a:pt x="462" y="250"/>
                  </a:lnTo>
                  <a:lnTo>
                    <a:pt x="456" y="247"/>
                  </a:lnTo>
                  <a:lnTo>
                    <a:pt x="452" y="246"/>
                  </a:lnTo>
                  <a:lnTo>
                    <a:pt x="452" y="246"/>
                  </a:lnTo>
                  <a:lnTo>
                    <a:pt x="456" y="249"/>
                  </a:lnTo>
                  <a:lnTo>
                    <a:pt x="459" y="253"/>
                  </a:lnTo>
                  <a:lnTo>
                    <a:pt x="459" y="253"/>
                  </a:lnTo>
                  <a:lnTo>
                    <a:pt x="455" y="257"/>
                  </a:lnTo>
                  <a:lnTo>
                    <a:pt x="455" y="257"/>
                  </a:lnTo>
                  <a:lnTo>
                    <a:pt x="446" y="252"/>
                  </a:lnTo>
                  <a:lnTo>
                    <a:pt x="435" y="247"/>
                  </a:lnTo>
                  <a:lnTo>
                    <a:pt x="418" y="237"/>
                  </a:lnTo>
                  <a:lnTo>
                    <a:pt x="418" y="237"/>
                  </a:lnTo>
                  <a:lnTo>
                    <a:pt x="420" y="240"/>
                  </a:lnTo>
                  <a:lnTo>
                    <a:pt x="421" y="243"/>
                  </a:lnTo>
                  <a:lnTo>
                    <a:pt x="427" y="247"/>
                  </a:lnTo>
                  <a:lnTo>
                    <a:pt x="427" y="247"/>
                  </a:lnTo>
                  <a:lnTo>
                    <a:pt x="441" y="253"/>
                  </a:lnTo>
                  <a:lnTo>
                    <a:pt x="456" y="261"/>
                  </a:lnTo>
                  <a:lnTo>
                    <a:pt x="482" y="278"/>
                  </a:lnTo>
                  <a:lnTo>
                    <a:pt x="482" y="278"/>
                  </a:lnTo>
                  <a:lnTo>
                    <a:pt x="487" y="279"/>
                  </a:lnTo>
                  <a:lnTo>
                    <a:pt x="488" y="279"/>
                  </a:lnTo>
                  <a:lnTo>
                    <a:pt x="490" y="279"/>
                  </a:lnTo>
                  <a:lnTo>
                    <a:pt x="490" y="279"/>
                  </a:lnTo>
                  <a:lnTo>
                    <a:pt x="485" y="276"/>
                  </a:lnTo>
                  <a:lnTo>
                    <a:pt x="481" y="273"/>
                  </a:lnTo>
                  <a:lnTo>
                    <a:pt x="478" y="269"/>
                  </a:lnTo>
                  <a:lnTo>
                    <a:pt x="476" y="264"/>
                  </a:lnTo>
                  <a:lnTo>
                    <a:pt x="476" y="264"/>
                  </a:lnTo>
                  <a:lnTo>
                    <a:pt x="478" y="263"/>
                  </a:lnTo>
                  <a:lnTo>
                    <a:pt x="482" y="263"/>
                  </a:lnTo>
                  <a:lnTo>
                    <a:pt x="482" y="263"/>
                  </a:lnTo>
                  <a:lnTo>
                    <a:pt x="510" y="287"/>
                  </a:lnTo>
                  <a:lnTo>
                    <a:pt x="540" y="308"/>
                  </a:lnTo>
                  <a:lnTo>
                    <a:pt x="571" y="330"/>
                  </a:lnTo>
                  <a:lnTo>
                    <a:pt x="603" y="348"/>
                  </a:lnTo>
                  <a:lnTo>
                    <a:pt x="603" y="348"/>
                  </a:lnTo>
                  <a:lnTo>
                    <a:pt x="590" y="337"/>
                  </a:lnTo>
                  <a:lnTo>
                    <a:pt x="577" y="325"/>
                  </a:lnTo>
                  <a:lnTo>
                    <a:pt x="563" y="314"/>
                  </a:lnTo>
                  <a:lnTo>
                    <a:pt x="552" y="302"/>
                  </a:lnTo>
                  <a:lnTo>
                    <a:pt x="552" y="302"/>
                  </a:lnTo>
                  <a:close/>
                  <a:moveTo>
                    <a:pt x="520" y="243"/>
                  </a:moveTo>
                  <a:lnTo>
                    <a:pt x="520" y="243"/>
                  </a:lnTo>
                  <a:lnTo>
                    <a:pt x="525" y="247"/>
                  </a:lnTo>
                  <a:lnTo>
                    <a:pt x="529" y="250"/>
                  </a:lnTo>
                  <a:lnTo>
                    <a:pt x="529" y="250"/>
                  </a:lnTo>
                  <a:lnTo>
                    <a:pt x="561" y="272"/>
                  </a:lnTo>
                  <a:lnTo>
                    <a:pt x="561" y="272"/>
                  </a:lnTo>
                  <a:lnTo>
                    <a:pt x="563" y="273"/>
                  </a:lnTo>
                  <a:lnTo>
                    <a:pt x="566" y="273"/>
                  </a:lnTo>
                  <a:lnTo>
                    <a:pt x="566" y="273"/>
                  </a:lnTo>
                  <a:lnTo>
                    <a:pt x="542" y="257"/>
                  </a:lnTo>
                  <a:lnTo>
                    <a:pt x="516" y="240"/>
                  </a:lnTo>
                  <a:lnTo>
                    <a:pt x="516" y="240"/>
                  </a:lnTo>
                  <a:lnTo>
                    <a:pt x="517" y="243"/>
                  </a:lnTo>
                  <a:lnTo>
                    <a:pt x="520" y="243"/>
                  </a:lnTo>
                  <a:lnTo>
                    <a:pt x="520" y="243"/>
                  </a:lnTo>
                  <a:close/>
                  <a:moveTo>
                    <a:pt x="420" y="247"/>
                  </a:moveTo>
                  <a:lnTo>
                    <a:pt x="420" y="247"/>
                  </a:lnTo>
                  <a:lnTo>
                    <a:pt x="412" y="244"/>
                  </a:lnTo>
                  <a:lnTo>
                    <a:pt x="409" y="243"/>
                  </a:lnTo>
                  <a:lnTo>
                    <a:pt x="406" y="243"/>
                  </a:lnTo>
                  <a:lnTo>
                    <a:pt x="406" y="243"/>
                  </a:lnTo>
                  <a:lnTo>
                    <a:pt x="427" y="260"/>
                  </a:lnTo>
                  <a:lnTo>
                    <a:pt x="438" y="267"/>
                  </a:lnTo>
                  <a:lnTo>
                    <a:pt x="449" y="275"/>
                  </a:lnTo>
                  <a:lnTo>
                    <a:pt x="449" y="275"/>
                  </a:lnTo>
                  <a:lnTo>
                    <a:pt x="420" y="247"/>
                  </a:lnTo>
                  <a:lnTo>
                    <a:pt x="420" y="247"/>
                  </a:lnTo>
                  <a:close/>
                  <a:moveTo>
                    <a:pt x="452" y="246"/>
                  </a:moveTo>
                  <a:lnTo>
                    <a:pt x="452" y="246"/>
                  </a:lnTo>
                  <a:lnTo>
                    <a:pt x="450" y="243"/>
                  </a:lnTo>
                  <a:lnTo>
                    <a:pt x="450" y="243"/>
                  </a:lnTo>
                  <a:lnTo>
                    <a:pt x="447" y="243"/>
                  </a:lnTo>
                  <a:lnTo>
                    <a:pt x="447" y="243"/>
                  </a:lnTo>
                  <a:lnTo>
                    <a:pt x="449" y="246"/>
                  </a:lnTo>
                  <a:lnTo>
                    <a:pt x="450" y="246"/>
                  </a:lnTo>
                  <a:lnTo>
                    <a:pt x="452" y="246"/>
                  </a:lnTo>
                  <a:lnTo>
                    <a:pt x="452" y="246"/>
                  </a:lnTo>
                  <a:close/>
                  <a:moveTo>
                    <a:pt x="484" y="253"/>
                  </a:moveTo>
                  <a:lnTo>
                    <a:pt x="484" y="253"/>
                  </a:lnTo>
                  <a:lnTo>
                    <a:pt x="476" y="249"/>
                  </a:lnTo>
                  <a:lnTo>
                    <a:pt x="473" y="247"/>
                  </a:lnTo>
                  <a:lnTo>
                    <a:pt x="472" y="246"/>
                  </a:lnTo>
                  <a:lnTo>
                    <a:pt x="472" y="246"/>
                  </a:lnTo>
                  <a:lnTo>
                    <a:pt x="478" y="250"/>
                  </a:lnTo>
                  <a:lnTo>
                    <a:pt x="481" y="253"/>
                  </a:lnTo>
                  <a:lnTo>
                    <a:pt x="484" y="253"/>
                  </a:lnTo>
                  <a:lnTo>
                    <a:pt x="484" y="253"/>
                  </a:lnTo>
                  <a:close/>
                  <a:moveTo>
                    <a:pt x="549" y="276"/>
                  </a:moveTo>
                  <a:lnTo>
                    <a:pt x="549" y="276"/>
                  </a:lnTo>
                  <a:lnTo>
                    <a:pt x="534" y="269"/>
                  </a:lnTo>
                  <a:lnTo>
                    <a:pt x="517" y="260"/>
                  </a:lnTo>
                  <a:lnTo>
                    <a:pt x="504" y="252"/>
                  </a:lnTo>
                  <a:lnTo>
                    <a:pt x="488" y="246"/>
                  </a:lnTo>
                  <a:lnTo>
                    <a:pt x="488" y="246"/>
                  </a:lnTo>
                  <a:lnTo>
                    <a:pt x="522" y="270"/>
                  </a:lnTo>
                  <a:lnTo>
                    <a:pt x="557" y="292"/>
                  </a:lnTo>
                  <a:lnTo>
                    <a:pt x="557" y="292"/>
                  </a:lnTo>
                  <a:lnTo>
                    <a:pt x="555" y="289"/>
                  </a:lnTo>
                  <a:lnTo>
                    <a:pt x="557" y="287"/>
                  </a:lnTo>
                  <a:lnTo>
                    <a:pt x="557" y="285"/>
                  </a:lnTo>
                  <a:lnTo>
                    <a:pt x="557" y="284"/>
                  </a:lnTo>
                  <a:lnTo>
                    <a:pt x="557" y="284"/>
                  </a:lnTo>
                  <a:lnTo>
                    <a:pt x="552" y="281"/>
                  </a:lnTo>
                  <a:lnTo>
                    <a:pt x="551" y="279"/>
                  </a:lnTo>
                  <a:lnTo>
                    <a:pt x="549" y="276"/>
                  </a:lnTo>
                  <a:lnTo>
                    <a:pt x="549" y="276"/>
                  </a:lnTo>
                  <a:close/>
                  <a:moveTo>
                    <a:pt x="635" y="264"/>
                  </a:moveTo>
                  <a:lnTo>
                    <a:pt x="635" y="263"/>
                  </a:lnTo>
                  <a:lnTo>
                    <a:pt x="635" y="263"/>
                  </a:lnTo>
                  <a:lnTo>
                    <a:pt x="635" y="261"/>
                  </a:lnTo>
                  <a:lnTo>
                    <a:pt x="635" y="261"/>
                  </a:lnTo>
                  <a:lnTo>
                    <a:pt x="632" y="261"/>
                  </a:lnTo>
                  <a:lnTo>
                    <a:pt x="627" y="260"/>
                  </a:lnTo>
                  <a:lnTo>
                    <a:pt x="621" y="255"/>
                  </a:lnTo>
                  <a:lnTo>
                    <a:pt x="615" y="250"/>
                  </a:lnTo>
                  <a:lnTo>
                    <a:pt x="612" y="247"/>
                  </a:lnTo>
                  <a:lnTo>
                    <a:pt x="609" y="247"/>
                  </a:lnTo>
                  <a:lnTo>
                    <a:pt x="609" y="247"/>
                  </a:lnTo>
                  <a:lnTo>
                    <a:pt x="621" y="257"/>
                  </a:lnTo>
                  <a:lnTo>
                    <a:pt x="627" y="261"/>
                  </a:lnTo>
                  <a:lnTo>
                    <a:pt x="635" y="264"/>
                  </a:lnTo>
                  <a:lnTo>
                    <a:pt x="635" y="264"/>
                  </a:lnTo>
                  <a:close/>
                  <a:moveTo>
                    <a:pt x="238" y="247"/>
                  </a:moveTo>
                  <a:lnTo>
                    <a:pt x="238" y="247"/>
                  </a:lnTo>
                  <a:lnTo>
                    <a:pt x="240" y="250"/>
                  </a:lnTo>
                  <a:lnTo>
                    <a:pt x="241" y="253"/>
                  </a:lnTo>
                  <a:lnTo>
                    <a:pt x="246" y="260"/>
                  </a:lnTo>
                  <a:lnTo>
                    <a:pt x="246" y="260"/>
                  </a:lnTo>
                  <a:lnTo>
                    <a:pt x="260" y="263"/>
                  </a:lnTo>
                  <a:lnTo>
                    <a:pt x="270" y="267"/>
                  </a:lnTo>
                  <a:lnTo>
                    <a:pt x="290" y="278"/>
                  </a:lnTo>
                  <a:lnTo>
                    <a:pt x="290" y="278"/>
                  </a:lnTo>
                  <a:lnTo>
                    <a:pt x="292" y="276"/>
                  </a:lnTo>
                  <a:lnTo>
                    <a:pt x="295" y="276"/>
                  </a:lnTo>
                  <a:lnTo>
                    <a:pt x="299" y="278"/>
                  </a:lnTo>
                  <a:lnTo>
                    <a:pt x="305" y="279"/>
                  </a:lnTo>
                  <a:lnTo>
                    <a:pt x="310" y="279"/>
                  </a:lnTo>
                  <a:lnTo>
                    <a:pt x="310" y="279"/>
                  </a:lnTo>
                  <a:lnTo>
                    <a:pt x="293" y="270"/>
                  </a:lnTo>
                  <a:lnTo>
                    <a:pt x="278" y="258"/>
                  </a:lnTo>
                  <a:lnTo>
                    <a:pt x="269" y="253"/>
                  </a:lnTo>
                  <a:lnTo>
                    <a:pt x="260" y="250"/>
                  </a:lnTo>
                  <a:lnTo>
                    <a:pt x="249" y="247"/>
                  </a:lnTo>
                  <a:lnTo>
                    <a:pt x="238" y="247"/>
                  </a:lnTo>
                  <a:lnTo>
                    <a:pt x="238" y="247"/>
                  </a:lnTo>
                  <a:close/>
                  <a:moveTo>
                    <a:pt x="269" y="250"/>
                  </a:moveTo>
                  <a:lnTo>
                    <a:pt x="269" y="250"/>
                  </a:lnTo>
                  <a:lnTo>
                    <a:pt x="289" y="260"/>
                  </a:lnTo>
                  <a:lnTo>
                    <a:pt x="298" y="264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289" y="255"/>
                  </a:lnTo>
                  <a:lnTo>
                    <a:pt x="279" y="250"/>
                  </a:lnTo>
                  <a:lnTo>
                    <a:pt x="269" y="247"/>
                  </a:lnTo>
                  <a:lnTo>
                    <a:pt x="269" y="247"/>
                  </a:lnTo>
                  <a:lnTo>
                    <a:pt x="269" y="250"/>
                  </a:lnTo>
                  <a:lnTo>
                    <a:pt x="269" y="250"/>
                  </a:lnTo>
                  <a:close/>
                  <a:moveTo>
                    <a:pt x="612" y="281"/>
                  </a:moveTo>
                  <a:lnTo>
                    <a:pt x="612" y="281"/>
                  </a:lnTo>
                  <a:lnTo>
                    <a:pt x="609" y="278"/>
                  </a:lnTo>
                  <a:lnTo>
                    <a:pt x="604" y="275"/>
                  </a:lnTo>
                  <a:lnTo>
                    <a:pt x="601" y="272"/>
                  </a:lnTo>
                  <a:lnTo>
                    <a:pt x="600" y="269"/>
                  </a:lnTo>
                  <a:lnTo>
                    <a:pt x="600" y="269"/>
                  </a:lnTo>
                  <a:lnTo>
                    <a:pt x="592" y="266"/>
                  </a:lnTo>
                  <a:lnTo>
                    <a:pt x="589" y="263"/>
                  </a:lnTo>
                  <a:lnTo>
                    <a:pt x="586" y="258"/>
                  </a:lnTo>
                  <a:lnTo>
                    <a:pt x="586" y="258"/>
                  </a:lnTo>
                  <a:lnTo>
                    <a:pt x="581" y="258"/>
                  </a:lnTo>
                  <a:lnTo>
                    <a:pt x="577" y="253"/>
                  </a:lnTo>
                  <a:lnTo>
                    <a:pt x="574" y="252"/>
                  </a:lnTo>
                  <a:lnTo>
                    <a:pt x="572" y="250"/>
                  </a:lnTo>
                  <a:lnTo>
                    <a:pt x="569" y="250"/>
                  </a:lnTo>
                  <a:lnTo>
                    <a:pt x="569" y="250"/>
                  </a:lnTo>
                  <a:lnTo>
                    <a:pt x="589" y="267"/>
                  </a:lnTo>
                  <a:lnTo>
                    <a:pt x="600" y="275"/>
                  </a:lnTo>
                  <a:lnTo>
                    <a:pt x="606" y="278"/>
                  </a:lnTo>
                  <a:lnTo>
                    <a:pt x="612" y="281"/>
                  </a:lnTo>
                  <a:lnTo>
                    <a:pt x="612" y="281"/>
                  </a:lnTo>
                  <a:close/>
                  <a:moveTo>
                    <a:pt x="461" y="304"/>
                  </a:moveTo>
                  <a:lnTo>
                    <a:pt x="461" y="304"/>
                  </a:lnTo>
                  <a:lnTo>
                    <a:pt x="450" y="293"/>
                  </a:lnTo>
                  <a:lnTo>
                    <a:pt x="444" y="287"/>
                  </a:lnTo>
                  <a:lnTo>
                    <a:pt x="436" y="284"/>
                  </a:lnTo>
                  <a:lnTo>
                    <a:pt x="436" y="284"/>
                  </a:lnTo>
                  <a:lnTo>
                    <a:pt x="436" y="281"/>
                  </a:lnTo>
                  <a:lnTo>
                    <a:pt x="436" y="281"/>
                  </a:lnTo>
                  <a:lnTo>
                    <a:pt x="424" y="276"/>
                  </a:lnTo>
                  <a:lnTo>
                    <a:pt x="414" y="270"/>
                  </a:lnTo>
                  <a:lnTo>
                    <a:pt x="404" y="264"/>
                  </a:lnTo>
                  <a:lnTo>
                    <a:pt x="392" y="260"/>
                  </a:lnTo>
                  <a:lnTo>
                    <a:pt x="392" y="260"/>
                  </a:lnTo>
                  <a:lnTo>
                    <a:pt x="394" y="258"/>
                  </a:lnTo>
                  <a:lnTo>
                    <a:pt x="392" y="258"/>
                  </a:lnTo>
                  <a:lnTo>
                    <a:pt x="392" y="258"/>
                  </a:lnTo>
                  <a:lnTo>
                    <a:pt x="392" y="257"/>
                  </a:lnTo>
                  <a:lnTo>
                    <a:pt x="392" y="257"/>
                  </a:lnTo>
                  <a:lnTo>
                    <a:pt x="388" y="257"/>
                  </a:lnTo>
                  <a:lnTo>
                    <a:pt x="383" y="253"/>
                  </a:lnTo>
                  <a:lnTo>
                    <a:pt x="380" y="252"/>
                  </a:lnTo>
                  <a:lnTo>
                    <a:pt x="377" y="252"/>
                  </a:lnTo>
                  <a:lnTo>
                    <a:pt x="377" y="252"/>
                  </a:lnTo>
                  <a:lnTo>
                    <a:pt x="420" y="278"/>
                  </a:lnTo>
                  <a:lnTo>
                    <a:pt x="461" y="304"/>
                  </a:lnTo>
                  <a:lnTo>
                    <a:pt x="461" y="304"/>
                  </a:lnTo>
                  <a:close/>
                  <a:moveTo>
                    <a:pt x="525" y="252"/>
                  </a:moveTo>
                  <a:lnTo>
                    <a:pt x="525" y="252"/>
                  </a:lnTo>
                  <a:lnTo>
                    <a:pt x="534" y="260"/>
                  </a:lnTo>
                  <a:lnTo>
                    <a:pt x="543" y="267"/>
                  </a:lnTo>
                  <a:lnTo>
                    <a:pt x="554" y="275"/>
                  </a:lnTo>
                  <a:lnTo>
                    <a:pt x="565" y="279"/>
                  </a:lnTo>
                  <a:lnTo>
                    <a:pt x="565" y="279"/>
                  </a:lnTo>
                  <a:lnTo>
                    <a:pt x="545" y="264"/>
                  </a:lnTo>
                  <a:lnTo>
                    <a:pt x="534" y="258"/>
                  </a:lnTo>
                  <a:lnTo>
                    <a:pt x="525" y="252"/>
                  </a:lnTo>
                  <a:lnTo>
                    <a:pt x="525" y="252"/>
                  </a:lnTo>
                  <a:close/>
                  <a:moveTo>
                    <a:pt x="593" y="257"/>
                  </a:moveTo>
                  <a:lnTo>
                    <a:pt x="593" y="257"/>
                  </a:lnTo>
                  <a:lnTo>
                    <a:pt x="592" y="253"/>
                  </a:lnTo>
                  <a:lnTo>
                    <a:pt x="587" y="253"/>
                  </a:lnTo>
                  <a:lnTo>
                    <a:pt x="587" y="253"/>
                  </a:lnTo>
                  <a:lnTo>
                    <a:pt x="589" y="255"/>
                  </a:lnTo>
                  <a:lnTo>
                    <a:pt x="590" y="255"/>
                  </a:lnTo>
                  <a:lnTo>
                    <a:pt x="593" y="257"/>
                  </a:lnTo>
                  <a:lnTo>
                    <a:pt x="593" y="257"/>
                  </a:lnTo>
                  <a:close/>
                  <a:moveTo>
                    <a:pt x="656" y="328"/>
                  </a:moveTo>
                  <a:lnTo>
                    <a:pt x="656" y="328"/>
                  </a:lnTo>
                  <a:lnTo>
                    <a:pt x="645" y="318"/>
                  </a:lnTo>
                  <a:lnTo>
                    <a:pt x="639" y="313"/>
                  </a:lnTo>
                  <a:lnTo>
                    <a:pt x="635" y="310"/>
                  </a:lnTo>
                  <a:lnTo>
                    <a:pt x="635" y="310"/>
                  </a:lnTo>
                  <a:lnTo>
                    <a:pt x="633" y="307"/>
                  </a:lnTo>
                  <a:lnTo>
                    <a:pt x="633" y="307"/>
                  </a:lnTo>
                  <a:lnTo>
                    <a:pt x="627" y="304"/>
                  </a:lnTo>
                  <a:lnTo>
                    <a:pt x="624" y="299"/>
                  </a:lnTo>
                  <a:lnTo>
                    <a:pt x="624" y="299"/>
                  </a:lnTo>
                  <a:lnTo>
                    <a:pt x="600" y="284"/>
                  </a:lnTo>
                  <a:lnTo>
                    <a:pt x="587" y="278"/>
                  </a:lnTo>
                  <a:lnTo>
                    <a:pt x="575" y="272"/>
                  </a:lnTo>
                  <a:lnTo>
                    <a:pt x="575" y="272"/>
                  </a:lnTo>
                  <a:lnTo>
                    <a:pt x="569" y="266"/>
                  </a:lnTo>
                  <a:lnTo>
                    <a:pt x="563" y="261"/>
                  </a:lnTo>
                  <a:lnTo>
                    <a:pt x="549" y="255"/>
                  </a:lnTo>
                  <a:lnTo>
                    <a:pt x="549" y="255"/>
                  </a:lnTo>
                  <a:lnTo>
                    <a:pt x="558" y="263"/>
                  </a:lnTo>
                  <a:lnTo>
                    <a:pt x="569" y="270"/>
                  </a:lnTo>
                  <a:lnTo>
                    <a:pt x="590" y="285"/>
                  </a:lnTo>
                  <a:lnTo>
                    <a:pt x="590" y="285"/>
                  </a:lnTo>
                  <a:lnTo>
                    <a:pt x="615" y="305"/>
                  </a:lnTo>
                  <a:lnTo>
                    <a:pt x="627" y="316"/>
                  </a:lnTo>
                  <a:lnTo>
                    <a:pt x="641" y="324"/>
                  </a:lnTo>
                  <a:lnTo>
                    <a:pt x="641" y="324"/>
                  </a:lnTo>
                  <a:lnTo>
                    <a:pt x="642" y="327"/>
                  </a:lnTo>
                  <a:lnTo>
                    <a:pt x="644" y="328"/>
                  </a:lnTo>
                  <a:lnTo>
                    <a:pt x="644" y="328"/>
                  </a:lnTo>
                  <a:lnTo>
                    <a:pt x="651" y="331"/>
                  </a:lnTo>
                  <a:lnTo>
                    <a:pt x="658" y="336"/>
                  </a:lnTo>
                  <a:lnTo>
                    <a:pt x="664" y="339"/>
                  </a:lnTo>
                  <a:lnTo>
                    <a:pt x="670" y="340"/>
                  </a:lnTo>
                  <a:lnTo>
                    <a:pt x="670" y="340"/>
                  </a:lnTo>
                  <a:lnTo>
                    <a:pt x="668" y="336"/>
                  </a:lnTo>
                  <a:lnTo>
                    <a:pt x="665" y="333"/>
                  </a:lnTo>
                  <a:lnTo>
                    <a:pt x="656" y="328"/>
                  </a:lnTo>
                  <a:lnTo>
                    <a:pt x="656" y="328"/>
                  </a:lnTo>
                  <a:close/>
                  <a:moveTo>
                    <a:pt x="673" y="260"/>
                  </a:moveTo>
                  <a:lnTo>
                    <a:pt x="673" y="260"/>
                  </a:lnTo>
                  <a:lnTo>
                    <a:pt x="670" y="258"/>
                  </a:lnTo>
                  <a:lnTo>
                    <a:pt x="670" y="257"/>
                  </a:lnTo>
                  <a:lnTo>
                    <a:pt x="668" y="257"/>
                  </a:lnTo>
                  <a:lnTo>
                    <a:pt x="668" y="257"/>
                  </a:lnTo>
                  <a:lnTo>
                    <a:pt x="670" y="260"/>
                  </a:lnTo>
                  <a:lnTo>
                    <a:pt x="671" y="260"/>
                  </a:lnTo>
                  <a:lnTo>
                    <a:pt x="673" y="260"/>
                  </a:lnTo>
                  <a:lnTo>
                    <a:pt x="673" y="260"/>
                  </a:lnTo>
                  <a:close/>
                  <a:moveTo>
                    <a:pt x="723" y="263"/>
                  </a:moveTo>
                  <a:lnTo>
                    <a:pt x="723" y="263"/>
                  </a:lnTo>
                  <a:lnTo>
                    <a:pt x="741" y="276"/>
                  </a:lnTo>
                  <a:lnTo>
                    <a:pt x="741" y="276"/>
                  </a:lnTo>
                  <a:lnTo>
                    <a:pt x="737" y="266"/>
                  </a:lnTo>
                  <a:lnTo>
                    <a:pt x="731" y="257"/>
                  </a:lnTo>
                  <a:lnTo>
                    <a:pt x="731" y="257"/>
                  </a:lnTo>
                  <a:lnTo>
                    <a:pt x="728" y="260"/>
                  </a:lnTo>
                  <a:lnTo>
                    <a:pt x="723" y="263"/>
                  </a:lnTo>
                  <a:lnTo>
                    <a:pt x="723" y="263"/>
                  </a:lnTo>
                  <a:close/>
                  <a:moveTo>
                    <a:pt x="598" y="261"/>
                  </a:moveTo>
                  <a:lnTo>
                    <a:pt x="598" y="261"/>
                  </a:lnTo>
                  <a:lnTo>
                    <a:pt x="601" y="261"/>
                  </a:lnTo>
                  <a:lnTo>
                    <a:pt x="603" y="260"/>
                  </a:lnTo>
                  <a:lnTo>
                    <a:pt x="603" y="260"/>
                  </a:lnTo>
                  <a:lnTo>
                    <a:pt x="600" y="258"/>
                  </a:lnTo>
                  <a:lnTo>
                    <a:pt x="598" y="258"/>
                  </a:lnTo>
                  <a:lnTo>
                    <a:pt x="597" y="258"/>
                  </a:lnTo>
                  <a:lnTo>
                    <a:pt x="597" y="258"/>
                  </a:lnTo>
                  <a:lnTo>
                    <a:pt x="598" y="260"/>
                  </a:lnTo>
                  <a:lnTo>
                    <a:pt x="598" y="261"/>
                  </a:lnTo>
                  <a:lnTo>
                    <a:pt x="598" y="261"/>
                  </a:lnTo>
                  <a:close/>
                  <a:moveTo>
                    <a:pt x="520" y="302"/>
                  </a:moveTo>
                  <a:lnTo>
                    <a:pt x="520" y="302"/>
                  </a:lnTo>
                  <a:lnTo>
                    <a:pt x="510" y="298"/>
                  </a:lnTo>
                  <a:lnTo>
                    <a:pt x="500" y="292"/>
                  </a:lnTo>
                  <a:lnTo>
                    <a:pt x="490" y="285"/>
                  </a:lnTo>
                  <a:lnTo>
                    <a:pt x="478" y="281"/>
                  </a:lnTo>
                  <a:lnTo>
                    <a:pt x="478" y="281"/>
                  </a:lnTo>
                  <a:lnTo>
                    <a:pt x="478" y="278"/>
                  </a:lnTo>
                  <a:lnTo>
                    <a:pt x="478" y="278"/>
                  </a:lnTo>
                  <a:lnTo>
                    <a:pt x="468" y="273"/>
                  </a:lnTo>
                  <a:lnTo>
                    <a:pt x="459" y="269"/>
                  </a:lnTo>
                  <a:lnTo>
                    <a:pt x="450" y="263"/>
                  </a:lnTo>
                  <a:lnTo>
                    <a:pt x="439" y="260"/>
                  </a:lnTo>
                  <a:lnTo>
                    <a:pt x="439" y="260"/>
                  </a:lnTo>
                  <a:lnTo>
                    <a:pt x="459" y="278"/>
                  </a:lnTo>
                  <a:lnTo>
                    <a:pt x="470" y="287"/>
                  </a:lnTo>
                  <a:lnTo>
                    <a:pt x="482" y="293"/>
                  </a:lnTo>
                  <a:lnTo>
                    <a:pt x="482" y="293"/>
                  </a:lnTo>
                  <a:lnTo>
                    <a:pt x="482" y="292"/>
                  </a:lnTo>
                  <a:lnTo>
                    <a:pt x="484" y="290"/>
                  </a:lnTo>
                  <a:lnTo>
                    <a:pt x="487" y="289"/>
                  </a:lnTo>
                  <a:lnTo>
                    <a:pt x="487" y="289"/>
                  </a:lnTo>
                  <a:lnTo>
                    <a:pt x="493" y="293"/>
                  </a:lnTo>
                  <a:lnTo>
                    <a:pt x="499" y="299"/>
                  </a:lnTo>
                  <a:lnTo>
                    <a:pt x="499" y="299"/>
                  </a:lnTo>
                  <a:lnTo>
                    <a:pt x="526" y="318"/>
                  </a:lnTo>
                  <a:lnTo>
                    <a:pt x="555" y="336"/>
                  </a:lnTo>
                  <a:lnTo>
                    <a:pt x="555" y="336"/>
                  </a:lnTo>
                  <a:lnTo>
                    <a:pt x="560" y="339"/>
                  </a:lnTo>
                  <a:lnTo>
                    <a:pt x="566" y="340"/>
                  </a:lnTo>
                  <a:lnTo>
                    <a:pt x="566" y="340"/>
                  </a:lnTo>
                  <a:lnTo>
                    <a:pt x="561" y="334"/>
                  </a:lnTo>
                  <a:lnTo>
                    <a:pt x="557" y="330"/>
                  </a:lnTo>
                  <a:lnTo>
                    <a:pt x="545" y="321"/>
                  </a:lnTo>
                  <a:lnTo>
                    <a:pt x="531" y="311"/>
                  </a:lnTo>
                  <a:lnTo>
                    <a:pt x="520" y="302"/>
                  </a:lnTo>
                  <a:lnTo>
                    <a:pt x="520" y="302"/>
                  </a:lnTo>
                  <a:close/>
                  <a:moveTo>
                    <a:pt x="418" y="266"/>
                  </a:moveTo>
                  <a:lnTo>
                    <a:pt x="418" y="266"/>
                  </a:lnTo>
                  <a:lnTo>
                    <a:pt x="417" y="264"/>
                  </a:lnTo>
                  <a:lnTo>
                    <a:pt x="415" y="263"/>
                  </a:lnTo>
                  <a:lnTo>
                    <a:pt x="412" y="263"/>
                  </a:lnTo>
                  <a:lnTo>
                    <a:pt x="409" y="261"/>
                  </a:lnTo>
                  <a:lnTo>
                    <a:pt x="409" y="261"/>
                  </a:lnTo>
                  <a:lnTo>
                    <a:pt x="411" y="263"/>
                  </a:lnTo>
                  <a:lnTo>
                    <a:pt x="414" y="264"/>
                  </a:lnTo>
                  <a:lnTo>
                    <a:pt x="418" y="266"/>
                  </a:lnTo>
                  <a:lnTo>
                    <a:pt x="418" y="266"/>
                  </a:lnTo>
                  <a:close/>
                  <a:moveTo>
                    <a:pt x="616" y="269"/>
                  </a:moveTo>
                  <a:lnTo>
                    <a:pt x="616" y="269"/>
                  </a:lnTo>
                  <a:lnTo>
                    <a:pt x="612" y="266"/>
                  </a:lnTo>
                  <a:lnTo>
                    <a:pt x="609" y="264"/>
                  </a:lnTo>
                  <a:lnTo>
                    <a:pt x="607" y="264"/>
                  </a:lnTo>
                  <a:lnTo>
                    <a:pt x="607" y="264"/>
                  </a:lnTo>
                  <a:lnTo>
                    <a:pt x="616" y="269"/>
                  </a:lnTo>
                  <a:lnTo>
                    <a:pt x="616" y="269"/>
                  </a:lnTo>
                  <a:close/>
                  <a:moveTo>
                    <a:pt x="755" y="290"/>
                  </a:moveTo>
                  <a:lnTo>
                    <a:pt x="755" y="290"/>
                  </a:lnTo>
                  <a:lnTo>
                    <a:pt x="755" y="289"/>
                  </a:lnTo>
                  <a:lnTo>
                    <a:pt x="755" y="289"/>
                  </a:lnTo>
                  <a:lnTo>
                    <a:pt x="758" y="290"/>
                  </a:lnTo>
                  <a:lnTo>
                    <a:pt x="760" y="292"/>
                  </a:lnTo>
                  <a:lnTo>
                    <a:pt x="763" y="292"/>
                  </a:lnTo>
                  <a:lnTo>
                    <a:pt x="763" y="292"/>
                  </a:lnTo>
                  <a:lnTo>
                    <a:pt x="757" y="282"/>
                  </a:lnTo>
                  <a:lnTo>
                    <a:pt x="754" y="278"/>
                  </a:lnTo>
                  <a:lnTo>
                    <a:pt x="752" y="273"/>
                  </a:lnTo>
                  <a:lnTo>
                    <a:pt x="752" y="273"/>
                  </a:lnTo>
                  <a:lnTo>
                    <a:pt x="749" y="272"/>
                  </a:lnTo>
                  <a:lnTo>
                    <a:pt x="747" y="269"/>
                  </a:lnTo>
                  <a:lnTo>
                    <a:pt x="746" y="266"/>
                  </a:lnTo>
                  <a:lnTo>
                    <a:pt x="743" y="264"/>
                  </a:lnTo>
                  <a:lnTo>
                    <a:pt x="743" y="264"/>
                  </a:lnTo>
                  <a:lnTo>
                    <a:pt x="749" y="279"/>
                  </a:lnTo>
                  <a:lnTo>
                    <a:pt x="752" y="285"/>
                  </a:lnTo>
                  <a:lnTo>
                    <a:pt x="755" y="290"/>
                  </a:lnTo>
                  <a:lnTo>
                    <a:pt x="755" y="290"/>
                  </a:lnTo>
                  <a:close/>
                  <a:moveTo>
                    <a:pt x="211" y="270"/>
                  </a:moveTo>
                  <a:lnTo>
                    <a:pt x="211" y="270"/>
                  </a:lnTo>
                  <a:lnTo>
                    <a:pt x="212" y="272"/>
                  </a:lnTo>
                  <a:lnTo>
                    <a:pt x="214" y="272"/>
                  </a:lnTo>
                  <a:lnTo>
                    <a:pt x="215" y="273"/>
                  </a:lnTo>
                  <a:lnTo>
                    <a:pt x="218" y="273"/>
                  </a:lnTo>
                  <a:lnTo>
                    <a:pt x="218" y="273"/>
                  </a:lnTo>
                  <a:lnTo>
                    <a:pt x="218" y="272"/>
                  </a:lnTo>
                  <a:lnTo>
                    <a:pt x="220" y="270"/>
                  </a:lnTo>
                  <a:lnTo>
                    <a:pt x="221" y="270"/>
                  </a:lnTo>
                  <a:lnTo>
                    <a:pt x="221" y="270"/>
                  </a:lnTo>
                  <a:lnTo>
                    <a:pt x="220" y="269"/>
                  </a:lnTo>
                  <a:lnTo>
                    <a:pt x="218" y="267"/>
                  </a:lnTo>
                  <a:lnTo>
                    <a:pt x="214" y="266"/>
                  </a:lnTo>
                  <a:lnTo>
                    <a:pt x="211" y="267"/>
                  </a:lnTo>
                  <a:lnTo>
                    <a:pt x="211" y="269"/>
                  </a:lnTo>
                  <a:lnTo>
                    <a:pt x="211" y="270"/>
                  </a:lnTo>
                  <a:lnTo>
                    <a:pt x="211" y="270"/>
                  </a:lnTo>
                  <a:close/>
                  <a:moveTo>
                    <a:pt x="426" y="272"/>
                  </a:moveTo>
                  <a:lnTo>
                    <a:pt x="426" y="272"/>
                  </a:lnTo>
                  <a:lnTo>
                    <a:pt x="433" y="275"/>
                  </a:lnTo>
                  <a:lnTo>
                    <a:pt x="441" y="279"/>
                  </a:lnTo>
                  <a:lnTo>
                    <a:pt x="449" y="285"/>
                  </a:lnTo>
                  <a:lnTo>
                    <a:pt x="456" y="289"/>
                  </a:lnTo>
                  <a:lnTo>
                    <a:pt x="456" y="289"/>
                  </a:lnTo>
                  <a:lnTo>
                    <a:pt x="439" y="275"/>
                  </a:lnTo>
                  <a:lnTo>
                    <a:pt x="430" y="270"/>
                  </a:lnTo>
                  <a:lnTo>
                    <a:pt x="420" y="266"/>
                  </a:lnTo>
                  <a:lnTo>
                    <a:pt x="420" y="266"/>
                  </a:lnTo>
                  <a:lnTo>
                    <a:pt x="421" y="267"/>
                  </a:lnTo>
                  <a:lnTo>
                    <a:pt x="421" y="269"/>
                  </a:lnTo>
                  <a:lnTo>
                    <a:pt x="421" y="269"/>
                  </a:lnTo>
                  <a:lnTo>
                    <a:pt x="423" y="269"/>
                  </a:lnTo>
                  <a:lnTo>
                    <a:pt x="424" y="270"/>
                  </a:lnTo>
                  <a:lnTo>
                    <a:pt x="424" y="270"/>
                  </a:lnTo>
                  <a:lnTo>
                    <a:pt x="426" y="269"/>
                  </a:lnTo>
                  <a:lnTo>
                    <a:pt x="426" y="269"/>
                  </a:lnTo>
                  <a:lnTo>
                    <a:pt x="426" y="270"/>
                  </a:lnTo>
                  <a:lnTo>
                    <a:pt x="426" y="272"/>
                  </a:lnTo>
                  <a:lnTo>
                    <a:pt x="426" y="272"/>
                  </a:lnTo>
                  <a:close/>
                  <a:moveTo>
                    <a:pt x="249" y="281"/>
                  </a:moveTo>
                  <a:lnTo>
                    <a:pt x="249" y="281"/>
                  </a:lnTo>
                  <a:lnTo>
                    <a:pt x="246" y="276"/>
                  </a:lnTo>
                  <a:lnTo>
                    <a:pt x="241" y="272"/>
                  </a:lnTo>
                  <a:lnTo>
                    <a:pt x="235" y="269"/>
                  </a:lnTo>
                  <a:lnTo>
                    <a:pt x="229" y="267"/>
                  </a:lnTo>
                  <a:lnTo>
                    <a:pt x="229" y="267"/>
                  </a:lnTo>
                  <a:lnTo>
                    <a:pt x="249" y="281"/>
                  </a:lnTo>
                  <a:lnTo>
                    <a:pt x="249" y="281"/>
                  </a:lnTo>
                  <a:close/>
                  <a:moveTo>
                    <a:pt x="327" y="313"/>
                  </a:moveTo>
                  <a:lnTo>
                    <a:pt x="327" y="313"/>
                  </a:lnTo>
                  <a:lnTo>
                    <a:pt x="330" y="313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0" y="311"/>
                  </a:lnTo>
                  <a:lnTo>
                    <a:pt x="327" y="310"/>
                  </a:lnTo>
                  <a:lnTo>
                    <a:pt x="324" y="307"/>
                  </a:lnTo>
                  <a:lnTo>
                    <a:pt x="322" y="304"/>
                  </a:lnTo>
                  <a:lnTo>
                    <a:pt x="322" y="304"/>
                  </a:lnTo>
                  <a:lnTo>
                    <a:pt x="311" y="298"/>
                  </a:lnTo>
                  <a:lnTo>
                    <a:pt x="304" y="295"/>
                  </a:lnTo>
                  <a:lnTo>
                    <a:pt x="298" y="293"/>
                  </a:lnTo>
                  <a:lnTo>
                    <a:pt x="298" y="293"/>
                  </a:lnTo>
                  <a:lnTo>
                    <a:pt x="298" y="289"/>
                  </a:lnTo>
                  <a:lnTo>
                    <a:pt x="298" y="289"/>
                  </a:lnTo>
                  <a:lnTo>
                    <a:pt x="279" y="276"/>
                  </a:lnTo>
                  <a:lnTo>
                    <a:pt x="270" y="272"/>
                  </a:lnTo>
                  <a:lnTo>
                    <a:pt x="264" y="270"/>
                  </a:lnTo>
                  <a:lnTo>
                    <a:pt x="258" y="269"/>
                  </a:lnTo>
                  <a:lnTo>
                    <a:pt x="258" y="269"/>
                  </a:lnTo>
                  <a:lnTo>
                    <a:pt x="266" y="275"/>
                  </a:lnTo>
                  <a:lnTo>
                    <a:pt x="273" y="281"/>
                  </a:lnTo>
                  <a:lnTo>
                    <a:pt x="290" y="292"/>
                  </a:lnTo>
                  <a:lnTo>
                    <a:pt x="308" y="302"/>
                  </a:lnTo>
                  <a:lnTo>
                    <a:pt x="327" y="313"/>
                  </a:lnTo>
                  <a:lnTo>
                    <a:pt x="327" y="313"/>
                  </a:lnTo>
                  <a:close/>
                  <a:moveTo>
                    <a:pt x="627" y="273"/>
                  </a:moveTo>
                  <a:lnTo>
                    <a:pt x="627" y="273"/>
                  </a:lnTo>
                  <a:lnTo>
                    <a:pt x="621" y="272"/>
                  </a:lnTo>
                  <a:lnTo>
                    <a:pt x="619" y="270"/>
                  </a:lnTo>
                  <a:lnTo>
                    <a:pt x="618" y="270"/>
                  </a:lnTo>
                  <a:lnTo>
                    <a:pt x="618" y="270"/>
                  </a:lnTo>
                  <a:lnTo>
                    <a:pt x="622" y="273"/>
                  </a:lnTo>
                  <a:lnTo>
                    <a:pt x="624" y="273"/>
                  </a:lnTo>
                  <a:lnTo>
                    <a:pt x="627" y="273"/>
                  </a:lnTo>
                  <a:lnTo>
                    <a:pt x="627" y="273"/>
                  </a:lnTo>
                  <a:close/>
                  <a:moveTo>
                    <a:pt x="177" y="284"/>
                  </a:moveTo>
                  <a:lnTo>
                    <a:pt x="177" y="284"/>
                  </a:lnTo>
                  <a:lnTo>
                    <a:pt x="180" y="282"/>
                  </a:lnTo>
                  <a:lnTo>
                    <a:pt x="182" y="278"/>
                  </a:lnTo>
                  <a:lnTo>
                    <a:pt x="183" y="275"/>
                  </a:lnTo>
                  <a:lnTo>
                    <a:pt x="186" y="272"/>
                  </a:lnTo>
                  <a:lnTo>
                    <a:pt x="186" y="272"/>
                  </a:lnTo>
                  <a:lnTo>
                    <a:pt x="185" y="270"/>
                  </a:lnTo>
                  <a:lnTo>
                    <a:pt x="183" y="270"/>
                  </a:lnTo>
                  <a:lnTo>
                    <a:pt x="183" y="270"/>
                  </a:lnTo>
                  <a:lnTo>
                    <a:pt x="180" y="276"/>
                  </a:lnTo>
                  <a:lnTo>
                    <a:pt x="177" y="284"/>
                  </a:lnTo>
                  <a:lnTo>
                    <a:pt x="177" y="284"/>
                  </a:lnTo>
                  <a:close/>
                  <a:moveTo>
                    <a:pt x="612" y="273"/>
                  </a:moveTo>
                  <a:lnTo>
                    <a:pt x="612" y="273"/>
                  </a:lnTo>
                  <a:lnTo>
                    <a:pt x="610" y="272"/>
                  </a:lnTo>
                  <a:lnTo>
                    <a:pt x="610" y="272"/>
                  </a:lnTo>
                  <a:lnTo>
                    <a:pt x="607" y="270"/>
                  </a:lnTo>
                  <a:lnTo>
                    <a:pt x="607" y="270"/>
                  </a:lnTo>
                  <a:lnTo>
                    <a:pt x="607" y="272"/>
                  </a:lnTo>
                  <a:lnTo>
                    <a:pt x="609" y="272"/>
                  </a:lnTo>
                  <a:lnTo>
                    <a:pt x="612" y="273"/>
                  </a:lnTo>
                  <a:lnTo>
                    <a:pt x="612" y="273"/>
                  </a:lnTo>
                  <a:close/>
                  <a:moveTo>
                    <a:pt x="289" y="318"/>
                  </a:moveTo>
                  <a:lnTo>
                    <a:pt x="289" y="318"/>
                  </a:lnTo>
                  <a:lnTo>
                    <a:pt x="275" y="304"/>
                  </a:lnTo>
                  <a:lnTo>
                    <a:pt x="258" y="292"/>
                  </a:lnTo>
                  <a:lnTo>
                    <a:pt x="243" y="281"/>
                  </a:lnTo>
                  <a:lnTo>
                    <a:pt x="223" y="270"/>
                  </a:lnTo>
                  <a:lnTo>
                    <a:pt x="223" y="270"/>
                  </a:lnTo>
                  <a:lnTo>
                    <a:pt x="223" y="273"/>
                  </a:lnTo>
                  <a:lnTo>
                    <a:pt x="221" y="276"/>
                  </a:lnTo>
                  <a:lnTo>
                    <a:pt x="221" y="276"/>
                  </a:lnTo>
                  <a:lnTo>
                    <a:pt x="255" y="298"/>
                  </a:lnTo>
                  <a:lnTo>
                    <a:pt x="272" y="308"/>
                  </a:lnTo>
                  <a:lnTo>
                    <a:pt x="289" y="318"/>
                  </a:lnTo>
                  <a:lnTo>
                    <a:pt x="289" y="318"/>
                  </a:lnTo>
                  <a:close/>
                  <a:moveTo>
                    <a:pt x="639" y="296"/>
                  </a:moveTo>
                  <a:lnTo>
                    <a:pt x="639" y="296"/>
                  </a:lnTo>
                  <a:lnTo>
                    <a:pt x="676" y="319"/>
                  </a:lnTo>
                  <a:lnTo>
                    <a:pt x="676" y="319"/>
                  </a:lnTo>
                  <a:lnTo>
                    <a:pt x="674" y="314"/>
                  </a:lnTo>
                  <a:lnTo>
                    <a:pt x="670" y="311"/>
                  </a:lnTo>
                  <a:lnTo>
                    <a:pt x="667" y="308"/>
                  </a:lnTo>
                  <a:lnTo>
                    <a:pt x="667" y="307"/>
                  </a:lnTo>
                  <a:lnTo>
                    <a:pt x="667" y="304"/>
                  </a:lnTo>
                  <a:lnTo>
                    <a:pt x="667" y="304"/>
                  </a:lnTo>
                  <a:lnTo>
                    <a:pt x="659" y="302"/>
                  </a:lnTo>
                  <a:lnTo>
                    <a:pt x="659" y="302"/>
                  </a:lnTo>
                  <a:lnTo>
                    <a:pt x="654" y="298"/>
                  </a:lnTo>
                  <a:lnTo>
                    <a:pt x="650" y="293"/>
                  </a:lnTo>
                  <a:lnTo>
                    <a:pt x="638" y="287"/>
                  </a:lnTo>
                  <a:lnTo>
                    <a:pt x="625" y="279"/>
                  </a:lnTo>
                  <a:lnTo>
                    <a:pt x="613" y="273"/>
                  </a:lnTo>
                  <a:lnTo>
                    <a:pt x="613" y="273"/>
                  </a:lnTo>
                  <a:lnTo>
                    <a:pt x="618" y="279"/>
                  </a:lnTo>
                  <a:lnTo>
                    <a:pt x="625" y="285"/>
                  </a:lnTo>
                  <a:lnTo>
                    <a:pt x="632" y="290"/>
                  </a:lnTo>
                  <a:lnTo>
                    <a:pt x="639" y="296"/>
                  </a:lnTo>
                  <a:lnTo>
                    <a:pt x="639" y="296"/>
                  </a:lnTo>
                  <a:close/>
                  <a:moveTo>
                    <a:pt x="185" y="285"/>
                  </a:moveTo>
                  <a:lnTo>
                    <a:pt x="185" y="285"/>
                  </a:lnTo>
                  <a:lnTo>
                    <a:pt x="188" y="285"/>
                  </a:lnTo>
                  <a:lnTo>
                    <a:pt x="191" y="284"/>
                  </a:lnTo>
                  <a:lnTo>
                    <a:pt x="192" y="281"/>
                  </a:lnTo>
                  <a:lnTo>
                    <a:pt x="192" y="278"/>
                  </a:lnTo>
                  <a:lnTo>
                    <a:pt x="192" y="278"/>
                  </a:lnTo>
                  <a:lnTo>
                    <a:pt x="191" y="276"/>
                  </a:lnTo>
                  <a:lnTo>
                    <a:pt x="189" y="276"/>
                  </a:lnTo>
                  <a:lnTo>
                    <a:pt x="189" y="276"/>
                  </a:lnTo>
                  <a:lnTo>
                    <a:pt x="188" y="281"/>
                  </a:lnTo>
                  <a:lnTo>
                    <a:pt x="185" y="285"/>
                  </a:lnTo>
                  <a:lnTo>
                    <a:pt x="185" y="285"/>
                  </a:lnTo>
                  <a:close/>
                  <a:moveTo>
                    <a:pt x="580" y="285"/>
                  </a:moveTo>
                  <a:lnTo>
                    <a:pt x="580" y="285"/>
                  </a:lnTo>
                  <a:lnTo>
                    <a:pt x="580" y="282"/>
                  </a:lnTo>
                  <a:lnTo>
                    <a:pt x="580" y="282"/>
                  </a:lnTo>
                  <a:lnTo>
                    <a:pt x="577" y="282"/>
                  </a:lnTo>
                  <a:lnTo>
                    <a:pt x="575" y="281"/>
                  </a:lnTo>
                  <a:lnTo>
                    <a:pt x="574" y="279"/>
                  </a:lnTo>
                  <a:lnTo>
                    <a:pt x="571" y="279"/>
                  </a:lnTo>
                  <a:lnTo>
                    <a:pt x="571" y="279"/>
                  </a:lnTo>
                  <a:lnTo>
                    <a:pt x="580" y="285"/>
                  </a:lnTo>
                  <a:lnTo>
                    <a:pt x="580" y="285"/>
                  </a:lnTo>
                  <a:close/>
                  <a:moveTo>
                    <a:pt x="308" y="316"/>
                  </a:moveTo>
                  <a:lnTo>
                    <a:pt x="308" y="316"/>
                  </a:lnTo>
                  <a:lnTo>
                    <a:pt x="298" y="305"/>
                  </a:lnTo>
                  <a:lnTo>
                    <a:pt x="285" y="296"/>
                  </a:lnTo>
                  <a:lnTo>
                    <a:pt x="261" y="281"/>
                  </a:lnTo>
                  <a:lnTo>
                    <a:pt x="260" y="281"/>
                  </a:lnTo>
                  <a:lnTo>
                    <a:pt x="260" y="281"/>
                  </a:lnTo>
                  <a:lnTo>
                    <a:pt x="264" y="287"/>
                  </a:lnTo>
                  <a:lnTo>
                    <a:pt x="270" y="292"/>
                  </a:lnTo>
                  <a:lnTo>
                    <a:pt x="282" y="301"/>
                  </a:lnTo>
                  <a:lnTo>
                    <a:pt x="308" y="316"/>
                  </a:lnTo>
                  <a:lnTo>
                    <a:pt x="308" y="316"/>
                  </a:lnTo>
                  <a:close/>
                  <a:moveTo>
                    <a:pt x="755" y="308"/>
                  </a:moveTo>
                  <a:lnTo>
                    <a:pt x="755" y="308"/>
                  </a:lnTo>
                  <a:lnTo>
                    <a:pt x="754" y="305"/>
                  </a:lnTo>
                  <a:lnTo>
                    <a:pt x="751" y="304"/>
                  </a:lnTo>
                  <a:lnTo>
                    <a:pt x="747" y="301"/>
                  </a:lnTo>
                  <a:lnTo>
                    <a:pt x="746" y="298"/>
                  </a:lnTo>
                  <a:lnTo>
                    <a:pt x="746" y="298"/>
                  </a:lnTo>
                  <a:lnTo>
                    <a:pt x="740" y="293"/>
                  </a:lnTo>
                  <a:lnTo>
                    <a:pt x="734" y="289"/>
                  </a:lnTo>
                  <a:lnTo>
                    <a:pt x="726" y="284"/>
                  </a:lnTo>
                  <a:lnTo>
                    <a:pt x="720" y="282"/>
                  </a:lnTo>
                  <a:lnTo>
                    <a:pt x="720" y="282"/>
                  </a:lnTo>
                  <a:lnTo>
                    <a:pt x="728" y="290"/>
                  </a:lnTo>
                  <a:lnTo>
                    <a:pt x="735" y="298"/>
                  </a:lnTo>
                  <a:lnTo>
                    <a:pt x="744" y="305"/>
                  </a:lnTo>
                  <a:lnTo>
                    <a:pt x="751" y="308"/>
                  </a:lnTo>
                  <a:lnTo>
                    <a:pt x="755" y="308"/>
                  </a:lnTo>
                  <a:lnTo>
                    <a:pt x="755" y="308"/>
                  </a:lnTo>
                  <a:close/>
                  <a:moveTo>
                    <a:pt x="333" y="289"/>
                  </a:moveTo>
                  <a:lnTo>
                    <a:pt x="333" y="289"/>
                  </a:lnTo>
                  <a:lnTo>
                    <a:pt x="330" y="287"/>
                  </a:lnTo>
                  <a:lnTo>
                    <a:pt x="328" y="285"/>
                  </a:lnTo>
                  <a:lnTo>
                    <a:pt x="325" y="284"/>
                  </a:lnTo>
                  <a:lnTo>
                    <a:pt x="322" y="284"/>
                  </a:lnTo>
                  <a:lnTo>
                    <a:pt x="322" y="284"/>
                  </a:lnTo>
                  <a:lnTo>
                    <a:pt x="325" y="285"/>
                  </a:lnTo>
                  <a:lnTo>
                    <a:pt x="328" y="287"/>
                  </a:lnTo>
                  <a:lnTo>
                    <a:pt x="330" y="289"/>
                  </a:lnTo>
                  <a:lnTo>
                    <a:pt x="333" y="289"/>
                  </a:lnTo>
                  <a:lnTo>
                    <a:pt x="333" y="289"/>
                  </a:lnTo>
                  <a:close/>
                  <a:moveTo>
                    <a:pt x="278" y="325"/>
                  </a:moveTo>
                  <a:lnTo>
                    <a:pt x="278" y="325"/>
                  </a:lnTo>
                  <a:lnTo>
                    <a:pt x="278" y="324"/>
                  </a:lnTo>
                  <a:lnTo>
                    <a:pt x="278" y="322"/>
                  </a:lnTo>
                  <a:lnTo>
                    <a:pt x="282" y="321"/>
                  </a:lnTo>
                  <a:lnTo>
                    <a:pt x="282" y="321"/>
                  </a:lnTo>
                  <a:lnTo>
                    <a:pt x="249" y="302"/>
                  </a:lnTo>
                  <a:lnTo>
                    <a:pt x="234" y="293"/>
                  </a:lnTo>
                  <a:lnTo>
                    <a:pt x="218" y="284"/>
                  </a:lnTo>
                  <a:lnTo>
                    <a:pt x="217" y="284"/>
                  </a:lnTo>
                  <a:lnTo>
                    <a:pt x="217" y="284"/>
                  </a:lnTo>
                  <a:lnTo>
                    <a:pt x="231" y="296"/>
                  </a:lnTo>
                  <a:lnTo>
                    <a:pt x="246" y="307"/>
                  </a:lnTo>
                  <a:lnTo>
                    <a:pt x="261" y="316"/>
                  </a:lnTo>
                  <a:lnTo>
                    <a:pt x="278" y="325"/>
                  </a:lnTo>
                  <a:lnTo>
                    <a:pt x="278" y="325"/>
                  </a:lnTo>
                  <a:close/>
                  <a:moveTo>
                    <a:pt x="430" y="313"/>
                  </a:moveTo>
                  <a:lnTo>
                    <a:pt x="430" y="313"/>
                  </a:lnTo>
                  <a:lnTo>
                    <a:pt x="418" y="304"/>
                  </a:lnTo>
                  <a:lnTo>
                    <a:pt x="414" y="298"/>
                  </a:lnTo>
                  <a:lnTo>
                    <a:pt x="411" y="295"/>
                  </a:lnTo>
                  <a:lnTo>
                    <a:pt x="411" y="295"/>
                  </a:lnTo>
                  <a:lnTo>
                    <a:pt x="411" y="295"/>
                  </a:lnTo>
                  <a:lnTo>
                    <a:pt x="409" y="295"/>
                  </a:lnTo>
                  <a:lnTo>
                    <a:pt x="409" y="295"/>
                  </a:lnTo>
                  <a:lnTo>
                    <a:pt x="401" y="289"/>
                  </a:lnTo>
                  <a:lnTo>
                    <a:pt x="397" y="285"/>
                  </a:lnTo>
                  <a:lnTo>
                    <a:pt x="392" y="285"/>
                  </a:lnTo>
                  <a:lnTo>
                    <a:pt x="392" y="285"/>
                  </a:lnTo>
                  <a:lnTo>
                    <a:pt x="411" y="299"/>
                  </a:lnTo>
                  <a:lnTo>
                    <a:pt x="421" y="307"/>
                  </a:lnTo>
                  <a:lnTo>
                    <a:pt x="430" y="313"/>
                  </a:lnTo>
                  <a:lnTo>
                    <a:pt x="430" y="313"/>
                  </a:lnTo>
                  <a:close/>
                  <a:moveTo>
                    <a:pt x="200" y="287"/>
                  </a:moveTo>
                  <a:lnTo>
                    <a:pt x="200" y="287"/>
                  </a:lnTo>
                  <a:lnTo>
                    <a:pt x="200" y="289"/>
                  </a:lnTo>
                  <a:lnTo>
                    <a:pt x="203" y="290"/>
                  </a:lnTo>
                  <a:lnTo>
                    <a:pt x="208" y="292"/>
                  </a:lnTo>
                  <a:lnTo>
                    <a:pt x="208" y="292"/>
                  </a:lnTo>
                  <a:lnTo>
                    <a:pt x="205" y="287"/>
                  </a:lnTo>
                  <a:lnTo>
                    <a:pt x="202" y="287"/>
                  </a:lnTo>
                  <a:lnTo>
                    <a:pt x="200" y="287"/>
                  </a:lnTo>
                  <a:lnTo>
                    <a:pt x="200" y="287"/>
                  </a:lnTo>
                  <a:close/>
                  <a:moveTo>
                    <a:pt x="624" y="328"/>
                  </a:moveTo>
                  <a:lnTo>
                    <a:pt x="624" y="328"/>
                  </a:lnTo>
                  <a:lnTo>
                    <a:pt x="610" y="314"/>
                  </a:lnTo>
                  <a:lnTo>
                    <a:pt x="597" y="302"/>
                  </a:lnTo>
                  <a:lnTo>
                    <a:pt x="597" y="302"/>
                  </a:lnTo>
                  <a:lnTo>
                    <a:pt x="592" y="301"/>
                  </a:lnTo>
                  <a:lnTo>
                    <a:pt x="587" y="298"/>
                  </a:lnTo>
                  <a:lnTo>
                    <a:pt x="583" y="295"/>
                  </a:lnTo>
                  <a:lnTo>
                    <a:pt x="577" y="293"/>
                  </a:lnTo>
                  <a:lnTo>
                    <a:pt x="577" y="293"/>
                  </a:lnTo>
                  <a:lnTo>
                    <a:pt x="575" y="292"/>
                  </a:lnTo>
                  <a:lnTo>
                    <a:pt x="571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95" y="308"/>
                  </a:lnTo>
                  <a:lnTo>
                    <a:pt x="624" y="328"/>
                  </a:lnTo>
                  <a:lnTo>
                    <a:pt x="624" y="328"/>
                  </a:lnTo>
                  <a:close/>
                  <a:moveTo>
                    <a:pt x="589" y="295"/>
                  </a:moveTo>
                  <a:lnTo>
                    <a:pt x="589" y="295"/>
                  </a:lnTo>
                  <a:lnTo>
                    <a:pt x="590" y="293"/>
                  </a:lnTo>
                  <a:lnTo>
                    <a:pt x="589" y="292"/>
                  </a:lnTo>
                  <a:lnTo>
                    <a:pt x="587" y="290"/>
                  </a:lnTo>
                  <a:lnTo>
                    <a:pt x="589" y="290"/>
                  </a:lnTo>
                  <a:lnTo>
                    <a:pt x="589" y="290"/>
                  </a:lnTo>
                  <a:lnTo>
                    <a:pt x="586" y="289"/>
                  </a:lnTo>
                  <a:lnTo>
                    <a:pt x="586" y="289"/>
                  </a:lnTo>
                  <a:lnTo>
                    <a:pt x="587" y="292"/>
                  </a:lnTo>
                  <a:lnTo>
                    <a:pt x="589" y="295"/>
                  </a:lnTo>
                  <a:lnTo>
                    <a:pt x="589" y="295"/>
                  </a:lnTo>
                  <a:close/>
                  <a:moveTo>
                    <a:pt x="345" y="305"/>
                  </a:moveTo>
                  <a:lnTo>
                    <a:pt x="345" y="305"/>
                  </a:lnTo>
                  <a:lnTo>
                    <a:pt x="343" y="304"/>
                  </a:lnTo>
                  <a:lnTo>
                    <a:pt x="340" y="301"/>
                  </a:lnTo>
                  <a:lnTo>
                    <a:pt x="336" y="298"/>
                  </a:lnTo>
                  <a:lnTo>
                    <a:pt x="333" y="295"/>
                  </a:lnTo>
                  <a:lnTo>
                    <a:pt x="333" y="295"/>
                  </a:lnTo>
                  <a:lnTo>
                    <a:pt x="328" y="293"/>
                  </a:lnTo>
                  <a:lnTo>
                    <a:pt x="325" y="292"/>
                  </a:lnTo>
                  <a:lnTo>
                    <a:pt x="321" y="290"/>
                  </a:lnTo>
                  <a:lnTo>
                    <a:pt x="318" y="292"/>
                  </a:lnTo>
                  <a:lnTo>
                    <a:pt x="318" y="292"/>
                  </a:lnTo>
                  <a:lnTo>
                    <a:pt x="331" y="298"/>
                  </a:lnTo>
                  <a:lnTo>
                    <a:pt x="345" y="305"/>
                  </a:lnTo>
                  <a:lnTo>
                    <a:pt x="345" y="305"/>
                  </a:lnTo>
                  <a:close/>
                  <a:moveTo>
                    <a:pt x="171" y="314"/>
                  </a:moveTo>
                  <a:lnTo>
                    <a:pt x="171" y="314"/>
                  </a:lnTo>
                  <a:lnTo>
                    <a:pt x="177" y="314"/>
                  </a:lnTo>
                  <a:lnTo>
                    <a:pt x="177" y="314"/>
                  </a:lnTo>
                  <a:lnTo>
                    <a:pt x="179" y="305"/>
                  </a:lnTo>
                  <a:lnTo>
                    <a:pt x="185" y="296"/>
                  </a:lnTo>
                  <a:lnTo>
                    <a:pt x="185" y="296"/>
                  </a:lnTo>
                  <a:lnTo>
                    <a:pt x="183" y="295"/>
                  </a:lnTo>
                  <a:lnTo>
                    <a:pt x="182" y="293"/>
                  </a:lnTo>
                  <a:lnTo>
                    <a:pt x="180" y="293"/>
                  </a:lnTo>
                  <a:lnTo>
                    <a:pt x="180" y="293"/>
                  </a:lnTo>
                  <a:lnTo>
                    <a:pt x="176" y="304"/>
                  </a:lnTo>
                  <a:lnTo>
                    <a:pt x="171" y="314"/>
                  </a:lnTo>
                  <a:lnTo>
                    <a:pt x="171" y="314"/>
                  </a:lnTo>
                  <a:close/>
                  <a:moveTo>
                    <a:pt x="595" y="298"/>
                  </a:moveTo>
                  <a:lnTo>
                    <a:pt x="595" y="298"/>
                  </a:lnTo>
                  <a:lnTo>
                    <a:pt x="595" y="296"/>
                  </a:lnTo>
                  <a:lnTo>
                    <a:pt x="595" y="295"/>
                  </a:lnTo>
                  <a:lnTo>
                    <a:pt x="590" y="295"/>
                  </a:lnTo>
                  <a:lnTo>
                    <a:pt x="590" y="295"/>
                  </a:lnTo>
                  <a:lnTo>
                    <a:pt x="593" y="296"/>
                  </a:lnTo>
                  <a:lnTo>
                    <a:pt x="595" y="298"/>
                  </a:lnTo>
                  <a:lnTo>
                    <a:pt x="595" y="298"/>
                  </a:lnTo>
                  <a:close/>
                  <a:moveTo>
                    <a:pt x="221" y="307"/>
                  </a:moveTo>
                  <a:lnTo>
                    <a:pt x="221" y="307"/>
                  </a:lnTo>
                  <a:lnTo>
                    <a:pt x="211" y="299"/>
                  </a:lnTo>
                  <a:lnTo>
                    <a:pt x="203" y="296"/>
                  </a:lnTo>
                  <a:lnTo>
                    <a:pt x="194" y="295"/>
                  </a:lnTo>
                  <a:lnTo>
                    <a:pt x="194" y="295"/>
                  </a:lnTo>
                  <a:lnTo>
                    <a:pt x="194" y="298"/>
                  </a:lnTo>
                  <a:lnTo>
                    <a:pt x="192" y="299"/>
                  </a:lnTo>
                  <a:lnTo>
                    <a:pt x="192" y="299"/>
                  </a:lnTo>
                  <a:lnTo>
                    <a:pt x="205" y="307"/>
                  </a:lnTo>
                  <a:lnTo>
                    <a:pt x="215" y="314"/>
                  </a:lnTo>
                  <a:lnTo>
                    <a:pt x="238" y="327"/>
                  </a:lnTo>
                  <a:lnTo>
                    <a:pt x="238" y="327"/>
                  </a:lnTo>
                  <a:lnTo>
                    <a:pt x="273" y="348"/>
                  </a:lnTo>
                  <a:lnTo>
                    <a:pt x="273" y="348"/>
                  </a:lnTo>
                  <a:lnTo>
                    <a:pt x="278" y="351"/>
                  </a:lnTo>
                  <a:lnTo>
                    <a:pt x="281" y="353"/>
                  </a:lnTo>
                  <a:lnTo>
                    <a:pt x="285" y="353"/>
                  </a:lnTo>
                  <a:lnTo>
                    <a:pt x="285" y="353"/>
                  </a:lnTo>
                  <a:lnTo>
                    <a:pt x="272" y="342"/>
                  </a:lnTo>
                  <a:lnTo>
                    <a:pt x="255" y="330"/>
                  </a:lnTo>
                  <a:lnTo>
                    <a:pt x="221" y="307"/>
                  </a:lnTo>
                  <a:lnTo>
                    <a:pt x="221" y="307"/>
                  </a:lnTo>
                  <a:close/>
                  <a:moveTo>
                    <a:pt x="465" y="301"/>
                  </a:moveTo>
                  <a:lnTo>
                    <a:pt x="465" y="301"/>
                  </a:lnTo>
                  <a:lnTo>
                    <a:pt x="465" y="299"/>
                  </a:lnTo>
                  <a:lnTo>
                    <a:pt x="464" y="298"/>
                  </a:lnTo>
                  <a:lnTo>
                    <a:pt x="461" y="296"/>
                  </a:lnTo>
                  <a:lnTo>
                    <a:pt x="459" y="296"/>
                  </a:lnTo>
                  <a:lnTo>
                    <a:pt x="459" y="296"/>
                  </a:lnTo>
                  <a:lnTo>
                    <a:pt x="465" y="301"/>
                  </a:lnTo>
                  <a:lnTo>
                    <a:pt x="465" y="301"/>
                  </a:lnTo>
                  <a:close/>
                  <a:moveTo>
                    <a:pt x="351" y="304"/>
                  </a:moveTo>
                  <a:lnTo>
                    <a:pt x="351" y="304"/>
                  </a:lnTo>
                  <a:lnTo>
                    <a:pt x="351" y="302"/>
                  </a:lnTo>
                  <a:lnTo>
                    <a:pt x="348" y="301"/>
                  </a:lnTo>
                  <a:lnTo>
                    <a:pt x="345" y="298"/>
                  </a:lnTo>
                  <a:lnTo>
                    <a:pt x="345" y="298"/>
                  </a:lnTo>
                  <a:lnTo>
                    <a:pt x="345" y="301"/>
                  </a:lnTo>
                  <a:lnTo>
                    <a:pt x="346" y="302"/>
                  </a:lnTo>
                  <a:lnTo>
                    <a:pt x="351" y="304"/>
                  </a:lnTo>
                  <a:lnTo>
                    <a:pt x="351" y="304"/>
                  </a:lnTo>
                  <a:close/>
                  <a:moveTo>
                    <a:pt x="529" y="330"/>
                  </a:moveTo>
                  <a:lnTo>
                    <a:pt x="529" y="330"/>
                  </a:lnTo>
                  <a:lnTo>
                    <a:pt x="517" y="322"/>
                  </a:lnTo>
                  <a:lnTo>
                    <a:pt x="505" y="313"/>
                  </a:lnTo>
                  <a:lnTo>
                    <a:pt x="494" y="305"/>
                  </a:lnTo>
                  <a:lnTo>
                    <a:pt x="482" y="298"/>
                  </a:lnTo>
                  <a:lnTo>
                    <a:pt x="482" y="298"/>
                  </a:lnTo>
                  <a:lnTo>
                    <a:pt x="491" y="308"/>
                  </a:lnTo>
                  <a:lnTo>
                    <a:pt x="504" y="316"/>
                  </a:lnTo>
                  <a:lnTo>
                    <a:pt x="516" y="324"/>
                  </a:lnTo>
                  <a:lnTo>
                    <a:pt x="529" y="330"/>
                  </a:lnTo>
                  <a:lnTo>
                    <a:pt x="529" y="330"/>
                  </a:lnTo>
                  <a:close/>
                  <a:moveTo>
                    <a:pt x="508" y="333"/>
                  </a:moveTo>
                  <a:lnTo>
                    <a:pt x="508" y="333"/>
                  </a:lnTo>
                  <a:lnTo>
                    <a:pt x="488" y="314"/>
                  </a:lnTo>
                  <a:lnTo>
                    <a:pt x="478" y="307"/>
                  </a:lnTo>
                  <a:lnTo>
                    <a:pt x="467" y="299"/>
                  </a:lnTo>
                  <a:lnTo>
                    <a:pt x="467" y="299"/>
                  </a:lnTo>
                  <a:lnTo>
                    <a:pt x="470" y="305"/>
                  </a:lnTo>
                  <a:lnTo>
                    <a:pt x="475" y="310"/>
                  </a:lnTo>
                  <a:lnTo>
                    <a:pt x="485" y="319"/>
                  </a:lnTo>
                  <a:lnTo>
                    <a:pt x="497" y="327"/>
                  </a:lnTo>
                  <a:lnTo>
                    <a:pt x="508" y="333"/>
                  </a:lnTo>
                  <a:lnTo>
                    <a:pt x="508" y="333"/>
                  </a:lnTo>
                  <a:close/>
                  <a:moveTo>
                    <a:pt x="424" y="301"/>
                  </a:moveTo>
                  <a:lnTo>
                    <a:pt x="424" y="301"/>
                  </a:lnTo>
                  <a:lnTo>
                    <a:pt x="436" y="313"/>
                  </a:lnTo>
                  <a:lnTo>
                    <a:pt x="447" y="325"/>
                  </a:lnTo>
                  <a:lnTo>
                    <a:pt x="447" y="325"/>
                  </a:lnTo>
                  <a:lnTo>
                    <a:pt x="465" y="336"/>
                  </a:lnTo>
                  <a:lnTo>
                    <a:pt x="484" y="346"/>
                  </a:lnTo>
                  <a:lnTo>
                    <a:pt x="484" y="346"/>
                  </a:lnTo>
                  <a:lnTo>
                    <a:pt x="484" y="345"/>
                  </a:lnTo>
                  <a:lnTo>
                    <a:pt x="485" y="343"/>
                  </a:lnTo>
                  <a:lnTo>
                    <a:pt x="488" y="343"/>
                  </a:lnTo>
                  <a:lnTo>
                    <a:pt x="488" y="343"/>
                  </a:lnTo>
                  <a:lnTo>
                    <a:pt x="482" y="337"/>
                  </a:lnTo>
                  <a:lnTo>
                    <a:pt x="475" y="331"/>
                  </a:lnTo>
                  <a:lnTo>
                    <a:pt x="458" y="321"/>
                  </a:lnTo>
                  <a:lnTo>
                    <a:pt x="424" y="301"/>
                  </a:lnTo>
                  <a:lnTo>
                    <a:pt x="424" y="301"/>
                  </a:lnTo>
                  <a:close/>
                  <a:moveTo>
                    <a:pt x="452" y="307"/>
                  </a:moveTo>
                  <a:lnTo>
                    <a:pt x="452" y="307"/>
                  </a:lnTo>
                  <a:lnTo>
                    <a:pt x="450" y="307"/>
                  </a:lnTo>
                  <a:lnTo>
                    <a:pt x="450" y="305"/>
                  </a:lnTo>
                  <a:lnTo>
                    <a:pt x="450" y="304"/>
                  </a:lnTo>
                  <a:lnTo>
                    <a:pt x="450" y="304"/>
                  </a:lnTo>
                  <a:lnTo>
                    <a:pt x="447" y="304"/>
                  </a:lnTo>
                  <a:lnTo>
                    <a:pt x="447" y="304"/>
                  </a:lnTo>
                  <a:lnTo>
                    <a:pt x="447" y="304"/>
                  </a:lnTo>
                  <a:lnTo>
                    <a:pt x="449" y="307"/>
                  </a:lnTo>
                  <a:lnTo>
                    <a:pt x="450" y="307"/>
                  </a:lnTo>
                  <a:lnTo>
                    <a:pt x="452" y="307"/>
                  </a:lnTo>
                  <a:lnTo>
                    <a:pt x="452" y="307"/>
                  </a:lnTo>
                  <a:close/>
                  <a:moveTo>
                    <a:pt x="180" y="316"/>
                  </a:moveTo>
                  <a:lnTo>
                    <a:pt x="180" y="316"/>
                  </a:lnTo>
                  <a:lnTo>
                    <a:pt x="185" y="318"/>
                  </a:lnTo>
                  <a:lnTo>
                    <a:pt x="191" y="321"/>
                  </a:lnTo>
                  <a:lnTo>
                    <a:pt x="196" y="324"/>
                  </a:lnTo>
                  <a:lnTo>
                    <a:pt x="202" y="327"/>
                  </a:lnTo>
                  <a:lnTo>
                    <a:pt x="202" y="327"/>
                  </a:lnTo>
                  <a:lnTo>
                    <a:pt x="203" y="324"/>
                  </a:lnTo>
                  <a:lnTo>
                    <a:pt x="206" y="324"/>
                  </a:lnTo>
                  <a:lnTo>
                    <a:pt x="206" y="324"/>
                  </a:lnTo>
                  <a:lnTo>
                    <a:pt x="209" y="325"/>
                  </a:lnTo>
                  <a:lnTo>
                    <a:pt x="211" y="327"/>
                  </a:lnTo>
                  <a:lnTo>
                    <a:pt x="214" y="330"/>
                  </a:lnTo>
                  <a:lnTo>
                    <a:pt x="217" y="330"/>
                  </a:lnTo>
                  <a:lnTo>
                    <a:pt x="217" y="330"/>
                  </a:lnTo>
                  <a:lnTo>
                    <a:pt x="203" y="318"/>
                  </a:lnTo>
                  <a:lnTo>
                    <a:pt x="189" y="304"/>
                  </a:lnTo>
                  <a:lnTo>
                    <a:pt x="189" y="304"/>
                  </a:lnTo>
                  <a:lnTo>
                    <a:pt x="185" y="310"/>
                  </a:lnTo>
                  <a:lnTo>
                    <a:pt x="180" y="316"/>
                  </a:lnTo>
                  <a:lnTo>
                    <a:pt x="180" y="316"/>
                  </a:lnTo>
                  <a:close/>
                  <a:moveTo>
                    <a:pt x="647" y="313"/>
                  </a:moveTo>
                  <a:lnTo>
                    <a:pt x="647" y="313"/>
                  </a:lnTo>
                  <a:lnTo>
                    <a:pt x="644" y="310"/>
                  </a:lnTo>
                  <a:lnTo>
                    <a:pt x="642" y="308"/>
                  </a:lnTo>
                  <a:lnTo>
                    <a:pt x="641" y="308"/>
                  </a:lnTo>
                  <a:lnTo>
                    <a:pt x="641" y="308"/>
                  </a:lnTo>
                  <a:lnTo>
                    <a:pt x="644" y="311"/>
                  </a:lnTo>
                  <a:lnTo>
                    <a:pt x="647" y="313"/>
                  </a:lnTo>
                  <a:lnTo>
                    <a:pt x="647" y="313"/>
                  </a:lnTo>
                  <a:close/>
                  <a:moveTo>
                    <a:pt x="318" y="316"/>
                  </a:moveTo>
                  <a:lnTo>
                    <a:pt x="318" y="316"/>
                  </a:lnTo>
                  <a:lnTo>
                    <a:pt x="339" y="333"/>
                  </a:lnTo>
                  <a:lnTo>
                    <a:pt x="351" y="339"/>
                  </a:lnTo>
                  <a:lnTo>
                    <a:pt x="363" y="345"/>
                  </a:lnTo>
                  <a:lnTo>
                    <a:pt x="363" y="345"/>
                  </a:lnTo>
                  <a:lnTo>
                    <a:pt x="366" y="348"/>
                  </a:lnTo>
                  <a:lnTo>
                    <a:pt x="371" y="351"/>
                  </a:lnTo>
                  <a:lnTo>
                    <a:pt x="380" y="356"/>
                  </a:lnTo>
                  <a:lnTo>
                    <a:pt x="380" y="356"/>
                  </a:lnTo>
                  <a:lnTo>
                    <a:pt x="374" y="348"/>
                  </a:lnTo>
                  <a:lnTo>
                    <a:pt x="366" y="340"/>
                  </a:lnTo>
                  <a:lnTo>
                    <a:pt x="359" y="334"/>
                  </a:lnTo>
                  <a:lnTo>
                    <a:pt x="350" y="330"/>
                  </a:lnTo>
                  <a:lnTo>
                    <a:pt x="331" y="319"/>
                  </a:lnTo>
                  <a:lnTo>
                    <a:pt x="313" y="308"/>
                  </a:lnTo>
                  <a:lnTo>
                    <a:pt x="313" y="308"/>
                  </a:lnTo>
                  <a:lnTo>
                    <a:pt x="313" y="311"/>
                  </a:lnTo>
                  <a:lnTo>
                    <a:pt x="314" y="313"/>
                  </a:lnTo>
                  <a:lnTo>
                    <a:pt x="318" y="316"/>
                  </a:lnTo>
                  <a:lnTo>
                    <a:pt x="318" y="316"/>
                  </a:lnTo>
                  <a:close/>
                  <a:moveTo>
                    <a:pt x="499" y="340"/>
                  </a:moveTo>
                  <a:lnTo>
                    <a:pt x="499" y="340"/>
                  </a:lnTo>
                  <a:lnTo>
                    <a:pt x="494" y="337"/>
                  </a:lnTo>
                  <a:lnTo>
                    <a:pt x="490" y="333"/>
                  </a:lnTo>
                  <a:lnTo>
                    <a:pt x="485" y="328"/>
                  </a:lnTo>
                  <a:lnTo>
                    <a:pt x="485" y="325"/>
                  </a:lnTo>
                  <a:lnTo>
                    <a:pt x="485" y="322"/>
                  </a:lnTo>
                  <a:lnTo>
                    <a:pt x="485" y="322"/>
                  </a:lnTo>
                  <a:lnTo>
                    <a:pt x="479" y="318"/>
                  </a:lnTo>
                  <a:lnTo>
                    <a:pt x="472" y="316"/>
                  </a:lnTo>
                  <a:lnTo>
                    <a:pt x="462" y="313"/>
                  </a:lnTo>
                  <a:lnTo>
                    <a:pt x="455" y="310"/>
                  </a:lnTo>
                  <a:lnTo>
                    <a:pt x="455" y="310"/>
                  </a:lnTo>
                  <a:lnTo>
                    <a:pt x="464" y="319"/>
                  </a:lnTo>
                  <a:lnTo>
                    <a:pt x="476" y="327"/>
                  </a:lnTo>
                  <a:lnTo>
                    <a:pt x="499" y="340"/>
                  </a:lnTo>
                  <a:lnTo>
                    <a:pt x="499" y="340"/>
                  </a:lnTo>
                  <a:close/>
                  <a:moveTo>
                    <a:pt x="345" y="346"/>
                  </a:moveTo>
                  <a:lnTo>
                    <a:pt x="345" y="346"/>
                  </a:lnTo>
                  <a:lnTo>
                    <a:pt x="333" y="337"/>
                  </a:lnTo>
                  <a:lnTo>
                    <a:pt x="319" y="328"/>
                  </a:lnTo>
                  <a:lnTo>
                    <a:pt x="292" y="311"/>
                  </a:lnTo>
                  <a:lnTo>
                    <a:pt x="292" y="311"/>
                  </a:lnTo>
                  <a:lnTo>
                    <a:pt x="302" y="322"/>
                  </a:lnTo>
                  <a:lnTo>
                    <a:pt x="314" y="333"/>
                  </a:lnTo>
                  <a:lnTo>
                    <a:pt x="328" y="340"/>
                  </a:lnTo>
                  <a:lnTo>
                    <a:pt x="337" y="345"/>
                  </a:lnTo>
                  <a:lnTo>
                    <a:pt x="345" y="346"/>
                  </a:lnTo>
                  <a:lnTo>
                    <a:pt x="345" y="346"/>
                  </a:lnTo>
                  <a:close/>
                  <a:moveTo>
                    <a:pt x="667" y="327"/>
                  </a:moveTo>
                  <a:lnTo>
                    <a:pt x="667" y="327"/>
                  </a:lnTo>
                  <a:lnTo>
                    <a:pt x="658" y="319"/>
                  </a:lnTo>
                  <a:lnTo>
                    <a:pt x="653" y="316"/>
                  </a:lnTo>
                  <a:lnTo>
                    <a:pt x="647" y="313"/>
                  </a:lnTo>
                  <a:lnTo>
                    <a:pt x="647" y="313"/>
                  </a:lnTo>
                  <a:lnTo>
                    <a:pt x="658" y="321"/>
                  </a:lnTo>
                  <a:lnTo>
                    <a:pt x="662" y="324"/>
                  </a:lnTo>
                  <a:lnTo>
                    <a:pt x="667" y="327"/>
                  </a:lnTo>
                  <a:lnTo>
                    <a:pt x="667" y="327"/>
                  </a:lnTo>
                  <a:close/>
                  <a:moveTo>
                    <a:pt x="395" y="316"/>
                  </a:moveTo>
                  <a:lnTo>
                    <a:pt x="395" y="316"/>
                  </a:lnTo>
                  <a:lnTo>
                    <a:pt x="391" y="314"/>
                  </a:lnTo>
                  <a:lnTo>
                    <a:pt x="389" y="314"/>
                  </a:lnTo>
                  <a:lnTo>
                    <a:pt x="389" y="314"/>
                  </a:lnTo>
                  <a:lnTo>
                    <a:pt x="389" y="314"/>
                  </a:lnTo>
                  <a:lnTo>
                    <a:pt x="391" y="314"/>
                  </a:lnTo>
                  <a:lnTo>
                    <a:pt x="392" y="316"/>
                  </a:lnTo>
                  <a:lnTo>
                    <a:pt x="394" y="318"/>
                  </a:lnTo>
                  <a:lnTo>
                    <a:pt x="395" y="316"/>
                  </a:lnTo>
                  <a:lnTo>
                    <a:pt x="395" y="316"/>
                  </a:lnTo>
                  <a:close/>
                  <a:moveTo>
                    <a:pt x="743" y="331"/>
                  </a:moveTo>
                  <a:lnTo>
                    <a:pt x="743" y="331"/>
                  </a:lnTo>
                  <a:lnTo>
                    <a:pt x="740" y="327"/>
                  </a:lnTo>
                  <a:lnTo>
                    <a:pt x="734" y="322"/>
                  </a:lnTo>
                  <a:lnTo>
                    <a:pt x="725" y="314"/>
                  </a:lnTo>
                  <a:lnTo>
                    <a:pt x="725" y="314"/>
                  </a:lnTo>
                  <a:lnTo>
                    <a:pt x="734" y="324"/>
                  </a:lnTo>
                  <a:lnTo>
                    <a:pt x="743" y="331"/>
                  </a:lnTo>
                  <a:lnTo>
                    <a:pt x="743" y="331"/>
                  </a:lnTo>
                  <a:close/>
                  <a:moveTo>
                    <a:pt x="670" y="357"/>
                  </a:moveTo>
                  <a:lnTo>
                    <a:pt x="670" y="357"/>
                  </a:lnTo>
                  <a:lnTo>
                    <a:pt x="667" y="356"/>
                  </a:lnTo>
                  <a:lnTo>
                    <a:pt x="665" y="353"/>
                  </a:lnTo>
                  <a:lnTo>
                    <a:pt x="665" y="353"/>
                  </a:lnTo>
                  <a:lnTo>
                    <a:pt x="653" y="343"/>
                  </a:lnTo>
                  <a:lnTo>
                    <a:pt x="642" y="334"/>
                  </a:lnTo>
                  <a:lnTo>
                    <a:pt x="632" y="325"/>
                  </a:lnTo>
                  <a:lnTo>
                    <a:pt x="619" y="318"/>
                  </a:lnTo>
                  <a:lnTo>
                    <a:pt x="619" y="318"/>
                  </a:lnTo>
                  <a:lnTo>
                    <a:pt x="630" y="328"/>
                  </a:lnTo>
                  <a:lnTo>
                    <a:pt x="642" y="339"/>
                  </a:lnTo>
                  <a:lnTo>
                    <a:pt x="656" y="350"/>
                  </a:lnTo>
                  <a:lnTo>
                    <a:pt x="670" y="357"/>
                  </a:lnTo>
                  <a:lnTo>
                    <a:pt x="670" y="357"/>
                  </a:lnTo>
                  <a:close/>
                  <a:moveTo>
                    <a:pt x="360" y="321"/>
                  </a:moveTo>
                  <a:lnTo>
                    <a:pt x="360" y="321"/>
                  </a:lnTo>
                  <a:lnTo>
                    <a:pt x="365" y="325"/>
                  </a:lnTo>
                  <a:lnTo>
                    <a:pt x="371" y="330"/>
                  </a:lnTo>
                  <a:lnTo>
                    <a:pt x="383" y="336"/>
                  </a:lnTo>
                  <a:lnTo>
                    <a:pt x="383" y="336"/>
                  </a:lnTo>
                  <a:lnTo>
                    <a:pt x="378" y="331"/>
                  </a:lnTo>
                  <a:lnTo>
                    <a:pt x="372" y="327"/>
                  </a:lnTo>
                  <a:lnTo>
                    <a:pt x="366" y="322"/>
                  </a:lnTo>
                  <a:lnTo>
                    <a:pt x="360" y="321"/>
                  </a:lnTo>
                  <a:lnTo>
                    <a:pt x="360" y="321"/>
                  </a:lnTo>
                  <a:close/>
                  <a:moveTo>
                    <a:pt x="743" y="357"/>
                  </a:moveTo>
                  <a:lnTo>
                    <a:pt x="743" y="357"/>
                  </a:lnTo>
                  <a:lnTo>
                    <a:pt x="719" y="336"/>
                  </a:lnTo>
                  <a:lnTo>
                    <a:pt x="705" y="327"/>
                  </a:lnTo>
                  <a:lnTo>
                    <a:pt x="690" y="321"/>
                  </a:lnTo>
                  <a:lnTo>
                    <a:pt x="690" y="321"/>
                  </a:lnTo>
                  <a:lnTo>
                    <a:pt x="700" y="331"/>
                  </a:lnTo>
                  <a:lnTo>
                    <a:pt x="714" y="342"/>
                  </a:lnTo>
                  <a:lnTo>
                    <a:pt x="728" y="350"/>
                  </a:lnTo>
                  <a:lnTo>
                    <a:pt x="743" y="357"/>
                  </a:lnTo>
                  <a:lnTo>
                    <a:pt x="743" y="357"/>
                  </a:lnTo>
                  <a:close/>
                  <a:moveTo>
                    <a:pt x="726" y="324"/>
                  </a:moveTo>
                  <a:lnTo>
                    <a:pt x="726" y="324"/>
                  </a:lnTo>
                  <a:lnTo>
                    <a:pt x="723" y="321"/>
                  </a:lnTo>
                  <a:lnTo>
                    <a:pt x="723" y="321"/>
                  </a:lnTo>
                  <a:lnTo>
                    <a:pt x="725" y="322"/>
                  </a:lnTo>
                  <a:lnTo>
                    <a:pt x="726" y="324"/>
                  </a:lnTo>
                  <a:lnTo>
                    <a:pt x="726" y="324"/>
                  </a:lnTo>
                  <a:lnTo>
                    <a:pt x="726" y="324"/>
                  </a:lnTo>
                  <a:close/>
                  <a:moveTo>
                    <a:pt x="263" y="380"/>
                  </a:moveTo>
                  <a:lnTo>
                    <a:pt x="263" y="380"/>
                  </a:lnTo>
                  <a:lnTo>
                    <a:pt x="263" y="377"/>
                  </a:lnTo>
                  <a:lnTo>
                    <a:pt x="263" y="374"/>
                  </a:lnTo>
                  <a:lnTo>
                    <a:pt x="263" y="374"/>
                  </a:lnTo>
                  <a:lnTo>
                    <a:pt x="232" y="351"/>
                  </a:lnTo>
                  <a:lnTo>
                    <a:pt x="200" y="330"/>
                  </a:lnTo>
                  <a:lnTo>
                    <a:pt x="200" y="330"/>
                  </a:lnTo>
                  <a:lnTo>
                    <a:pt x="194" y="328"/>
                  </a:lnTo>
                  <a:lnTo>
                    <a:pt x="188" y="325"/>
                  </a:lnTo>
                  <a:lnTo>
                    <a:pt x="182" y="324"/>
                  </a:lnTo>
                  <a:lnTo>
                    <a:pt x="176" y="324"/>
                  </a:lnTo>
                  <a:lnTo>
                    <a:pt x="176" y="324"/>
                  </a:lnTo>
                  <a:lnTo>
                    <a:pt x="183" y="334"/>
                  </a:lnTo>
                  <a:lnTo>
                    <a:pt x="191" y="343"/>
                  </a:lnTo>
                  <a:lnTo>
                    <a:pt x="202" y="351"/>
                  </a:lnTo>
                  <a:lnTo>
                    <a:pt x="214" y="357"/>
                  </a:lnTo>
                  <a:lnTo>
                    <a:pt x="238" y="369"/>
                  </a:lnTo>
                  <a:lnTo>
                    <a:pt x="263" y="380"/>
                  </a:lnTo>
                  <a:lnTo>
                    <a:pt x="263" y="380"/>
                  </a:lnTo>
                  <a:close/>
                  <a:moveTo>
                    <a:pt x="467" y="345"/>
                  </a:moveTo>
                  <a:lnTo>
                    <a:pt x="467" y="345"/>
                  </a:lnTo>
                  <a:lnTo>
                    <a:pt x="464" y="343"/>
                  </a:lnTo>
                  <a:lnTo>
                    <a:pt x="462" y="343"/>
                  </a:lnTo>
                  <a:lnTo>
                    <a:pt x="459" y="337"/>
                  </a:lnTo>
                  <a:lnTo>
                    <a:pt x="459" y="337"/>
                  </a:lnTo>
                  <a:lnTo>
                    <a:pt x="452" y="334"/>
                  </a:lnTo>
                  <a:lnTo>
                    <a:pt x="444" y="328"/>
                  </a:lnTo>
                  <a:lnTo>
                    <a:pt x="435" y="325"/>
                  </a:lnTo>
                  <a:lnTo>
                    <a:pt x="432" y="325"/>
                  </a:lnTo>
                  <a:lnTo>
                    <a:pt x="427" y="328"/>
                  </a:lnTo>
                  <a:lnTo>
                    <a:pt x="427" y="328"/>
                  </a:lnTo>
                  <a:lnTo>
                    <a:pt x="423" y="327"/>
                  </a:lnTo>
                  <a:lnTo>
                    <a:pt x="421" y="327"/>
                  </a:lnTo>
                  <a:lnTo>
                    <a:pt x="420" y="327"/>
                  </a:lnTo>
                  <a:lnTo>
                    <a:pt x="420" y="327"/>
                  </a:lnTo>
                  <a:lnTo>
                    <a:pt x="468" y="357"/>
                  </a:lnTo>
                  <a:lnTo>
                    <a:pt x="468" y="357"/>
                  </a:lnTo>
                  <a:lnTo>
                    <a:pt x="470" y="357"/>
                  </a:lnTo>
                  <a:lnTo>
                    <a:pt x="472" y="356"/>
                  </a:lnTo>
                  <a:lnTo>
                    <a:pt x="472" y="356"/>
                  </a:lnTo>
                  <a:lnTo>
                    <a:pt x="475" y="356"/>
                  </a:lnTo>
                  <a:lnTo>
                    <a:pt x="475" y="356"/>
                  </a:lnTo>
                  <a:lnTo>
                    <a:pt x="490" y="365"/>
                  </a:lnTo>
                  <a:lnTo>
                    <a:pt x="497" y="371"/>
                  </a:lnTo>
                  <a:lnTo>
                    <a:pt x="505" y="375"/>
                  </a:lnTo>
                  <a:lnTo>
                    <a:pt x="505" y="375"/>
                  </a:lnTo>
                  <a:lnTo>
                    <a:pt x="513" y="383"/>
                  </a:lnTo>
                  <a:lnTo>
                    <a:pt x="522" y="391"/>
                  </a:lnTo>
                  <a:lnTo>
                    <a:pt x="531" y="398"/>
                  </a:lnTo>
                  <a:lnTo>
                    <a:pt x="537" y="400"/>
                  </a:lnTo>
                  <a:lnTo>
                    <a:pt x="542" y="401"/>
                  </a:lnTo>
                  <a:lnTo>
                    <a:pt x="542" y="401"/>
                  </a:lnTo>
                  <a:lnTo>
                    <a:pt x="514" y="375"/>
                  </a:lnTo>
                  <a:lnTo>
                    <a:pt x="514" y="375"/>
                  </a:lnTo>
                  <a:lnTo>
                    <a:pt x="507" y="374"/>
                  </a:lnTo>
                  <a:lnTo>
                    <a:pt x="505" y="372"/>
                  </a:lnTo>
                  <a:lnTo>
                    <a:pt x="504" y="369"/>
                  </a:lnTo>
                  <a:lnTo>
                    <a:pt x="504" y="369"/>
                  </a:lnTo>
                  <a:lnTo>
                    <a:pt x="502" y="371"/>
                  </a:lnTo>
                  <a:lnTo>
                    <a:pt x="500" y="369"/>
                  </a:lnTo>
                  <a:lnTo>
                    <a:pt x="499" y="368"/>
                  </a:lnTo>
                  <a:lnTo>
                    <a:pt x="496" y="368"/>
                  </a:lnTo>
                  <a:lnTo>
                    <a:pt x="496" y="368"/>
                  </a:lnTo>
                  <a:lnTo>
                    <a:pt x="496" y="366"/>
                  </a:lnTo>
                  <a:lnTo>
                    <a:pt x="496" y="365"/>
                  </a:lnTo>
                  <a:lnTo>
                    <a:pt x="496" y="365"/>
                  </a:lnTo>
                  <a:lnTo>
                    <a:pt x="491" y="365"/>
                  </a:lnTo>
                  <a:lnTo>
                    <a:pt x="487" y="363"/>
                  </a:lnTo>
                  <a:lnTo>
                    <a:pt x="487" y="363"/>
                  </a:lnTo>
                  <a:lnTo>
                    <a:pt x="485" y="359"/>
                  </a:lnTo>
                  <a:lnTo>
                    <a:pt x="482" y="357"/>
                  </a:lnTo>
                  <a:lnTo>
                    <a:pt x="482" y="357"/>
                  </a:lnTo>
                  <a:lnTo>
                    <a:pt x="479" y="356"/>
                  </a:lnTo>
                  <a:lnTo>
                    <a:pt x="478" y="354"/>
                  </a:lnTo>
                  <a:lnTo>
                    <a:pt x="478" y="353"/>
                  </a:lnTo>
                  <a:lnTo>
                    <a:pt x="478" y="353"/>
                  </a:lnTo>
                  <a:lnTo>
                    <a:pt x="472" y="350"/>
                  </a:lnTo>
                  <a:lnTo>
                    <a:pt x="468" y="348"/>
                  </a:lnTo>
                  <a:lnTo>
                    <a:pt x="467" y="345"/>
                  </a:lnTo>
                  <a:lnTo>
                    <a:pt x="467" y="345"/>
                  </a:lnTo>
                  <a:close/>
                  <a:moveTo>
                    <a:pt x="700" y="339"/>
                  </a:moveTo>
                  <a:lnTo>
                    <a:pt x="700" y="339"/>
                  </a:lnTo>
                  <a:lnTo>
                    <a:pt x="696" y="336"/>
                  </a:lnTo>
                  <a:lnTo>
                    <a:pt x="691" y="333"/>
                  </a:lnTo>
                  <a:lnTo>
                    <a:pt x="686" y="330"/>
                  </a:lnTo>
                  <a:lnTo>
                    <a:pt x="685" y="328"/>
                  </a:lnTo>
                  <a:lnTo>
                    <a:pt x="686" y="328"/>
                  </a:lnTo>
                  <a:lnTo>
                    <a:pt x="686" y="328"/>
                  </a:lnTo>
                  <a:lnTo>
                    <a:pt x="682" y="327"/>
                  </a:lnTo>
                  <a:lnTo>
                    <a:pt x="680" y="325"/>
                  </a:lnTo>
                  <a:lnTo>
                    <a:pt x="680" y="327"/>
                  </a:lnTo>
                  <a:lnTo>
                    <a:pt x="680" y="327"/>
                  </a:lnTo>
                  <a:lnTo>
                    <a:pt x="685" y="330"/>
                  </a:lnTo>
                  <a:lnTo>
                    <a:pt x="690" y="334"/>
                  </a:lnTo>
                  <a:lnTo>
                    <a:pt x="694" y="337"/>
                  </a:lnTo>
                  <a:lnTo>
                    <a:pt x="700" y="339"/>
                  </a:lnTo>
                  <a:lnTo>
                    <a:pt x="700" y="339"/>
                  </a:lnTo>
                  <a:close/>
                  <a:moveTo>
                    <a:pt x="429" y="336"/>
                  </a:moveTo>
                  <a:lnTo>
                    <a:pt x="429" y="336"/>
                  </a:lnTo>
                  <a:lnTo>
                    <a:pt x="420" y="331"/>
                  </a:lnTo>
                  <a:lnTo>
                    <a:pt x="415" y="328"/>
                  </a:lnTo>
                  <a:lnTo>
                    <a:pt x="411" y="328"/>
                  </a:lnTo>
                  <a:lnTo>
                    <a:pt x="411" y="328"/>
                  </a:lnTo>
                  <a:lnTo>
                    <a:pt x="420" y="333"/>
                  </a:lnTo>
                  <a:lnTo>
                    <a:pt x="424" y="336"/>
                  </a:lnTo>
                  <a:lnTo>
                    <a:pt x="429" y="336"/>
                  </a:lnTo>
                  <a:lnTo>
                    <a:pt x="429" y="336"/>
                  </a:lnTo>
                  <a:close/>
                  <a:moveTo>
                    <a:pt x="429" y="354"/>
                  </a:moveTo>
                  <a:lnTo>
                    <a:pt x="429" y="354"/>
                  </a:lnTo>
                  <a:lnTo>
                    <a:pt x="465" y="377"/>
                  </a:lnTo>
                  <a:lnTo>
                    <a:pt x="500" y="398"/>
                  </a:lnTo>
                  <a:lnTo>
                    <a:pt x="500" y="398"/>
                  </a:lnTo>
                  <a:lnTo>
                    <a:pt x="500" y="395"/>
                  </a:lnTo>
                  <a:lnTo>
                    <a:pt x="499" y="394"/>
                  </a:lnTo>
                  <a:lnTo>
                    <a:pt x="499" y="394"/>
                  </a:lnTo>
                  <a:lnTo>
                    <a:pt x="502" y="392"/>
                  </a:lnTo>
                  <a:lnTo>
                    <a:pt x="505" y="391"/>
                  </a:lnTo>
                  <a:lnTo>
                    <a:pt x="505" y="391"/>
                  </a:lnTo>
                  <a:lnTo>
                    <a:pt x="475" y="371"/>
                  </a:lnTo>
                  <a:lnTo>
                    <a:pt x="443" y="354"/>
                  </a:lnTo>
                  <a:lnTo>
                    <a:pt x="443" y="354"/>
                  </a:lnTo>
                  <a:lnTo>
                    <a:pt x="443" y="353"/>
                  </a:lnTo>
                  <a:lnTo>
                    <a:pt x="443" y="351"/>
                  </a:lnTo>
                  <a:lnTo>
                    <a:pt x="443" y="351"/>
                  </a:lnTo>
                  <a:lnTo>
                    <a:pt x="436" y="350"/>
                  </a:lnTo>
                  <a:lnTo>
                    <a:pt x="433" y="348"/>
                  </a:lnTo>
                  <a:lnTo>
                    <a:pt x="429" y="343"/>
                  </a:lnTo>
                  <a:lnTo>
                    <a:pt x="429" y="343"/>
                  </a:lnTo>
                  <a:lnTo>
                    <a:pt x="424" y="343"/>
                  </a:lnTo>
                  <a:lnTo>
                    <a:pt x="421" y="342"/>
                  </a:lnTo>
                  <a:lnTo>
                    <a:pt x="414" y="337"/>
                  </a:lnTo>
                  <a:lnTo>
                    <a:pt x="407" y="334"/>
                  </a:lnTo>
                  <a:lnTo>
                    <a:pt x="401" y="331"/>
                  </a:lnTo>
                  <a:lnTo>
                    <a:pt x="401" y="331"/>
                  </a:lnTo>
                  <a:lnTo>
                    <a:pt x="401" y="330"/>
                  </a:lnTo>
                  <a:lnTo>
                    <a:pt x="403" y="330"/>
                  </a:lnTo>
                  <a:lnTo>
                    <a:pt x="403" y="330"/>
                  </a:lnTo>
                  <a:lnTo>
                    <a:pt x="400" y="328"/>
                  </a:lnTo>
                  <a:lnTo>
                    <a:pt x="398" y="328"/>
                  </a:lnTo>
                  <a:lnTo>
                    <a:pt x="398" y="328"/>
                  </a:lnTo>
                  <a:lnTo>
                    <a:pt x="404" y="336"/>
                  </a:lnTo>
                  <a:lnTo>
                    <a:pt x="412" y="343"/>
                  </a:lnTo>
                  <a:lnTo>
                    <a:pt x="429" y="354"/>
                  </a:lnTo>
                  <a:lnTo>
                    <a:pt x="429" y="354"/>
                  </a:lnTo>
                  <a:close/>
                  <a:moveTo>
                    <a:pt x="656" y="449"/>
                  </a:moveTo>
                  <a:lnTo>
                    <a:pt x="656" y="449"/>
                  </a:lnTo>
                  <a:lnTo>
                    <a:pt x="653" y="444"/>
                  </a:lnTo>
                  <a:lnTo>
                    <a:pt x="648" y="439"/>
                  </a:lnTo>
                  <a:lnTo>
                    <a:pt x="639" y="432"/>
                  </a:lnTo>
                  <a:lnTo>
                    <a:pt x="639" y="432"/>
                  </a:lnTo>
                  <a:lnTo>
                    <a:pt x="639" y="430"/>
                  </a:lnTo>
                  <a:lnTo>
                    <a:pt x="641" y="429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639" y="427"/>
                  </a:lnTo>
                  <a:lnTo>
                    <a:pt x="639" y="427"/>
                  </a:lnTo>
                  <a:lnTo>
                    <a:pt x="639" y="427"/>
                  </a:lnTo>
                  <a:lnTo>
                    <a:pt x="641" y="426"/>
                  </a:lnTo>
                  <a:lnTo>
                    <a:pt x="641" y="424"/>
                  </a:lnTo>
                  <a:lnTo>
                    <a:pt x="641" y="423"/>
                  </a:lnTo>
                  <a:lnTo>
                    <a:pt x="641" y="423"/>
                  </a:lnTo>
                  <a:lnTo>
                    <a:pt x="627" y="411"/>
                  </a:lnTo>
                  <a:lnTo>
                    <a:pt x="613" y="400"/>
                  </a:lnTo>
                  <a:lnTo>
                    <a:pt x="613" y="400"/>
                  </a:lnTo>
                  <a:lnTo>
                    <a:pt x="615" y="398"/>
                  </a:lnTo>
                  <a:lnTo>
                    <a:pt x="613" y="398"/>
                  </a:lnTo>
                  <a:lnTo>
                    <a:pt x="613" y="398"/>
                  </a:lnTo>
                  <a:lnTo>
                    <a:pt x="571" y="369"/>
                  </a:lnTo>
                  <a:lnTo>
                    <a:pt x="571" y="369"/>
                  </a:lnTo>
                  <a:lnTo>
                    <a:pt x="554" y="359"/>
                  </a:lnTo>
                  <a:lnTo>
                    <a:pt x="545" y="351"/>
                  </a:lnTo>
                  <a:lnTo>
                    <a:pt x="539" y="345"/>
                  </a:lnTo>
                  <a:lnTo>
                    <a:pt x="539" y="345"/>
                  </a:lnTo>
                  <a:lnTo>
                    <a:pt x="540" y="343"/>
                  </a:lnTo>
                  <a:lnTo>
                    <a:pt x="540" y="342"/>
                  </a:lnTo>
                  <a:lnTo>
                    <a:pt x="540" y="342"/>
                  </a:lnTo>
                  <a:lnTo>
                    <a:pt x="534" y="339"/>
                  </a:lnTo>
                  <a:lnTo>
                    <a:pt x="528" y="336"/>
                  </a:lnTo>
                  <a:lnTo>
                    <a:pt x="523" y="333"/>
                  </a:lnTo>
                  <a:lnTo>
                    <a:pt x="517" y="330"/>
                  </a:lnTo>
                  <a:lnTo>
                    <a:pt x="517" y="330"/>
                  </a:lnTo>
                  <a:lnTo>
                    <a:pt x="549" y="363"/>
                  </a:lnTo>
                  <a:lnTo>
                    <a:pt x="583" y="394"/>
                  </a:lnTo>
                  <a:lnTo>
                    <a:pt x="618" y="423"/>
                  </a:lnTo>
                  <a:lnTo>
                    <a:pt x="656" y="449"/>
                  </a:lnTo>
                  <a:lnTo>
                    <a:pt x="656" y="449"/>
                  </a:lnTo>
                  <a:close/>
                  <a:moveTo>
                    <a:pt x="534" y="333"/>
                  </a:moveTo>
                  <a:lnTo>
                    <a:pt x="534" y="333"/>
                  </a:lnTo>
                  <a:lnTo>
                    <a:pt x="532" y="331"/>
                  </a:lnTo>
                  <a:lnTo>
                    <a:pt x="529" y="330"/>
                  </a:lnTo>
                  <a:lnTo>
                    <a:pt x="529" y="330"/>
                  </a:lnTo>
                  <a:lnTo>
                    <a:pt x="531" y="333"/>
                  </a:lnTo>
                  <a:lnTo>
                    <a:pt x="532" y="333"/>
                  </a:lnTo>
                  <a:lnTo>
                    <a:pt x="534" y="333"/>
                  </a:lnTo>
                  <a:lnTo>
                    <a:pt x="534" y="333"/>
                  </a:lnTo>
                  <a:close/>
                  <a:moveTo>
                    <a:pt x="282" y="371"/>
                  </a:moveTo>
                  <a:lnTo>
                    <a:pt x="282" y="371"/>
                  </a:lnTo>
                  <a:lnTo>
                    <a:pt x="276" y="365"/>
                  </a:lnTo>
                  <a:lnTo>
                    <a:pt x="270" y="360"/>
                  </a:lnTo>
                  <a:lnTo>
                    <a:pt x="257" y="351"/>
                  </a:lnTo>
                  <a:lnTo>
                    <a:pt x="257" y="351"/>
                  </a:lnTo>
                  <a:lnTo>
                    <a:pt x="241" y="340"/>
                  </a:lnTo>
                  <a:lnTo>
                    <a:pt x="235" y="336"/>
                  </a:lnTo>
                  <a:lnTo>
                    <a:pt x="228" y="333"/>
                  </a:lnTo>
                  <a:lnTo>
                    <a:pt x="228" y="333"/>
                  </a:lnTo>
                  <a:lnTo>
                    <a:pt x="240" y="343"/>
                  </a:lnTo>
                  <a:lnTo>
                    <a:pt x="253" y="354"/>
                  </a:lnTo>
                  <a:lnTo>
                    <a:pt x="282" y="371"/>
                  </a:lnTo>
                  <a:lnTo>
                    <a:pt x="282" y="371"/>
                  </a:lnTo>
                  <a:close/>
                  <a:moveTo>
                    <a:pt x="597" y="337"/>
                  </a:moveTo>
                  <a:lnTo>
                    <a:pt x="597" y="337"/>
                  </a:lnTo>
                  <a:lnTo>
                    <a:pt x="593" y="334"/>
                  </a:lnTo>
                  <a:lnTo>
                    <a:pt x="592" y="333"/>
                  </a:lnTo>
                  <a:lnTo>
                    <a:pt x="590" y="333"/>
                  </a:lnTo>
                  <a:lnTo>
                    <a:pt x="590" y="333"/>
                  </a:lnTo>
                  <a:lnTo>
                    <a:pt x="593" y="334"/>
                  </a:lnTo>
                  <a:lnTo>
                    <a:pt x="597" y="337"/>
                  </a:lnTo>
                  <a:lnTo>
                    <a:pt x="597" y="337"/>
                  </a:lnTo>
                  <a:close/>
                  <a:moveTo>
                    <a:pt x="246" y="337"/>
                  </a:moveTo>
                  <a:lnTo>
                    <a:pt x="246" y="337"/>
                  </a:lnTo>
                  <a:lnTo>
                    <a:pt x="244" y="334"/>
                  </a:lnTo>
                  <a:lnTo>
                    <a:pt x="243" y="334"/>
                  </a:lnTo>
                  <a:lnTo>
                    <a:pt x="241" y="334"/>
                  </a:lnTo>
                  <a:lnTo>
                    <a:pt x="241" y="334"/>
                  </a:lnTo>
                  <a:lnTo>
                    <a:pt x="243" y="337"/>
                  </a:lnTo>
                  <a:lnTo>
                    <a:pt x="244" y="337"/>
                  </a:lnTo>
                  <a:lnTo>
                    <a:pt x="246" y="337"/>
                  </a:lnTo>
                  <a:lnTo>
                    <a:pt x="246" y="337"/>
                  </a:lnTo>
                  <a:close/>
                  <a:moveTo>
                    <a:pt x="635" y="397"/>
                  </a:moveTo>
                  <a:lnTo>
                    <a:pt x="635" y="397"/>
                  </a:lnTo>
                  <a:lnTo>
                    <a:pt x="615" y="380"/>
                  </a:lnTo>
                  <a:lnTo>
                    <a:pt x="593" y="363"/>
                  </a:lnTo>
                  <a:lnTo>
                    <a:pt x="571" y="350"/>
                  </a:lnTo>
                  <a:lnTo>
                    <a:pt x="548" y="334"/>
                  </a:lnTo>
                  <a:lnTo>
                    <a:pt x="548" y="334"/>
                  </a:lnTo>
                  <a:lnTo>
                    <a:pt x="568" y="351"/>
                  </a:lnTo>
                  <a:lnTo>
                    <a:pt x="589" y="368"/>
                  </a:lnTo>
                  <a:lnTo>
                    <a:pt x="635" y="397"/>
                  </a:lnTo>
                  <a:lnTo>
                    <a:pt x="635" y="397"/>
                  </a:lnTo>
                  <a:close/>
                  <a:moveTo>
                    <a:pt x="391" y="342"/>
                  </a:moveTo>
                  <a:lnTo>
                    <a:pt x="391" y="342"/>
                  </a:lnTo>
                  <a:lnTo>
                    <a:pt x="407" y="353"/>
                  </a:lnTo>
                  <a:lnTo>
                    <a:pt x="424" y="363"/>
                  </a:lnTo>
                  <a:lnTo>
                    <a:pt x="424" y="363"/>
                  </a:lnTo>
                  <a:lnTo>
                    <a:pt x="423" y="359"/>
                  </a:lnTo>
                  <a:lnTo>
                    <a:pt x="421" y="357"/>
                  </a:lnTo>
                  <a:lnTo>
                    <a:pt x="423" y="354"/>
                  </a:lnTo>
                  <a:lnTo>
                    <a:pt x="423" y="354"/>
                  </a:lnTo>
                  <a:lnTo>
                    <a:pt x="406" y="345"/>
                  </a:lnTo>
                  <a:lnTo>
                    <a:pt x="389" y="336"/>
                  </a:lnTo>
                  <a:lnTo>
                    <a:pt x="389" y="336"/>
                  </a:lnTo>
                  <a:lnTo>
                    <a:pt x="391" y="337"/>
                  </a:lnTo>
                  <a:lnTo>
                    <a:pt x="391" y="339"/>
                  </a:lnTo>
                  <a:lnTo>
                    <a:pt x="391" y="342"/>
                  </a:lnTo>
                  <a:lnTo>
                    <a:pt x="391" y="342"/>
                  </a:lnTo>
                  <a:close/>
                  <a:moveTo>
                    <a:pt x="311" y="362"/>
                  </a:moveTo>
                  <a:lnTo>
                    <a:pt x="311" y="362"/>
                  </a:lnTo>
                  <a:lnTo>
                    <a:pt x="304" y="354"/>
                  </a:lnTo>
                  <a:lnTo>
                    <a:pt x="296" y="348"/>
                  </a:lnTo>
                  <a:lnTo>
                    <a:pt x="279" y="336"/>
                  </a:lnTo>
                  <a:lnTo>
                    <a:pt x="279" y="336"/>
                  </a:lnTo>
                  <a:lnTo>
                    <a:pt x="285" y="343"/>
                  </a:lnTo>
                  <a:lnTo>
                    <a:pt x="295" y="351"/>
                  </a:lnTo>
                  <a:lnTo>
                    <a:pt x="302" y="357"/>
                  </a:lnTo>
                  <a:lnTo>
                    <a:pt x="311" y="362"/>
                  </a:lnTo>
                  <a:lnTo>
                    <a:pt x="311" y="362"/>
                  </a:lnTo>
                  <a:close/>
                  <a:moveTo>
                    <a:pt x="331" y="403"/>
                  </a:moveTo>
                  <a:lnTo>
                    <a:pt x="331" y="403"/>
                  </a:lnTo>
                  <a:lnTo>
                    <a:pt x="375" y="433"/>
                  </a:lnTo>
                  <a:lnTo>
                    <a:pt x="375" y="433"/>
                  </a:lnTo>
                  <a:lnTo>
                    <a:pt x="398" y="450"/>
                  </a:lnTo>
                  <a:lnTo>
                    <a:pt x="411" y="456"/>
                  </a:lnTo>
                  <a:lnTo>
                    <a:pt x="418" y="459"/>
                  </a:lnTo>
                  <a:lnTo>
                    <a:pt x="424" y="461"/>
                  </a:lnTo>
                  <a:lnTo>
                    <a:pt x="424" y="461"/>
                  </a:lnTo>
                  <a:lnTo>
                    <a:pt x="421" y="453"/>
                  </a:lnTo>
                  <a:lnTo>
                    <a:pt x="417" y="449"/>
                  </a:lnTo>
                  <a:lnTo>
                    <a:pt x="404" y="438"/>
                  </a:lnTo>
                  <a:lnTo>
                    <a:pt x="378" y="421"/>
                  </a:lnTo>
                  <a:lnTo>
                    <a:pt x="378" y="421"/>
                  </a:lnTo>
                  <a:lnTo>
                    <a:pt x="374" y="421"/>
                  </a:lnTo>
                  <a:lnTo>
                    <a:pt x="372" y="423"/>
                  </a:lnTo>
                  <a:lnTo>
                    <a:pt x="371" y="423"/>
                  </a:lnTo>
                  <a:lnTo>
                    <a:pt x="371" y="423"/>
                  </a:lnTo>
                  <a:lnTo>
                    <a:pt x="365" y="418"/>
                  </a:lnTo>
                  <a:lnTo>
                    <a:pt x="360" y="414"/>
                  </a:lnTo>
                  <a:lnTo>
                    <a:pt x="356" y="407"/>
                  </a:lnTo>
                  <a:lnTo>
                    <a:pt x="351" y="403"/>
                  </a:lnTo>
                  <a:lnTo>
                    <a:pt x="351" y="403"/>
                  </a:lnTo>
                  <a:lnTo>
                    <a:pt x="342" y="398"/>
                  </a:lnTo>
                  <a:lnTo>
                    <a:pt x="333" y="392"/>
                  </a:lnTo>
                  <a:lnTo>
                    <a:pt x="333" y="392"/>
                  </a:lnTo>
                  <a:lnTo>
                    <a:pt x="325" y="386"/>
                  </a:lnTo>
                  <a:lnTo>
                    <a:pt x="325" y="386"/>
                  </a:lnTo>
                  <a:lnTo>
                    <a:pt x="298" y="369"/>
                  </a:lnTo>
                  <a:lnTo>
                    <a:pt x="298" y="369"/>
                  </a:lnTo>
                  <a:lnTo>
                    <a:pt x="290" y="365"/>
                  </a:lnTo>
                  <a:lnTo>
                    <a:pt x="282" y="360"/>
                  </a:lnTo>
                  <a:lnTo>
                    <a:pt x="282" y="360"/>
                  </a:lnTo>
                  <a:lnTo>
                    <a:pt x="282" y="359"/>
                  </a:lnTo>
                  <a:lnTo>
                    <a:pt x="282" y="357"/>
                  </a:lnTo>
                  <a:lnTo>
                    <a:pt x="282" y="357"/>
                  </a:lnTo>
                  <a:lnTo>
                    <a:pt x="273" y="353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55" y="343"/>
                  </a:lnTo>
                  <a:lnTo>
                    <a:pt x="246" y="337"/>
                  </a:lnTo>
                  <a:lnTo>
                    <a:pt x="246" y="337"/>
                  </a:lnTo>
                  <a:lnTo>
                    <a:pt x="269" y="354"/>
                  </a:lnTo>
                  <a:lnTo>
                    <a:pt x="289" y="371"/>
                  </a:lnTo>
                  <a:lnTo>
                    <a:pt x="310" y="388"/>
                  </a:lnTo>
                  <a:lnTo>
                    <a:pt x="331" y="403"/>
                  </a:lnTo>
                  <a:lnTo>
                    <a:pt x="331" y="403"/>
                  </a:lnTo>
                  <a:close/>
                  <a:moveTo>
                    <a:pt x="438" y="343"/>
                  </a:moveTo>
                  <a:lnTo>
                    <a:pt x="438" y="343"/>
                  </a:lnTo>
                  <a:lnTo>
                    <a:pt x="435" y="340"/>
                  </a:lnTo>
                  <a:lnTo>
                    <a:pt x="432" y="339"/>
                  </a:lnTo>
                  <a:lnTo>
                    <a:pt x="430" y="339"/>
                  </a:lnTo>
                  <a:lnTo>
                    <a:pt x="430" y="339"/>
                  </a:lnTo>
                  <a:lnTo>
                    <a:pt x="435" y="342"/>
                  </a:lnTo>
                  <a:lnTo>
                    <a:pt x="438" y="343"/>
                  </a:lnTo>
                  <a:lnTo>
                    <a:pt x="438" y="343"/>
                  </a:lnTo>
                  <a:close/>
                  <a:moveTo>
                    <a:pt x="324" y="351"/>
                  </a:moveTo>
                  <a:lnTo>
                    <a:pt x="324" y="351"/>
                  </a:lnTo>
                  <a:lnTo>
                    <a:pt x="321" y="348"/>
                  </a:lnTo>
                  <a:lnTo>
                    <a:pt x="319" y="346"/>
                  </a:lnTo>
                  <a:lnTo>
                    <a:pt x="319" y="345"/>
                  </a:lnTo>
                  <a:lnTo>
                    <a:pt x="319" y="345"/>
                  </a:lnTo>
                  <a:lnTo>
                    <a:pt x="316" y="345"/>
                  </a:lnTo>
                  <a:lnTo>
                    <a:pt x="314" y="343"/>
                  </a:lnTo>
                  <a:lnTo>
                    <a:pt x="313" y="343"/>
                  </a:lnTo>
                  <a:lnTo>
                    <a:pt x="310" y="343"/>
                  </a:lnTo>
                  <a:lnTo>
                    <a:pt x="310" y="343"/>
                  </a:lnTo>
                  <a:lnTo>
                    <a:pt x="313" y="345"/>
                  </a:lnTo>
                  <a:lnTo>
                    <a:pt x="318" y="348"/>
                  </a:lnTo>
                  <a:lnTo>
                    <a:pt x="321" y="350"/>
                  </a:lnTo>
                  <a:lnTo>
                    <a:pt x="324" y="351"/>
                  </a:lnTo>
                  <a:lnTo>
                    <a:pt x="324" y="351"/>
                  </a:lnTo>
                  <a:close/>
                  <a:moveTo>
                    <a:pt x="607" y="362"/>
                  </a:moveTo>
                  <a:lnTo>
                    <a:pt x="607" y="362"/>
                  </a:lnTo>
                  <a:lnTo>
                    <a:pt x="632" y="383"/>
                  </a:lnTo>
                  <a:lnTo>
                    <a:pt x="644" y="394"/>
                  </a:lnTo>
                  <a:lnTo>
                    <a:pt x="656" y="401"/>
                  </a:lnTo>
                  <a:lnTo>
                    <a:pt x="656" y="401"/>
                  </a:lnTo>
                  <a:lnTo>
                    <a:pt x="650" y="395"/>
                  </a:lnTo>
                  <a:lnTo>
                    <a:pt x="647" y="392"/>
                  </a:lnTo>
                  <a:lnTo>
                    <a:pt x="644" y="388"/>
                  </a:lnTo>
                  <a:lnTo>
                    <a:pt x="644" y="388"/>
                  </a:lnTo>
                  <a:lnTo>
                    <a:pt x="642" y="385"/>
                  </a:lnTo>
                  <a:lnTo>
                    <a:pt x="641" y="380"/>
                  </a:lnTo>
                  <a:lnTo>
                    <a:pt x="641" y="380"/>
                  </a:lnTo>
                  <a:lnTo>
                    <a:pt x="638" y="377"/>
                  </a:lnTo>
                  <a:lnTo>
                    <a:pt x="632" y="372"/>
                  </a:lnTo>
                  <a:lnTo>
                    <a:pt x="619" y="365"/>
                  </a:lnTo>
                  <a:lnTo>
                    <a:pt x="619" y="365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0" y="346"/>
                  </a:lnTo>
                  <a:lnTo>
                    <a:pt x="586" y="343"/>
                  </a:lnTo>
                  <a:lnTo>
                    <a:pt x="586" y="343"/>
                  </a:lnTo>
                  <a:lnTo>
                    <a:pt x="586" y="343"/>
                  </a:lnTo>
                  <a:lnTo>
                    <a:pt x="586" y="345"/>
                  </a:lnTo>
                  <a:lnTo>
                    <a:pt x="586" y="345"/>
                  </a:lnTo>
                  <a:lnTo>
                    <a:pt x="597" y="353"/>
                  </a:lnTo>
                  <a:lnTo>
                    <a:pt x="607" y="362"/>
                  </a:lnTo>
                  <a:lnTo>
                    <a:pt x="607" y="362"/>
                  </a:lnTo>
                  <a:close/>
                  <a:moveTo>
                    <a:pt x="446" y="346"/>
                  </a:moveTo>
                  <a:lnTo>
                    <a:pt x="446" y="346"/>
                  </a:lnTo>
                  <a:lnTo>
                    <a:pt x="443" y="345"/>
                  </a:lnTo>
                  <a:lnTo>
                    <a:pt x="441" y="343"/>
                  </a:lnTo>
                  <a:lnTo>
                    <a:pt x="439" y="345"/>
                  </a:lnTo>
                  <a:lnTo>
                    <a:pt x="439" y="345"/>
                  </a:lnTo>
                  <a:lnTo>
                    <a:pt x="443" y="346"/>
                  </a:lnTo>
                  <a:lnTo>
                    <a:pt x="444" y="348"/>
                  </a:lnTo>
                  <a:lnTo>
                    <a:pt x="446" y="346"/>
                  </a:lnTo>
                  <a:lnTo>
                    <a:pt x="446" y="346"/>
                  </a:lnTo>
                  <a:close/>
                  <a:moveTo>
                    <a:pt x="560" y="389"/>
                  </a:moveTo>
                  <a:lnTo>
                    <a:pt x="560" y="389"/>
                  </a:lnTo>
                  <a:lnTo>
                    <a:pt x="546" y="377"/>
                  </a:lnTo>
                  <a:lnTo>
                    <a:pt x="531" y="365"/>
                  </a:lnTo>
                  <a:lnTo>
                    <a:pt x="497" y="343"/>
                  </a:lnTo>
                  <a:lnTo>
                    <a:pt x="497" y="343"/>
                  </a:lnTo>
                  <a:lnTo>
                    <a:pt x="496" y="343"/>
                  </a:lnTo>
                  <a:lnTo>
                    <a:pt x="494" y="345"/>
                  </a:lnTo>
                  <a:lnTo>
                    <a:pt x="494" y="345"/>
                  </a:lnTo>
                  <a:lnTo>
                    <a:pt x="500" y="351"/>
                  </a:lnTo>
                  <a:lnTo>
                    <a:pt x="508" y="359"/>
                  </a:lnTo>
                  <a:lnTo>
                    <a:pt x="525" y="369"/>
                  </a:lnTo>
                  <a:lnTo>
                    <a:pt x="542" y="378"/>
                  </a:lnTo>
                  <a:lnTo>
                    <a:pt x="560" y="389"/>
                  </a:lnTo>
                  <a:lnTo>
                    <a:pt x="560" y="389"/>
                  </a:lnTo>
                  <a:close/>
                  <a:moveTo>
                    <a:pt x="610" y="346"/>
                  </a:moveTo>
                  <a:lnTo>
                    <a:pt x="610" y="346"/>
                  </a:lnTo>
                  <a:lnTo>
                    <a:pt x="609" y="345"/>
                  </a:lnTo>
                  <a:lnTo>
                    <a:pt x="607" y="343"/>
                  </a:lnTo>
                  <a:lnTo>
                    <a:pt x="606" y="343"/>
                  </a:lnTo>
                  <a:lnTo>
                    <a:pt x="606" y="343"/>
                  </a:lnTo>
                  <a:lnTo>
                    <a:pt x="606" y="345"/>
                  </a:lnTo>
                  <a:lnTo>
                    <a:pt x="607" y="346"/>
                  </a:lnTo>
                  <a:lnTo>
                    <a:pt x="609" y="346"/>
                  </a:lnTo>
                  <a:lnTo>
                    <a:pt x="610" y="346"/>
                  </a:lnTo>
                  <a:lnTo>
                    <a:pt x="610" y="346"/>
                  </a:lnTo>
                  <a:close/>
                  <a:moveTo>
                    <a:pt x="354" y="386"/>
                  </a:moveTo>
                  <a:lnTo>
                    <a:pt x="354" y="386"/>
                  </a:lnTo>
                  <a:lnTo>
                    <a:pt x="357" y="386"/>
                  </a:lnTo>
                  <a:lnTo>
                    <a:pt x="360" y="386"/>
                  </a:lnTo>
                  <a:lnTo>
                    <a:pt x="360" y="386"/>
                  </a:lnTo>
                  <a:lnTo>
                    <a:pt x="365" y="391"/>
                  </a:lnTo>
                  <a:lnTo>
                    <a:pt x="371" y="395"/>
                  </a:lnTo>
                  <a:lnTo>
                    <a:pt x="371" y="395"/>
                  </a:lnTo>
                  <a:lnTo>
                    <a:pt x="404" y="417"/>
                  </a:lnTo>
                  <a:lnTo>
                    <a:pt x="438" y="439"/>
                  </a:lnTo>
                  <a:lnTo>
                    <a:pt x="470" y="464"/>
                  </a:lnTo>
                  <a:lnTo>
                    <a:pt x="500" y="490"/>
                  </a:lnTo>
                  <a:lnTo>
                    <a:pt x="500" y="490"/>
                  </a:lnTo>
                  <a:lnTo>
                    <a:pt x="508" y="493"/>
                  </a:lnTo>
                  <a:lnTo>
                    <a:pt x="514" y="497"/>
                  </a:lnTo>
                  <a:lnTo>
                    <a:pt x="526" y="505"/>
                  </a:lnTo>
                  <a:lnTo>
                    <a:pt x="526" y="505"/>
                  </a:lnTo>
                  <a:lnTo>
                    <a:pt x="510" y="488"/>
                  </a:lnTo>
                  <a:lnTo>
                    <a:pt x="493" y="475"/>
                  </a:lnTo>
                  <a:lnTo>
                    <a:pt x="476" y="461"/>
                  </a:lnTo>
                  <a:lnTo>
                    <a:pt x="459" y="446"/>
                  </a:lnTo>
                  <a:lnTo>
                    <a:pt x="459" y="446"/>
                  </a:lnTo>
                  <a:lnTo>
                    <a:pt x="455" y="444"/>
                  </a:lnTo>
                  <a:lnTo>
                    <a:pt x="449" y="441"/>
                  </a:lnTo>
                  <a:lnTo>
                    <a:pt x="444" y="438"/>
                  </a:lnTo>
                  <a:lnTo>
                    <a:pt x="439" y="435"/>
                  </a:lnTo>
                  <a:lnTo>
                    <a:pt x="439" y="435"/>
                  </a:lnTo>
                  <a:lnTo>
                    <a:pt x="441" y="433"/>
                  </a:lnTo>
                  <a:lnTo>
                    <a:pt x="441" y="433"/>
                  </a:lnTo>
                  <a:lnTo>
                    <a:pt x="436" y="432"/>
                  </a:lnTo>
                  <a:lnTo>
                    <a:pt x="435" y="432"/>
                  </a:lnTo>
                  <a:lnTo>
                    <a:pt x="430" y="427"/>
                  </a:lnTo>
                  <a:lnTo>
                    <a:pt x="430" y="427"/>
                  </a:lnTo>
                  <a:lnTo>
                    <a:pt x="424" y="424"/>
                  </a:lnTo>
                  <a:lnTo>
                    <a:pt x="418" y="421"/>
                  </a:lnTo>
                  <a:lnTo>
                    <a:pt x="414" y="418"/>
                  </a:lnTo>
                  <a:lnTo>
                    <a:pt x="407" y="415"/>
                  </a:lnTo>
                  <a:lnTo>
                    <a:pt x="407" y="415"/>
                  </a:lnTo>
                  <a:lnTo>
                    <a:pt x="407" y="414"/>
                  </a:lnTo>
                  <a:lnTo>
                    <a:pt x="407" y="414"/>
                  </a:lnTo>
                  <a:lnTo>
                    <a:pt x="394" y="406"/>
                  </a:lnTo>
                  <a:lnTo>
                    <a:pt x="382" y="397"/>
                  </a:lnTo>
                  <a:lnTo>
                    <a:pt x="382" y="397"/>
                  </a:lnTo>
                  <a:lnTo>
                    <a:pt x="372" y="392"/>
                  </a:lnTo>
                  <a:lnTo>
                    <a:pt x="363" y="386"/>
                  </a:lnTo>
                  <a:lnTo>
                    <a:pt x="354" y="380"/>
                  </a:lnTo>
                  <a:lnTo>
                    <a:pt x="345" y="374"/>
                  </a:lnTo>
                  <a:lnTo>
                    <a:pt x="345" y="374"/>
                  </a:lnTo>
                  <a:lnTo>
                    <a:pt x="345" y="371"/>
                  </a:lnTo>
                  <a:lnTo>
                    <a:pt x="345" y="371"/>
                  </a:lnTo>
                  <a:lnTo>
                    <a:pt x="333" y="365"/>
                  </a:lnTo>
                  <a:lnTo>
                    <a:pt x="322" y="357"/>
                  </a:lnTo>
                  <a:lnTo>
                    <a:pt x="311" y="351"/>
                  </a:lnTo>
                  <a:lnTo>
                    <a:pt x="299" y="345"/>
                  </a:lnTo>
                  <a:lnTo>
                    <a:pt x="299" y="345"/>
                  </a:lnTo>
                  <a:lnTo>
                    <a:pt x="327" y="365"/>
                  </a:lnTo>
                  <a:lnTo>
                    <a:pt x="354" y="386"/>
                  </a:lnTo>
                  <a:lnTo>
                    <a:pt x="354" y="386"/>
                  </a:lnTo>
                  <a:close/>
                  <a:moveTo>
                    <a:pt x="685" y="363"/>
                  </a:moveTo>
                  <a:lnTo>
                    <a:pt x="685" y="363"/>
                  </a:lnTo>
                  <a:lnTo>
                    <a:pt x="680" y="357"/>
                  </a:lnTo>
                  <a:lnTo>
                    <a:pt x="676" y="353"/>
                  </a:lnTo>
                  <a:lnTo>
                    <a:pt x="664" y="345"/>
                  </a:lnTo>
                  <a:lnTo>
                    <a:pt x="664" y="345"/>
                  </a:lnTo>
                  <a:lnTo>
                    <a:pt x="674" y="356"/>
                  </a:lnTo>
                  <a:lnTo>
                    <a:pt x="679" y="360"/>
                  </a:lnTo>
                  <a:lnTo>
                    <a:pt x="685" y="363"/>
                  </a:lnTo>
                  <a:lnTo>
                    <a:pt x="685" y="363"/>
                  </a:lnTo>
                  <a:close/>
                  <a:moveTo>
                    <a:pt x="391" y="365"/>
                  </a:moveTo>
                  <a:lnTo>
                    <a:pt x="391" y="365"/>
                  </a:lnTo>
                  <a:lnTo>
                    <a:pt x="398" y="368"/>
                  </a:lnTo>
                  <a:lnTo>
                    <a:pt x="406" y="372"/>
                  </a:lnTo>
                  <a:lnTo>
                    <a:pt x="414" y="377"/>
                  </a:lnTo>
                  <a:lnTo>
                    <a:pt x="421" y="380"/>
                  </a:lnTo>
                  <a:lnTo>
                    <a:pt x="421" y="380"/>
                  </a:lnTo>
                  <a:lnTo>
                    <a:pt x="401" y="363"/>
                  </a:lnTo>
                  <a:lnTo>
                    <a:pt x="380" y="348"/>
                  </a:lnTo>
                  <a:lnTo>
                    <a:pt x="380" y="348"/>
                  </a:lnTo>
                  <a:lnTo>
                    <a:pt x="383" y="351"/>
                  </a:lnTo>
                  <a:lnTo>
                    <a:pt x="386" y="356"/>
                  </a:lnTo>
                  <a:lnTo>
                    <a:pt x="389" y="359"/>
                  </a:lnTo>
                  <a:lnTo>
                    <a:pt x="391" y="365"/>
                  </a:lnTo>
                  <a:lnTo>
                    <a:pt x="391" y="365"/>
                  </a:lnTo>
                  <a:close/>
                  <a:moveTo>
                    <a:pt x="435" y="388"/>
                  </a:moveTo>
                  <a:lnTo>
                    <a:pt x="435" y="388"/>
                  </a:lnTo>
                  <a:lnTo>
                    <a:pt x="439" y="392"/>
                  </a:lnTo>
                  <a:lnTo>
                    <a:pt x="444" y="398"/>
                  </a:lnTo>
                  <a:lnTo>
                    <a:pt x="444" y="398"/>
                  </a:lnTo>
                  <a:lnTo>
                    <a:pt x="455" y="404"/>
                  </a:lnTo>
                  <a:lnTo>
                    <a:pt x="467" y="412"/>
                  </a:lnTo>
                  <a:lnTo>
                    <a:pt x="467" y="412"/>
                  </a:lnTo>
                  <a:lnTo>
                    <a:pt x="497" y="435"/>
                  </a:lnTo>
                  <a:lnTo>
                    <a:pt x="497" y="435"/>
                  </a:lnTo>
                  <a:lnTo>
                    <a:pt x="502" y="435"/>
                  </a:lnTo>
                  <a:lnTo>
                    <a:pt x="507" y="436"/>
                  </a:lnTo>
                  <a:lnTo>
                    <a:pt x="511" y="439"/>
                  </a:lnTo>
                  <a:lnTo>
                    <a:pt x="514" y="441"/>
                  </a:lnTo>
                  <a:lnTo>
                    <a:pt x="514" y="441"/>
                  </a:lnTo>
                  <a:lnTo>
                    <a:pt x="504" y="432"/>
                  </a:lnTo>
                  <a:lnTo>
                    <a:pt x="493" y="423"/>
                  </a:lnTo>
                  <a:lnTo>
                    <a:pt x="484" y="412"/>
                  </a:lnTo>
                  <a:lnTo>
                    <a:pt x="476" y="401"/>
                  </a:lnTo>
                  <a:lnTo>
                    <a:pt x="476" y="401"/>
                  </a:lnTo>
                  <a:lnTo>
                    <a:pt x="467" y="397"/>
                  </a:lnTo>
                  <a:lnTo>
                    <a:pt x="458" y="391"/>
                  </a:lnTo>
                  <a:lnTo>
                    <a:pt x="447" y="383"/>
                  </a:lnTo>
                  <a:lnTo>
                    <a:pt x="436" y="377"/>
                  </a:lnTo>
                  <a:lnTo>
                    <a:pt x="436" y="377"/>
                  </a:lnTo>
                  <a:lnTo>
                    <a:pt x="435" y="374"/>
                  </a:lnTo>
                  <a:lnTo>
                    <a:pt x="435" y="374"/>
                  </a:lnTo>
                  <a:lnTo>
                    <a:pt x="429" y="372"/>
                  </a:lnTo>
                  <a:lnTo>
                    <a:pt x="426" y="371"/>
                  </a:lnTo>
                  <a:lnTo>
                    <a:pt x="424" y="368"/>
                  </a:lnTo>
                  <a:lnTo>
                    <a:pt x="424" y="368"/>
                  </a:lnTo>
                  <a:lnTo>
                    <a:pt x="420" y="366"/>
                  </a:lnTo>
                  <a:lnTo>
                    <a:pt x="417" y="365"/>
                  </a:lnTo>
                  <a:lnTo>
                    <a:pt x="414" y="362"/>
                  </a:lnTo>
                  <a:lnTo>
                    <a:pt x="409" y="360"/>
                  </a:lnTo>
                  <a:lnTo>
                    <a:pt x="409" y="360"/>
                  </a:lnTo>
                  <a:lnTo>
                    <a:pt x="409" y="359"/>
                  </a:lnTo>
                  <a:lnTo>
                    <a:pt x="409" y="359"/>
                  </a:lnTo>
                  <a:lnTo>
                    <a:pt x="404" y="356"/>
                  </a:lnTo>
                  <a:lnTo>
                    <a:pt x="398" y="353"/>
                  </a:lnTo>
                  <a:lnTo>
                    <a:pt x="394" y="350"/>
                  </a:lnTo>
                  <a:lnTo>
                    <a:pt x="389" y="348"/>
                  </a:lnTo>
                  <a:lnTo>
                    <a:pt x="389" y="348"/>
                  </a:lnTo>
                  <a:lnTo>
                    <a:pt x="412" y="368"/>
                  </a:lnTo>
                  <a:lnTo>
                    <a:pt x="435" y="388"/>
                  </a:lnTo>
                  <a:lnTo>
                    <a:pt x="435" y="388"/>
                  </a:lnTo>
                  <a:close/>
                  <a:moveTo>
                    <a:pt x="505" y="366"/>
                  </a:moveTo>
                  <a:lnTo>
                    <a:pt x="505" y="366"/>
                  </a:lnTo>
                  <a:lnTo>
                    <a:pt x="494" y="357"/>
                  </a:lnTo>
                  <a:lnTo>
                    <a:pt x="487" y="353"/>
                  </a:lnTo>
                  <a:lnTo>
                    <a:pt x="481" y="350"/>
                  </a:lnTo>
                  <a:lnTo>
                    <a:pt x="481" y="350"/>
                  </a:lnTo>
                  <a:lnTo>
                    <a:pt x="493" y="360"/>
                  </a:lnTo>
                  <a:lnTo>
                    <a:pt x="499" y="365"/>
                  </a:lnTo>
                  <a:lnTo>
                    <a:pt x="505" y="366"/>
                  </a:lnTo>
                  <a:lnTo>
                    <a:pt x="505" y="366"/>
                  </a:lnTo>
                  <a:close/>
                  <a:moveTo>
                    <a:pt x="420" y="394"/>
                  </a:moveTo>
                  <a:lnTo>
                    <a:pt x="420" y="394"/>
                  </a:lnTo>
                  <a:lnTo>
                    <a:pt x="403" y="383"/>
                  </a:lnTo>
                  <a:lnTo>
                    <a:pt x="388" y="372"/>
                  </a:lnTo>
                  <a:lnTo>
                    <a:pt x="388" y="372"/>
                  </a:lnTo>
                  <a:lnTo>
                    <a:pt x="377" y="369"/>
                  </a:lnTo>
                  <a:lnTo>
                    <a:pt x="368" y="363"/>
                  </a:lnTo>
                  <a:lnTo>
                    <a:pt x="360" y="357"/>
                  </a:lnTo>
                  <a:lnTo>
                    <a:pt x="353" y="351"/>
                  </a:lnTo>
                  <a:lnTo>
                    <a:pt x="353" y="351"/>
                  </a:lnTo>
                  <a:lnTo>
                    <a:pt x="348" y="353"/>
                  </a:lnTo>
                  <a:lnTo>
                    <a:pt x="345" y="353"/>
                  </a:lnTo>
                  <a:lnTo>
                    <a:pt x="345" y="353"/>
                  </a:lnTo>
                  <a:lnTo>
                    <a:pt x="356" y="360"/>
                  </a:lnTo>
                  <a:lnTo>
                    <a:pt x="369" y="368"/>
                  </a:lnTo>
                  <a:lnTo>
                    <a:pt x="395" y="383"/>
                  </a:lnTo>
                  <a:lnTo>
                    <a:pt x="395" y="383"/>
                  </a:lnTo>
                  <a:lnTo>
                    <a:pt x="407" y="391"/>
                  </a:lnTo>
                  <a:lnTo>
                    <a:pt x="414" y="395"/>
                  </a:lnTo>
                  <a:lnTo>
                    <a:pt x="421" y="398"/>
                  </a:lnTo>
                  <a:lnTo>
                    <a:pt x="421" y="398"/>
                  </a:lnTo>
                  <a:lnTo>
                    <a:pt x="420" y="397"/>
                  </a:lnTo>
                  <a:lnTo>
                    <a:pt x="420" y="394"/>
                  </a:lnTo>
                  <a:lnTo>
                    <a:pt x="420" y="394"/>
                  </a:lnTo>
                  <a:close/>
                  <a:moveTo>
                    <a:pt x="708" y="365"/>
                  </a:moveTo>
                  <a:lnTo>
                    <a:pt x="708" y="365"/>
                  </a:lnTo>
                  <a:lnTo>
                    <a:pt x="700" y="359"/>
                  </a:lnTo>
                  <a:lnTo>
                    <a:pt x="693" y="353"/>
                  </a:lnTo>
                  <a:lnTo>
                    <a:pt x="693" y="353"/>
                  </a:lnTo>
                  <a:lnTo>
                    <a:pt x="700" y="360"/>
                  </a:lnTo>
                  <a:lnTo>
                    <a:pt x="703" y="363"/>
                  </a:lnTo>
                  <a:lnTo>
                    <a:pt x="708" y="365"/>
                  </a:lnTo>
                  <a:lnTo>
                    <a:pt x="708" y="365"/>
                  </a:lnTo>
                  <a:close/>
                  <a:moveTo>
                    <a:pt x="715" y="360"/>
                  </a:moveTo>
                  <a:lnTo>
                    <a:pt x="715" y="360"/>
                  </a:lnTo>
                  <a:lnTo>
                    <a:pt x="726" y="371"/>
                  </a:lnTo>
                  <a:lnTo>
                    <a:pt x="737" y="383"/>
                  </a:lnTo>
                  <a:lnTo>
                    <a:pt x="737" y="383"/>
                  </a:lnTo>
                  <a:lnTo>
                    <a:pt x="743" y="388"/>
                  </a:lnTo>
                  <a:lnTo>
                    <a:pt x="747" y="391"/>
                  </a:lnTo>
                  <a:lnTo>
                    <a:pt x="751" y="391"/>
                  </a:lnTo>
                  <a:lnTo>
                    <a:pt x="751" y="391"/>
                  </a:lnTo>
                  <a:lnTo>
                    <a:pt x="749" y="388"/>
                  </a:lnTo>
                  <a:lnTo>
                    <a:pt x="746" y="385"/>
                  </a:lnTo>
                  <a:lnTo>
                    <a:pt x="741" y="378"/>
                  </a:lnTo>
                  <a:lnTo>
                    <a:pt x="741" y="378"/>
                  </a:lnTo>
                  <a:lnTo>
                    <a:pt x="735" y="374"/>
                  </a:lnTo>
                  <a:lnTo>
                    <a:pt x="734" y="372"/>
                  </a:lnTo>
                  <a:lnTo>
                    <a:pt x="734" y="369"/>
                  </a:lnTo>
                  <a:lnTo>
                    <a:pt x="734" y="369"/>
                  </a:lnTo>
                  <a:lnTo>
                    <a:pt x="728" y="368"/>
                  </a:lnTo>
                  <a:lnTo>
                    <a:pt x="728" y="368"/>
                  </a:lnTo>
                  <a:lnTo>
                    <a:pt x="725" y="365"/>
                  </a:lnTo>
                  <a:lnTo>
                    <a:pt x="723" y="362"/>
                  </a:lnTo>
                  <a:lnTo>
                    <a:pt x="723" y="362"/>
                  </a:lnTo>
                  <a:lnTo>
                    <a:pt x="717" y="359"/>
                  </a:lnTo>
                  <a:lnTo>
                    <a:pt x="715" y="357"/>
                  </a:lnTo>
                  <a:lnTo>
                    <a:pt x="715" y="356"/>
                  </a:lnTo>
                  <a:lnTo>
                    <a:pt x="715" y="356"/>
                  </a:lnTo>
                  <a:lnTo>
                    <a:pt x="712" y="356"/>
                  </a:lnTo>
                  <a:lnTo>
                    <a:pt x="709" y="354"/>
                  </a:lnTo>
                  <a:lnTo>
                    <a:pt x="709" y="354"/>
                  </a:lnTo>
                  <a:lnTo>
                    <a:pt x="711" y="356"/>
                  </a:lnTo>
                  <a:lnTo>
                    <a:pt x="712" y="357"/>
                  </a:lnTo>
                  <a:lnTo>
                    <a:pt x="715" y="360"/>
                  </a:lnTo>
                  <a:lnTo>
                    <a:pt x="715" y="360"/>
                  </a:lnTo>
                  <a:close/>
                  <a:moveTo>
                    <a:pt x="638" y="360"/>
                  </a:moveTo>
                  <a:lnTo>
                    <a:pt x="638" y="360"/>
                  </a:lnTo>
                  <a:lnTo>
                    <a:pt x="636" y="357"/>
                  </a:lnTo>
                  <a:lnTo>
                    <a:pt x="635" y="357"/>
                  </a:lnTo>
                  <a:lnTo>
                    <a:pt x="633" y="357"/>
                  </a:lnTo>
                  <a:lnTo>
                    <a:pt x="633" y="357"/>
                  </a:lnTo>
                  <a:lnTo>
                    <a:pt x="633" y="359"/>
                  </a:lnTo>
                  <a:lnTo>
                    <a:pt x="635" y="360"/>
                  </a:lnTo>
                  <a:lnTo>
                    <a:pt x="636" y="360"/>
                  </a:lnTo>
                  <a:lnTo>
                    <a:pt x="638" y="360"/>
                  </a:lnTo>
                  <a:lnTo>
                    <a:pt x="638" y="360"/>
                  </a:lnTo>
                  <a:close/>
                  <a:moveTo>
                    <a:pt x="382" y="386"/>
                  </a:moveTo>
                  <a:lnTo>
                    <a:pt x="382" y="386"/>
                  </a:lnTo>
                  <a:lnTo>
                    <a:pt x="420" y="411"/>
                  </a:lnTo>
                  <a:lnTo>
                    <a:pt x="439" y="423"/>
                  </a:lnTo>
                  <a:lnTo>
                    <a:pt x="459" y="433"/>
                  </a:lnTo>
                  <a:lnTo>
                    <a:pt x="459" y="433"/>
                  </a:lnTo>
                  <a:lnTo>
                    <a:pt x="449" y="421"/>
                  </a:lnTo>
                  <a:lnTo>
                    <a:pt x="435" y="412"/>
                  </a:lnTo>
                  <a:lnTo>
                    <a:pt x="406" y="395"/>
                  </a:lnTo>
                  <a:lnTo>
                    <a:pt x="406" y="395"/>
                  </a:lnTo>
                  <a:lnTo>
                    <a:pt x="377" y="377"/>
                  </a:lnTo>
                  <a:lnTo>
                    <a:pt x="363" y="368"/>
                  </a:lnTo>
                  <a:lnTo>
                    <a:pt x="348" y="362"/>
                  </a:lnTo>
                  <a:lnTo>
                    <a:pt x="348" y="362"/>
                  </a:lnTo>
                  <a:lnTo>
                    <a:pt x="356" y="368"/>
                  </a:lnTo>
                  <a:lnTo>
                    <a:pt x="363" y="374"/>
                  </a:lnTo>
                  <a:lnTo>
                    <a:pt x="382" y="386"/>
                  </a:lnTo>
                  <a:lnTo>
                    <a:pt x="382" y="386"/>
                  </a:lnTo>
                  <a:close/>
                  <a:moveTo>
                    <a:pt x="668" y="365"/>
                  </a:moveTo>
                  <a:lnTo>
                    <a:pt x="668" y="365"/>
                  </a:lnTo>
                  <a:lnTo>
                    <a:pt x="667" y="362"/>
                  </a:lnTo>
                  <a:lnTo>
                    <a:pt x="664" y="362"/>
                  </a:lnTo>
                  <a:lnTo>
                    <a:pt x="664" y="362"/>
                  </a:lnTo>
                  <a:lnTo>
                    <a:pt x="665" y="363"/>
                  </a:lnTo>
                  <a:lnTo>
                    <a:pt x="667" y="365"/>
                  </a:lnTo>
                  <a:lnTo>
                    <a:pt x="668" y="365"/>
                  </a:lnTo>
                  <a:lnTo>
                    <a:pt x="668" y="365"/>
                  </a:lnTo>
                  <a:close/>
                  <a:moveTo>
                    <a:pt x="630" y="366"/>
                  </a:moveTo>
                  <a:lnTo>
                    <a:pt x="630" y="366"/>
                  </a:lnTo>
                  <a:lnTo>
                    <a:pt x="635" y="369"/>
                  </a:lnTo>
                  <a:lnTo>
                    <a:pt x="641" y="374"/>
                  </a:lnTo>
                  <a:lnTo>
                    <a:pt x="647" y="377"/>
                  </a:lnTo>
                  <a:lnTo>
                    <a:pt x="651" y="380"/>
                  </a:lnTo>
                  <a:lnTo>
                    <a:pt x="651" y="380"/>
                  </a:lnTo>
                  <a:lnTo>
                    <a:pt x="648" y="377"/>
                  </a:lnTo>
                  <a:lnTo>
                    <a:pt x="647" y="375"/>
                  </a:lnTo>
                  <a:lnTo>
                    <a:pt x="647" y="374"/>
                  </a:lnTo>
                  <a:lnTo>
                    <a:pt x="647" y="374"/>
                  </a:lnTo>
                  <a:lnTo>
                    <a:pt x="642" y="371"/>
                  </a:lnTo>
                  <a:lnTo>
                    <a:pt x="639" y="368"/>
                  </a:lnTo>
                  <a:lnTo>
                    <a:pt x="632" y="363"/>
                  </a:lnTo>
                  <a:lnTo>
                    <a:pt x="632" y="363"/>
                  </a:lnTo>
                  <a:lnTo>
                    <a:pt x="630" y="365"/>
                  </a:lnTo>
                  <a:lnTo>
                    <a:pt x="630" y="365"/>
                  </a:lnTo>
                  <a:lnTo>
                    <a:pt x="630" y="366"/>
                  </a:lnTo>
                  <a:lnTo>
                    <a:pt x="630" y="366"/>
                  </a:lnTo>
                  <a:close/>
                  <a:moveTo>
                    <a:pt x="763" y="382"/>
                  </a:moveTo>
                  <a:lnTo>
                    <a:pt x="763" y="382"/>
                  </a:lnTo>
                  <a:lnTo>
                    <a:pt x="761" y="369"/>
                  </a:lnTo>
                  <a:lnTo>
                    <a:pt x="761" y="369"/>
                  </a:lnTo>
                  <a:lnTo>
                    <a:pt x="751" y="368"/>
                  </a:lnTo>
                  <a:lnTo>
                    <a:pt x="741" y="363"/>
                  </a:lnTo>
                  <a:lnTo>
                    <a:pt x="741" y="363"/>
                  </a:lnTo>
                  <a:lnTo>
                    <a:pt x="746" y="368"/>
                  </a:lnTo>
                  <a:lnTo>
                    <a:pt x="752" y="372"/>
                  </a:lnTo>
                  <a:lnTo>
                    <a:pt x="763" y="382"/>
                  </a:lnTo>
                  <a:lnTo>
                    <a:pt x="763" y="382"/>
                  </a:lnTo>
                  <a:close/>
                  <a:moveTo>
                    <a:pt x="668" y="383"/>
                  </a:moveTo>
                  <a:lnTo>
                    <a:pt x="668" y="383"/>
                  </a:lnTo>
                  <a:lnTo>
                    <a:pt x="665" y="380"/>
                  </a:lnTo>
                  <a:lnTo>
                    <a:pt x="664" y="378"/>
                  </a:lnTo>
                  <a:lnTo>
                    <a:pt x="662" y="375"/>
                  </a:lnTo>
                  <a:lnTo>
                    <a:pt x="662" y="375"/>
                  </a:lnTo>
                  <a:lnTo>
                    <a:pt x="658" y="374"/>
                  </a:lnTo>
                  <a:lnTo>
                    <a:pt x="651" y="371"/>
                  </a:lnTo>
                  <a:lnTo>
                    <a:pt x="642" y="365"/>
                  </a:lnTo>
                  <a:lnTo>
                    <a:pt x="642" y="365"/>
                  </a:lnTo>
                  <a:lnTo>
                    <a:pt x="647" y="371"/>
                  </a:lnTo>
                  <a:lnTo>
                    <a:pt x="654" y="377"/>
                  </a:lnTo>
                  <a:lnTo>
                    <a:pt x="661" y="382"/>
                  </a:lnTo>
                  <a:lnTo>
                    <a:pt x="668" y="383"/>
                  </a:lnTo>
                  <a:lnTo>
                    <a:pt x="668" y="383"/>
                  </a:lnTo>
                  <a:close/>
                  <a:moveTo>
                    <a:pt x="316" y="368"/>
                  </a:moveTo>
                  <a:lnTo>
                    <a:pt x="316" y="368"/>
                  </a:lnTo>
                  <a:lnTo>
                    <a:pt x="333" y="382"/>
                  </a:lnTo>
                  <a:lnTo>
                    <a:pt x="353" y="394"/>
                  </a:lnTo>
                  <a:lnTo>
                    <a:pt x="353" y="394"/>
                  </a:lnTo>
                  <a:lnTo>
                    <a:pt x="351" y="391"/>
                  </a:lnTo>
                  <a:lnTo>
                    <a:pt x="350" y="388"/>
                  </a:lnTo>
                  <a:lnTo>
                    <a:pt x="343" y="383"/>
                  </a:lnTo>
                  <a:lnTo>
                    <a:pt x="339" y="380"/>
                  </a:lnTo>
                  <a:lnTo>
                    <a:pt x="334" y="374"/>
                  </a:lnTo>
                  <a:lnTo>
                    <a:pt x="334" y="374"/>
                  </a:lnTo>
                  <a:lnTo>
                    <a:pt x="327" y="369"/>
                  </a:lnTo>
                  <a:lnTo>
                    <a:pt x="319" y="365"/>
                  </a:lnTo>
                  <a:lnTo>
                    <a:pt x="319" y="365"/>
                  </a:lnTo>
                  <a:lnTo>
                    <a:pt x="318" y="365"/>
                  </a:lnTo>
                  <a:lnTo>
                    <a:pt x="318" y="365"/>
                  </a:lnTo>
                  <a:lnTo>
                    <a:pt x="316" y="368"/>
                  </a:lnTo>
                  <a:lnTo>
                    <a:pt x="316" y="368"/>
                  </a:lnTo>
                  <a:close/>
                  <a:moveTo>
                    <a:pt x="680" y="374"/>
                  </a:moveTo>
                  <a:lnTo>
                    <a:pt x="680" y="374"/>
                  </a:lnTo>
                  <a:lnTo>
                    <a:pt x="674" y="369"/>
                  </a:lnTo>
                  <a:lnTo>
                    <a:pt x="671" y="368"/>
                  </a:lnTo>
                  <a:lnTo>
                    <a:pt x="668" y="366"/>
                  </a:lnTo>
                  <a:lnTo>
                    <a:pt x="668" y="366"/>
                  </a:lnTo>
                  <a:lnTo>
                    <a:pt x="674" y="371"/>
                  </a:lnTo>
                  <a:lnTo>
                    <a:pt x="677" y="374"/>
                  </a:lnTo>
                  <a:lnTo>
                    <a:pt x="680" y="374"/>
                  </a:lnTo>
                  <a:lnTo>
                    <a:pt x="680" y="374"/>
                  </a:lnTo>
                  <a:close/>
                  <a:moveTo>
                    <a:pt x="592" y="473"/>
                  </a:moveTo>
                  <a:lnTo>
                    <a:pt x="592" y="473"/>
                  </a:lnTo>
                  <a:lnTo>
                    <a:pt x="587" y="468"/>
                  </a:lnTo>
                  <a:lnTo>
                    <a:pt x="583" y="464"/>
                  </a:lnTo>
                  <a:lnTo>
                    <a:pt x="578" y="459"/>
                  </a:lnTo>
                  <a:lnTo>
                    <a:pt x="575" y="455"/>
                  </a:lnTo>
                  <a:lnTo>
                    <a:pt x="575" y="455"/>
                  </a:lnTo>
                  <a:lnTo>
                    <a:pt x="543" y="432"/>
                  </a:lnTo>
                  <a:lnTo>
                    <a:pt x="510" y="409"/>
                  </a:lnTo>
                  <a:lnTo>
                    <a:pt x="478" y="388"/>
                  </a:lnTo>
                  <a:lnTo>
                    <a:pt x="443" y="366"/>
                  </a:lnTo>
                  <a:lnTo>
                    <a:pt x="443" y="366"/>
                  </a:lnTo>
                  <a:lnTo>
                    <a:pt x="443" y="366"/>
                  </a:lnTo>
                  <a:lnTo>
                    <a:pt x="441" y="366"/>
                  </a:lnTo>
                  <a:lnTo>
                    <a:pt x="441" y="366"/>
                  </a:lnTo>
                  <a:lnTo>
                    <a:pt x="459" y="382"/>
                  </a:lnTo>
                  <a:lnTo>
                    <a:pt x="478" y="395"/>
                  </a:lnTo>
                  <a:lnTo>
                    <a:pt x="514" y="423"/>
                  </a:lnTo>
                  <a:lnTo>
                    <a:pt x="554" y="447"/>
                  </a:lnTo>
                  <a:lnTo>
                    <a:pt x="592" y="473"/>
                  </a:lnTo>
                  <a:lnTo>
                    <a:pt x="592" y="473"/>
                  </a:lnTo>
                  <a:close/>
                  <a:moveTo>
                    <a:pt x="697" y="366"/>
                  </a:moveTo>
                  <a:lnTo>
                    <a:pt x="697" y="366"/>
                  </a:lnTo>
                  <a:lnTo>
                    <a:pt x="702" y="371"/>
                  </a:lnTo>
                  <a:lnTo>
                    <a:pt x="705" y="372"/>
                  </a:lnTo>
                  <a:lnTo>
                    <a:pt x="708" y="372"/>
                  </a:lnTo>
                  <a:lnTo>
                    <a:pt x="708" y="372"/>
                  </a:lnTo>
                  <a:lnTo>
                    <a:pt x="703" y="369"/>
                  </a:lnTo>
                  <a:lnTo>
                    <a:pt x="700" y="368"/>
                  </a:lnTo>
                  <a:lnTo>
                    <a:pt x="697" y="366"/>
                  </a:lnTo>
                  <a:lnTo>
                    <a:pt x="697" y="366"/>
                  </a:lnTo>
                  <a:close/>
                  <a:moveTo>
                    <a:pt x="331" y="430"/>
                  </a:moveTo>
                  <a:lnTo>
                    <a:pt x="331" y="430"/>
                  </a:lnTo>
                  <a:lnTo>
                    <a:pt x="319" y="421"/>
                  </a:lnTo>
                  <a:lnTo>
                    <a:pt x="307" y="412"/>
                  </a:lnTo>
                  <a:lnTo>
                    <a:pt x="279" y="395"/>
                  </a:lnTo>
                  <a:lnTo>
                    <a:pt x="250" y="382"/>
                  </a:lnTo>
                  <a:lnTo>
                    <a:pt x="221" y="366"/>
                  </a:lnTo>
                  <a:lnTo>
                    <a:pt x="221" y="366"/>
                  </a:lnTo>
                  <a:lnTo>
                    <a:pt x="221" y="368"/>
                  </a:lnTo>
                  <a:lnTo>
                    <a:pt x="221" y="368"/>
                  </a:lnTo>
                  <a:lnTo>
                    <a:pt x="221" y="368"/>
                  </a:lnTo>
                  <a:lnTo>
                    <a:pt x="253" y="389"/>
                  </a:lnTo>
                  <a:lnTo>
                    <a:pt x="284" y="409"/>
                  </a:lnTo>
                  <a:lnTo>
                    <a:pt x="284" y="409"/>
                  </a:lnTo>
                  <a:lnTo>
                    <a:pt x="314" y="430"/>
                  </a:lnTo>
                  <a:lnTo>
                    <a:pt x="328" y="441"/>
                  </a:lnTo>
                  <a:lnTo>
                    <a:pt x="345" y="450"/>
                  </a:lnTo>
                  <a:lnTo>
                    <a:pt x="345" y="450"/>
                  </a:lnTo>
                  <a:lnTo>
                    <a:pt x="340" y="446"/>
                  </a:lnTo>
                  <a:lnTo>
                    <a:pt x="336" y="443"/>
                  </a:lnTo>
                  <a:lnTo>
                    <a:pt x="333" y="436"/>
                  </a:lnTo>
                  <a:lnTo>
                    <a:pt x="331" y="430"/>
                  </a:lnTo>
                  <a:lnTo>
                    <a:pt x="331" y="430"/>
                  </a:lnTo>
                  <a:close/>
                  <a:moveTo>
                    <a:pt x="781" y="375"/>
                  </a:moveTo>
                  <a:lnTo>
                    <a:pt x="781" y="375"/>
                  </a:lnTo>
                  <a:lnTo>
                    <a:pt x="778" y="372"/>
                  </a:lnTo>
                  <a:lnTo>
                    <a:pt x="776" y="371"/>
                  </a:lnTo>
                  <a:lnTo>
                    <a:pt x="775" y="371"/>
                  </a:lnTo>
                  <a:lnTo>
                    <a:pt x="775" y="371"/>
                  </a:lnTo>
                  <a:lnTo>
                    <a:pt x="778" y="375"/>
                  </a:lnTo>
                  <a:lnTo>
                    <a:pt x="779" y="375"/>
                  </a:lnTo>
                  <a:lnTo>
                    <a:pt x="781" y="375"/>
                  </a:lnTo>
                  <a:lnTo>
                    <a:pt x="781" y="375"/>
                  </a:lnTo>
                  <a:close/>
                  <a:moveTo>
                    <a:pt x="220" y="385"/>
                  </a:moveTo>
                  <a:lnTo>
                    <a:pt x="220" y="385"/>
                  </a:lnTo>
                  <a:lnTo>
                    <a:pt x="220" y="383"/>
                  </a:lnTo>
                  <a:lnTo>
                    <a:pt x="218" y="382"/>
                  </a:lnTo>
                  <a:lnTo>
                    <a:pt x="218" y="380"/>
                  </a:lnTo>
                  <a:lnTo>
                    <a:pt x="218" y="380"/>
                  </a:lnTo>
                  <a:lnTo>
                    <a:pt x="217" y="380"/>
                  </a:lnTo>
                  <a:lnTo>
                    <a:pt x="214" y="378"/>
                  </a:lnTo>
                  <a:lnTo>
                    <a:pt x="211" y="375"/>
                  </a:lnTo>
                  <a:lnTo>
                    <a:pt x="206" y="372"/>
                  </a:lnTo>
                  <a:lnTo>
                    <a:pt x="203" y="372"/>
                  </a:lnTo>
                  <a:lnTo>
                    <a:pt x="202" y="372"/>
                  </a:lnTo>
                  <a:lnTo>
                    <a:pt x="202" y="372"/>
                  </a:lnTo>
                  <a:lnTo>
                    <a:pt x="206" y="378"/>
                  </a:lnTo>
                  <a:lnTo>
                    <a:pt x="211" y="383"/>
                  </a:lnTo>
                  <a:lnTo>
                    <a:pt x="223" y="392"/>
                  </a:lnTo>
                  <a:lnTo>
                    <a:pt x="223" y="392"/>
                  </a:lnTo>
                  <a:lnTo>
                    <a:pt x="234" y="398"/>
                  </a:lnTo>
                  <a:lnTo>
                    <a:pt x="243" y="401"/>
                  </a:lnTo>
                  <a:lnTo>
                    <a:pt x="243" y="401"/>
                  </a:lnTo>
                  <a:lnTo>
                    <a:pt x="231" y="392"/>
                  </a:lnTo>
                  <a:lnTo>
                    <a:pt x="225" y="386"/>
                  </a:lnTo>
                  <a:lnTo>
                    <a:pt x="221" y="383"/>
                  </a:lnTo>
                  <a:lnTo>
                    <a:pt x="221" y="383"/>
                  </a:lnTo>
                  <a:lnTo>
                    <a:pt x="220" y="385"/>
                  </a:lnTo>
                  <a:lnTo>
                    <a:pt x="220" y="385"/>
                  </a:lnTo>
                  <a:close/>
                  <a:moveTo>
                    <a:pt x="289" y="375"/>
                  </a:moveTo>
                  <a:lnTo>
                    <a:pt x="289" y="375"/>
                  </a:lnTo>
                  <a:lnTo>
                    <a:pt x="285" y="372"/>
                  </a:lnTo>
                  <a:lnTo>
                    <a:pt x="284" y="372"/>
                  </a:lnTo>
                  <a:lnTo>
                    <a:pt x="282" y="372"/>
                  </a:lnTo>
                  <a:lnTo>
                    <a:pt x="282" y="372"/>
                  </a:lnTo>
                  <a:lnTo>
                    <a:pt x="289" y="375"/>
                  </a:lnTo>
                  <a:lnTo>
                    <a:pt x="289" y="375"/>
                  </a:lnTo>
                  <a:close/>
                  <a:moveTo>
                    <a:pt x="532" y="383"/>
                  </a:moveTo>
                  <a:lnTo>
                    <a:pt x="532" y="383"/>
                  </a:lnTo>
                  <a:lnTo>
                    <a:pt x="531" y="382"/>
                  </a:lnTo>
                  <a:lnTo>
                    <a:pt x="528" y="380"/>
                  </a:lnTo>
                  <a:lnTo>
                    <a:pt x="526" y="378"/>
                  </a:lnTo>
                  <a:lnTo>
                    <a:pt x="525" y="375"/>
                  </a:lnTo>
                  <a:lnTo>
                    <a:pt x="525" y="375"/>
                  </a:lnTo>
                  <a:lnTo>
                    <a:pt x="522" y="375"/>
                  </a:lnTo>
                  <a:lnTo>
                    <a:pt x="520" y="374"/>
                  </a:lnTo>
                  <a:lnTo>
                    <a:pt x="520" y="374"/>
                  </a:lnTo>
                  <a:lnTo>
                    <a:pt x="519" y="374"/>
                  </a:lnTo>
                  <a:lnTo>
                    <a:pt x="519" y="374"/>
                  </a:lnTo>
                  <a:lnTo>
                    <a:pt x="522" y="377"/>
                  </a:lnTo>
                  <a:lnTo>
                    <a:pt x="525" y="380"/>
                  </a:lnTo>
                  <a:lnTo>
                    <a:pt x="529" y="383"/>
                  </a:lnTo>
                  <a:lnTo>
                    <a:pt x="531" y="383"/>
                  </a:lnTo>
                  <a:lnTo>
                    <a:pt x="532" y="383"/>
                  </a:lnTo>
                  <a:lnTo>
                    <a:pt x="532" y="383"/>
                  </a:lnTo>
                  <a:close/>
                  <a:moveTo>
                    <a:pt x="807" y="378"/>
                  </a:moveTo>
                  <a:lnTo>
                    <a:pt x="807" y="378"/>
                  </a:lnTo>
                  <a:lnTo>
                    <a:pt x="807" y="375"/>
                  </a:lnTo>
                  <a:lnTo>
                    <a:pt x="804" y="372"/>
                  </a:lnTo>
                  <a:lnTo>
                    <a:pt x="804" y="372"/>
                  </a:lnTo>
                  <a:lnTo>
                    <a:pt x="805" y="377"/>
                  </a:lnTo>
                  <a:lnTo>
                    <a:pt x="805" y="377"/>
                  </a:lnTo>
                  <a:lnTo>
                    <a:pt x="807" y="378"/>
                  </a:lnTo>
                  <a:lnTo>
                    <a:pt x="807" y="378"/>
                  </a:lnTo>
                  <a:close/>
                  <a:moveTo>
                    <a:pt x="723" y="385"/>
                  </a:moveTo>
                  <a:lnTo>
                    <a:pt x="723" y="385"/>
                  </a:lnTo>
                  <a:lnTo>
                    <a:pt x="734" y="392"/>
                  </a:lnTo>
                  <a:lnTo>
                    <a:pt x="746" y="401"/>
                  </a:lnTo>
                  <a:lnTo>
                    <a:pt x="764" y="417"/>
                  </a:lnTo>
                  <a:lnTo>
                    <a:pt x="764" y="417"/>
                  </a:lnTo>
                  <a:lnTo>
                    <a:pt x="763" y="414"/>
                  </a:lnTo>
                  <a:lnTo>
                    <a:pt x="761" y="414"/>
                  </a:lnTo>
                  <a:lnTo>
                    <a:pt x="761" y="411"/>
                  </a:lnTo>
                  <a:lnTo>
                    <a:pt x="761" y="411"/>
                  </a:lnTo>
                  <a:lnTo>
                    <a:pt x="755" y="406"/>
                  </a:lnTo>
                  <a:lnTo>
                    <a:pt x="749" y="400"/>
                  </a:lnTo>
                  <a:lnTo>
                    <a:pt x="743" y="395"/>
                  </a:lnTo>
                  <a:lnTo>
                    <a:pt x="737" y="391"/>
                  </a:lnTo>
                  <a:lnTo>
                    <a:pt x="737" y="391"/>
                  </a:lnTo>
                  <a:lnTo>
                    <a:pt x="728" y="380"/>
                  </a:lnTo>
                  <a:lnTo>
                    <a:pt x="722" y="377"/>
                  </a:lnTo>
                  <a:lnTo>
                    <a:pt x="715" y="375"/>
                  </a:lnTo>
                  <a:lnTo>
                    <a:pt x="715" y="375"/>
                  </a:lnTo>
                  <a:lnTo>
                    <a:pt x="720" y="380"/>
                  </a:lnTo>
                  <a:lnTo>
                    <a:pt x="722" y="382"/>
                  </a:lnTo>
                  <a:lnTo>
                    <a:pt x="723" y="385"/>
                  </a:lnTo>
                  <a:lnTo>
                    <a:pt x="723" y="385"/>
                  </a:lnTo>
                  <a:close/>
                  <a:moveTo>
                    <a:pt x="411" y="382"/>
                  </a:moveTo>
                  <a:lnTo>
                    <a:pt x="411" y="382"/>
                  </a:lnTo>
                  <a:lnTo>
                    <a:pt x="407" y="378"/>
                  </a:lnTo>
                  <a:lnTo>
                    <a:pt x="404" y="377"/>
                  </a:lnTo>
                  <a:lnTo>
                    <a:pt x="404" y="377"/>
                  </a:lnTo>
                  <a:lnTo>
                    <a:pt x="407" y="380"/>
                  </a:lnTo>
                  <a:lnTo>
                    <a:pt x="411" y="382"/>
                  </a:lnTo>
                  <a:lnTo>
                    <a:pt x="411" y="382"/>
                  </a:lnTo>
                  <a:close/>
                  <a:moveTo>
                    <a:pt x="188" y="391"/>
                  </a:moveTo>
                  <a:lnTo>
                    <a:pt x="188" y="391"/>
                  </a:lnTo>
                  <a:lnTo>
                    <a:pt x="200" y="398"/>
                  </a:lnTo>
                  <a:lnTo>
                    <a:pt x="211" y="404"/>
                  </a:lnTo>
                  <a:lnTo>
                    <a:pt x="223" y="412"/>
                  </a:lnTo>
                  <a:lnTo>
                    <a:pt x="235" y="420"/>
                  </a:lnTo>
                  <a:lnTo>
                    <a:pt x="235" y="420"/>
                  </a:lnTo>
                  <a:lnTo>
                    <a:pt x="225" y="407"/>
                  </a:lnTo>
                  <a:lnTo>
                    <a:pt x="214" y="397"/>
                  </a:lnTo>
                  <a:lnTo>
                    <a:pt x="202" y="388"/>
                  </a:lnTo>
                  <a:lnTo>
                    <a:pt x="186" y="378"/>
                  </a:lnTo>
                  <a:lnTo>
                    <a:pt x="186" y="378"/>
                  </a:lnTo>
                  <a:lnTo>
                    <a:pt x="188" y="385"/>
                  </a:lnTo>
                  <a:lnTo>
                    <a:pt x="188" y="391"/>
                  </a:lnTo>
                  <a:lnTo>
                    <a:pt x="188" y="391"/>
                  </a:lnTo>
                  <a:close/>
                  <a:moveTo>
                    <a:pt x="778" y="392"/>
                  </a:moveTo>
                  <a:lnTo>
                    <a:pt x="778" y="392"/>
                  </a:lnTo>
                  <a:lnTo>
                    <a:pt x="775" y="391"/>
                  </a:lnTo>
                  <a:lnTo>
                    <a:pt x="775" y="388"/>
                  </a:lnTo>
                  <a:lnTo>
                    <a:pt x="773" y="386"/>
                  </a:lnTo>
                  <a:lnTo>
                    <a:pt x="775" y="383"/>
                  </a:lnTo>
                  <a:lnTo>
                    <a:pt x="775" y="383"/>
                  </a:lnTo>
                  <a:lnTo>
                    <a:pt x="773" y="383"/>
                  </a:lnTo>
                  <a:lnTo>
                    <a:pt x="772" y="382"/>
                  </a:lnTo>
                  <a:lnTo>
                    <a:pt x="772" y="380"/>
                  </a:lnTo>
                  <a:lnTo>
                    <a:pt x="769" y="378"/>
                  </a:lnTo>
                  <a:lnTo>
                    <a:pt x="769" y="378"/>
                  </a:lnTo>
                  <a:lnTo>
                    <a:pt x="769" y="385"/>
                  </a:lnTo>
                  <a:lnTo>
                    <a:pt x="770" y="389"/>
                  </a:lnTo>
                  <a:lnTo>
                    <a:pt x="773" y="391"/>
                  </a:lnTo>
                  <a:lnTo>
                    <a:pt x="778" y="392"/>
                  </a:lnTo>
                  <a:lnTo>
                    <a:pt x="778" y="392"/>
                  </a:lnTo>
                  <a:close/>
                  <a:moveTo>
                    <a:pt x="728" y="397"/>
                  </a:moveTo>
                  <a:lnTo>
                    <a:pt x="728" y="397"/>
                  </a:lnTo>
                  <a:lnTo>
                    <a:pt x="731" y="401"/>
                  </a:lnTo>
                  <a:lnTo>
                    <a:pt x="732" y="401"/>
                  </a:lnTo>
                  <a:lnTo>
                    <a:pt x="735" y="401"/>
                  </a:lnTo>
                  <a:lnTo>
                    <a:pt x="735" y="401"/>
                  </a:lnTo>
                  <a:lnTo>
                    <a:pt x="723" y="389"/>
                  </a:lnTo>
                  <a:lnTo>
                    <a:pt x="711" y="380"/>
                  </a:lnTo>
                  <a:lnTo>
                    <a:pt x="711" y="380"/>
                  </a:lnTo>
                  <a:lnTo>
                    <a:pt x="719" y="389"/>
                  </a:lnTo>
                  <a:lnTo>
                    <a:pt x="728" y="397"/>
                  </a:lnTo>
                  <a:lnTo>
                    <a:pt x="728" y="397"/>
                  </a:lnTo>
                  <a:close/>
                  <a:moveTo>
                    <a:pt x="322" y="406"/>
                  </a:moveTo>
                  <a:lnTo>
                    <a:pt x="322" y="406"/>
                  </a:lnTo>
                  <a:lnTo>
                    <a:pt x="314" y="398"/>
                  </a:lnTo>
                  <a:lnTo>
                    <a:pt x="305" y="391"/>
                  </a:lnTo>
                  <a:lnTo>
                    <a:pt x="295" y="386"/>
                  </a:lnTo>
                  <a:lnTo>
                    <a:pt x="285" y="382"/>
                  </a:lnTo>
                  <a:lnTo>
                    <a:pt x="285" y="382"/>
                  </a:lnTo>
                  <a:lnTo>
                    <a:pt x="302" y="395"/>
                  </a:lnTo>
                  <a:lnTo>
                    <a:pt x="322" y="406"/>
                  </a:lnTo>
                  <a:lnTo>
                    <a:pt x="322" y="406"/>
                  </a:lnTo>
                  <a:close/>
                  <a:moveTo>
                    <a:pt x="715" y="411"/>
                  </a:moveTo>
                  <a:lnTo>
                    <a:pt x="715" y="411"/>
                  </a:lnTo>
                  <a:lnTo>
                    <a:pt x="711" y="406"/>
                  </a:lnTo>
                  <a:lnTo>
                    <a:pt x="705" y="401"/>
                  </a:lnTo>
                  <a:lnTo>
                    <a:pt x="700" y="397"/>
                  </a:lnTo>
                  <a:lnTo>
                    <a:pt x="696" y="391"/>
                  </a:lnTo>
                  <a:lnTo>
                    <a:pt x="696" y="391"/>
                  </a:lnTo>
                  <a:lnTo>
                    <a:pt x="693" y="391"/>
                  </a:lnTo>
                  <a:lnTo>
                    <a:pt x="688" y="388"/>
                  </a:lnTo>
                  <a:lnTo>
                    <a:pt x="685" y="385"/>
                  </a:lnTo>
                  <a:lnTo>
                    <a:pt x="682" y="383"/>
                  </a:lnTo>
                  <a:lnTo>
                    <a:pt x="682" y="383"/>
                  </a:lnTo>
                  <a:lnTo>
                    <a:pt x="697" y="400"/>
                  </a:lnTo>
                  <a:lnTo>
                    <a:pt x="706" y="406"/>
                  </a:lnTo>
                  <a:lnTo>
                    <a:pt x="711" y="409"/>
                  </a:lnTo>
                  <a:lnTo>
                    <a:pt x="715" y="411"/>
                  </a:lnTo>
                  <a:lnTo>
                    <a:pt x="715" y="411"/>
                  </a:lnTo>
                  <a:close/>
                  <a:moveTo>
                    <a:pt x="561" y="401"/>
                  </a:moveTo>
                  <a:lnTo>
                    <a:pt x="561" y="401"/>
                  </a:lnTo>
                  <a:lnTo>
                    <a:pt x="563" y="400"/>
                  </a:lnTo>
                  <a:lnTo>
                    <a:pt x="565" y="398"/>
                  </a:lnTo>
                  <a:lnTo>
                    <a:pt x="565" y="398"/>
                  </a:lnTo>
                  <a:lnTo>
                    <a:pt x="552" y="389"/>
                  </a:lnTo>
                  <a:lnTo>
                    <a:pt x="539" y="383"/>
                  </a:lnTo>
                  <a:lnTo>
                    <a:pt x="539" y="383"/>
                  </a:lnTo>
                  <a:lnTo>
                    <a:pt x="545" y="388"/>
                  </a:lnTo>
                  <a:lnTo>
                    <a:pt x="551" y="392"/>
                  </a:lnTo>
                  <a:lnTo>
                    <a:pt x="555" y="397"/>
                  </a:lnTo>
                  <a:lnTo>
                    <a:pt x="561" y="401"/>
                  </a:lnTo>
                  <a:lnTo>
                    <a:pt x="561" y="401"/>
                  </a:lnTo>
                  <a:close/>
                  <a:moveTo>
                    <a:pt x="439" y="401"/>
                  </a:moveTo>
                  <a:lnTo>
                    <a:pt x="439" y="401"/>
                  </a:lnTo>
                  <a:lnTo>
                    <a:pt x="441" y="401"/>
                  </a:lnTo>
                  <a:lnTo>
                    <a:pt x="443" y="401"/>
                  </a:lnTo>
                  <a:lnTo>
                    <a:pt x="443" y="403"/>
                  </a:lnTo>
                  <a:lnTo>
                    <a:pt x="444" y="401"/>
                  </a:lnTo>
                  <a:lnTo>
                    <a:pt x="444" y="401"/>
                  </a:lnTo>
                  <a:lnTo>
                    <a:pt x="429" y="392"/>
                  </a:lnTo>
                  <a:lnTo>
                    <a:pt x="421" y="388"/>
                  </a:lnTo>
                  <a:lnTo>
                    <a:pt x="415" y="385"/>
                  </a:lnTo>
                  <a:lnTo>
                    <a:pt x="415" y="385"/>
                  </a:lnTo>
                  <a:lnTo>
                    <a:pt x="427" y="392"/>
                  </a:lnTo>
                  <a:lnTo>
                    <a:pt x="433" y="397"/>
                  </a:lnTo>
                  <a:lnTo>
                    <a:pt x="439" y="401"/>
                  </a:lnTo>
                  <a:lnTo>
                    <a:pt x="439" y="401"/>
                  </a:lnTo>
                  <a:close/>
                  <a:moveTo>
                    <a:pt x="613" y="388"/>
                  </a:moveTo>
                  <a:lnTo>
                    <a:pt x="613" y="388"/>
                  </a:lnTo>
                  <a:lnTo>
                    <a:pt x="612" y="386"/>
                  </a:lnTo>
                  <a:lnTo>
                    <a:pt x="610" y="386"/>
                  </a:lnTo>
                  <a:lnTo>
                    <a:pt x="609" y="386"/>
                  </a:lnTo>
                  <a:lnTo>
                    <a:pt x="609" y="386"/>
                  </a:lnTo>
                  <a:lnTo>
                    <a:pt x="609" y="388"/>
                  </a:lnTo>
                  <a:lnTo>
                    <a:pt x="610" y="388"/>
                  </a:lnTo>
                  <a:lnTo>
                    <a:pt x="612" y="389"/>
                  </a:lnTo>
                  <a:lnTo>
                    <a:pt x="613" y="388"/>
                  </a:lnTo>
                  <a:lnTo>
                    <a:pt x="613" y="388"/>
                  </a:lnTo>
                  <a:close/>
                  <a:moveTo>
                    <a:pt x="779" y="389"/>
                  </a:moveTo>
                  <a:lnTo>
                    <a:pt x="779" y="389"/>
                  </a:lnTo>
                  <a:lnTo>
                    <a:pt x="783" y="394"/>
                  </a:lnTo>
                  <a:lnTo>
                    <a:pt x="784" y="400"/>
                  </a:lnTo>
                  <a:lnTo>
                    <a:pt x="784" y="400"/>
                  </a:lnTo>
                  <a:lnTo>
                    <a:pt x="787" y="401"/>
                  </a:lnTo>
                  <a:lnTo>
                    <a:pt x="789" y="400"/>
                  </a:lnTo>
                  <a:lnTo>
                    <a:pt x="789" y="400"/>
                  </a:lnTo>
                  <a:lnTo>
                    <a:pt x="789" y="401"/>
                  </a:lnTo>
                  <a:lnTo>
                    <a:pt x="789" y="403"/>
                  </a:lnTo>
                  <a:lnTo>
                    <a:pt x="792" y="403"/>
                  </a:lnTo>
                  <a:lnTo>
                    <a:pt x="792" y="403"/>
                  </a:lnTo>
                  <a:lnTo>
                    <a:pt x="790" y="398"/>
                  </a:lnTo>
                  <a:lnTo>
                    <a:pt x="787" y="395"/>
                  </a:lnTo>
                  <a:lnTo>
                    <a:pt x="779" y="389"/>
                  </a:lnTo>
                  <a:lnTo>
                    <a:pt x="779" y="389"/>
                  </a:lnTo>
                  <a:close/>
                  <a:moveTo>
                    <a:pt x="633" y="403"/>
                  </a:moveTo>
                  <a:lnTo>
                    <a:pt x="633" y="403"/>
                  </a:lnTo>
                  <a:lnTo>
                    <a:pt x="638" y="409"/>
                  </a:lnTo>
                  <a:lnTo>
                    <a:pt x="644" y="414"/>
                  </a:lnTo>
                  <a:lnTo>
                    <a:pt x="644" y="414"/>
                  </a:lnTo>
                  <a:lnTo>
                    <a:pt x="650" y="418"/>
                  </a:lnTo>
                  <a:lnTo>
                    <a:pt x="656" y="423"/>
                  </a:lnTo>
                  <a:lnTo>
                    <a:pt x="656" y="423"/>
                  </a:lnTo>
                  <a:lnTo>
                    <a:pt x="665" y="430"/>
                  </a:lnTo>
                  <a:lnTo>
                    <a:pt x="671" y="433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58" y="420"/>
                  </a:lnTo>
                  <a:lnTo>
                    <a:pt x="647" y="412"/>
                  </a:lnTo>
                  <a:lnTo>
                    <a:pt x="635" y="404"/>
                  </a:lnTo>
                  <a:lnTo>
                    <a:pt x="635" y="404"/>
                  </a:lnTo>
                  <a:lnTo>
                    <a:pt x="635" y="403"/>
                  </a:lnTo>
                  <a:lnTo>
                    <a:pt x="635" y="401"/>
                  </a:lnTo>
                  <a:lnTo>
                    <a:pt x="635" y="401"/>
                  </a:lnTo>
                  <a:lnTo>
                    <a:pt x="629" y="400"/>
                  </a:lnTo>
                  <a:lnTo>
                    <a:pt x="624" y="395"/>
                  </a:lnTo>
                  <a:lnTo>
                    <a:pt x="619" y="392"/>
                  </a:lnTo>
                  <a:lnTo>
                    <a:pt x="613" y="391"/>
                  </a:lnTo>
                  <a:lnTo>
                    <a:pt x="613" y="391"/>
                  </a:lnTo>
                  <a:lnTo>
                    <a:pt x="633" y="403"/>
                  </a:lnTo>
                  <a:lnTo>
                    <a:pt x="633" y="403"/>
                  </a:lnTo>
                  <a:close/>
                  <a:moveTo>
                    <a:pt x="694" y="407"/>
                  </a:moveTo>
                  <a:lnTo>
                    <a:pt x="694" y="407"/>
                  </a:lnTo>
                  <a:lnTo>
                    <a:pt x="690" y="403"/>
                  </a:lnTo>
                  <a:lnTo>
                    <a:pt x="685" y="397"/>
                  </a:lnTo>
                  <a:lnTo>
                    <a:pt x="677" y="394"/>
                  </a:lnTo>
                  <a:lnTo>
                    <a:pt x="671" y="392"/>
                  </a:lnTo>
                  <a:lnTo>
                    <a:pt x="671" y="392"/>
                  </a:lnTo>
                  <a:lnTo>
                    <a:pt x="676" y="397"/>
                  </a:lnTo>
                  <a:lnTo>
                    <a:pt x="682" y="401"/>
                  </a:lnTo>
                  <a:lnTo>
                    <a:pt x="686" y="406"/>
                  </a:lnTo>
                  <a:lnTo>
                    <a:pt x="694" y="407"/>
                  </a:lnTo>
                  <a:lnTo>
                    <a:pt x="694" y="407"/>
                  </a:lnTo>
                  <a:close/>
                  <a:moveTo>
                    <a:pt x="755" y="400"/>
                  </a:moveTo>
                  <a:lnTo>
                    <a:pt x="755" y="400"/>
                  </a:lnTo>
                  <a:lnTo>
                    <a:pt x="763" y="409"/>
                  </a:lnTo>
                  <a:lnTo>
                    <a:pt x="770" y="415"/>
                  </a:lnTo>
                  <a:lnTo>
                    <a:pt x="770" y="415"/>
                  </a:lnTo>
                  <a:lnTo>
                    <a:pt x="769" y="407"/>
                  </a:lnTo>
                  <a:lnTo>
                    <a:pt x="767" y="400"/>
                  </a:lnTo>
                  <a:lnTo>
                    <a:pt x="767" y="400"/>
                  </a:lnTo>
                  <a:lnTo>
                    <a:pt x="763" y="397"/>
                  </a:lnTo>
                  <a:lnTo>
                    <a:pt x="758" y="394"/>
                  </a:lnTo>
                  <a:lnTo>
                    <a:pt x="758" y="394"/>
                  </a:lnTo>
                  <a:lnTo>
                    <a:pt x="758" y="398"/>
                  </a:lnTo>
                  <a:lnTo>
                    <a:pt x="757" y="400"/>
                  </a:lnTo>
                  <a:lnTo>
                    <a:pt x="755" y="400"/>
                  </a:lnTo>
                  <a:lnTo>
                    <a:pt x="755" y="400"/>
                  </a:lnTo>
                  <a:close/>
                  <a:moveTo>
                    <a:pt x="590" y="406"/>
                  </a:moveTo>
                  <a:lnTo>
                    <a:pt x="590" y="406"/>
                  </a:lnTo>
                  <a:lnTo>
                    <a:pt x="575" y="395"/>
                  </a:lnTo>
                  <a:lnTo>
                    <a:pt x="575" y="395"/>
                  </a:lnTo>
                  <a:lnTo>
                    <a:pt x="578" y="398"/>
                  </a:lnTo>
                  <a:lnTo>
                    <a:pt x="581" y="403"/>
                  </a:lnTo>
                  <a:lnTo>
                    <a:pt x="590" y="406"/>
                  </a:lnTo>
                  <a:lnTo>
                    <a:pt x="590" y="406"/>
                  </a:lnTo>
                  <a:close/>
                  <a:moveTo>
                    <a:pt x="798" y="401"/>
                  </a:moveTo>
                  <a:lnTo>
                    <a:pt x="798" y="401"/>
                  </a:lnTo>
                  <a:lnTo>
                    <a:pt x="799" y="400"/>
                  </a:lnTo>
                  <a:lnTo>
                    <a:pt x="798" y="397"/>
                  </a:lnTo>
                  <a:lnTo>
                    <a:pt x="796" y="395"/>
                  </a:lnTo>
                  <a:lnTo>
                    <a:pt x="795" y="395"/>
                  </a:lnTo>
                  <a:lnTo>
                    <a:pt x="795" y="395"/>
                  </a:lnTo>
                  <a:lnTo>
                    <a:pt x="796" y="397"/>
                  </a:lnTo>
                  <a:lnTo>
                    <a:pt x="796" y="398"/>
                  </a:lnTo>
                  <a:lnTo>
                    <a:pt x="796" y="400"/>
                  </a:lnTo>
                  <a:lnTo>
                    <a:pt x="798" y="401"/>
                  </a:lnTo>
                  <a:lnTo>
                    <a:pt x="798" y="401"/>
                  </a:lnTo>
                  <a:close/>
                  <a:moveTo>
                    <a:pt x="255" y="403"/>
                  </a:moveTo>
                  <a:lnTo>
                    <a:pt x="255" y="403"/>
                  </a:lnTo>
                  <a:lnTo>
                    <a:pt x="252" y="400"/>
                  </a:lnTo>
                  <a:lnTo>
                    <a:pt x="250" y="398"/>
                  </a:lnTo>
                  <a:lnTo>
                    <a:pt x="247" y="398"/>
                  </a:lnTo>
                  <a:lnTo>
                    <a:pt x="247" y="398"/>
                  </a:lnTo>
                  <a:lnTo>
                    <a:pt x="252" y="401"/>
                  </a:lnTo>
                  <a:lnTo>
                    <a:pt x="255" y="403"/>
                  </a:lnTo>
                  <a:lnTo>
                    <a:pt x="255" y="403"/>
                  </a:lnTo>
                  <a:close/>
                  <a:moveTo>
                    <a:pt x="561" y="433"/>
                  </a:moveTo>
                  <a:lnTo>
                    <a:pt x="561" y="433"/>
                  </a:lnTo>
                  <a:lnTo>
                    <a:pt x="561" y="430"/>
                  </a:lnTo>
                  <a:lnTo>
                    <a:pt x="558" y="429"/>
                  </a:lnTo>
                  <a:lnTo>
                    <a:pt x="557" y="429"/>
                  </a:lnTo>
                  <a:lnTo>
                    <a:pt x="557" y="426"/>
                  </a:lnTo>
                  <a:lnTo>
                    <a:pt x="557" y="426"/>
                  </a:lnTo>
                  <a:lnTo>
                    <a:pt x="555" y="426"/>
                  </a:lnTo>
                  <a:lnTo>
                    <a:pt x="554" y="426"/>
                  </a:lnTo>
                  <a:lnTo>
                    <a:pt x="554" y="426"/>
                  </a:lnTo>
                  <a:lnTo>
                    <a:pt x="554" y="426"/>
                  </a:lnTo>
                  <a:lnTo>
                    <a:pt x="554" y="424"/>
                  </a:lnTo>
                  <a:lnTo>
                    <a:pt x="554" y="423"/>
                  </a:lnTo>
                  <a:lnTo>
                    <a:pt x="554" y="423"/>
                  </a:lnTo>
                  <a:lnTo>
                    <a:pt x="545" y="417"/>
                  </a:lnTo>
                  <a:lnTo>
                    <a:pt x="537" y="411"/>
                  </a:lnTo>
                  <a:lnTo>
                    <a:pt x="529" y="404"/>
                  </a:lnTo>
                  <a:lnTo>
                    <a:pt x="525" y="401"/>
                  </a:lnTo>
                  <a:lnTo>
                    <a:pt x="522" y="400"/>
                  </a:lnTo>
                  <a:lnTo>
                    <a:pt x="522" y="400"/>
                  </a:lnTo>
                  <a:lnTo>
                    <a:pt x="540" y="418"/>
                  </a:lnTo>
                  <a:lnTo>
                    <a:pt x="549" y="426"/>
                  </a:lnTo>
                  <a:lnTo>
                    <a:pt x="561" y="433"/>
                  </a:lnTo>
                  <a:lnTo>
                    <a:pt x="561" y="433"/>
                  </a:lnTo>
                  <a:close/>
                  <a:moveTo>
                    <a:pt x="566" y="406"/>
                  </a:moveTo>
                  <a:lnTo>
                    <a:pt x="566" y="406"/>
                  </a:lnTo>
                  <a:lnTo>
                    <a:pt x="578" y="417"/>
                  </a:lnTo>
                  <a:lnTo>
                    <a:pt x="593" y="426"/>
                  </a:lnTo>
                  <a:lnTo>
                    <a:pt x="621" y="444"/>
                  </a:lnTo>
                  <a:lnTo>
                    <a:pt x="621" y="444"/>
                  </a:lnTo>
                  <a:lnTo>
                    <a:pt x="619" y="447"/>
                  </a:lnTo>
                  <a:lnTo>
                    <a:pt x="619" y="447"/>
                  </a:lnTo>
                  <a:lnTo>
                    <a:pt x="622" y="447"/>
                  </a:lnTo>
                  <a:lnTo>
                    <a:pt x="624" y="447"/>
                  </a:lnTo>
                  <a:lnTo>
                    <a:pt x="627" y="449"/>
                  </a:lnTo>
                  <a:lnTo>
                    <a:pt x="627" y="449"/>
                  </a:lnTo>
                  <a:lnTo>
                    <a:pt x="615" y="436"/>
                  </a:lnTo>
                  <a:lnTo>
                    <a:pt x="601" y="423"/>
                  </a:lnTo>
                  <a:lnTo>
                    <a:pt x="586" y="411"/>
                  </a:lnTo>
                  <a:lnTo>
                    <a:pt x="569" y="400"/>
                  </a:lnTo>
                  <a:lnTo>
                    <a:pt x="569" y="400"/>
                  </a:lnTo>
                  <a:lnTo>
                    <a:pt x="569" y="404"/>
                  </a:lnTo>
                  <a:lnTo>
                    <a:pt x="566" y="406"/>
                  </a:lnTo>
                  <a:lnTo>
                    <a:pt x="566" y="406"/>
                  </a:lnTo>
                  <a:close/>
                  <a:moveTo>
                    <a:pt x="173" y="417"/>
                  </a:moveTo>
                  <a:lnTo>
                    <a:pt x="173" y="417"/>
                  </a:lnTo>
                  <a:lnTo>
                    <a:pt x="177" y="417"/>
                  </a:lnTo>
                  <a:lnTo>
                    <a:pt x="183" y="418"/>
                  </a:lnTo>
                  <a:lnTo>
                    <a:pt x="183" y="418"/>
                  </a:lnTo>
                  <a:lnTo>
                    <a:pt x="183" y="407"/>
                  </a:lnTo>
                  <a:lnTo>
                    <a:pt x="182" y="404"/>
                  </a:lnTo>
                  <a:lnTo>
                    <a:pt x="177" y="401"/>
                  </a:lnTo>
                  <a:lnTo>
                    <a:pt x="177" y="401"/>
                  </a:lnTo>
                  <a:lnTo>
                    <a:pt x="173" y="417"/>
                  </a:lnTo>
                  <a:lnTo>
                    <a:pt x="173" y="417"/>
                  </a:lnTo>
                  <a:close/>
                  <a:moveTo>
                    <a:pt x="725" y="404"/>
                  </a:moveTo>
                  <a:lnTo>
                    <a:pt x="725" y="404"/>
                  </a:lnTo>
                  <a:lnTo>
                    <a:pt x="729" y="409"/>
                  </a:lnTo>
                  <a:lnTo>
                    <a:pt x="735" y="414"/>
                  </a:lnTo>
                  <a:lnTo>
                    <a:pt x="749" y="426"/>
                  </a:lnTo>
                  <a:lnTo>
                    <a:pt x="749" y="426"/>
                  </a:lnTo>
                  <a:lnTo>
                    <a:pt x="764" y="439"/>
                  </a:lnTo>
                  <a:lnTo>
                    <a:pt x="772" y="447"/>
                  </a:lnTo>
                  <a:lnTo>
                    <a:pt x="781" y="452"/>
                  </a:lnTo>
                  <a:lnTo>
                    <a:pt x="781" y="452"/>
                  </a:lnTo>
                  <a:lnTo>
                    <a:pt x="779" y="449"/>
                  </a:lnTo>
                  <a:lnTo>
                    <a:pt x="775" y="446"/>
                  </a:lnTo>
                  <a:lnTo>
                    <a:pt x="769" y="439"/>
                  </a:lnTo>
                  <a:lnTo>
                    <a:pt x="769" y="439"/>
                  </a:lnTo>
                  <a:lnTo>
                    <a:pt x="758" y="430"/>
                  </a:lnTo>
                  <a:lnTo>
                    <a:pt x="747" y="420"/>
                  </a:lnTo>
                  <a:lnTo>
                    <a:pt x="747" y="420"/>
                  </a:lnTo>
                  <a:lnTo>
                    <a:pt x="743" y="418"/>
                  </a:lnTo>
                  <a:lnTo>
                    <a:pt x="740" y="415"/>
                  </a:lnTo>
                  <a:lnTo>
                    <a:pt x="732" y="407"/>
                  </a:lnTo>
                  <a:lnTo>
                    <a:pt x="732" y="407"/>
                  </a:lnTo>
                  <a:lnTo>
                    <a:pt x="731" y="407"/>
                  </a:lnTo>
                  <a:lnTo>
                    <a:pt x="728" y="404"/>
                  </a:lnTo>
                  <a:lnTo>
                    <a:pt x="725" y="403"/>
                  </a:lnTo>
                  <a:lnTo>
                    <a:pt x="725" y="404"/>
                  </a:lnTo>
                  <a:lnTo>
                    <a:pt x="725" y="404"/>
                  </a:lnTo>
                  <a:close/>
                  <a:moveTo>
                    <a:pt x="465" y="468"/>
                  </a:moveTo>
                  <a:lnTo>
                    <a:pt x="465" y="468"/>
                  </a:lnTo>
                  <a:lnTo>
                    <a:pt x="465" y="467"/>
                  </a:lnTo>
                  <a:lnTo>
                    <a:pt x="465" y="465"/>
                  </a:lnTo>
                  <a:lnTo>
                    <a:pt x="462" y="464"/>
                  </a:lnTo>
                  <a:lnTo>
                    <a:pt x="459" y="461"/>
                  </a:lnTo>
                  <a:lnTo>
                    <a:pt x="458" y="458"/>
                  </a:lnTo>
                  <a:lnTo>
                    <a:pt x="458" y="458"/>
                  </a:lnTo>
                  <a:lnTo>
                    <a:pt x="452" y="455"/>
                  </a:lnTo>
                  <a:lnTo>
                    <a:pt x="446" y="450"/>
                  </a:lnTo>
                  <a:lnTo>
                    <a:pt x="435" y="441"/>
                  </a:lnTo>
                  <a:lnTo>
                    <a:pt x="435" y="441"/>
                  </a:lnTo>
                  <a:lnTo>
                    <a:pt x="432" y="439"/>
                  </a:lnTo>
                  <a:lnTo>
                    <a:pt x="429" y="438"/>
                  </a:lnTo>
                  <a:lnTo>
                    <a:pt x="424" y="433"/>
                  </a:lnTo>
                  <a:lnTo>
                    <a:pt x="424" y="433"/>
                  </a:lnTo>
                  <a:lnTo>
                    <a:pt x="417" y="430"/>
                  </a:lnTo>
                  <a:lnTo>
                    <a:pt x="411" y="426"/>
                  </a:lnTo>
                  <a:lnTo>
                    <a:pt x="404" y="421"/>
                  </a:lnTo>
                  <a:lnTo>
                    <a:pt x="397" y="418"/>
                  </a:lnTo>
                  <a:lnTo>
                    <a:pt x="397" y="418"/>
                  </a:lnTo>
                  <a:lnTo>
                    <a:pt x="397" y="415"/>
                  </a:lnTo>
                  <a:lnTo>
                    <a:pt x="397" y="415"/>
                  </a:lnTo>
                  <a:lnTo>
                    <a:pt x="391" y="414"/>
                  </a:lnTo>
                  <a:lnTo>
                    <a:pt x="386" y="409"/>
                  </a:lnTo>
                  <a:lnTo>
                    <a:pt x="382" y="406"/>
                  </a:lnTo>
                  <a:lnTo>
                    <a:pt x="377" y="404"/>
                  </a:lnTo>
                  <a:lnTo>
                    <a:pt x="377" y="404"/>
                  </a:lnTo>
                  <a:lnTo>
                    <a:pt x="397" y="423"/>
                  </a:lnTo>
                  <a:lnTo>
                    <a:pt x="418" y="439"/>
                  </a:lnTo>
                  <a:lnTo>
                    <a:pt x="441" y="453"/>
                  </a:lnTo>
                  <a:lnTo>
                    <a:pt x="465" y="468"/>
                  </a:lnTo>
                  <a:lnTo>
                    <a:pt x="465" y="468"/>
                  </a:lnTo>
                  <a:close/>
                  <a:moveTo>
                    <a:pt x="743" y="411"/>
                  </a:moveTo>
                  <a:lnTo>
                    <a:pt x="743" y="411"/>
                  </a:lnTo>
                  <a:lnTo>
                    <a:pt x="744" y="414"/>
                  </a:lnTo>
                  <a:lnTo>
                    <a:pt x="746" y="417"/>
                  </a:lnTo>
                  <a:lnTo>
                    <a:pt x="746" y="417"/>
                  </a:lnTo>
                  <a:lnTo>
                    <a:pt x="757" y="423"/>
                  </a:lnTo>
                  <a:lnTo>
                    <a:pt x="764" y="429"/>
                  </a:lnTo>
                  <a:lnTo>
                    <a:pt x="772" y="438"/>
                  </a:lnTo>
                  <a:lnTo>
                    <a:pt x="781" y="444"/>
                  </a:lnTo>
                  <a:lnTo>
                    <a:pt x="781" y="444"/>
                  </a:lnTo>
                  <a:lnTo>
                    <a:pt x="781" y="441"/>
                  </a:lnTo>
                  <a:lnTo>
                    <a:pt x="781" y="438"/>
                  </a:lnTo>
                  <a:lnTo>
                    <a:pt x="781" y="438"/>
                  </a:lnTo>
                  <a:lnTo>
                    <a:pt x="763" y="421"/>
                  </a:lnTo>
                  <a:lnTo>
                    <a:pt x="744" y="404"/>
                  </a:lnTo>
                  <a:lnTo>
                    <a:pt x="744" y="404"/>
                  </a:lnTo>
                  <a:lnTo>
                    <a:pt x="744" y="407"/>
                  </a:lnTo>
                  <a:lnTo>
                    <a:pt x="743" y="407"/>
                  </a:lnTo>
                  <a:lnTo>
                    <a:pt x="743" y="411"/>
                  </a:lnTo>
                  <a:lnTo>
                    <a:pt x="743" y="411"/>
                  </a:lnTo>
                  <a:close/>
                  <a:moveTo>
                    <a:pt x="700" y="439"/>
                  </a:moveTo>
                  <a:lnTo>
                    <a:pt x="700" y="439"/>
                  </a:lnTo>
                  <a:lnTo>
                    <a:pt x="700" y="438"/>
                  </a:lnTo>
                  <a:lnTo>
                    <a:pt x="700" y="436"/>
                  </a:lnTo>
                  <a:lnTo>
                    <a:pt x="696" y="433"/>
                  </a:lnTo>
                  <a:lnTo>
                    <a:pt x="696" y="433"/>
                  </a:lnTo>
                  <a:lnTo>
                    <a:pt x="682" y="420"/>
                  </a:lnTo>
                  <a:lnTo>
                    <a:pt x="676" y="414"/>
                  </a:lnTo>
                  <a:lnTo>
                    <a:pt x="670" y="409"/>
                  </a:lnTo>
                  <a:lnTo>
                    <a:pt x="670" y="409"/>
                  </a:lnTo>
                  <a:lnTo>
                    <a:pt x="700" y="439"/>
                  </a:lnTo>
                  <a:lnTo>
                    <a:pt x="700" y="439"/>
                  </a:lnTo>
                  <a:close/>
                  <a:moveTo>
                    <a:pt x="683" y="414"/>
                  </a:moveTo>
                  <a:lnTo>
                    <a:pt x="683" y="414"/>
                  </a:lnTo>
                  <a:lnTo>
                    <a:pt x="680" y="411"/>
                  </a:lnTo>
                  <a:lnTo>
                    <a:pt x="679" y="409"/>
                  </a:lnTo>
                  <a:lnTo>
                    <a:pt x="676" y="409"/>
                  </a:lnTo>
                  <a:lnTo>
                    <a:pt x="676" y="409"/>
                  </a:lnTo>
                  <a:lnTo>
                    <a:pt x="680" y="412"/>
                  </a:lnTo>
                  <a:lnTo>
                    <a:pt x="683" y="414"/>
                  </a:lnTo>
                  <a:lnTo>
                    <a:pt x="683" y="414"/>
                  </a:lnTo>
                  <a:close/>
                  <a:moveTo>
                    <a:pt x="723" y="412"/>
                  </a:moveTo>
                  <a:lnTo>
                    <a:pt x="723" y="412"/>
                  </a:lnTo>
                  <a:lnTo>
                    <a:pt x="747" y="435"/>
                  </a:lnTo>
                  <a:lnTo>
                    <a:pt x="772" y="456"/>
                  </a:lnTo>
                  <a:lnTo>
                    <a:pt x="772" y="456"/>
                  </a:lnTo>
                  <a:lnTo>
                    <a:pt x="776" y="461"/>
                  </a:lnTo>
                  <a:lnTo>
                    <a:pt x="779" y="462"/>
                  </a:lnTo>
                  <a:lnTo>
                    <a:pt x="781" y="464"/>
                  </a:lnTo>
                  <a:lnTo>
                    <a:pt x="781" y="464"/>
                  </a:lnTo>
                  <a:lnTo>
                    <a:pt x="779" y="459"/>
                  </a:lnTo>
                  <a:lnTo>
                    <a:pt x="776" y="455"/>
                  </a:lnTo>
                  <a:lnTo>
                    <a:pt x="767" y="449"/>
                  </a:lnTo>
                  <a:lnTo>
                    <a:pt x="767" y="449"/>
                  </a:lnTo>
                  <a:lnTo>
                    <a:pt x="722" y="407"/>
                  </a:lnTo>
                  <a:lnTo>
                    <a:pt x="722" y="407"/>
                  </a:lnTo>
                  <a:lnTo>
                    <a:pt x="722" y="409"/>
                  </a:lnTo>
                  <a:lnTo>
                    <a:pt x="722" y="411"/>
                  </a:lnTo>
                  <a:lnTo>
                    <a:pt x="723" y="411"/>
                  </a:lnTo>
                  <a:lnTo>
                    <a:pt x="723" y="412"/>
                  </a:lnTo>
                  <a:lnTo>
                    <a:pt x="723" y="412"/>
                  </a:lnTo>
                  <a:close/>
                  <a:moveTo>
                    <a:pt x="792" y="441"/>
                  </a:moveTo>
                  <a:lnTo>
                    <a:pt x="792" y="441"/>
                  </a:lnTo>
                  <a:lnTo>
                    <a:pt x="787" y="423"/>
                  </a:lnTo>
                  <a:lnTo>
                    <a:pt x="784" y="415"/>
                  </a:lnTo>
                  <a:lnTo>
                    <a:pt x="779" y="407"/>
                  </a:lnTo>
                  <a:lnTo>
                    <a:pt x="779" y="407"/>
                  </a:lnTo>
                  <a:lnTo>
                    <a:pt x="775" y="407"/>
                  </a:lnTo>
                  <a:lnTo>
                    <a:pt x="775" y="407"/>
                  </a:lnTo>
                  <a:lnTo>
                    <a:pt x="776" y="418"/>
                  </a:lnTo>
                  <a:lnTo>
                    <a:pt x="781" y="427"/>
                  </a:lnTo>
                  <a:lnTo>
                    <a:pt x="786" y="435"/>
                  </a:lnTo>
                  <a:lnTo>
                    <a:pt x="792" y="441"/>
                  </a:lnTo>
                  <a:lnTo>
                    <a:pt x="792" y="441"/>
                  </a:lnTo>
                  <a:close/>
                  <a:moveTo>
                    <a:pt x="255" y="432"/>
                  </a:moveTo>
                  <a:lnTo>
                    <a:pt x="253" y="430"/>
                  </a:lnTo>
                  <a:lnTo>
                    <a:pt x="253" y="430"/>
                  </a:lnTo>
                  <a:lnTo>
                    <a:pt x="253" y="433"/>
                  </a:lnTo>
                  <a:lnTo>
                    <a:pt x="257" y="433"/>
                  </a:lnTo>
                  <a:lnTo>
                    <a:pt x="258" y="433"/>
                  </a:lnTo>
                  <a:lnTo>
                    <a:pt x="261" y="433"/>
                  </a:lnTo>
                  <a:lnTo>
                    <a:pt x="261" y="433"/>
                  </a:lnTo>
                  <a:lnTo>
                    <a:pt x="298" y="455"/>
                  </a:lnTo>
                  <a:lnTo>
                    <a:pt x="298" y="455"/>
                  </a:lnTo>
                  <a:lnTo>
                    <a:pt x="287" y="444"/>
                  </a:lnTo>
                  <a:lnTo>
                    <a:pt x="276" y="435"/>
                  </a:lnTo>
                  <a:lnTo>
                    <a:pt x="276" y="435"/>
                  </a:lnTo>
                  <a:lnTo>
                    <a:pt x="266" y="429"/>
                  </a:lnTo>
                  <a:lnTo>
                    <a:pt x="255" y="423"/>
                  </a:lnTo>
                  <a:lnTo>
                    <a:pt x="246" y="417"/>
                  </a:lnTo>
                  <a:lnTo>
                    <a:pt x="235" y="411"/>
                  </a:lnTo>
                  <a:lnTo>
                    <a:pt x="235" y="411"/>
                  </a:lnTo>
                  <a:lnTo>
                    <a:pt x="240" y="415"/>
                  </a:lnTo>
                  <a:lnTo>
                    <a:pt x="246" y="423"/>
                  </a:lnTo>
                  <a:lnTo>
                    <a:pt x="252" y="429"/>
                  </a:lnTo>
                  <a:lnTo>
                    <a:pt x="253" y="430"/>
                  </a:lnTo>
                  <a:lnTo>
                    <a:pt x="255" y="432"/>
                  </a:lnTo>
                  <a:lnTo>
                    <a:pt x="255" y="432"/>
                  </a:lnTo>
                  <a:close/>
                  <a:moveTo>
                    <a:pt x="322" y="453"/>
                  </a:moveTo>
                  <a:lnTo>
                    <a:pt x="322" y="453"/>
                  </a:lnTo>
                  <a:lnTo>
                    <a:pt x="308" y="439"/>
                  </a:lnTo>
                  <a:lnTo>
                    <a:pt x="295" y="429"/>
                  </a:lnTo>
                  <a:lnTo>
                    <a:pt x="278" y="420"/>
                  </a:lnTo>
                  <a:lnTo>
                    <a:pt x="261" y="411"/>
                  </a:lnTo>
                  <a:lnTo>
                    <a:pt x="261" y="411"/>
                  </a:lnTo>
                  <a:lnTo>
                    <a:pt x="275" y="423"/>
                  </a:lnTo>
                  <a:lnTo>
                    <a:pt x="289" y="435"/>
                  </a:lnTo>
                  <a:lnTo>
                    <a:pt x="304" y="446"/>
                  </a:lnTo>
                  <a:lnTo>
                    <a:pt x="311" y="450"/>
                  </a:lnTo>
                  <a:lnTo>
                    <a:pt x="322" y="453"/>
                  </a:lnTo>
                  <a:lnTo>
                    <a:pt x="322" y="453"/>
                  </a:lnTo>
                  <a:close/>
                  <a:moveTo>
                    <a:pt x="351" y="424"/>
                  </a:moveTo>
                  <a:lnTo>
                    <a:pt x="351" y="424"/>
                  </a:lnTo>
                  <a:lnTo>
                    <a:pt x="360" y="430"/>
                  </a:lnTo>
                  <a:lnTo>
                    <a:pt x="365" y="433"/>
                  </a:lnTo>
                  <a:lnTo>
                    <a:pt x="368" y="433"/>
                  </a:lnTo>
                  <a:lnTo>
                    <a:pt x="368" y="433"/>
                  </a:lnTo>
                  <a:lnTo>
                    <a:pt x="360" y="427"/>
                  </a:lnTo>
                  <a:lnTo>
                    <a:pt x="351" y="421"/>
                  </a:lnTo>
                  <a:lnTo>
                    <a:pt x="342" y="415"/>
                  </a:lnTo>
                  <a:lnTo>
                    <a:pt x="333" y="411"/>
                  </a:lnTo>
                  <a:lnTo>
                    <a:pt x="333" y="411"/>
                  </a:lnTo>
                  <a:lnTo>
                    <a:pt x="334" y="412"/>
                  </a:lnTo>
                  <a:lnTo>
                    <a:pt x="334" y="414"/>
                  </a:lnTo>
                  <a:lnTo>
                    <a:pt x="334" y="414"/>
                  </a:lnTo>
                  <a:lnTo>
                    <a:pt x="351" y="424"/>
                  </a:lnTo>
                  <a:lnTo>
                    <a:pt x="351" y="424"/>
                  </a:lnTo>
                  <a:close/>
                  <a:moveTo>
                    <a:pt x="700" y="412"/>
                  </a:moveTo>
                  <a:lnTo>
                    <a:pt x="700" y="412"/>
                  </a:lnTo>
                  <a:lnTo>
                    <a:pt x="699" y="412"/>
                  </a:lnTo>
                  <a:lnTo>
                    <a:pt x="696" y="414"/>
                  </a:lnTo>
                  <a:lnTo>
                    <a:pt x="696" y="414"/>
                  </a:lnTo>
                  <a:lnTo>
                    <a:pt x="712" y="430"/>
                  </a:lnTo>
                  <a:lnTo>
                    <a:pt x="731" y="444"/>
                  </a:lnTo>
                  <a:lnTo>
                    <a:pt x="731" y="444"/>
                  </a:lnTo>
                  <a:lnTo>
                    <a:pt x="715" y="427"/>
                  </a:lnTo>
                  <a:lnTo>
                    <a:pt x="700" y="412"/>
                  </a:lnTo>
                  <a:lnTo>
                    <a:pt x="700" y="412"/>
                  </a:lnTo>
                  <a:close/>
                  <a:moveTo>
                    <a:pt x="279" y="470"/>
                  </a:moveTo>
                  <a:lnTo>
                    <a:pt x="279" y="470"/>
                  </a:lnTo>
                  <a:lnTo>
                    <a:pt x="269" y="462"/>
                  </a:lnTo>
                  <a:lnTo>
                    <a:pt x="260" y="453"/>
                  </a:lnTo>
                  <a:lnTo>
                    <a:pt x="249" y="446"/>
                  </a:lnTo>
                  <a:lnTo>
                    <a:pt x="240" y="436"/>
                  </a:lnTo>
                  <a:lnTo>
                    <a:pt x="240" y="436"/>
                  </a:lnTo>
                  <a:lnTo>
                    <a:pt x="200" y="414"/>
                  </a:lnTo>
                  <a:lnTo>
                    <a:pt x="200" y="414"/>
                  </a:lnTo>
                  <a:lnTo>
                    <a:pt x="200" y="412"/>
                  </a:lnTo>
                  <a:lnTo>
                    <a:pt x="200" y="412"/>
                  </a:lnTo>
                  <a:lnTo>
                    <a:pt x="199" y="414"/>
                  </a:lnTo>
                  <a:lnTo>
                    <a:pt x="199" y="414"/>
                  </a:lnTo>
                  <a:lnTo>
                    <a:pt x="197" y="415"/>
                  </a:lnTo>
                  <a:lnTo>
                    <a:pt x="197" y="415"/>
                  </a:lnTo>
                  <a:lnTo>
                    <a:pt x="220" y="438"/>
                  </a:lnTo>
                  <a:lnTo>
                    <a:pt x="232" y="449"/>
                  </a:lnTo>
                  <a:lnTo>
                    <a:pt x="244" y="459"/>
                  </a:lnTo>
                  <a:lnTo>
                    <a:pt x="244" y="459"/>
                  </a:lnTo>
                  <a:lnTo>
                    <a:pt x="252" y="459"/>
                  </a:lnTo>
                  <a:lnTo>
                    <a:pt x="257" y="461"/>
                  </a:lnTo>
                  <a:lnTo>
                    <a:pt x="267" y="467"/>
                  </a:lnTo>
                  <a:lnTo>
                    <a:pt x="278" y="473"/>
                  </a:lnTo>
                  <a:lnTo>
                    <a:pt x="289" y="479"/>
                  </a:lnTo>
                  <a:lnTo>
                    <a:pt x="289" y="479"/>
                  </a:lnTo>
                  <a:lnTo>
                    <a:pt x="287" y="476"/>
                  </a:lnTo>
                  <a:lnTo>
                    <a:pt x="284" y="473"/>
                  </a:lnTo>
                  <a:lnTo>
                    <a:pt x="279" y="470"/>
                  </a:lnTo>
                  <a:lnTo>
                    <a:pt x="279" y="470"/>
                  </a:lnTo>
                  <a:close/>
                  <a:moveTo>
                    <a:pt x="590" y="435"/>
                  </a:moveTo>
                  <a:lnTo>
                    <a:pt x="590" y="435"/>
                  </a:lnTo>
                  <a:lnTo>
                    <a:pt x="584" y="429"/>
                  </a:lnTo>
                  <a:lnTo>
                    <a:pt x="577" y="423"/>
                  </a:lnTo>
                  <a:lnTo>
                    <a:pt x="561" y="412"/>
                  </a:lnTo>
                  <a:lnTo>
                    <a:pt x="561" y="412"/>
                  </a:lnTo>
                  <a:lnTo>
                    <a:pt x="568" y="420"/>
                  </a:lnTo>
                  <a:lnTo>
                    <a:pt x="575" y="426"/>
                  </a:lnTo>
                  <a:lnTo>
                    <a:pt x="583" y="430"/>
                  </a:lnTo>
                  <a:lnTo>
                    <a:pt x="590" y="435"/>
                  </a:lnTo>
                  <a:lnTo>
                    <a:pt x="590" y="435"/>
                  </a:lnTo>
                  <a:close/>
                  <a:moveTo>
                    <a:pt x="799" y="418"/>
                  </a:moveTo>
                  <a:lnTo>
                    <a:pt x="799" y="418"/>
                  </a:lnTo>
                  <a:lnTo>
                    <a:pt x="801" y="418"/>
                  </a:lnTo>
                  <a:lnTo>
                    <a:pt x="802" y="417"/>
                  </a:lnTo>
                  <a:lnTo>
                    <a:pt x="802" y="417"/>
                  </a:lnTo>
                  <a:lnTo>
                    <a:pt x="802" y="415"/>
                  </a:lnTo>
                  <a:lnTo>
                    <a:pt x="801" y="414"/>
                  </a:lnTo>
                  <a:lnTo>
                    <a:pt x="801" y="414"/>
                  </a:lnTo>
                  <a:lnTo>
                    <a:pt x="801" y="414"/>
                  </a:lnTo>
                  <a:lnTo>
                    <a:pt x="799" y="415"/>
                  </a:lnTo>
                  <a:lnTo>
                    <a:pt x="799" y="418"/>
                  </a:lnTo>
                  <a:lnTo>
                    <a:pt x="799" y="418"/>
                  </a:lnTo>
                  <a:close/>
                  <a:moveTo>
                    <a:pt x="456" y="421"/>
                  </a:moveTo>
                  <a:lnTo>
                    <a:pt x="456" y="421"/>
                  </a:lnTo>
                  <a:lnTo>
                    <a:pt x="452" y="418"/>
                  </a:lnTo>
                  <a:lnTo>
                    <a:pt x="449" y="417"/>
                  </a:lnTo>
                  <a:lnTo>
                    <a:pt x="449" y="417"/>
                  </a:lnTo>
                  <a:lnTo>
                    <a:pt x="452" y="420"/>
                  </a:lnTo>
                  <a:lnTo>
                    <a:pt x="456" y="421"/>
                  </a:lnTo>
                  <a:lnTo>
                    <a:pt x="456" y="421"/>
                  </a:lnTo>
                  <a:close/>
                  <a:moveTo>
                    <a:pt x="340" y="423"/>
                  </a:moveTo>
                  <a:lnTo>
                    <a:pt x="340" y="423"/>
                  </a:lnTo>
                  <a:lnTo>
                    <a:pt x="336" y="420"/>
                  </a:lnTo>
                  <a:lnTo>
                    <a:pt x="333" y="418"/>
                  </a:lnTo>
                  <a:lnTo>
                    <a:pt x="330" y="418"/>
                  </a:lnTo>
                  <a:lnTo>
                    <a:pt x="330" y="418"/>
                  </a:lnTo>
                  <a:lnTo>
                    <a:pt x="333" y="420"/>
                  </a:lnTo>
                  <a:lnTo>
                    <a:pt x="336" y="421"/>
                  </a:lnTo>
                  <a:lnTo>
                    <a:pt x="339" y="423"/>
                  </a:lnTo>
                  <a:lnTo>
                    <a:pt x="340" y="423"/>
                  </a:lnTo>
                  <a:lnTo>
                    <a:pt x="340" y="423"/>
                  </a:lnTo>
                  <a:close/>
                  <a:moveTo>
                    <a:pt x="188" y="421"/>
                  </a:moveTo>
                  <a:lnTo>
                    <a:pt x="188" y="421"/>
                  </a:lnTo>
                  <a:lnTo>
                    <a:pt x="194" y="426"/>
                  </a:lnTo>
                  <a:lnTo>
                    <a:pt x="203" y="430"/>
                  </a:lnTo>
                  <a:lnTo>
                    <a:pt x="203" y="430"/>
                  </a:lnTo>
                  <a:lnTo>
                    <a:pt x="202" y="427"/>
                  </a:lnTo>
                  <a:lnTo>
                    <a:pt x="200" y="426"/>
                  </a:lnTo>
                  <a:lnTo>
                    <a:pt x="197" y="424"/>
                  </a:lnTo>
                  <a:lnTo>
                    <a:pt x="197" y="421"/>
                  </a:lnTo>
                  <a:lnTo>
                    <a:pt x="197" y="421"/>
                  </a:lnTo>
                  <a:lnTo>
                    <a:pt x="192" y="420"/>
                  </a:lnTo>
                  <a:lnTo>
                    <a:pt x="188" y="421"/>
                  </a:lnTo>
                  <a:lnTo>
                    <a:pt x="188" y="421"/>
                  </a:lnTo>
                  <a:close/>
                  <a:moveTo>
                    <a:pt x="690" y="420"/>
                  </a:moveTo>
                  <a:lnTo>
                    <a:pt x="690" y="420"/>
                  </a:lnTo>
                  <a:lnTo>
                    <a:pt x="690" y="421"/>
                  </a:lnTo>
                  <a:lnTo>
                    <a:pt x="690" y="421"/>
                  </a:lnTo>
                  <a:lnTo>
                    <a:pt x="694" y="426"/>
                  </a:lnTo>
                  <a:lnTo>
                    <a:pt x="696" y="427"/>
                  </a:lnTo>
                  <a:lnTo>
                    <a:pt x="699" y="429"/>
                  </a:lnTo>
                  <a:lnTo>
                    <a:pt x="699" y="429"/>
                  </a:lnTo>
                  <a:lnTo>
                    <a:pt x="712" y="444"/>
                  </a:lnTo>
                  <a:lnTo>
                    <a:pt x="720" y="452"/>
                  </a:lnTo>
                  <a:lnTo>
                    <a:pt x="728" y="458"/>
                  </a:lnTo>
                  <a:lnTo>
                    <a:pt x="728" y="458"/>
                  </a:lnTo>
                  <a:lnTo>
                    <a:pt x="709" y="436"/>
                  </a:lnTo>
                  <a:lnTo>
                    <a:pt x="699" y="427"/>
                  </a:lnTo>
                  <a:lnTo>
                    <a:pt x="690" y="420"/>
                  </a:lnTo>
                  <a:lnTo>
                    <a:pt x="690" y="420"/>
                  </a:lnTo>
                  <a:close/>
                  <a:moveTo>
                    <a:pt x="795" y="426"/>
                  </a:moveTo>
                  <a:lnTo>
                    <a:pt x="795" y="426"/>
                  </a:lnTo>
                  <a:lnTo>
                    <a:pt x="795" y="423"/>
                  </a:lnTo>
                  <a:lnTo>
                    <a:pt x="793" y="421"/>
                  </a:lnTo>
                  <a:lnTo>
                    <a:pt x="792" y="420"/>
                  </a:lnTo>
                  <a:lnTo>
                    <a:pt x="792" y="420"/>
                  </a:lnTo>
                  <a:lnTo>
                    <a:pt x="793" y="424"/>
                  </a:lnTo>
                  <a:lnTo>
                    <a:pt x="793" y="426"/>
                  </a:lnTo>
                  <a:lnTo>
                    <a:pt x="795" y="426"/>
                  </a:lnTo>
                  <a:lnTo>
                    <a:pt x="795" y="426"/>
                  </a:lnTo>
                  <a:close/>
                  <a:moveTo>
                    <a:pt x="561" y="475"/>
                  </a:moveTo>
                  <a:lnTo>
                    <a:pt x="561" y="475"/>
                  </a:lnTo>
                  <a:lnTo>
                    <a:pt x="551" y="464"/>
                  </a:lnTo>
                  <a:lnTo>
                    <a:pt x="539" y="455"/>
                  </a:lnTo>
                  <a:lnTo>
                    <a:pt x="528" y="446"/>
                  </a:lnTo>
                  <a:lnTo>
                    <a:pt x="517" y="435"/>
                  </a:lnTo>
                  <a:lnTo>
                    <a:pt x="517" y="435"/>
                  </a:lnTo>
                  <a:lnTo>
                    <a:pt x="513" y="432"/>
                  </a:lnTo>
                  <a:lnTo>
                    <a:pt x="508" y="427"/>
                  </a:lnTo>
                  <a:lnTo>
                    <a:pt x="504" y="424"/>
                  </a:lnTo>
                  <a:lnTo>
                    <a:pt x="500" y="423"/>
                  </a:lnTo>
                  <a:lnTo>
                    <a:pt x="500" y="423"/>
                  </a:lnTo>
                  <a:lnTo>
                    <a:pt x="516" y="436"/>
                  </a:lnTo>
                  <a:lnTo>
                    <a:pt x="529" y="450"/>
                  </a:lnTo>
                  <a:lnTo>
                    <a:pt x="545" y="464"/>
                  </a:lnTo>
                  <a:lnTo>
                    <a:pt x="561" y="475"/>
                  </a:lnTo>
                  <a:lnTo>
                    <a:pt x="561" y="475"/>
                  </a:lnTo>
                  <a:close/>
                  <a:moveTo>
                    <a:pt x="561" y="423"/>
                  </a:moveTo>
                  <a:lnTo>
                    <a:pt x="561" y="423"/>
                  </a:lnTo>
                  <a:lnTo>
                    <a:pt x="560" y="423"/>
                  </a:lnTo>
                  <a:lnTo>
                    <a:pt x="560" y="424"/>
                  </a:lnTo>
                  <a:lnTo>
                    <a:pt x="560" y="424"/>
                  </a:lnTo>
                  <a:lnTo>
                    <a:pt x="590" y="452"/>
                  </a:lnTo>
                  <a:lnTo>
                    <a:pt x="606" y="465"/>
                  </a:lnTo>
                  <a:lnTo>
                    <a:pt x="621" y="478"/>
                  </a:lnTo>
                  <a:lnTo>
                    <a:pt x="621" y="478"/>
                  </a:lnTo>
                  <a:lnTo>
                    <a:pt x="607" y="462"/>
                  </a:lnTo>
                  <a:lnTo>
                    <a:pt x="592" y="449"/>
                  </a:lnTo>
                  <a:lnTo>
                    <a:pt x="561" y="423"/>
                  </a:lnTo>
                  <a:lnTo>
                    <a:pt x="561" y="423"/>
                  </a:lnTo>
                  <a:close/>
                  <a:moveTo>
                    <a:pt x="360" y="438"/>
                  </a:moveTo>
                  <a:lnTo>
                    <a:pt x="360" y="438"/>
                  </a:lnTo>
                  <a:lnTo>
                    <a:pt x="365" y="439"/>
                  </a:lnTo>
                  <a:lnTo>
                    <a:pt x="369" y="443"/>
                  </a:lnTo>
                  <a:lnTo>
                    <a:pt x="372" y="446"/>
                  </a:lnTo>
                  <a:lnTo>
                    <a:pt x="375" y="447"/>
                  </a:lnTo>
                  <a:lnTo>
                    <a:pt x="375" y="447"/>
                  </a:lnTo>
                  <a:lnTo>
                    <a:pt x="368" y="441"/>
                  </a:lnTo>
                  <a:lnTo>
                    <a:pt x="360" y="435"/>
                  </a:lnTo>
                  <a:lnTo>
                    <a:pt x="342" y="424"/>
                  </a:lnTo>
                  <a:lnTo>
                    <a:pt x="342" y="424"/>
                  </a:lnTo>
                  <a:lnTo>
                    <a:pt x="346" y="427"/>
                  </a:lnTo>
                  <a:lnTo>
                    <a:pt x="351" y="430"/>
                  </a:lnTo>
                  <a:lnTo>
                    <a:pt x="357" y="435"/>
                  </a:lnTo>
                  <a:lnTo>
                    <a:pt x="360" y="438"/>
                  </a:lnTo>
                  <a:lnTo>
                    <a:pt x="360" y="438"/>
                  </a:lnTo>
                  <a:close/>
                  <a:moveTo>
                    <a:pt x="763" y="455"/>
                  </a:moveTo>
                  <a:lnTo>
                    <a:pt x="763" y="455"/>
                  </a:lnTo>
                  <a:lnTo>
                    <a:pt x="763" y="453"/>
                  </a:lnTo>
                  <a:lnTo>
                    <a:pt x="763" y="453"/>
                  </a:lnTo>
                  <a:lnTo>
                    <a:pt x="761" y="453"/>
                  </a:lnTo>
                  <a:lnTo>
                    <a:pt x="760" y="455"/>
                  </a:lnTo>
                  <a:lnTo>
                    <a:pt x="760" y="455"/>
                  </a:lnTo>
                  <a:lnTo>
                    <a:pt x="743" y="438"/>
                  </a:lnTo>
                  <a:lnTo>
                    <a:pt x="725" y="424"/>
                  </a:lnTo>
                  <a:lnTo>
                    <a:pt x="725" y="424"/>
                  </a:lnTo>
                  <a:lnTo>
                    <a:pt x="746" y="446"/>
                  </a:lnTo>
                  <a:lnTo>
                    <a:pt x="757" y="456"/>
                  </a:lnTo>
                  <a:lnTo>
                    <a:pt x="769" y="465"/>
                  </a:lnTo>
                  <a:lnTo>
                    <a:pt x="769" y="465"/>
                  </a:lnTo>
                  <a:lnTo>
                    <a:pt x="766" y="462"/>
                  </a:lnTo>
                  <a:lnTo>
                    <a:pt x="764" y="459"/>
                  </a:lnTo>
                  <a:lnTo>
                    <a:pt x="761" y="456"/>
                  </a:lnTo>
                  <a:lnTo>
                    <a:pt x="761" y="455"/>
                  </a:lnTo>
                  <a:lnTo>
                    <a:pt x="763" y="455"/>
                  </a:lnTo>
                  <a:lnTo>
                    <a:pt x="763" y="455"/>
                  </a:lnTo>
                  <a:close/>
                  <a:moveTo>
                    <a:pt x="648" y="458"/>
                  </a:moveTo>
                  <a:lnTo>
                    <a:pt x="648" y="458"/>
                  </a:lnTo>
                  <a:lnTo>
                    <a:pt x="630" y="441"/>
                  </a:lnTo>
                  <a:lnTo>
                    <a:pt x="621" y="432"/>
                  </a:lnTo>
                  <a:lnTo>
                    <a:pt x="610" y="426"/>
                  </a:lnTo>
                  <a:lnTo>
                    <a:pt x="610" y="426"/>
                  </a:lnTo>
                  <a:lnTo>
                    <a:pt x="619" y="435"/>
                  </a:lnTo>
                  <a:lnTo>
                    <a:pt x="629" y="444"/>
                  </a:lnTo>
                  <a:lnTo>
                    <a:pt x="638" y="452"/>
                  </a:lnTo>
                  <a:lnTo>
                    <a:pt x="644" y="456"/>
                  </a:lnTo>
                  <a:lnTo>
                    <a:pt x="648" y="458"/>
                  </a:lnTo>
                  <a:lnTo>
                    <a:pt x="648" y="458"/>
                  </a:lnTo>
                  <a:close/>
                  <a:moveTo>
                    <a:pt x="346" y="438"/>
                  </a:moveTo>
                  <a:lnTo>
                    <a:pt x="346" y="438"/>
                  </a:lnTo>
                  <a:lnTo>
                    <a:pt x="365" y="449"/>
                  </a:lnTo>
                  <a:lnTo>
                    <a:pt x="382" y="459"/>
                  </a:lnTo>
                  <a:lnTo>
                    <a:pt x="414" y="485"/>
                  </a:lnTo>
                  <a:lnTo>
                    <a:pt x="443" y="511"/>
                  </a:lnTo>
                  <a:lnTo>
                    <a:pt x="475" y="537"/>
                  </a:lnTo>
                  <a:lnTo>
                    <a:pt x="475" y="537"/>
                  </a:lnTo>
                  <a:lnTo>
                    <a:pt x="450" y="513"/>
                  </a:lnTo>
                  <a:lnTo>
                    <a:pt x="424" y="488"/>
                  </a:lnTo>
                  <a:lnTo>
                    <a:pt x="411" y="478"/>
                  </a:lnTo>
                  <a:lnTo>
                    <a:pt x="397" y="467"/>
                  </a:lnTo>
                  <a:lnTo>
                    <a:pt x="382" y="456"/>
                  </a:lnTo>
                  <a:lnTo>
                    <a:pt x="366" y="449"/>
                  </a:lnTo>
                  <a:lnTo>
                    <a:pt x="366" y="449"/>
                  </a:lnTo>
                  <a:lnTo>
                    <a:pt x="366" y="447"/>
                  </a:lnTo>
                  <a:lnTo>
                    <a:pt x="365" y="446"/>
                  </a:lnTo>
                  <a:lnTo>
                    <a:pt x="363" y="444"/>
                  </a:lnTo>
                  <a:lnTo>
                    <a:pt x="362" y="441"/>
                  </a:lnTo>
                  <a:lnTo>
                    <a:pt x="362" y="441"/>
                  </a:lnTo>
                  <a:lnTo>
                    <a:pt x="359" y="443"/>
                  </a:lnTo>
                  <a:lnTo>
                    <a:pt x="359" y="443"/>
                  </a:lnTo>
                  <a:lnTo>
                    <a:pt x="357" y="439"/>
                  </a:lnTo>
                  <a:lnTo>
                    <a:pt x="354" y="438"/>
                  </a:lnTo>
                  <a:lnTo>
                    <a:pt x="353" y="436"/>
                  </a:lnTo>
                  <a:lnTo>
                    <a:pt x="351" y="435"/>
                  </a:lnTo>
                  <a:lnTo>
                    <a:pt x="351" y="435"/>
                  </a:lnTo>
                  <a:lnTo>
                    <a:pt x="346" y="435"/>
                  </a:lnTo>
                  <a:lnTo>
                    <a:pt x="343" y="432"/>
                  </a:lnTo>
                  <a:lnTo>
                    <a:pt x="342" y="430"/>
                  </a:lnTo>
                  <a:lnTo>
                    <a:pt x="339" y="430"/>
                  </a:lnTo>
                  <a:lnTo>
                    <a:pt x="339" y="430"/>
                  </a:lnTo>
                  <a:lnTo>
                    <a:pt x="342" y="433"/>
                  </a:lnTo>
                  <a:lnTo>
                    <a:pt x="346" y="438"/>
                  </a:lnTo>
                  <a:lnTo>
                    <a:pt x="346" y="438"/>
                  </a:lnTo>
                  <a:close/>
                  <a:moveTo>
                    <a:pt x="192" y="435"/>
                  </a:moveTo>
                  <a:lnTo>
                    <a:pt x="192" y="435"/>
                  </a:lnTo>
                  <a:lnTo>
                    <a:pt x="192" y="435"/>
                  </a:lnTo>
                  <a:lnTo>
                    <a:pt x="192" y="433"/>
                  </a:lnTo>
                  <a:lnTo>
                    <a:pt x="192" y="433"/>
                  </a:lnTo>
                  <a:lnTo>
                    <a:pt x="191" y="432"/>
                  </a:lnTo>
                  <a:lnTo>
                    <a:pt x="188" y="433"/>
                  </a:lnTo>
                  <a:lnTo>
                    <a:pt x="188" y="433"/>
                  </a:lnTo>
                  <a:lnTo>
                    <a:pt x="191" y="435"/>
                  </a:lnTo>
                  <a:lnTo>
                    <a:pt x="192" y="435"/>
                  </a:lnTo>
                  <a:lnTo>
                    <a:pt x="192" y="435"/>
                  </a:lnTo>
                  <a:lnTo>
                    <a:pt x="192" y="435"/>
                  </a:lnTo>
                  <a:close/>
                  <a:moveTo>
                    <a:pt x="691" y="470"/>
                  </a:moveTo>
                  <a:lnTo>
                    <a:pt x="691" y="470"/>
                  </a:lnTo>
                  <a:lnTo>
                    <a:pt x="670" y="450"/>
                  </a:lnTo>
                  <a:lnTo>
                    <a:pt x="661" y="441"/>
                  </a:lnTo>
                  <a:lnTo>
                    <a:pt x="648" y="432"/>
                  </a:lnTo>
                  <a:lnTo>
                    <a:pt x="648" y="432"/>
                  </a:lnTo>
                  <a:lnTo>
                    <a:pt x="668" y="453"/>
                  </a:lnTo>
                  <a:lnTo>
                    <a:pt x="679" y="464"/>
                  </a:lnTo>
                  <a:lnTo>
                    <a:pt x="685" y="467"/>
                  </a:lnTo>
                  <a:lnTo>
                    <a:pt x="691" y="470"/>
                  </a:lnTo>
                  <a:lnTo>
                    <a:pt x="691" y="470"/>
                  </a:lnTo>
                  <a:close/>
                  <a:moveTo>
                    <a:pt x="485" y="456"/>
                  </a:moveTo>
                  <a:lnTo>
                    <a:pt x="485" y="456"/>
                  </a:lnTo>
                  <a:lnTo>
                    <a:pt x="478" y="449"/>
                  </a:lnTo>
                  <a:lnTo>
                    <a:pt x="470" y="443"/>
                  </a:lnTo>
                  <a:lnTo>
                    <a:pt x="461" y="438"/>
                  </a:lnTo>
                  <a:lnTo>
                    <a:pt x="450" y="435"/>
                  </a:lnTo>
                  <a:lnTo>
                    <a:pt x="450" y="435"/>
                  </a:lnTo>
                  <a:lnTo>
                    <a:pt x="467" y="446"/>
                  </a:lnTo>
                  <a:lnTo>
                    <a:pt x="485" y="456"/>
                  </a:lnTo>
                  <a:lnTo>
                    <a:pt x="485" y="456"/>
                  </a:lnTo>
                  <a:close/>
                  <a:moveTo>
                    <a:pt x="600" y="484"/>
                  </a:moveTo>
                  <a:lnTo>
                    <a:pt x="600" y="484"/>
                  </a:lnTo>
                  <a:lnTo>
                    <a:pt x="597" y="484"/>
                  </a:lnTo>
                  <a:lnTo>
                    <a:pt x="597" y="484"/>
                  </a:lnTo>
                  <a:lnTo>
                    <a:pt x="592" y="479"/>
                  </a:lnTo>
                  <a:lnTo>
                    <a:pt x="586" y="476"/>
                  </a:lnTo>
                  <a:lnTo>
                    <a:pt x="580" y="472"/>
                  </a:lnTo>
                  <a:lnTo>
                    <a:pt x="575" y="467"/>
                  </a:lnTo>
                  <a:lnTo>
                    <a:pt x="575" y="467"/>
                  </a:lnTo>
                  <a:lnTo>
                    <a:pt x="557" y="456"/>
                  </a:lnTo>
                  <a:lnTo>
                    <a:pt x="540" y="444"/>
                  </a:lnTo>
                  <a:lnTo>
                    <a:pt x="540" y="444"/>
                  </a:lnTo>
                  <a:lnTo>
                    <a:pt x="531" y="438"/>
                  </a:lnTo>
                  <a:lnTo>
                    <a:pt x="526" y="436"/>
                  </a:lnTo>
                  <a:lnTo>
                    <a:pt x="523" y="435"/>
                  </a:lnTo>
                  <a:lnTo>
                    <a:pt x="523" y="435"/>
                  </a:lnTo>
                  <a:lnTo>
                    <a:pt x="554" y="461"/>
                  </a:lnTo>
                  <a:lnTo>
                    <a:pt x="584" y="488"/>
                  </a:lnTo>
                  <a:lnTo>
                    <a:pt x="584" y="488"/>
                  </a:lnTo>
                  <a:lnTo>
                    <a:pt x="595" y="497"/>
                  </a:lnTo>
                  <a:lnTo>
                    <a:pt x="600" y="502"/>
                  </a:lnTo>
                  <a:lnTo>
                    <a:pt x="606" y="505"/>
                  </a:lnTo>
                  <a:lnTo>
                    <a:pt x="606" y="505"/>
                  </a:lnTo>
                  <a:lnTo>
                    <a:pt x="612" y="505"/>
                  </a:lnTo>
                  <a:lnTo>
                    <a:pt x="618" y="505"/>
                  </a:lnTo>
                  <a:lnTo>
                    <a:pt x="618" y="505"/>
                  </a:lnTo>
                  <a:lnTo>
                    <a:pt x="624" y="508"/>
                  </a:lnTo>
                  <a:lnTo>
                    <a:pt x="625" y="510"/>
                  </a:lnTo>
                  <a:lnTo>
                    <a:pt x="629" y="510"/>
                  </a:lnTo>
                  <a:lnTo>
                    <a:pt x="629" y="510"/>
                  </a:lnTo>
                  <a:lnTo>
                    <a:pt x="622" y="502"/>
                  </a:lnTo>
                  <a:lnTo>
                    <a:pt x="615" y="496"/>
                  </a:lnTo>
                  <a:lnTo>
                    <a:pt x="600" y="484"/>
                  </a:lnTo>
                  <a:lnTo>
                    <a:pt x="600" y="484"/>
                  </a:lnTo>
                  <a:close/>
                  <a:moveTo>
                    <a:pt x="609" y="537"/>
                  </a:moveTo>
                  <a:lnTo>
                    <a:pt x="609" y="537"/>
                  </a:lnTo>
                  <a:lnTo>
                    <a:pt x="593" y="519"/>
                  </a:lnTo>
                  <a:lnTo>
                    <a:pt x="575" y="504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540" y="472"/>
                  </a:lnTo>
                  <a:lnTo>
                    <a:pt x="540" y="470"/>
                  </a:lnTo>
                  <a:lnTo>
                    <a:pt x="540" y="470"/>
                  </a:lnTo>
                  <a:lnTo>
                    <a:pt x="539" y="470"/>
                  </a:lnTo>
                  <a:lnTo>
                    <a:pt x="537" y="470"/>
                  </a:lnTo>
                  <a:lnTo>
                    <a:pt x="537" y="470"/>
                  </a:lnTo>
                  <a:lnTo>
                    <a:pt x="536" y="468"/>
                  </a:lnTo>
                  <a:lnTo>
                    <a:pt x="534" y="465"/>
                  </a:lnTo>
                  <a:lnTo>
                    <a:pt x="534" y="465"/>
                  </a:lnTo>
                  <a:lnTo>
                    <a:pt x="511" y="452"/>
                  </a:lnTo>
                  <a:lnTo>
                    <a:pt x="488" y="436"/>
                  </a:lnTo>
                  <a:lnTo>
                    <a:pt x="488" y="436"/>
                  </a:lnTo>
                  <a:lnTo>
                    <a:pt x="519" y="462"/>
                  </a:lnTo>
                  <a:lnTo>
                    <a:pt x="549" y="487"/>
                  </a:lnTo>
                  <a:lnTo>
                    <a:pt x="580" y="511"/>
                  </a:lnTo>
                  <a:lnTo>
                    <a:pt x="609" y="537"/>
                  </a:lnTo>
                  <a:lnTo>
                    <a:pt x="609" y="537"/>
                  </a:lnTo>
                  <a:close/>
                  <a:moveTo>
                    <a:pt x="670" y="441"/>
                  </a:moveTo>
                  <a:lnTo>
                    <a:pt x="670" y="441"/>
                  </a:lnTo>
                  <a:lnTo>
                    <a:pt x="668" y="438"/>
                  </a:lnTo>
                  <a:lnTo>
                    <a:pt x="667" y="438"/>
                  </a:lnTo>
                  <a:lnTo>
                    <a:pt x="665" y="438"/>
                  </a:lnTo>
                  <a:lnTo>
                    <a:pt x="665" y="438"/>
                  </a:lnTo>
                  <a:lnTo>
                    <a:pt x="667" y="438"/>
                  </a:lnTo>
                  <a:lnTo>
                    <a:pt x="667" y="439"/>
                  </a:lnTo>
                  <a:lnTo>
                    <a:pt x="668" y="441"/>
                  </a:lnTo>
                  <a:lnTo>
                    <a:pt x="670" y="441"/>
                  </a:lnTo>
                  <a:lnTo>
                    <a:pt x="670" y="441"/>
                  </a:lnTo>
                  <a:close/>
                  <a:moveTo>
                    <a:pt x="558" y="504"/>
                  </a:moveTo>
                  <a:lnTo>
                    <a:pt x="558" y="504"/>
                  </a:lnTo>
                  <a:lnTo>
                    <a:pt x="534" y="482"/>
                  </a:lnTo>
                  <a:lnTo>
                    <a:pt x="534" y="482"/>
                  </a:lnTo>
                  <a:lnTo>
                    <a:pt x="536" y="481"/>
                  </a:lnTo>
                  <a:lnTo>
                    <a:pt x="536" y="481"/>
                  </a:lnTo>
                  <a:lnTo>
                    <a:pt x="528" y="476"/>
                  </a:lnTo>
                  <a:lnTo>
                    <a:pt x="520" y="470"/>
                  </a:lnTo>
                  <a:lnTo>
                    <a:pt x="507" y="459"/>
                  </a:lnTo>
                  <a:lnTo>
                    <a:pt x="507" y="459"/>
                  </a:lnTo>
                  <a:lnTo>
                    <a:pt x="491" y="449"/>
                  </a:lnTo>
                  <a:lnTo>
                    <a:pt x="476" y="439"/>
                  </a:lnTo>
                  <a:lnTo>
                    <a:pt x="476" y="439"/>
                  </a:lnTo>
                  <a:lnTo>
                    <a:pt x="484" y="449"/>
                  </a:lnTo>
                  <a:lnTo>
                    <a:pt x="493" y="458"/>
                  </a:lnTo>
                  <a:lnTo>
                    <a:pt x="514" y="475"/>
                  </a:lnTo>
                  <a:lnTo>
                    <a:pt x="536" y="490"/>
                  </a:lnTo>
                  <a:lnTo>
                    <a:pt x="558" y="504"/>
                  </a:lnTo>
                  <a:lnTo>
                    <a:pt x="558" y="504"/>
                  </a:lnTo>
                  <a:close/>
                  <a:moveTo>
                    <a:pt x="670" y="441"/>
                  </a:moveTo>
                  <a:lnTo>
                    <a:pt x="670" y="441"/>
                  </a:lnTo>
                  <a:lnTo>
                    <a:pt x="671" y="444"/>
                  </a:lnTo>
                  <a:lnTo>
                    <a:pt x="674" y="447"/>
                  </a:lnTo>
                  <a:lnTo>
                    <a:pt x="677" y="449"/>
                  </a:lnTo>
                  <a:lnTo>
                    <a:pt x="677" y="452"/>
                  </a:lnTo>
                  <a:lnTo>
                    <a:pt x="677" y="452"/>
                  </a:lnTo>
                  <a:lnTo>
                    <a:pt x="685" y="456"/>
                  </a:lnTo>
                  <a:lnTo>
                    <a:pt x="691" y="462"/>
                  </a:lnTo>
                  <a:lnTo>
                    <a:pt x="702" y="475"/>
                  </a:lnTo>
                  <a:lnTo>
                    <a:pt x="714" y="487"/>
                  </a:lnTo>
                  <a:lnTo>
                    <a:pt x="720" y="491"/>
                  </a:lnTo>
                  <a:lnTo>
                    <a:pt x="728" y="494"/>
                  </a:lnTo>
                  <a:lnTo>
                    <a:pt x="728" y="494"/>
                  </a:lnTo>
                  <a:lnTo>
                    <a:pt x="706" y="475"/>
                  </a:lnTo>
                  <a:lnTo>
                    <a:pt x="685" y="453"/>
                  </a:lnTo>
                  <a:lnTo>
                    <a:pt x="685" y="453"/>
                  </a:lnTo>
                  <a:lnTo>
                    <a:pt x="685" y="453"/>
                  </a:lnTo>
                  <a:lnTo>
                    <a:pt x="685" y="452"/>
                  </a:lnTo>
                  <a:lnTo>
                    <a:pt x="685" y="452"/>
                  </a:lnTo>
                  <a:lnTo>
                    <a:pt x="682" y="450"/>
                  </a:lnTo>
                  <a:lnTo>
                    <a:pt x="677" y="447"/>
                  </a:lnTo>
                  <a:lnTo>
                    <a:pt x="674" y="444"/>
                  </a:lnTo>
                  <a:lnTo>
                    <a:pt x="670" y="441"/>
                  </a:lnTo>
                  <a:lnTo>
                    <a:pt x="670" y="441"/>
                  </a:lnTo>
                  <a:close/>
                  <a:moveTo>
                    <a:pt x="226" y="458"/>
                  </a:moveTo>
                  <a:lnTo>
                    <a:pt x="226" y="458"/>
                  </a:lnTo>
                  <a:lnTo>
                    <a:pt x="225" y="456"/>
                  </a:lnTo>
                  <a:lnTo>
                    <a:pt x="225" y="455"/>
                  </a:lnTo>
                  <a:lnTo>
                    <a:pt x="225" y="455"/>
                  </a:lnTo>
                  <a:lnTo>
                    <a:pt x="221" y="453"/>
                  </a:lnTo>
                  <a:lnTo>
                    <a:pt x="218" y="452"/>
                  </a:lnTo>
                  <a:lnTo>
                    <a:pt x="214" y="449"/>
                  </a:lnTo>
                  <a:lnTo>
                    <a:pt x="209" y="444"/>
                  </a:lnTo>
                  <a:lnTo>
                    <a:pt x="206" y="444"/>
                  </a:lnTo>
                  <a:lnTo>
                    <a:pt x="203" y="444"/>
                  </a:lnTo>
                  <a:lnTo>
                    <a:pt x="203" y="444"/>
                  </a:lnTo>
                  <a:lnTo>
                    <a:pt x="209" y="449"/>
                  </a:lnTo>
                  <a:lnTo>
                    <a:pt x="215" y="453"/>
                  </a:lnTo>
                  <a:lnTo>
                    <a:pt x="221" y="456"/>
                  </a:lnTo>
                  <a:lnTo>
                    <a:pt x="225" y="458"/>
                  </a:lnTo>
                  <a:lnTo>
                    <a:pt x="229" y="458"/>
                  </a:lnTo>
                  <a:lnTo>
                    <a:pt x="229" y="458"/>
                  </a:lnTo>
                  <a:lnTo>
                    <a:pt x="228" y="456"/>
                  </a:lnTo>
                  <a:lnTo>
                    <a:pt x="228" y="456"/>
                  </a:lnTo>
                  <a:lnTo>
                    <a:pt x="226" y="458"/>
                  </a:lnTo>
                  <a:lnTo>
                    <a:pt x="226" y="458"/>
                  </a:lnTo>
                  <a:lnTo>
                    <a:pt x="226" y="458"/>
                  </a:lnTo>
                  <a:close/>
                  <a:moveTo>
                    <a:pt x="264" y="447"/>
                  </a:moveTo>
                  <a:lnTo>
                    <a:pt x="264" y="447"/>
                  </a:lnTo>
                  <a:lnTo>
                    <a:pt x="263" y="447"/>
                  </a:lnTo>
                  <a:lnTo>
                    <a:pt x="261" y="446"/>
                  </a:lnTo>
                  <a:lnTo>
                    <a:pt x="260" y="444"/>
                  </a:lnTo>
                  <a:lnTo>
                    <a:pt x="258" y="443"/>
                  </a:lnTo>
                  <a:lnTo>
                    <a:pt x="258" y="443"/>
                  </a:lnTo>
                  <a:lnTo>
                    <a:pt x="258" y="444"/>
                  </a:lnTo>
                  <a:lnTo>
                    <a:pt x="260" y="447"/>
                  </a:lnTo>
                  <a:lnTo>
                    <a:pt x="263" y="449"/>
                  </a:lnTo>
                  <a:lnTo>
                    <a:pt x="264" y="447"/>
                  </a:lnTo>
                  <a:lnTo>
                    <a:pt x="264" y="447"/>
                  </a:lnTo>
                  <a:close/>
                  <a:moveTo>
                    <a:pt x="789" y="452"/>
                  </a:moveTo>
                  <a:lnTo>
                    <a:pt x="789" y="452"/>
                  </a:lnTo>
                  <a:lnTo>
                    <a:pt x="790" y="452"/>
                  </a:lnTo>
                  <a:lnTo>
                    <a:pt x="792" y="452"/>
                  </a:lnTo>
                  <a:lnTo>
                    <a:pt x="792" y="452"/>
                  </a:lnTo>
                  <a:lnTo>
                    <a:pt x="793" y="452"/>
                  </a:lnTo>
                  <a:lnTo>
                    <a:pt x="793" y="452"/>
                  </a:lnTo>
                  <a:lnTo>
                    <a:pt x="792" y="449"/>
                  </a:lnTo>
                  <a:lnTo>
                    <a:pt x="790" y="449"/>
                  </a:lnTo>
                  <a:lnTo>
                    <a:pt x="789" y="449"/>
                  </a:lnTo>
                  <a:lnTo>
                    <a:pt x="789" y="449"/>
                  </a:lnTo>
                  <a:lnTo>
                    <a:pt x="789" y="452"/>
                  </a:lnTo>
                  <a:lnTo>
                    <a:pt x="789" y="452"/>
                  </a:lnTo>
                  <a:close/>
                  <a:moveTo>
                    <a:pt x="740" y="470"/>
                  </a:moveTo>
                  <a:lnTo>
                    <a:pt x="740" y="470"/>
                  </a:lnTo>
                  <a:lnTo>
                    <a:pt x="740" y="470"/>
                  </a:lnTo>
                  <a:lnTo>
                    <a:pt x="738" y="470"/>
                  </a:lnTo>
                  <a:lnTo>
                    <a:pt x="737" y="472"/>
                  </a:lnTo>
                  <a:lnTo>
                    <a:pt x="737" y="472"/>
                  </a:lnTo>
                  <a:lnTo>
                    <a:pt x="737" y="472"/>
                  </a:lnTo>
                  <a:lnTo>
                    <a:pt x="749" y="487"/>
                  </a:lnTo>
                  <a:lnTo>
                    <a:pt x="757" y="493"/>
                  </a:lnTo>
                  <a:lnTo>
                    <a:pt x="763" y="497"/>
                  </a:lnTo>
                  <a:lnTo>
                    <a:pt x="763" y="497"/>
                  </a:lnTo>
                  <a:lnTo>
                    <a:pt x="757" y="482"/>
                  </a:lnTo>
                  <a:lnTo>
                    <a:pt x="751" y="468"/>
                  </a:lnTo>
                  <a:lnTo>
                    <a:pt x="746" y="464"/>
                  </a:lnTo>
                  <a:lnTo>
                    <a:pt x="740" y="458"/>
                  </a:lnTo>
                  <a:lnTo>
                    <a:pt x="735" y="455"/>
                  </a:lnTo>
                  <a:lnTo>
                    <a:pt x="728" y="452"/>
                  </a:lnTo>
                  <a:lnTo>
                    <a:pt x="728" y="452"/>
                  </a:lnTo>
                  <a:lnTo>
                    <a:pt x="735" y="459"/>
                  </a:lnTo>
                  <a:lnTo>
                    <a:pt x="738" y="464"/>
                  </a:lnTo>
                  <a:lnTo>
                    <a:pt x="740" y="470"/>
                  </a:lnTo>
                  <a:lnTo>
                    <a:pt x="740" y="470"/>
                  </a:lnTo>
                  <a:close/>
                  <a:moveTo>
                    <a:pt x="702" y="462"/>
                  </a:moveTo>
                  <a:lnTo>
                    <a:pt x="702" y="462"/>
                  </a:lnTo>
                  <a:lnTo>
                    <a:pt x="700" y="459"/>
                  </a:lnTo>
                  <a:lnTo>
                    <a:pt x="697" y="456"/>
                  </a:lnTo>
                  <a:lnTo>
                    <a:pt x="694" y="453"/>
                  </a:lnTo>
                  <a:lnTo>
                    <a:pt x="694" y="453"/>
                  </a:lnTo>
                  <a:lnTo>
                    <a:pt x="699" y="458"/>
                  </a:lnTo>
                  <a:lnTo>
                    <a:pt x="702" y="462"/>
                  </a:lnTo>
                  <a:lnTo>
                    <a:pt x="702" y="462"/>
                  </a:lnTo>
                  <a:close/>
                  <a:moveTo>
                    <a:pt x="377" y="467"/>
                  </a:moveTo>
                  <a:lnTo>
                    <a:pt x="377" y="467"/>
                  </a:lnTo>
                  <a:lnTo>
                    <a:pt x="374" y="468"/>
                  </a:lnTo>
                  <a:lnTo>
                    <a:pt x="372" y="468"/>
                  </a:lnTo>
                  <a:lnTo>
                    <a:pt x="371" y="468"/>
                  </a:lnTo>
                  <a:lnTo>
                    <a:pt x="371" y="468"/>
                  </a:lnTo>
                  <a:lnTo>
                    <a:pt x="374" y="472"/>
                  </a:lnTo>
                  <a:lnTo>
                    <a:pt x="377" y="475"/>
                  </a:lnTo>
                  <a:lnTo>
                    <a:pt x="386" y="481"/>
                  </a:lnTo>
                  <a:lnTo>
                    <a:pt x="386" y="481"/>
                  </a:lnTo>
                  <a:lnTo>
                    <a:pt x="391" y="479"/>
                  </a:lnTo>
                  <a:lnTo>
                    <a:pt x="394" y="478"/>
                  </a:lnTo>
                  <a:lnTo>
                    <a:pt x="394" y="478"/>
                  </a:lnTo>
                  <a:lnTo>
                    <a:pt x="398" y="482"/>
                  </a:lnTo>
                  <a:lnTo>
                    <a:pt x="403" y="487"/>
                  </a:lnTo>
                  <a:lnTo>
                    <a:pt x="409" y="490"/>
                  </a:lnTo>
                  <a:lnTo>
                    <a:pt x="415" y="493"/>
                  </a:lnTo>
                  <a:lnTo>
                    <a:pt x="415" y="493"/>
                  </a:lnTo>
                  <a:lnTo>
                    <a:pt x="407" y="487"/>
                  </a:lnTo>
                  <a:lnTo>
                    <a:pt x="403" y="484"/>
                  </a:lnTo>
                  <a:lnTo>
                    <a:pt x="400" y="481"/>
                  </a:lnTo>
                  <a:lnTo>
                    <a:pt x="400" y="481"/>
                  </a:lnTo>
                  <a:lnTo>
                    <a:pt x="395" y="476"/>
                  </a:lnTo>
                  <a:lnTo>
                    <a:pt x="391" y="473"/>
                  </a:lnTo>
                  <a:lnTo>
                    <a:pt x="386" y="468"/>
                  </a:lnTo>
                  <a:lnTo>
                    <a:pt x="383" y="465"/>
                  </a:lnTo>
                  <a:lnTo>
                    <a:pt x="383" y="465"/>
                  </a:lnTo>
                  <a:lnTo>
                    <a:pt x="377" y="462"/>
                  </a:lnTo>
                  <a:lnTo>
                    <a:pt x="374" y="461"/>
                  </a:lnTo>
                  <a:lnTo>
                    <a:pt x="372" y="458"/>
                  </a:lnTo>
                  <a:lnTo>
                    <a:pt x="372" y="458"/>
                  </a:lnTo>
                  <a:lnTo>
                    <a:pt x="371" y="458"/>
                  </a:lnTo>
                  <a:lnTo>
                    <a:pt x="369" y="456"/>
                  </a:lnTo>
                  <a:lnTo>
                    <a:pt x="368" y="455"/>
                  </a:lnTo>
                  <a:lnTo>
                    <a:pt x="366" y="453"/>
                  </a:lnTo>
                  <a:lnTo>
                    <a:pt x="365" y="453"/>
                  </a:lnTo>
                  <a:lnTo>
                    <a:pt x="365" y="453"/>
                  </a:lnTo>
                  <a:lnTo>
                    <a:pt x="368" y="456"/>
                  </a:lnTo>
                  <a:lnTo>
                    <a:pt x="371" y="459"/>
                  </a:lnTo>
                  <a:lnTo>
                    <a:pt x="374" y="462"/>
                  </a:lnTo>
                  <a:lnTo>
                    <a:pt x="377" y="467"/>
                  </a:lnTo>
                  <a:lnTo>
                    <a:pt x="377" y="467"/>
                  </a:lnTo>
                  <a:close/>
                  <a:moveTo>
                    <a:pt x="769" y="500"/>
                  </a:moveTo>
                  <a:lnTo>
                    <a:pt x="769" y="500"/>
                  </a:lnTo>
                  <a:lnTo>
                    <a:pt x="767" y="502"/>
                  </a:lnTo>
                  <a:lnTo>
                    <a:pt x="766" y="504"/>
                  </a:lnTo>
                  <a:lnTo>
                    <a:pt x="766" y="504"/>
                  </a:lnTo>
                  <a:lnTo>
                    <a:pt x="770" y="508"/>
                  </a:lnTo>
                  <a:lnTo>
                    <a:pt x="775" y="513"/>
                  </a:lnTo>
                  <a:lnTo>
                    <a:pt x="775" y="513"/>
                  </a:lnTo>
                  <a:lnTo>
                    <a:pt x="776" y="508"/>
                  </a:lnTo>
                  <a:lnTo>
                    <a:pt x="779" y="505"/>
                  </a:lnTo>
                  <a:lnTo>
                    <a:pt x="779" y="505"/>
                  </a:lnTo>
                  <a:lnTo>
                    <a:pt x="781" y="505"/>
                  </a:lnTo>
                  <a:lnTo>
                    <a:pt x="783" y="507"/>
                  </a:lnTo>
                  <a:lnTo>
                    <a:pt x="786" y="510"/>
                  </a:lnTo>
                  <a:lnTo>
                    <a:pt x="786" y="510"/>
                  </a:lnTo>
                  <a:lnTo>
                    <a:pt x="784" y="499"/>
                  </a:lnTo>
                  <a:lnTo>
                    <a:pt x="784" y="487"/>
                  </a:lnTo>
                  <a:lnTo>
                    <a:pt x="783" y="478"/>
                  </a:lnTo>
                  <a:lnTo>
                    <a:pt x="779" y="473"/>
                  </a:lnTo>
                  <a:lnTo>
                    <a:pt x="776" y="470"/>
                  </a:lnTo>
                  <a:lnTo>
                    <a:pt x="776" y="470"/>
                  </a:lnTo>
                  <a:lnTo>
                    <a:pt x="775" y="473"/>
                  </a:lnTo>
                  <a:lnTo>
                    <a:pt x="772" y="473"/>
                  </a:lnTo>
                  <a:lnTo>
                    <a:pt x="772" y="473"/>
                  </a:lnTo>
                  <a:lnTo>
                    <a:pt x="764" y="470"/>
                  </a:lnTo>
                  <a:lnTo>
                    <a:pt x="758" y="464"/>
                  </a:lnTo>
                  <a:lnTo>
                    <a:pt x="744" y="453"/>
                  </a:lnTo>
                  <a:lnTo>
                    <a:pt x="744" y="453"/>
                  </a:lnTo>
                  <a:lnTo>
                    <a:pt x="758" y="475"/>
                  </a:lnTo>
                  <a:lnTo>
                    <a:pt x="764" y="487"/>
                  </a:lnTo>
                  <a:lnTo>
                    <a:pt x="769" y="500"/>
                  </a:lnTo>
                  <a:lnTo>
                    <a:pt x="769" y="500"/>
                  </a:lnTo>
                  <a:close/>
                  <a:moveTo>
                    <a:pt x="497" y="514"/>
                  </a:moveTo>
                  <a:lnTo>
                    <a:pt x="497" y="514"/>
                  </a:lnTo>
                  <a:lnTo>
                    <a:pt x="528" y="536"/>
                  </a:lnTo>
                  <a:lnTo>
                    <a:pt x="558" y="560"/>
                  </a:lnTo>
                  <a:lnTo>
                    <a:pt x="587" y="583"/>
                  </a:lnTo>
                  <a:lnTo>
                    <a:pt x="618" y="606"/>
                  </a:lnTo>
                  <a:lnTo>
                    <a:pt x="618" y="606"/>
                  </a:lnTo>
                  <a:lnTo>
                    <a:pt x="583" y="571"/>
                  </a:lnTo>
                  <a:lnTo>
                    <a:pt x="546" y="537"/>
                  </a:lnTo>
                  <a:lnTo>
                    <a:pt x="508" y="507"/>
                  </a:lnTo>
                  <a:lnTo>
                    <a:pt x="467" y="478"/>
                  </a:lnTo>
                  <a:lnTo>
                    <a:pt x="467" y="478"/>
                  </a:lnTo>
                  <a:lnTo>
                    <a:pt x="467" y="476"/>
                  </a:lnTo>
                  <a:lnTo>
                    <a:pt x="468" y="475"/>
                  </a:lnTo>
                  <a:lnTo>
                    <a:pt x="468" y="475"/>
                  </a:lnTo>
                  <a:lnTo>
                    <a:pt x="458" y="470"/>
                  </a:lnTo>
                  <a:lnTo>
                    <a:pt x="449" y="464"/>
                  </a:lnTo>
                  <a:lnTo>
                    <a:pt x="439" y="459"/>
                  </a:lnTo>
                  <a:lnTo>
                    <a:pt x="430" y="455"/>
                  </a:lnTo>
                  <a:lnTo>
                    <a:pt x="430" y="455"/>
                  </a:lnTo>
                  <a:lnTo>
                    <a:pt x="447" y="470"/>
                  </a:lnTo>
                  <a:lnTo>
                    <a:pt x="462" y="485"/>
                  </a:lnTo>
                  <a:lnTo>
                    <a:pt x="479" y="500"/>
                  </a:lnTo>
                  <a:lnTo>
                    <a:pt x="497" y="514"/>
                  </a:lnTo>
                  <a:lnTo>
                    <a:pt x="497" y="514"/>
                  </a:lnTo>
                  <a:close/>
                  <a:moveTo>
                    <a:pt x="601" y="468"/>
                  </a:moveTo>
                  <a:lnTo>
                    <a:pt x="601" y="468"/>
                  </a:lnTo>
                  <a:lnTo>
                    <a:pt x="592" y="461"/>
                  </a:lnTo>
                  <a:lnTo>
                    <a:pt x="587" y="458"/>
                  </a:lnTo>
                  <a:lnTo>
                    <a:pt x="584" y="456"/>
                  </a:lnTo>
                  <a:lnTo>
                    <a:pt x="584" y="456"/>
                  </a:lnTo>
                  <a:lnTo>
                    <a:pt x="592" y="464"/>
                  </a:lnTo>
                  <a:lnTo>
                    <a:pt x="597" y="467"/>
                  </a:lnTo>
                  <a:lnTo>
                    <a:pt x="601" y="468"/>
                  </a:lnTo>
                  <a:lnTo>
                    <a:pt x="601" y="468"/>
                  </a:lnTo>
                  <a:close/>
                  <a:moveTo>
                    <a:pt x="327" y="456"/>
                  </a:moveTo>
                  <a:lnTo>
                    <a:pt x="327" y="456"/>
                  </a:lnTo>
                  <a:lnTo>
                    <a:pt x="325" y="458"/>
                  </a:lnTo>
                  <a:lnTo>
                    <a:pt x="322" y="458"/>
                  </a:lnTo>
                  <a:lnTo>
                    <a:pt x="321" y="458"/>
                  </a:lnTo>
                  <a:lnTo>
                    <a:pt x="318" y="458"/>
                  </a:lnTo>
                  <a:lnTo>
                    <a:pt x="318" y="458"/>
                  </a:lnTo>
                  <a:lnTo>
                    <a:pt x="324" y="464"/>
                  </a:lnTo>
                  <a:lnTo>
                    <a:pt x="331" y="470"/>
                  </a:lnTo>
                  <a:lnTo>
                    <a:pt x="331" y="470"/>
                  </a:lnTo>
                  <a:lnTo>
                    <a:pt x="337" y="478"/>
                  </a:lnTo>
                  <a:lnTo>
                    <a:pt x="345" y="484"/>
                  </a:lnTo>
                  <a:lnTo>
                    <a:pt x="345" y="484"/>
                  </a:lnTo>
                  <a:lnTo>
                    <a:pt x="343" y="481"/>
                  </a:lnTo>
                  <a:lnTo>
                    <a:pt x="343" y="478"/>
                  </a:lnTo>
                  <a:lnTo>
                    <a:pt x="343" y="478"/>
                  </a:lnTo>
                  <a:lnTo>
                    <a:pt x="348" y="479"/>
                  </a:lnTo>
                  <a:lnTo>
                    <a:pt x="353" y="481"/>
                  </a:lnTo>
                  <a:lnTo>
                    <a:pt x="356" y="484"/>
                  </a:lnTo>
                  <a:lnTo>
                    <a:pt x="360" y="485"/>
                  </a:lnTo>
                  <a:lnTo>
                    <a:pt x="360" y="485"/>
                  </a:lnTo>
                  <a:lnTo>
                    <a:pt x="353" y="478"/>
                  </a:lnTo>
                  <a:lnTo>
                    <a:pt x="345" y="470"/>
                  </a:lnTo>
                  <a:lnTo>
                    <a:pt x="327" y="456"/>
                  </a:lnTo>
                  <a:lnTo>
                    <a:pt x="327" y="456"/>
                  </a:lnTo>
                  <a:close/>
                  <a:moveTo>
                    <a:pt x="196" y="476"/>
                  </a:moveTo>
                  <a:lnTo>
                    <a:pt x="196" y="476"/>
                  </a:lnTo>
                  <a:lnTo>
                    <a:pt x="192" y="470"/>
                  </a:lnTo>
                  <a:lnTo>
                    <a:pt x="191" y="462"/>
                  </a:lnTo>
                  <a:lnTo>
                    <a:pt x="191" y="462"/>
                  </a:lnTo>
                  <a:lnTo>
                    <a:pt x="185" y="461"/>
                  </a:lnTo>
                  <a:lnTo>
                    <a:pt x="180" y="461"/>
                  </a:lnTo>
                  <a:lnTo>
                    <a:pt x="180" y="461"/>
                  </a:lnTo>
                  <a:lnTo>
                    <a:pt x="182" y="465"/>
                  </a:lnTo>
                  <a:lnTo>
                    <a:pt x="186" y="470"/>
                  </a:lnTo>
                  <a:lnTo>
                    <a:pt x="191" y="473"/>
                  </a:lnTo>
                  <a:lnTo>
                    <a:pt x="196" y="476"/>
                  </a:lnTo>
                  <a:lnTo>
                    <a:pt x="196" y="476"/>
                  </a:lnTo>
                  <a:close/>
                  <a:moveTo>
                    <a:pt x="241" y="490"/>
                  </a:moveTo>
                  <a:lnTo>
                    <a:pt x="241" y="490"/>
                  </a:lnTo>
                  <a:lnTo>
                    <a:pt x="247" y="494"/>
                  </a:lnTo>
                  <a:lnTo>
                    <a:pt x="253" y="499"/>
                  </a:lnTo>
                  <a:lnTo>
                    <a:pt x="267" y="505"/>
                  </a:lnTo>
                  <a:lnTo>
                    <a:pt x="267" y="505"/>
                  </a:lnTo>
                  <a:lnTo>
                    <a:pt x="278" y="513"/>
                  </a:lnTo>
                  <a:lnTo>
                    <a:pt x="282" y="517"/>
                  </a:lnTo>
                  <a:lnTo>
                    <a:pt x="289" y="519"/>
                  </a:lnTo>
                  <a:lnTo>
                    <a:pt x="289" y="519"/>
                  </a:lnTo>
                  <a:lnTo>
                    <a:pt x="285" y="513"/>
                  </a:lnTo>
                  <a:lnTo>
                    <a:pt x="279" y="508"/>
                  </a:lnTo>
                  <a:lnTo>
                    <a:pt x="279" y="508"/>
                  </a:lnTo>
                  <a:lnTo>
                    <a:pt x="247" y="485"/>
                  </a:lnTo>
                  <a:lnTo>
                    <a:pt x="231" y="473"/>
                  </a:lnTo>
                  <a:lnTo>
                    <a:pt x="215" y="461"/>
                  </a:lnTo>
                  <a:lnTo>
                    <a:pt x="215" y="461"/>
                  </a:lnTo>
                  <a:lnTo>
                    <a:pt x="228" y="476"/>
                  </a:lnTo>
                  <a:lnTo>
                    <a:pt x="241" y="490"/>
                  </a:lnTo>
                  <a:lnTo>
                    <a:pt x="241" y="490"/>
                  </a:lnTo>
                  <a:close/>
                  <a:moveTo>
                    <a:pt x="215" y="472"/>
                  </a:moveTo>
                  <a:lnTo>
                    <a:pt x="215" y="472"/>
                  </a:lnTo>
                  <a:lnTo>
                    <a:pt x="208" y="465"/>
                  </a:lnTo>
                  <a:lnTo>
                    <a:pt x="203" y="462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203" y="464"/>
                  </a:lnTo>
                  <a:lnTo>
                    <a:pt x="208" y="468"/>
                  </a:lnTo>
                  <a:lnTo>
                    <a:pt x="211" y="472"/>
                  </a:lnTo>
                  <a:lnTo>
                    <a:pt x="215" y="472"/>
                  </a:lnTo>
                  <a:lnTo>
                    <a:pt x="215" y="472"/>
                  </a:lnTo>
                  <a:close/>
                  <a:moveTo>
                    <a:pt x="464" y="491"/>
                  </a:moveTo>
                  <a:lnTo>
                    <a:pt x="464" y="491"/>
                  </a:lnTo>
                  <a:lnTo>
                    <a:pt x="449" y="476"/>
                  </a:lnTo>
                  <a:lnTo>
                    <a:pt x="432" y="462"/>
                  </a:lnTo>
                  <a:lnTo>
                    <a:pt x="432" y="462"/>
                  </a:lnTo>
                  <a:lnTo>
                    <a:pt x="430" y="464"/>
                  </a:lnTo>
                  <a:lnTo>
                    <a:pt x="429" y="464"/>
                  </a:lnTo>
                  <a:lnTo>
                    <a:pt x="427" y="467"/>
                  </a:lnTo>
                  <a:lnTo>
                    <a:pt x="427" y="467"/>
                  </a:lnTo>
                  <a:lnTo>
                    <a:pt x="446" y="479"/>
                  </a:lnTo>
                  <a:lnTo>
                    <a:pt x="455" y="487"/>
                  </a:lnTo>
                  <a:lnTo>
                    <a:pt x="464" y="491"/>
                  </a:lnTo>
                  <a:lnTo>
                    <a:pt x="464" y="491"/>
                  </a:lnTo>
                  <a:close/>
                  <a:moveTo>
                    <a:pt x="420" y="473"/>
                  </a:moveTo>
                  <a:lnTo>
                    <a:pt x="420" y="473"/>
                  </a:lnTo>
                  <a:lnTo>
                    <a:pt x="412" y="468"/>
                  </a:lnTo>
                  <a:lnTo>
                    <a:pt x="404" y="464"/>
                  </a:lnTo>
                  <a:lnTo>
                    <a:pt x="404" y="464"/>
                  </a:lnTo>
                  <a:lnTo>
                    <a:pt x="412" y="470"/>
                  </a:lnTo>
                  <a:lnTo>
                    <a:pt x="415" y="473"/>
                  </a:lnTo>
                  <a:lnTo>
                    <a:pt x="420" y="473"/>
                  </a:lnTo>
                  <a:lnTo>
                    <a:pt x="420" y="473"/>
                  </a:lnTo>
                  <a:close/>
                  <a:moveTo>
                    <a:pt x="793" y="465"/>
                  </a:moveTo>
                  <a:lnTo>
                    <a:pt x="793" y="465"/>
                  </a:lnTo>
                  <a:lnTo>
                    <a:pt x="795" y="475"/>
                  </a:lnTo>
                  <a:lnTo>
                    <a:pt x="796" y="479"/>
                  </a:lnTo>
                  <a:lnTo>
                    <a:pt x="799" y="482"/>
                  </a:lnTo>
                  <a:lnTo>
                    <a:pt x="799" y="482"/>
                  </a:lnTo>
                  <a:lnTo>
                    <a:pt x="796" y="464"/>
                  </a:lnTo>
                  <a:lnTo>
                    <a:pt x="796" y="464"/>
                  </a:lnTo>
                  <a:lnTo>
                    <a:pt x="795" y="464"/>
                  </a:lnTo>
                  <a:lnTo>
                    <a:pt x="793" y="465"/>
                  </a:lnTo>
                  <a:lnTo>
                    <a:pt x="793" y="465"/>
                  </a:lnTo>
                  <a:close/>
                  <a:moveTo>
                    <a:pt x="673" y="473"/>
                  </a:moveTo>
                  <a:lnTo>
                    <a:pt x="673" y="473"/>
                  </a:lnTo>
                  <a:lnTo>
                    <a:pt x="671" y="470"/>
                  </a:lnTo>
                  <a:lnTo>
                    <a:pt x="667" y="467"/>
                  </a:lnTo>
                  <a:lnTo>
                    <a:pt x="667" y="467"/>
                  </a:lnTo>
                  <a:lnTo>
                    <a:pt x="668" y="470"/>
                  </a:lnTo>
                  <a:lnTo>
                    <a:pt x="671" y="472"/>
                  </a:lnTo>
                  <a:lnTo>
                    <a:pt x="673" y="473"/>
                  </a:lnTo>
                  <a:lnTo>
                    <a:pt x="673" y="473"/>
                  </a:lnTo>
                  <a:close/>
                  <a:moveTo>
                    <a:pt x="214" y="499"/>
                  </a:moveTo>
                  <a:lnTo>
                    <a:pt x="214" y="499"/>
                  </a:lnTo>
                  <a:lnTo>
                    <a:pt x="220" y="500"/>
                  </a:lnTo>
                  <a:lnTo>
                    <a:pt x="226" y="504"/>
                  </a:lnTo>
                  <a:lnTo>
                    <a:pt x="231" y="507"/>
                  </a:lnTo>
                  <a:lnTo>
                    <a:pt x="235" y="510"/>
                  </a:lnTo>
                  <a:lnTo>
                    <a:pt x="235" y="510"/>
                  </a:lnTo>
                  <a:lnTo>
                    <a:pt x="234" y="505"/>
                  </a:lnTo>
                  <a:lnTo>
                    <a:pt x="232" y="502"/>
                  </a:lnTo>
                  <a:lnTo>
                    <a:pt x="229" y="500"/>
                  </a:lnTo>
                  <a:lnTo>
                    <a:pt x="228" y="497"/>
                  </a:lnTo>
                  <a:lnTo>
                    <a:pt x="228" y="497"/>
                  </a:lnTo>
                  <a:lnTo>
                    <a:pt x="221" y="494"/>
                  </a:lnTo>
                  <a:lnTo>
                    <a:pt x="215" y="490"/>
                  </a:lnTo>
                  <a:lnTo>
                    <a:pt x="214" y="487"/>
                  </a:lnTo>
                  <a:lnTo>
                    <a:pt x="212" y="484"/>
                  </a:lnTo>
                  <a:lnTo>
                    <a:pt x="212" y="481"/>
                  </a:lnTo>
                  <a:lnTo>
                    <a:pt x="214" y="476"/>
                  </a:lnTo>
                  <a:lnTo>
                    <a:pt x="214" y="476"/>
                  </a:lnTo>
                  <a:lnTo>
                    <a:pt x="209" y="475"/>
                  </a:lnTo>
                  <a:lnTo>
                    <a:pt x="206" y="472"/>
                  </a:lnTo>
                  <a:lnTo>
                    <a:pt x="202" y="470"/>
                  </a:lnTo>
                  <a:lnTo>
                    <a:pt x="199" y="468"/>
                  </a:lnTo>
                  <a:lnTo>
                    <a:pt x="199" y="468"/>
                  </a:lnTo>
                  <a:lnTo>
                    <a:pt x="214" y="499"/>
                  </a:lnTo>
                  <a:lnTo>
                    <a:pt x="214" y="499"/>
                  </a:lnTo>
                  <a:close/>
                  <a:moveTo>
                    <a:pt x="331" y="496"/>
                  </a:moveTo>
                  <a:lnTo>
                    <a:pt x="331" y="496"/>
                  </a:lnTo>
                  <a:lnTo>
                    <a:pt x="322" y="490"/>
                  </a:lnTo>
                  <a:lnTo>
                    <a:pt x="311" y="481"/>
                  </a:lnTo>
                  <a:lnTo>
                    <a:pt x="302" y="475"/>
                  </a:lnTo>
                  <a:lnTo>
                    <a:pt x="293" y="468"/>
                  </a:lnTo>
                  <a:lnTo>
                    <a:pt x="293" y="468"/>
                  </a:lnTo>
                  <a:lnTo>
                    <a:pt x="301" y="478"/>
                  </a:lnTo>
                  <a:lnTo>
                    <a:pt x="310" y="485"/>
                  </a:lnTo>
                  <a:lnTo>
                    <a:pt x="321" y="491"/>
                  </a:lnTo>
                  <a:lnTo>
                    <a:pt x="331" y="496"/>
                  </a:lnTo>
                  <a:lnTo>
                    <a:pt x="331" y="496"/>
                  </a:lnTo>
                  <a:close/>
                  <a:moveTo>
                    <a:pt x="690" y="499"/>
                  </a:moveTo>
                  <a:lnTo>
                    <a:pt x="690" y="499"/>
                  </a:lnTo>
                  <a:lnTo>
                    <a:pt x="682" y="490"/>
                  </a:lnTo>
                  <a:lnTo>
                    <a:pt x="674" y="482"/>
                  </a:lnTo>
                  <a:lnTo>
                    <a:pt x="656" y="468"/>
                  </a:lnTo>
                  <a:lnTo>
                    <a:pt x="656" y="468"/>
                  </a:lnTo>
                  <a:lnTo>
                    <a:pt x="662" y="476"/>
                  </a:lnTo>
                  <a:lnTo>
                    <a:pt x="671" y="484"/>
                  </a:lnTo>
                  <a:lnTo>
                    <a:pt x="690" y="499"/>
                  </a:lnTo>
                  <a:lnTo>
                    <a:pt x="690" y="499"/>
                  </a:lnTo>
                  <a:close/>
                  <a:moveTo>
                    <a:pt x="520" y="494"/>
                  </a:moveTo>
                  <a:lnTo>
                    <a:pt x="520" y="494"/>
                  </a:lnTo>
                  <a:lnTo>
                    <a:pt x="528" y="499"/>
                  </a:lnTo>
                  <a:lnTo>
                    <a:pt x="532" y="504"/>
                  </a:lnTo>
                  <a:lnTo>
                    <a:pt x="545" y="516"/>
                  </a:lnTo>
                  <a:lnTo>
                    <a:pt x="545" y="516"/>
                  </a:lnTo>
                  <a:lnTo>
                    <a:pt x="554" y="523"/>
                  </a:lnTo>
                  <a:lnTo>
                    <a:pt x="563" y="529"/>
                  </a:lnTo>
                  <a:lnTo>
                    <a:pt x="563" y="529"/>
                  </a:lnTo>
                  <a:lnTo>
                    <a:pt x="571" y="534"/>
                  </a:lnTo>
                  <a:lnTo>
                    <a:pt x="572" y="536"/>
                  </a:lnTo>
                  <a:lnTo>
                    <a:pt x="575" y="536"/>
                  </a:lnTo>
                  <a:lnTo>
                    <a:pt x="575" y="536"/>
                  </a:lnTo>
                  <a:lnTo>
                    <a:pt x="555" y="517"/>
                  </a:lnTo>
                  <a:lnTo>
                    <a:pt x="536" y="500"/>
                  </a:lnTo>
                  <a:lnTo>
                    <a:pt x="516" y="484"/>
                  </a:lnTo>
                  <a:lnTo>
                    <a:pt x="505" y="476"/>
                  </a:lnTo>
                  <a:lnTo>
                    <a:pt x="494" y="470"/>
                  </a:lnTo>
                  <a:lnTo>
                    <a:pt x="494" y="470"/>
                  </a:lnTo>
                  <a:lnTo>
                    <a:pt x="508" y="482"/>
                  </a:lnTo>
                  <a:lnTo>
                    <a:pt x="514" y="488"/>
                  </a:lnTo>
                  <a:lnTo>
                    <a:pt x="520" y="494"/>
                  </a:lnTo>
                  <a:lnTo>
                    <a:pt x="520" y="494"/>
                  </a:lnTo>
                  <a:close/>
                  <a:moveTo>
                    <a:pt x="749" y="499"/>
                  </a:moveTo>
                  <a:lnTo>
                    <a:pt x="749" y="499"/>
                  </a:lnTo>
                  <a:lnTo>
                    <a:pt x="737" y="485"/>
                  </a:lnTo>
                  <a:lnTo>
                    <a:pt x="729" y="479"/>
                  </a:lnTo>
                  <a:lnTo>
                    <a:pt x="723" y="473"/>
                  </a:lnTo>
                  <a:lnTo>
                    <a:pt x="723" y="473"/>
                  </a:lnTo>
                  <a:lnTo>
                    <a:pt x="720" y="472"/>
                  </a:lnTo>
                  <a:lnTo>
                    <a:pt x="719" y="470"/>
                  </a:lnTo>
                  <a:lnTo>
                    <a:pt x="717" y="470"/>
                  </a:lnTo>
                  <a:lnTo>
                    <a:pt x="717" y="470"/>
                  </a:lnTo>
                  <a:lnTo>
                    <a:pt x="723" y="476"/>
                  </a:lnTo>
                  <a:lnTo>
                    <a:pt x="726" y="481"/>
                  </a:lnTo>
                  <a:lnTo>
                    <a:pt x="735" y="493"/>
                  </a:lnTo>
                  <a:lnTo>
                    <a:pt x="740" y="499"/>
                  </a:lnTo>
                  <a:lnTo>
                    <a:pt x="744" y="504"/>
                  </a:lnTo>
                  <a:lnTo>
                    <a:pt x="751" y="507"/>
                  </a:lnTo>
                  <a:lnTo>
                    <a:pt x="760" y="508"/>
                  </a:lnTo>
                  <a:lnTo>
                    <a:pt x="760" y="508"/>
                  </a:lnTo>
                  <a:lnTo>
                    <a:pt x="755" y="504"/>
                  </a:lnTo>
                  <a:lnTo>
                    <a:pt x="749" y="499"/>
                  </a:lnTo>
                  <a:lnTo>
                    <a:pt x="749" y="499"/>
                  </a:lnTo>
                  <a:close/>
                  <a:moveTo>
                    <a:pt x="206" y="510"/>
                  </a:moveTo>
                  <a:lnTo>
                    <a:pt x="206" y="510"/>
                  </a:lnTo>
                  <a:lnTo>
                    <a:pt x="192" y="490"/>
                  </a:lnTo>
                  <a:lnTo>
                    <a:pt x="179" y="472"/>
                  </a:lnTo>
                  <a:lnTo>
                    <a:pt x="179" y="472"/>
                  </a:lnTo>
                  <a:lnTo>
                    <a:pt x="182" y="484"/>
                  </a:lnTo>
                  <a:lnTo>
                    <a:pt x="189" y="494"/>
                  </a:lnTo>
                  <a:lnTo>
                    <a:pt x="197" y="502"/>
                  </a:lnTo>
                  <a:lnTo>
                    <a:pt x="206" y="510"/>
                  </a:lnTo>
                  <a:lnTo>
                    <a:pt x="206" y="510"/>
                  </a:lnTo>
                  <a:close/>
                  <a:moveTo>
                    <a:pt x="674" y="519"/>
                  </a:moveTo>
                  <a:lnTo>
                    <a:pt x="674" y="519"/>
                  </a:lnTo>
                  <a:lnTo>
                    <a:pt x="650" y="494"/>
                  </a:lnTo>
                  <a:lnTo>
                    <a:pt x="638" y="482"/>
                  </a:lnTo>
                  <a:lnTo>
                    <a:pt x="624" y="473"/>
                  </a:lnTo>
                  <a:lnTo>
                    <a:pt x="624" y="473"/>
                  </a:lnTo>
                  <a:lnTo>
                    <a:pt x="648" y="499"/>
                  </a:lnTo>
                  <a:lnTo>
                    <a:pt x="661" y="510"/>
                  </a:lnTo>
                  <a:lnTo>
                    <a:pt x="674" y="519"/>
                  </a:lnTo>
                  <a:lnTo>
                    <a:pt x="674" y="519"/>
                  </a:lnTo>
                  <a:close/>
                  <a:moveTo>
                    <a:pt x="683" y="481"/>
                  </a:moveTo>
                  <a:lnTo>
                    <a:pt x="683" y="481"/>
                  </a:lnTo>
                  <a:lnTo>
                    <a:pt x="680" y="479"/>
                  </a:lnTo>
                  <a:lnTo>
                    <a:pt x="679" y="478"/>
                  </a:lnTo>
                  <a:lnTo>
                    <a:pt x="676" y="476"/>
                  </a:lnTo>
                  <a:lnTo>
                    <a:pt x="674" y="475"/>
                  </a:lnTo>
                  <a:lnTo>
                    <a:pt x="674" y="475"/>
                  </a:lnTo>
                  <a:lnTo>
                    <a:pt x="679" y="479"/>
                  </a:lnTo>
                  <a:lnTo>
                    <a:pt x="680" y="481"/>
                  </a:lnTo>
                  <a:lnTo>
                    <a:pt x="683" y="481"/>
                  </a:lnTo>
                  <a:lnTo>
                    <a:pt x="683" y="481"/>
                  </a:lnTo>
                  <a:close/>
                  <a:moveTo>
                    <a:pt x="415" y="519"/>
                  </a:moveTo>
                  <a:lnTo>
                    <a:pt x="415" y="519"/>
                  </a:lnTo>
                  <a:lnTo>
                    <a:pt x="403" y="507"/>
                  </a:lnTo>
                  <a:lnTo>
                    <a:pt x="391" y="494"/>
                  </a:lnTo>
                  <a:lnTo>
                    <a:pt x="377" y="484"/>
                  </a:lnTo>
                  <a:lnTo>
                    <a:pt x="371" y="479"/>
                  </a:lnTo>
                  <a:lnTo>
                    <a:pt x="363" y="476"/>
                  </a:lnTo>
                  <a:lnTo>
                    <a:pt x="363" y="476"/>
                  </a:lnTo>
                  <a:lnTo>
                    <a:pt x="389" y="497"/>
                  </a:lnTo>
                  <a:lnTo>
                    <a:pt x="415" y="519"/>
                  </a:lnTo>
                  <a:lnTo>
                    <a:pt x="415" y="519"/>
                  </a:lnTo>
                  <a:close/>
                  <a:moveTo>
                    <a:pt x="613" y="487"/>
                  </a:moveTo>
                  <a:lnTo>
                    <a:pt x="613" y="487"/>
                  </a:lnTo>
                  <a:lnTo>
                    <a:pt x="607" y="481"/>
                  </a:lnTo>
                  <a:lnTo>
                    <a:pt x="604" y="479"/>
                  </a:lnTo>
                  <a:lnTo>
                    <a:pt x="603" y="479"/>
                  </a:lnTo>
                  <a:lnTo>
                    <a:pt x="603" y="479"/>
                  </a:lnTo>
                  <a:lnTo>
                    <a:pt x="606" y="481"/>
                  </a:lnTo>
                  <a:lnTo>
                    <a:pt x="607" y="484"/>
                  </a:lnTo>
                  <a:lnTo>
                    <a:pt x="610" y="485"/>
                  </a:lnTo>
                  <a:lnTo>
                    <a:pt x="613" y="487"/>
                  </a:lnTo>
                  <a:lnTo>
                    <a:pt x="613" y="487"/>
                  </a:lnTo>
                  <a:close/>
                  <a:moveTo>
                    <a:pt x="273" y="479"/>
                  </a:moveTo>
                  <a:lnTo>
                    <a:pt x="273" y="479"/>
                  </a:lnTo>
                  <a:lnTo>
                    <a:pt x="284" y="487"/>
                  </a:lnTo>
                  <a:lnTo>
                    <a:pt x="290" y="490"/>
                  </a:lnTo>
                  <a:lnTo>
                    <a:pt x="296" y="491"/>
                  </a:lnTo>
                  <a:lnTo>
                    <a:pt x="296" y="491"/>
                  </a:lnTo>
                  <a:lnTo>
                    <a:pt x="292" y="487"/>
                  </a:lnTo>
                  <a:lnTo>
                    <a:pt x="285" y="482"/>
                  </a:lnTo>
                  <a:lnTo>
                    <a:pt x="279" y="481"/>
                  </a:lnTo>
                  <a:lnTo>
                    <a:pt x="273" y="479"/>
                  </a:lnTo>
                  <a:lnTo>
                    <a:pt x="273" y="479"/>
                  </a:lnTo>
                  <a:close/>
                  <a:moveTo>
                    <a:pt x="676" y="508"/>
                  </a:moveTo>
                  <a:lnTo>
                    <a:pt x="676" y="508"/>
                  </a:lnTo>
                  <a:lnTo>
                    <a:pt x="682" y="516"/>
                  </a:lnTo>
                  <a:lnTo>
                    <a:pt x="690" y="525"/>
                  </a:lnTo>
                  <a:lnTo>
                    <a:pt x="697" y="532"/>
                  </a:lnTo>
                  <a:lnTo>
                    <a:pt x="700" y="534"/>
                  </a:lnTo>
                  <a:lnTo>
                    <a:pt x="705" y="536"/>
                  </a:lnTo>
                  <a:lnTo>
                    <a:pt x="705" y="536"/>
                  </a:lnTo>
                  <a:lnTo>
                    <a:pt x="699" y="525"/>
                  </a:lnTo>
                  <a:lnTo>
                    <a:pt x="691" y="516"/>
                  </a:lnTo>
                  <a:lnTo>
                    <a:pt x="674" y="497"/>
                  </a:lnTo>
                  <a:lnTo>
                    <a:pt x="674" y="497"/>
                  </a:lnTo>
                  <a:lnTo>
                    <a:pt x="674" y="499"/>
                  </a:lnTo>
                  <a:lnTo>
                    <a:pt x="674" y="499"/>
                  </a:lnTo>
                  <a:lnTo>
                    <a:pt x="674" y="499"/>
                  </a:lnTo>
                  <a:lnTo>
                    <a:pt x="668" y="493"/>
                  </a:lnTo>
                  <a:lnTo>
                    <a:pt x="661" y="488"/>
                  </a:lnTo>
                  <a:lnTo>
                    <a:pt x="645" y="478"/>
                  </a:lnTo>
                  <a:lnTo>
                    <a:pt x="645" y="478"/>
                  </a:lnTo>
                  <a:lnTo>
                    <a:pt x="661" y="494"/>
                  </a:lnTo>
                  <a:lnTo>
                    <a:pt x="676" y="508"/>
                  </a:lnTo>
                  <a:lnTo>
                    <a:pt x="676" y="508"/>
                  </a:lnTo>
                  <a:close/>
                  <a:moveTo>
                    <a:pt x="325" y="485"/>
                  </a:moveTo>
                  <a:lnTo>
                    <a:pt x="325" y="485"/>
                  </a:lnTo>
                  <a:lnTo>
                    <a:pt x="325" y="484"/>
                  </a:lnTo>
                  <a:lnTo>
                    <a:pt x="324" y="482"/>
                  </a:lnTo>
                  <a:lnTo>
                    <a:pt x="322" y="482"/>
                  </a:lnTo>
                  <a:lnTo>
                    <a:pt x="321" y="482"/>
                  </a:lnTo>
                  <a:lnTo>
                    <a:pt x="321" y="482"/>
                  </a:lnTo>
                  <a:lnTo>
                    <a:pt x="324" y="484"/>
                  </a:lnTo>
                  <a:lnTo>
                    <a:pt x="325" y="485"/>
                  </a:lnTo>
                  <a:lnTo>
                    <a:pt x="325" y="485"/>
                  </a:lnTo>
                  <a:close/>
                  <a:moveTo>
                    <a:pt x="726" y="514"/>
                  </a:moveTo>
                  <a:lnTo>
                    <a:pt x="726" y="514"/>
                  </a:lnTo>
                  <a:lnTo>
                    <a:pt x="728" y="517"/>
                  </a:lnTo>
                  <a:lnTo>
                    <a:pt x="729" y="519"/>
                  </a:lnTo>
                  <a:lnTo>
                    <a:pt x="729" y="517"/>
                  </a:lnTo>
                  <a:lnTo>
                    <a:pt x="729" y="517"/>
                  </a:lnTo>
                  <a:lnTo>
                    <a:pt x="722" y="508"/>
                  </a:lnTo>
                  <a:lnTo>
                    <a:pt x="715" y="497"/>
                  </a:lnTo>
                  <a:lnTo>
                    <a:pt x="706" y="488"/>
                  </a:lnTo>
                  <a:lnTo>
                    <a:pt x="702" y="485"/>
                  </a:lnTo>
                  <a:lnTo>
                    <a:pt x="696" y="482"/>
                  </a:lnTo>
                  <a:lnTo>
                    <a:pt x="696" y="482"/>
                  </a:lnTo>
                  <a:lnTo>
                    <a:pt x="711" y="499"/>
                  </a:lnTo>
                  <a:lnTo>
                    <a:pt x="726" y="514"/>
                  </a:lnTo>
                  <a:lnTo>
                    <a:pt x="726" y="514"/>
                  </a:lnTo>
                  <a:close/>
                  <a:moveTo>
                    <a:pt x="447" y="485"/>
                  </a:moveTo>
                  <a:lnTo>
                    <a:pt x="447" y="485"/>
                  </a:lnTo>
                  <a:lnTo>
                    <a:pt x="446" y="484"/>
                  </a:lnTo>
                  <a:lnTo>
                    <a:pt x="444" y="484"/>
                  </a:lnTo>
                  <a:lnTo>
                    <a:pt x="444" y="485"/>
                  </a:lnTo>
                  <a:lnTo>
                    <a:pt x="444" y="485"/>
                  </a:lnTo>
                  <a:lnTo>
                    <a:pt x="446" y="487"/>
                  </a:lnTo>
                  <a:lnTo>
                    <a:pt x="447" y="487"/>
                  </a:lnTo>
                  <a:lnTo>
                    <a:pt x="447" y="485"/>
                  </a:lnTo>
                  <a:lnTo>
                    <a:pt x="447" y="485"/>
                  </a:lnTo>
                  <a:close/>
                  <a:moveTo>
                    <a:pt x="577" y="493"/>
                  </a:moveTo>
                  <a:lnTo>
                    <a:pt x="577" y="493"/>
                  </a:lnTo>
                  <a:lnTo>
                    <a:pt x="572" y="488"/>
                  </a:lnTo>
                  <a:lnTo>
                    <a:pt x="566" y="485"/>
                  </a:lnTo>
                  <a:lnTo>
                    <a:pt x="566" y="485"/>
                  </a:lnTo>
                  <a:lnTo>
                    <a:pt x="571" y="490"/>
                  </a:lnTo>
                  <a:lnTo>
                    <a:pt x="574" y="491"/>
                  </a:lnTo>
                  <a:lnTo>
                    <a:pt x="577" y="493"/>
                  </a:lnTo>
                  <a:lnTo>
                    <a:pt x="577" y="493"/>
                  </a:lnTo>
                  <a:close/>
                  <a:moveTo>
                    <a:pt x="281" y="496"/>
                  </a:moveTo>
                  <a:lnTo>
                    <a:pt x="281" y="496"/>
                  </a:lnTo>
                  <a:lnTo>
                    <a:pt x="264" y="485"/>
                  </a:lnTo>
                  <a:lnTo>
                    <a:pt x="264" y="485"/>
                  </a:lnTo>
                  <a:lnTo>
                    <a:pt x="272" y="494"/>
                  </a:lnTo>
                  <a:lnTo>
                    <a:pt x="276" y="497"/>
                  </a:lnTo>
                  <a:lnTo>
                    <a:pt x="279" y="497"/>
                  </a:lnTo>
                  <a:lnTo>
                    <a:pt x="281" y="496"/>
                  </a:lnTo>
                  <a:lnTo>
                    <a:pt x="281" y="496"/>
                  </a:lnTo>
                  <a:close/>
                  <a:moveTo>
                    <a:pt x="357" y="505"/>
                  </a:moveTo>
                  <a:lnTo>
                    <a:pt x="357" y="505"/>
                  </a:lnTo>
                  <a:lnTo>
                    <a:pt x="343" y="496"/>
                  </a:lnTo>
                  <a:lnTo>
                    <a:pt x="328" y="487"/>
                  </a:lnTo>
                  <a:lnTo>
                    <a:pt x="328" y="487"/>
                  </a:lnTo>
                  <a:lnTo>
                    <a:pt x="334" y="493"/>
                  </a:lnTo>
                  <a:lnTo>
                    <a:pt x="340" y="497"/>
                  </a:lnTo>
                  <a:lnTo>
                    <a:pt x="348" y="502"/>
                  </a:lnTo>
                  <a:lnTo>
                    <a:pt x="357" y="505"/>
                  </a:lnTo>
                  <a:lnTo>
                    <a:pt x="357" y="505"/>
                  </a:lnTo>
                  <a:close/>
                  <a:moveTo>
                    <a:pt x="805" y="537"/>
                  </a:moveTo>
                  <a:lnTo>
                    <a:pt x="805" y="537"/>
                  </a:lnTo>
                  <a:lnTo>
                    <a:pt x="804" y="513"/>
                  </a:lnTo>
                  <a:lnTo>
                    <a:pt x="801" y="487"/>
                  </a:lnTo>
                  <a:lnTo>
                    <a:pt x="801" y="487"/>
                  </a:lnTo>
                  <a:lnTo>
                    <a:pt x="798" y="487"/>
                  </a:lnTo>
                  <a:lnTo>
                    <a:pt x="798" y="487"/>
                  </a:lnTo>
                  <a:lnTo>
                    <a:pt x="801" y="511"/>
                  </a:lnTo>
                  <a:lnTo>
                    <a:pt x="805" y="537"/>
                  </a:lnTo>
                  <a:lnTo>
                    <a:pt x="805" y="537"/>
                  </a:lnTo>
                  <a:close/>
                  <a:moveTo>
                    <a:pt x="203" y="580"/>
                  </a:moveTo>
                  <a:lnTo>
                    <a:pt x="203" y="580"/>
                  </a:lnTo>
                  <a:lnTo>
                    <a:pt x="206" y="589"/>
                  </a:lnTo>
                  <a:lnTo>
                    <a:pt x="209" y="597"/>
                  </a:lnTo>
                  <a:lnTo>
                    <a:pt x="212" y="601"/>
                  </a:lnTo>
                  <a:lnTo>
                    <a:pt x="215" y="603"/>
                  </a:lnTo>
                  <a:lnTo>
                    <a:pt x="220" y="604"/>
                  </a:lnTo>
                  <a:lnTo>
                    <a:pt x="225" y="606"/>
                  </a:lnTo>
                  <a:lnTo>
                    <a:pt x="225" y="606"/>
                  </a:lnTo>
                  <a:lnTo>
                    <a:pt x="221" y="601"/>
                  </a:lnTo>
                  <a:lnTo>
                    <a:pt x="218" y="598"/>
                  </a:lnTo>
                  <a:lnTo>
                    <a:pt x="214" y="595"/>
                  </a:lnTo>
                  <a:lnTo>
                    <a:pt x="212" y="592"/>
                  </a:lnTo>
                  <a:lnTo>
                    <a:pt x="212" y="589"/>
                  </a:lnTo>
                  <a:lnTo>
                    <a:pt x="212" y="589"/>
                  </a:lnTo>
                  <a:lnTo>
                    <a:pt x="221" y="592"/>
                  </a:lnTo>
                  <a:lnTo>
                    <a:pt x="229" y="595"/>
                  </a:lnTo>
                  <a:lnTo>
                    <a:pt x="241" y="606"/>
                  </a:lnTo>
                  <a:lnTo>
                    <a:pt x="241" y="606"/>
                  </a:lnTo>
                  <a:lnTo>
                    <a:pt x="269" y="626"/>
                  </a:lnTo>
                  <a:lnTo>
                    <a:pt x="269" y="626"/>
                  </a:lnTo>
                  <a:lnTo>
                    <a:pt x="264" y="619"/>
                  </a:lnTo>
                  <a:lnTo>
                    <a:pt x="260" y="613"/>
                  </a:lnTo>
                  <a:lnTo>
                    <a:pt x="247" y="604"/>
                  </a:lnTo>
                  <a:lnTo>
                    <a:pt x="235" y="595"/>
                  </a:lnTo>
                  <a:lnTo>
                    <a:pt x="223" y="584"/>
                  </a:lnTo>
                  <a:lnTo>
                    <a:pt x="223" y="584"/>
                  </a:lnTo>
                  <a:lnTo>
                    <a:pt x="221" y="575"/>
                  </a:lnTo>
                  <a:lnTo>
                    <a:pt x="218" y="568"/>
                  </a:lnTo>
                  <a:lnTo>
                    <a:pt x="214" y="560"/>
                  </a:lnTo>
                  <a:lnTo>
                    <a:pt x="208" y="552"/>
                  </a:lnTo>
                  <a:lnTo>
                    <a:pt x="196" y="540"/>
                  </a:lnTo>
                  <a:lnTo>
                    <a:pt x="189" y="534"/>
                  </a:lnTo>
                  <a:lnTo>
                    <a:pt x="185" y="526"/>
                  </a:lnTo>
                  <a:lnTo>
                    <a:pt x="185" y="526"/>
                  </a:lnTo>
                  <a:lnTo>
                    <a:pt x="188" y="525"/>
                  </a:lnTo>
                  <a:lnTo>
                    <a:pt x="188" y="523"/>
                  </a:lnTo>
                  <a:lnTo>
                    <a:pt x="188" y="522"/>
                  </a:lnTo>
                  <a:lnTo>
                    <a:pt x="188" y="522"/>
                  </a:lnTo>
                  <a:lnTo>
                    <a:pt x="176" y="507"/>
                  </a:lnTo>
                  <a:lnTo>
                    <a:pt x="170" y="499"/>
                  </a:lnTo>
                  <a:lnTo>
                    <a:pt x="164" y="490"/>
                  </a:lnTo>
                  <a:lnTo>
                    <a:pt x="164" y="490"/>
                  </a:lnTo>
                  <a:lnTo>
                    <a:pt x="173" y="511"/>
                  </a:lnTo>
                  <a:lnTo>
                    <a:pt x="182" y="534"/>
                  </a:lnTo>
                  <a:lnTo>
                    <a:pt x="203" y="580"/>
                  </a:lnTo>
                  <a:lnTo>
                    <a:pt x="203" y="580"/>
                  </a:lnTo>
                  <a:close/>
                  <a:moveTo>
                    <a:pt x="470" y="525"/>
                  </a:moveTo>
                  <a:lnTo>
                    <a:pt x="470" y="525"/>
                  </a:lnTo>
                  <a:lnTo>
                    <a:pt x="491" y="548"/>
                  </a:lnTo>
                  <a:lnTo>
                    <a:pt x="504" y="560"/>
                  </a:lnTo>
                  <a:lnTo>
                    <a:pt x="514" y="571"/>
                  </a:lnTo>
                  <a:lnTo>
                    <a:pt x="514" y="571"/>
                  </a:lnTo>
                  <a:lnTo>
                    <a:pt x="534" y="583"/>
                  </a:lnTo>
                  <a:lnTo>
                    <a:pt x="552" y="593"/>
                  </a:lnTo>
                  <a:lnTo>
                    <a:pt x="552" y="593"/>
                  </a:lnTo>
                  <a:lnTo>
                    <a:pt x="496" y="539"/>
                  </a:lnTo>
                  <a:lnTo>
                    <a:pt x="465" y="513"/>
                  </a:lnTo>
                  <a:lnTo>
                    <a:pt x="450" y="500"/>
                  </a:lnTo>
                  <a:lnTo>
                    <a:pt x="433" y="490"/>
                  </a:lnTo>
                  <a:lnTo>
                    <a:pt x="433" y="490"/>
                  </a:lnTo>
                  <a:lnTo>
                    <a:pt x="450" y="508"/>
                  </a:lnTo>
                  <a:lnTo>
                    <a:pt x="470" y="525"/>
                  </a:lnTo>
                  <a:lnTo>
                    <a:pt x="470" y="525"/>
                  </a:lnTo>
                  <a:close/>
                  <a:moveTo>
                    <a:pt x="507" y="531"/>
                  </a:moveTo>
                  <a:lnTo>
                    <a:pt x="507" y="531"/>
                  </a:lnTo>
                  <a:lnTo>
                    <a:pt x="505" y="528"/>
                  </a:lnTo>
                  <a:lnTo>
                    <a:pt x="504" y="526"/>
                  </a:lnTo>
                  <a:lnTo>
                    <a:pt x="500" y="525"/>
                  </a:lnTo>
                  <a:lnTo>
                    <a:pt x="500" y="522"/>
                  </a:lnTo>
                  <a:lnTo>
                    <a:pt x="500" y="522"/>
                  </a:lnTo>
                  <a:lnTo>
                    <a:pt x="494" y="517"/>
                  </a:lnTo>
                  <a:lnTo>
                    <a:pt x="488" y="514"/>
                  </a:lnTo>
                  <a:lnTo>
                    <a:pt x="484" y="510"/>
                  </a:lnTo>
                  <a:lnTo>
                    <a:pt x="476" y="507"/>
                  </a:lnTo>
                  <a:lnTo>
                    <a:pt x="476" y="507"/>
                  </a:lnTo>
                  <a:lnTo>
                    <a:pt x="476" y="505"/>
                  </a:lnTo>
                  <a:lnTo>
                    <a:pt x="475" y="504"/>
                  </a:lnTo>
                  <a:lnTo>
                    <a:pt x="475" y="504"/>
                  </a:lnTo>
                  <a:lnTo>
                    <a:pt x="468" y="502"/>
                  </a:lnTo>
                  <a:lnTo>
                    <a:pt x="467" y="499"/>
                  </a:lnTo>
                  <a:lnTo>
                    <a:pt x="467" y="497"/>
                  </a:lnTo>
                  <a:lnTo>
                    <a:pt x="467" y="497"/>
                  </a:lnTo>
                  <a:lnTo>
                    <a:pt x="462" y="496"/>
                  </a:lnTo>
                  <a:lnTo>
                    <a:pt x="459" y="494"/>
                  </a:lnTo>
                  <a:lnTo>
                    <a:pt x="456" y="491"/>
                  </a:lnTo>
                  <a:lnTo>
                    <a:pt x="453" y="490"/>
                  </a:lnTo>
                  <a:lnTo>
                    <a:pt x="453" y="490"/>
                  </a:lnTo>
                  <a:lnTo>
                    <a:pt x="479" y="511"/>
                  </a:lnTo>
                  <a:lnTo>
                    <a:pt x="491" y="522"/>
                  </a:lnTo>
                  <a:lnTo>
                    <a:pt x="507" y="531"/>
                  </a:lnTo>
                  <a:lnTo>
                    <a:pt x="507" y="531"/>
                  </a:lnTo>
                  <a:close/>
                  <a:moveTo>
                    <a:pt x="502" y="494"/>
                  </a:moveTo>
                  <a:lnTo>
                    <a:pt x="502" y="494"/>
                  </a:lnTo>
                  <a:lnTo>
                    <a:pt x="500" y="494"/>
                  </a:lnTo>
                  <a:lnTo>
                    <a:pt x="499" y="494"/>
                  </a:lnTo>
                  <a:lnTo>
                    <a:pt x="497" y="493"/>
                  </a:lnTo>
                  <a:lnTo>
                    <a:pt x="496" y="494"/>
                  </a:lnTo>
                  <a:lnTo>
                    <a:pt x="496" y="494"/>
                  </a:lnTo>
                  <a:lnTo>
                    <a:pt x="500" y="496"/>
                  </a:lnTo>
                  <a:lnTo>
                    <a:pt x="502" y="496"/>
                  </a:lnTo>
                  <a:lnTo>
                    <a:pt x="502" y="494"/>
                  </a:lnTo>
                  <a:lnTo>
                    <a:pt x="502" y="494"/>
                  </a:lnTo>
                  <a:close/>
                  <a:moveTo>
                    <a:pt x="307" y="496"/>
                  </a:moveTo>
                  <a:lnTo>
                    <a:pt x="307" y="496"/>
                  </a:lnTo>
                  <a:lnTo>
                    <a:pt x="304" y="497"/>
                  </a:lnTo>
                  <a:lnTo>
                    <a:pt x="299" y="497"/>
                  </a:lnTo>
                  <a:lnTo>
                    <a:pt x="299" y="497"/>
                  </a:lnTo>
                  <a:lnTo>
                    <a:pt x="314" y="511"/>
                  </a:lnTo>
                  <a:lnTo>
                    <a:pt x="324" y="516"/>
                  </a:lnTo>
                  <a:lnTo>
                    <a:pt x="333" y="520"/>
                  </a:lnTo>
                  <a:lnTo>
                    <a:pt x="333" y="520"/>
                  </a:lnTo>
                  <a:lnTo>
                    <a:pt x="325" y="514"/>
                  </a:lnTo>
                  <a:lnTo>
                    <a:pt x="319" y="508"/>
                  </a:lnTo>
                  <a:lnTo>
                    <a:pt x="313" y="502"/>
                  </a:lnTo>
                  <a:lnTo>
                    <a:pt x="307" y="496"/>
                  </a:lnTo>
                  <a:lnTo>
                    <a:pt x="307" y="496"/>
                  </a:lnTo>
                  <a:close/>
                  <a:moveTo>
                    <a:pt x="343" y="513"/>
                  </a:moveTo>
                  <a:lnTo>
                    <a:pt x="343" y="513"/>
                  </a:lnTo>
                  <a:lnTo>
                    <a:pt x="333" y="504"/>
                  </a:lnTo>
                  <a:lnTo>
                    <a:pt x="327" y="500"/>
                  </a:lnTo>
                  <a:lnTo>
                    <a:pt x="321" y="499"/>
                  </a:lnTo>
                  <a:lnTo>
                    <a:pt x="321" y="499"/>
                  </a:lnTo>
                  <a:lnTo>
                    <a:pt x="331" y="507"/>
                  </a:lnTo>
                  <a:lnTo>
                    <a:pt x="343" y="513"/>
                  </a:lnTo>
                  <a:lnTo>
                    <a:pt x="343" y="513"/>
                  </a:lnTo>
                  <a:close/>
                  <a:moveTo>
                    <a:pt x="372" y="505"/>
                  </a:moveTo>
                  <a:lnTo>
                    <a:pt x="372" y="505"/>
                  </a:lnTo>
                  <a:lnTo>
                    <a:pt x="380" y="510"/>
                  </a:lnTo>
                  <a:lnTo>
                    <a:pt x="388" y="514"/>
                  </a:lnTo>
                  <a:lnTo>
                    <a:pt x="394" y="519"/>
                  </a:lnTo>
                  <a:lnTo>
                    <a:pt x="398" y="522"/>
                  </a:lnTo>
                  <a:lnTo>
                    <a:pt x="398" y="522"/>
                  </a:lnTo>
                  <a:lnTo>
                    <a:pt x="385" y="510"/>
                  </a:lnTo>
                  <a:lnTo>
                    <a:pt x="368" y="500"/>
                  </a:lnTo>
                  <a:lnTo>
                    <a:pt x="368" y="500"/>
                  </a:lnTo>
                  <a:lnTo>
                    <a:pt x="371" y="502"/>
                  </a:lnTo>
                  <a:lnTo>
                    <a:pt x="372" y="505"/>
                  </a:lnTo>
                  <a:lnTo>
                    <a:pt x="372" y="505"/>
                  </a:lnTo>
                  <a:close/>
                  <a:moveTo>
                    <a:pt x="345" y="505"/>
                  </a:moveTo>
                  <a:lnTo>
                    <a:pt x="345" y="505"/>
                  </a:lnTo>
                  <a:lnTo>
                    <a:pt x="342" y="504"/>
                  </a:lnTo>
                  <a:lnTo>
                    <a:pt x="340" y="502"/>
                  </a:lnTo>
                  <a:lnTo>
                    <a:pt x="339" y="504"/>
                  </a:lnTo>
                  <a:lnTo>
                    <a:pt x="339" y="504"/>
                  </a:lnTo>
                  <a:lnTo>
                    <a:pt x="342" y="505"/>
                  </a:lnTo>
                  <a:lnTo>
                    <a:pt x="343" y="507"/>
                  </a:lnTo>
                  <a:lnTo>
                    <a:pt x="345" y="505"/>
                  </a:lnTo>
                  <a:lnTo>
                    <a:pt x="345" y="505"/>
                  </a:lnTo>
                  <a:close/>
                  <a:moveTo>
                    <a:pt x="447" y="542"/>
                  </a:moveTo>
                  <a:lnTo>
                    <a:pt x="447" y="542"/>
                  </a:lnTo>
                  <a:lnTo>
                    <a:pt x="455" y="548"/>
                  </a:lnTo>
                  <a:lnTo>
                    <a:pt x="458" y="551"/>
                  </a:lnTo>
                  <a:lnTo>
                    <a:pt x="461" y="551"/>
                  </a:lnTo>
                  <a:lnTo>
                    <a:pt x="461" y="551"/>
                  </a:lnTo>
                  <a:lnTo>
                    <a:pt x="449" y="539"/>
                  </a:lnTo>
                  <a:lnTo>
                    <a:pt x="435" y="526"/>
                  </a:lnTo>
                  <a:lnTo>
                    <a:pt x="423" y="514"/>
                  </a:lnTo>
                  <a:lnTo>
                    <a:pt x="407" y="504"/>
                  </a:lnTo>
                  <a:lnTo>
                    <a:pt x="407" y="504"/>
                  </a:lnTo>
                  <a:lnTo>
                    <a:pt x="426" y="523"/>
                  </a:lnTo>
                  <a:lnTo>
                    <a:pt x="436" y="534"/>
                  </a:lnTo>
                  <a:lnTo>
                    <a:pt x="447" y="542"/>
                  </a:lnTo>
                  <a:lnTo>
                    <a:pt x="447" y="542"/>
                  </a:lnTo>
                  <a:close/>
                  <a:moveTo>
                    <a:pt x="848" y="513"/>
                  </a:moveTo>
                  <a:lnTo>
                    <a:pt x="848" y="513"/>
                  </a:lnTo>
                  <a:lnTo>
                    <a:pt x="847" y="508"/>
                  </a:lnTo>
                  <a:lnTo>
                    <a:pt x="845" y="505"/>
                  </a:lnTo>
                  <a:lnTo>
                    <a:pt x="845" y="505"/>
                  </a:lnTo>
                  <a:lnTo>
                    <a:pt x="845" y="510"/>
                  </a:lnTo>
                  <a:lnTo>
                    <a:pt x="848" y="513"/>
                  </a:lnTo>
                  <a:lnTo>
                    <a:pt x="848" y="513"/>
                  </a:lnTo>
                  <a:close/>
                  <a:moveTo>
                    <a:pt x="401" y="517"/>
                  </a:moveTo>
                  <a:lnTo>
                    <a:pt x="401" y="517"/>
                  </a:lnTo>
                  <a:lnTo>
                    <a:pt x="403" y="517"/>
                  </a:lnTo>
                  <a:lnTo>
                    <a:pt x="404" y="517"/>
                  </a:lnTo>
                  <a:lnTo>
                    <a:pt x="404" y="517"/>
                  </a:lnTo>
                  <a:lnTo>
                    <a:pt x="404" y="517"/>
                  </a:lnTo>
                  <a:lnTo>
                    <a:pt x="397" y="511"/>
                  </a:lnTo>
                  <a:lnTo>
                    <a:pt x="394" y="508"/>
                  </a:lnTo>
                  <a:lnTo>
                    <a:pt x="389" y="505"/>
                  </a:lnTo>
                  <a:lnTo>
                    <a:pt x="389" y="505"/>
                  </a:lnTo>
                  <a:lnTo>
                    <a:pt x="391" y="508"/>
                  </a:lnTo>
                  <a:lnTo>
                    <a:pt x="395" y="511"/>
                  </a:lnTo>
                  <a:lnTo>
                    <a:pt x="398" y="514"/>
                  </a:lnTo>
                  <a:lnTo>
                    <a:pt x="401" y="517"/>
                  </a:lnTo>
                  <a:lnTo>
                    <a:pt x="401" y="517"/>
                  </a:lnTo>
                  <a:close/>
                  <a:moveTo>
                    <a:pt x="670" y="526"/>
                  </a:moveTo>
                  <a:lnTo>
                    <a:pt x="670" y="526"/>
                  </a:lnTo>
                  <a:lnTo>
                    <a:pt x="664" y="522"/>
                  </a:lnTo>
                  <a:lnTo>
                    <a:pt x="658" y="516"/>
                  </a:lnTo>
                  <a:lnTo>
                    <a:pt x="651" y="510"/>
                  </a:lnTo>
                  <a:lnTo>
                    <a:pt x="644" y="505"/>
                  </a:lnTo>
                  <a:lnTo>
                    <a:pt x="644" y="505"/>
                  </a:lnTo>
                  <a:lnTo>
                    <a:pt x="656" y="519"/>
                  </a:lnTo>
                  <a:lnTo>
                    <a:pt x="662" y="523"/>
                  </a:lnTo>
                  <a:lnTo>
                    <a:pt x="665" y="526"/>
                  </a:lnTo>
                  <a:lnTo>
                    <a:pt x="670" y="526"/>
                  </a:lnTo>
                  <a:lnTo>
                    <a:pt x="670" y="526"/>
                  </a:lnTo>
                  <a:close/>
                  <a:moveTo>
                    <a:pt x="363" y="510"/>
                  </a:moveTo>
                  <a:lnTo>
                    <a:pt x="363" y="510"/>
                  </a:lnTo>
                  <a:lnTo>
                    <a:pt x="363" y="511"/>
                  </a:lnTo>
                  <a:lnTo>
                    <a:pt x="363" y="511"/>
                  </a:lnTo>
                  <a:lnTo>
                    <a:pt x="362" y="513"/>
                  </a:lnTo>
                  <a:lnTo>
                    <a:pt x="362" y="513"/>
                  </a:lnTo>
                  <a:lnTo>
                    <a:pt x="357" y="511"/>
                  </a:lnTo>
                  <a:lnTo>
                    <a:pt x="354" y="511"/>
                  </a:lnTo>
                  <a:lnTo>
                    <a:pt x="346" y="507"/>
                  </a:lnTo>
                  <a:lnTo>
                    <a:pt x="346" y="507"/>
                  </a:lnTo>
                  <a:lnTo>
                    <a:pt x="365" y="525"/>
                  </a:lnTo>
                  <a:lnTo>
                    <a:pt x="385" y="540"/>
                  </a:lnTo>
                  <a:lnTo>
                    <a:pt x="406" y="554"/>
                  </a:lnTo>
                  <a:lnTo>
                    <a:pt x="427" y="568"/>
                  </a:lnTo>
                  <a:lnTo>
                    <a:pt x="427" y="568"/>
                  </a:lnTo>
                  <a:lnTo>
                    <a:pt x="420" y="557"/>
                  </a:lnTo>
                  <a:lnTo>
                    <a:pt x="411" y="548"/>
                  </a:lnTo>
                  <a:lnTo>
                    <a:pt x="401" y="540"/>
                  </a:lnTo>
                  <a:lnTo>
                    <a:pt x="394" y="529"/>
                  </a:lnTo>
                  <a:lnTo>
                    <a:pt x="394" y="529"/>
                  </a:lnTo>
                  <a:lnTo>
                    <a:pt x="394" y="531"/>
                  </a:lnTo>
                  <a:lnTo>
                    <a:pt x="392" y="529"/>
                  </a:lnTo>
                  <a:lnTo>
                    <a:pt x="392" y="529"/>
                  </a:lnTo>
                  <a:lnTo>
                    <a:pt x="392" y="529"/>
                  </a:lnTo>
                  <a:lnTo>
                    <a:pt x="392" y="528"/>
                  </a:lnTo>
                  <a:lnTo>
                    <a:pt x="394" y="526"/>
                  </a:lnTo>
                  <a:lnTo>
                    <a:pt x="394" y="526"/>
                  </a:lnTo>
                  <a:lnTo>
                    <a:pt x="386" y="522"/>
                  </a:lnTo>
                  <a:lnTo>
                    <a:pt x="378" y="517"/>
                  </a:lnTo>
                  <a:lnTo>
                    <a:pt x="371" y="513"/>
                  </a:lnTo>
                  <a:lnTo>
                    <a:pt x="363" y="510"/>
                  </a:lnTo>
                  <a:lnTo>
                    <a:pt x="363" y="510"/>
                  </a:lnTo>
                  <a:close/>
                  <a:moveTo>
                    <a:pt x="728" y="526"/>
                  </a:moveTo>
                  <a:lnTo>
                    <a:pt x="728" y="526"/>
                  </a:lnTo>
                  <a:lnTo>
                    <a:pt x="719" y="516"/>
                  </a:lnTo>
                  <a:lnTo>
                    <a:pt x="708" y="507"/>
                  </a:lnTo>
                  <a:lnTo>
                    <a:pt x="708" y="507"/>
                  </a:lnTo>
                  <a:lnTo>
                    <a:pt x="717" y="517"/>
                  </a:lnTo>
                  <a:lnTo>
                    <a:pt x="728" y="526"/>
                  </a:lnTo>
                  <a:lnTo>
                    <a:pt x="728" y="526"/>
                  </a:lnTo>
                  <a:close/>
                  <a:moveTo>
                    <a:pt x="728" y="508"/>
                  </a:moveTo>
                  <a:lnTo>
                    <a:pt x="728" y="508"/>
                  </a:lnTo>
                  <a:lnTo>
                    <a:pt x="737" y="522"/>
                  </a:lnTo>
                  <a:lnTo>
                    <a:pt x="747" y="534"/>
                  </a:lnTo>
                  <a:lnTo>
                    <a:pt x="758" y="546"/>
                  </a:lnTo>
                  <a:lnTo>
                    <a:pt x="770" y="555"/>
                  </a:lnTo>
                  <a:lnTo>
                    <a:pt x="770" y="555"/>
                  </a:lnTo>
                  <a:lnTo>
                    <a:pt x="769" y="548"/>
                  </a:lnTo>
                  <a:lnTo>
                    <a:pt x="767" y="542"/>
                  </a:lnTo>
                  <a:lnTo>
                    <a:pt x="764" y="536"/>
                  </a:lnTo>
                  <a:lnTo>
                    <a:pt x="760" y="531"/>
                  </a:lnTo>
                  <a:lnTo>
                    <a:pt x="752" y="522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3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28" y="508"/>
                  </a:lnTo>
                  <a:lnTo>
                    <a:pt x="728" y="508"/>
                  </a:lnTo>
                  <a:close/>
                  <a:moveTo>
                    <a:pt x="241" y="558"/>
                  </a:moveTo>
                  <a:lnTo>
                    <a:pt x="241" y="558"/>
                  </a:lnTo>
                  <a:lnTo>
                    <a:pt x="234" y="549"/>
                  </a:lnTo>
                  <a:lnTo>
                    <a:pt x="225" y="542"/>
                  </a:lnTo>
                  <a:lnTo>
                    <a:pt x="217" y="534"/>
                  </a:lnTo>
                  <a:lnTo>
                    <a:pt x="209" y="525"/>
                  </a:lnTo>
                  <a:lnTo>
                    <a:pt x="209" y="525"/>
                  </a:lnTo>
                  <a:lnTo>
                    <a:pt x="211" y="525"/>
                  </a:lnTo>
                  <a:lnTo>
                    <a:pt x="211" y="523"/>
                  </a:lnTo>
                  <a:lnTo>
                    <a:pt x="214" y="522"/>
                  </a:lnTo>
                  <a:lnTo>
                    <a:pt x="214" y="522"/>
                  </a:lnTo>
                  <a:lnTo>
                    <a:pt x="206" y="516"/>
                  </a:lnTo>
                  <a:lnTo>
                    <a:pt x="197" y="508"/>
                  </a:lnTo>
                  <a:lnTo>
                    <a:pt x="197" y="508"/>
                  </a:lnTo>
                  <a:lnTo>
                    <a:pt x="209" y="536"/>
                  </a:lnTo>
                  <a:lnTo>
                    <a:pt x="217" y="546"/>
                  </a:lnTo>
                  <a:lnTo>
                    <a:pt x="221" y="551"/>
                  </a:lnTo>
                  <a:lnTo>
                    <a:pt x="228" y="555"/>
                  </a:lnTo>
                  <a:lnTo>
                    <a:pt x="228" y="555"/>
                  </a:lnTo>
                  <a:lnTo>
                    <a:pt x="226" y="552"/>
                  </a:lnTo>
                  <a:lnTo>
                    <a:pt x="228" y="551"/>
                  </a:lnTo>
                  <a:lnTo>
                    <a:pt x="229" y="551"/>
                  </a:lnTo>
                  <a:lnTo>
                    <a:pt x="229" y="551"/>
                  </a:lnTo>
                  <a:lnTo>
                    <a:pt x="235" y="554"/>
                  </a:lnTo>
                  <a:lnTo>
                    <a:pt x="241" y="558"/>
                  </a:lnTo>
                  <a:lnTo>
                    <a:pt x="241" y="558"/>
                  </a:lnTo>
                  <a:close/>
                  <a:moveTo>
                    <a:pt x="273" y="520"/>
                  </a:moveTo>
                  <a:lnTo>
                    <a:pt x="273" y="520"/>
                  </a:lnTo>
                  <a:lnTo>
                    <a:pt x="278" y="522"/>
                  </a:lnTo>
                  <a:lnTo>
                    <a:pt x="282" y="523"/>
                  </a:lnTo>
                  <a:lnTo>
                    <a:pt x="292" y="529"/>
                  </a:lnTo>
                  <a:lnTo>
                    <a:pt x="301" y="537"/>
                  </a:lnTo>
                  <a:lnTo>
                    <a:pt x="305" y="539"/>
                  </a:lnTo>
                  <a:lnTo>
                    <a:pt x="310" y="540"/>
                  </a:lnTo>
                  <a:lnTo>
                    <a:pt x="310" y="540"/>
                  </a:lnTo>
                  <a:lnTo>
                    <a:pt x="287" y="525"/>
                  </a:lnTo>
                  <a:lnTo>
                    <a:pt x="275" y="517"/>
                  </a:lnTo>
                  <a:lnTo>
                    <a:pt x="263" y="510"/>
                  </a:lnTo>
                  <a:lnTo>
                    <a:pt x="263" y="510"/>
                  </a:lnTo>
                  <a:lnTo>
                    <a:pt x="269" y="514"/>
                  </a:lnTo>
                  <a:lnTo>
                    <a:pt x="272" y="517"/>
                  </a:lnTo>
                  <a:lnTo>
                    <a:pt x="273" y="520"/>
                  </a:lnTo>
                  <a:lnTo>
                    <a:pt x="273" y="520"/>
                  </a:lnTo>
                  <a:close/>
                  <a:moveTo>
                    <a:pt x="238" y="511"/>
                  </a:moveTo>
                  <a:lnTo>
                    <a:pt x="238" y="511"/>
                  </a:lnTo>
                  <a:lnTo>
                    <a:pt x="243" y="514"/>
                  </a:lnTo>
                  <a:lnTo>
                    <a:pt x="247" y="519"/>
                  </a:lnTo>
                  <a:lnTo>
                    <a:pt x="252" y="522"/>
                  </a:lnTo>
                  <a:lnTo>
                    <a:pt x="257" y="522"/>
                  </a:lnTo>
                  <a:lnTo>
                    <a:pt x="257" y="522"/>
                  </a:lnTo>
                  <a:lnTo>
                    <a:pt x="252" y="519"/>
                  </a:lnTo>
                  <a:lnTo>
                    <a:pt x="247" y="516"/>
                  </a:lnTo>
                  <a:lnTo>
                    <a:pt x="243" y="511"/>
                  </a:lnTo>
                  <a:lnTo>
                    <a:pt x="241" y="511"/>
                  </a:lnTo>
                  <a:lnTo>
                    <a:pt x="238" y="511"/>
                  </a:lnTo>
                  <a:lnTo>
                    <a:pt x="238" y="511"/>
                  </a:lnTo>
                  <a:close/>
                  <a:moveTo>
                    <a:pt x="314" y="517"/>
                  </a:moveTo>
                  <a:lnTo>
                    <a:pt x="314" y="517"/>
                  </a:lnTo>
                  <a:lnTo>
                    <a:pt x="311" y="514"/>
                  </a:lnTo>
                  <a:lnTo>
                    <a:pt x="307" y="513"/>
                  </a:lnTo>
                  <a:lnTo>
                    <a:pt x="307" y="513"/>
                  </a:lnTo>
                  <a:lnTo>
                    <a:pt x="310" y="517"/>
                  </a:lnTo>
                  <a:lnTo>
                    <a:pt x="311" y="517"/>
                  </a:lnTo>
                  <a:lnTo>
                    <a:pt x="314" y="517"/>
                  </a:lnTo>
                  <a:lnTo>
                    <a:pt x="314" y="517"/>
                  </a:lnTo>
                  <a:close/>
                  <a:moveTo>
                    <a:pt x="775" y="536"/>
                  </a:moveTo>
                  <a:lnTo>
                    <a:pt x="775" y="536"/>
                  </a:lnTo>
                  <a:lnTo>
                    <a:pt x="775" y="528"/>
                  </a:lnTo>
                  <a:lnTo>
                    <a:pt x="773" y="523"/>
                  </a:lnTo>
                  <a:lnTo>
                    <a:pt x="770" y="519"/>
                  </a:lnTo>
                  <a:lnTo>
                    <a:pt x="766" y="514"/>
                  </a:lnTo>
                  <a:lnTo>
                    <a:pt x="766" y="514"/>
                  </a:lnTo>
                  <a:lnTo>
                    <a:pt x="760" y="514"/>
                  </a:lnTo>
                  <a:lnTo>
                    <a:pt x="752" y="513"/>
                  </a:lnTo>
                  <a:lnTo>
                    <a:pt x="752" y="513"/>
                  </a:lnTo>
                  <a:lnTo>
                    <a:pt x="763" y="525"/>
                  </a:lnTo>
                  <a:lnTo>
                    <a:pt x="769" y="531"/>
                  </a:lnTo>
                  <a:lnTo>
                    <a:pt x="775" y="536"/>
                  </a:lnTo>
                  <a:lnTo>
                    <a:pt x="775" y="536"/>
                  </a:lnTo>
                  <a:close/>
                  <a:moveTo>
                    <a:pt x="565" y="546"/>
                  </a:moveTo>
                  <a:lnTo>
                    <a:pt x="565" y="546"/>
                  </a:lnTo>
                  <a:lnTo>
                    <a:pt x="563" y="545"/>
                  </a:lnTo>
                  <a:lnTo>
                    <a:pt x="563" y="543"/>
                  </a:lnTo>
                  <a:lnTo>
                    <a:pt x="563" y="543"/>
                  </a:lnTo>
                  <a:lnTo>
                    <a:pt x="565" y="542"/>
                  </a:lnTo>
                  <a:lnTo>
                    <a:pt x="568" y="540"/>
                  </a:lnTo>
                  <a:lnTo>
                    <a:pt x="568" y="540"/>
                  </a:lnTo>
                  <a:lnTo>
                    <a:pt x="565" y="537"/>
                  </a:lnTo>
                  <a:lnTo>
                    <a:pt x="560" y="534"/>
                  </a:lnTo>
                  <a:lnTo>
                    <a:pt x="555" y="529"/>
                  </a:lnTo>
                  <a:lnTo>
                    <a:pt x="551" y="526"/>
                  </a:lnTo>
                  <a:lnTo>
                    <a:pt x="551" y="526"/>
                  </a:lnTo>
                  <a:lnTo>
                    <a:pt x="545" y="523"/>
                  </a:lnTo>
                  <a:lnTo>
                    <a:pt x="540" y="520"/>
                  </a:lnTo>
                  <a:lnTo>
                    <a:pt x="536" y="516"/>
                  </a:lnTo>
                  <a:lnTo>
                    <a:pt x="531" y="514"/>
                  </a:lnTo>
                  <a:lnTo>
                    <a:pt x="531" y="514"/>
                  </a:lnTo>
                  <a:lnTo>
                    <a:pt x="548" y="531"/>
                  </a:lnTo>
                  <a:lnTo>
                    <a:pt x="565" y="546"/>
                  </a:lnTo>
                  <a:lnTo>
                    <a:pt x="565" y="546"/>
                  </a:lnTo>
                  <a:close/>
                  <a:moveTo>
                    <a:pt x="401" y="565"/>
                  </a:moveTo>
                  <a:lnTo>
                    <a:pt x="401" y="565"/>
                  </a:lnTo>
                  <a:lnTo>
                    <a:pt x="372" y="539"/>
                  </a:lnTo>
                  <a:lnTo>
                    <a:pt x="357" y="526"/>
                  </a:lnTo>
                  <a:lnTo>
                    <a:pt x="348" y="522"/>
                  </a:lnTo>
                  <a:lnTo>
                    <a:pt x="340" y="517"/>
                  </a:lnTo>
                  <a:lnTo>
                    <a:pt x="340" y="517"/>
                  </a:lnTo>
                  <a:lnTo>
                    <a:pt x="353" y="532"/>
                  </a:lnTo>
                  <a:lnTo>
                    <a:pt x="368" y="545"/>
                  </a:lnTo>
                  <a:lnTo>
                    <a:pt x="385" y="555"/>
                  </a:lnTo>
                  <a:lnTo>
                    <a:pt x="392" y="560"/>
                  </a:lnTo>
                  <a:lnTo>
                    <a:pt x="401" y="565"/>
                  </a:lnTo>
                  <a:lnTo>
                    <a:pt x="401" y="565"/>
                  </a:lnTo>
                  <a:close/>
                  <a:moveTo>
                    <a:pt x="648" y="532"/>
                  </a:moveTo>
                  <a:lnTo>
                    <a:pt x="648" y="532"/>
                  </a:lnTo>
                  <a:lnTo>
                    <a:pt x="644" y="526"/>
                  </a:lnTo>
                  <a:lnTo>
                    <a:pt x="638" y="523"/>
                  </a:lnTo>
                  <a:lnTo>
                    <a:pt x="632" y="519"/>
                  </a:lnTo>
                  <a:lnTo>
                    <a:pt x="624" y="517"/>
                  </a:lnTo>
                  <a:lnTo>
                    <a:pt x="624" y="517"/>
                  </a:lnTo>
                  <a:lnTo>
                    <a:pt x="636" y="526"/>
                  </a:lnTo>
                  <a:lnTo>
                    <a:pt x="642" y="529"/>
                  </a:lnTo>
                  <a:lnTo>
                    <a:pt x="648" y="532"/>
                  </a:lnTo>
                  <a:lnTo>
                    <a:pt x="648" y="532"/>
                  </a:lnTo>
                  <a:close/>
                  <a:moveTo>
                    <a:pt x="856" y="526"/>
                  </a:moveTo>
                  <a:lnTo>
                    <a:pt x="856" y="526"/>
                  </a:lnTo>
                  <a:lnTo>
                    <a:pt x="856" y="520"/>
                  </a:lnTo>
                  <a:lnTo>
                    <a:pt x="856" y="519"/>
                  </a:lnTo>
                  <a:lnTo>
                    <a:pt x="854" y="517"/>
                  </a:lnTo>
                  <a:lnTo>
                    <a:pt x="854" y="517"/>
                  </a:lnTo>
                  <a:lnTo>
                    <a:pt x="854" y="522"/>
                  </a:lnTo>
                  <a:lnTo>
                    <a:pt x="854" y="525"/>
                  </a:lnTo>
                  <a:lnTo>
                    <a:pt x="856" y="526"/>
                  </a:lnTo>
                  <a:lnTo>
                    <a:pt x="856" y="526"/>
                  </a:lnTo>
                  <a:close/>
                  <a:moveTo>
                    <a:pt x="618" y="529"/>
                  </a:moveTo>
                  <a:lnTo>
                    <a:pt x="618" y="529"/>
                  </a:lnTo>
                  <a:lnTo>
                    <a:pt x="616" y="526"/>
                  </a:lnTo>
                  <a:lnTo>
                    <a:pt x="613" y="523"/>
                  </a:lnTo>
                  <a:lnTo>
                    <a:pt x="607" y="519"/>
                  </a:lnTo>
                  <a:lnTo>
                    <a:pt x="607" y="519"/>
                  </a:lnTo>
                  <a:lnTo>
                    <a:pt x="609" y="522"/>
                  </a:lnTo>
                  <a:lnTo>
                    <a:pt x="612" y="525"/>
                  </a:lnTo>
                  <a:lnTo>
                    <a:pt x="618" y="529"/>
                  </a:lnTo>
                  <a:lnTo>
                    <a:pt x="618" y="529"/>
                  </a:lnTo>
                  <a:close/>
                  <a:moveTo>
                    <a:pt x="565" y="522"/>
                  </a:moveTo>
                  <a:lnTo>
                    <a:pt x="565" y="522"/>
                  </a:lnTo>
                  <a:lnTo>
                    <a:pt x="566" y="523"/>
                  </a:lnTo>
                  <a:lnTo>
                    <a:pt x="569" y="523"/>
                  </a:lnTo>
                  <a:lnTo>
                    <a:pt x="571" y="523"/>
                  </a:lnTo>
                  <a:lnTo>
                    <a:pt x="571" y="522"/>
                  </a:lnTo>
                  <a:lnTo>
                    <a:pt x="571" y="522"/>
                  </a:lnTo>
                  <a:lnTo>
                    <a:pt x="571" y="522"/>
                  </a:lnTo>
                  <a:lnTo>
                    <a:pt x="568" y="522"/>
                  </a:lnTo>
                  <a:lnTo>
                    <a:pt x="566" y="520"/>
                  </a:lnTo>
                  <a:lnTo>
                    <a:pt x="565" y="522"/>
                  </a:lnTo>
                  <a:lnTo>
                    <a:pt x="565" y="522"/>
                  </a:lnTo>
                  <a:close/>
                  <a:moveTo>
                    <a:pt x="377" y="565"/>
                  </a:moveTo>
                  <a:lnTo>
                    <a:pt x="377" y="565"/>
                  </a:lnTo>
                  <a:lnTo>
                    <a:pt x="351" y="543"/>
                  </a:lnTo>
                  <a:lnTo>
                    <a:pt x="324" y="523"/>
                  </a:lnTo>
                  <a:lnTo>
                    <a:pt x="324" y="523"/>
                  </a:lnTo>
                  <a:lnTo>
                    <a:pt x="321" y="525"/>
                  </a:lnTo>
                  <a:lnTo>
                    <a:pt x="316" y="523"/>
                  </a:lnTo>
                  <a:lnTo>
                    <a:pt x="316" y="523"/>
                  </a:lnTo>
                  <a:lnTo>
                    <a:pt x="330" y="536"/>
                  </a:lnTo>
                  <a:lnTo>
                    <a:pt x="345" y="546"/>
                  </a:lnTo>
                  <a:lnTo>
                    <a:pt x="362" y="555"/>
                  </a:lnTo>
                  <a:lnTo>
                    <a:pt x="377" y="565"/>
                  </a:lnTo>
                  <a:lnTo>
                    <a:pt x="377" y="565"/>
                  </a:lnTo>
                  <a:close/>
                  <a:moveTo>
                    <a:pt x="683" y="532"/>
                  </a:moveTo>
                  <a:lnTo>
                    <a:pt x="683" y="532"/>
                  </a:lnTo>
                  <a:lnTo>
                    <a:pt x="682" y="529"/>
                  </a:lnTo>
                  <a:lnTo>
                    <a:pt x="679" y="528"/>
                  </a:lnTo>
                  <a:lnTo>
                    <a:pt x="674" y="525"/>
                  </a:lnTo>
                  <a:lnTo>
                    <a:pt x="674" y="525"/>
                  </a:lnTo>
                  <a:lnTo>
                    <a:pt x="676" y="526"/>
                  </a:lnTo>
                  <a:lnTo>
                    <a:pt x="677" y="529"/>
                  </a:lnTo>
                  <a:lnTo>
                    <a:pt x="680" y="531"/>
                  </a:lnTo>
                  <a:lnTo>
                    <a:pt x="683" y="532"/>
                  </a:lnTo>
                  <a:lnTo>
                    <a:pt x="683" y="532"/>
                  </a:lnTo>
                  <a:close/>
                  <a:moveTo>
                    <a:pt x="513" y="583"/>
                  </a:moveTo>
                  <a:lnTo>
                    <a:pt x="513" y="583"/>
                  </a:lnTo>
                  <a:lnTo>
                    <a:pt x="504" y="575"/>
                  </a:lnTo>
                  <a:lnTo>
                    <a:pt x="493" y="568"/>
                  </a:lnTo>
                  <a:lnTo>
                    <a:pt x="482" y="558"/>
                  </a:lnTo>
                  <a:lnTo>
                    <a:pt x="473" y="551"/>
                  </a:lnTo>
                  <a:lnTo>
                    <a:pt x="473" y="551"/>
                  </a:lnTo>
                  <a:lnTo>
                    <a:pt x="473" y="548"/>
                  </a:lnTo>
                  <a:lnTo>
                    <a:pt x="473" y="548"/>
                  </a:lnTo>
                  <a:lnTo>
                    <a:pt x="459" y="536"/>
                  </a:lnTo>
                  <a:lnTo>
                    <a:pt x="452" y="531"/>
                  </a:lnTo>
                  <a:lnTo>
                    <a:pt x="444" y="526"/>
                  </a:lnTo>
                  <a:lnTo>
                    <a:pt x="444" y="526"/>
                  </a:lnTo>
                  <a:lnTo>
                    <a:pt x="459" y="543"/>
                  </a:lnTo>
                  <a:lnTo>
                    <a:pt x="476" y="560"/>
                  </a:lnTo>
                  <a:lnTo>
                    <a:pt x="496" y="575"/>
                  </a:lnTo>
                  <a:lnTo>
                    <a:pt x="505" y="581"/>
                  </a:lnTo>
                  <a:lnTo>
                    <a:pt x="516" y="587"/>
                  </a:lnTo>
                  <a:lnTo>
                    <a:pt x="516" y="587"/>
                  </a:lnTo>
                  <a:lnTo>
                    <a:pt x="514" y="586"/>
                  </a:lnTo>
                  <a:lnTo>
                    <a:pt x="513" y="583"/>
                  </a:lnTo>
                  <a:lnTo>
                    <a:pt x="513" y="583"/>
                  </a:lnTo>
                  <a:close/>
                  <a:moveTo>
                    <a:pt x="504" y="537"/>
                  </a:moveTo>
                  <a:lnTo>
                    <a:pt x="504" y="537"/>
                  </a:lnTo>
                  <a:lnTo>
                    <a:pt x="499" y="532"/>
                  </a:lnTo>
                  <a:lnTo>
                    <a:pt x="494" y="529"/>
                  </a:lnTo>
                  <a:lnTo>
                    <a:pt x="493" y="529"/>
                  </a:lnTo>
                  <a:lnTo>
                    <a:pt x="493" y="529"/>
                  </a:lnTo>
                  <a:lnTo>
                    <a:pt x="494" y="531"/>
                  </a:lnTo>
                  <a:lnTo>
                    <a:pt x="497" y="534"/>
                  </a:lnTo>
                  <a:lnTo>
                    <a:pt x="500" y="537"/>
                  </a:lnTo>
                  <a:lnTo>
                    <a:pt x="502" y="537"/>
                  </a:lnTo>
                  <a:lnTo>
                    <a:pt x="504" y="537"/>
                  </a:lnTo>
                  <a:lnTo>
                    <a:pt x="504" y="537"/>
                  </a:lnTo>
                  <a:close/>
                  <a:moveTo>
                    <a:pt x="603" y="537"/>
                  </a:moveTo>
                  <a:lnTo>
                    <a:pt x="603" y="537"/>
                  </a:lnTo>
                  <a:lnTo>
                    <a:pt x="598" y="532"/>
                  </a:lnTo>
                  <a:lnTo>
                    <a:pt x="592" y="529"/>
                  </a:lnTo>
                  <a:lnTo>
                    <a:pt x="592" y="529"/>
                  </a:lnTo>
                  <a:lnTo>
                    <a:pt x="595" y="532"/>
                  </a:lnTo>
                  <a:lnTo>
                    <a:pt x="597" y="534"/>
                  </a:lnTo>
                  <a:lnTo>
                    <a:pt x="603" y="537"/>
                  </a:lnTo>
                  <a:lnTo>
                    <a:pt x="603" y="537"/>
                  </a:lnTo>
                  <a:close/>
                  <a:moveTo>
                    <a:pt x="658" y="543"/>
                  </a:moveTo>
                  <a:lnTo>
                    <a:pt x="658" y="543"/>
                  </a:lnTo>
                  <a:lnTo>
                    <a:pt x="651" y="540"/>
                  </a:lnTo>
                  <a:lnTo>
                    <a:pt x="645" y="537"/>
                  </a:lnTo>
                  <a:lnTo>
                    <a:pt x="639" y="534"/>
                  </a:lnTo>
                  <a:lnTo>
                    <a:pt x="635" y="531"/>
                  </a:lnTo>
                  <a:lnTo>
                    <a:pt x="635" y="531"/>
                  </a:lnTo>
                  <a:lnTo>
                    <a:pt x="642" y="540"/>
                  </a:lnTo>
                  <a:lnTo>
                    <a:pt x="651" y="549"/>
                  </a:lnTo>
                  <a:lnTo>
                    <a:pt x="661" y="558"/>
                  </a:lnTo>
                  <a:lnTo>
                    <a:pt x="667" y="561"/>
                  </a:lnTo>
                  <a:lnTo>
                    <a:pt x="673" y="565"/>
                  </a:lnTo>
                  <a:lnTo>
                    <a:pt x="673" y="565"/>
                  </a:lnTo>
                  <a:lnTo>
                    <a:pt x="670" y="560"/>
                  </a:lnTo>
                  <a:lnTo>
                    <a:pt x="665" y="554"/>
                  </a:lnTo>
                  <a:lnTo>
                    <a:pt x="662" y="548"/>
                  </a:lnTo>
                  <a:lnTo>
                    <a:pt x="658" y="543"/>
                  </a:lnTo>
                  <a:lnTo>
                    <a:pt x="658" y="543"/>
                  </a:lnTo>
                  <a:close/>
                  <a:moveTo>
                    <a:pt x="334" y="545"/>
                  </a:moveTo>
                  <a:lnTo>
                    <a:pt x="334" y="545"/>
                  </a:lnTo>
                  <a:lnTo>
                    <a:pt x="334" y="543"/>
                  </a:lnTo>
                  <a:lnTo>
                    <a:pt x="333" y="543"/>
                  </a:lnTo>
                  <a:lnTo>
                    <a:pt x="330" y="543"/>
                  </a:lnTo>
                  <a:lnTo>
                    <a:pt x="330" y="543"/>
                  </a:lnTo>
                  <a:lnTo>
                    <a:pt x="327" y="540"/>
                  </a:lnTo>
                  <a:lnTo>
                    <a:pt x="322" y="536"/>
                  </a:lnTo>
                  <a:lnTo>
                    <a:pt x="319" y="534"/>
                  </a:lnTo>
                  <a:lnTo>
                    <a:pt x="314" y="534"/>
                  </a:lnTo>
                  <a:lnTo>
                    <a:pt x="314" y="534"/>
                  </a:lnTo>
                  <a:lnTo>
                    <a:pt x="321" y="539"/>
                  </a:lnTo>
                  <a:lnTo>
                    <a:pt x="327" y="545"/>
                  </a:lnTo>
                  <a:lnTo>
                    <a:pt x="333" y="549"/>
                  </a:lnTo>
                  <a:lnTo>
                    <a:pt x="339" y="552"/>
                  </a:lnTo>
                  <a:lnTo>
                    <a:pt x="339" y="552"/>
                  </a:lnTo>
                  <a:lnTo>
                    <a:pt x="336" y="549"/>
                  </a:lnTo>
                  <a:lnTo>
                    <a:pt x="336" y="548"/>
                  </a:lnTo>
                  <a:lnTo>
                    <a:pt x="337" y="546"/>
                  </a:lnTo>
                  <a:lnTo>
                    <a:pt x="337" y="546"/>
                  </a:lnTo>
                  <a:lnTo>
                    <a:pt x="334" y="546"/>
                  </a:lnTo>
                  <a:lnTo>
                    <a:pt x="333" y="546"/>
                  </a:lnTo>
                  <a:lnTo>
                    <a:pt x="333" y="546"/>
                  </a:lnTo>
                  <a:lnTo>
                    <a:pt x="333" y="546"/>
                  </a:lnTo>
                  <a:lnTo>
                    <a:pt x="333" y="545"/>
                  </a:lnTo>
                  <a:lnTo>
                    <a:pt x="331" y="545"/>
                  </a:lnTo>
                  <a:lnTo>
                    <a:pt x="331" y="543"/>
                  </a:lnTo>
                  <a:lnTo>
                    <a:pt x="331" y="543"/>
                  </a:lnTo>
                  <a:lnTo>
                    <a:pt x="333" y="545"/>
                  </a:lnTo>
                  <a:lnTo>
                    <a:pt x="334" y="545"/>
                  </a:lnTo>
                  <a:lnTo>
                    <a:pt x="334" y="545"/>
                  </a:lnTo>
                  <a:close/>
                  <a:moveTo>
                    <a:pt x="625" y="537"/>
                  </a:moveTo>
                  <a:lnTo>
                    <a:pt x="625" y="537"/>
                  </a:lnTo>
                  <a:lnTo>
                    <a:pt x="625" y="536"/>
                  </a:lnTo>
                  <a:lnTo>
                    <a:pt x="624" y="534"/>
                  </a:lnTo>
                  <a:lnTo>
                    <a:pt x="624" y="534"/>
                  </a:lnTo>
                  <a:lnTo>
                    <a:pt x="624" y="532"/>
                  </a:lnTo>
                  <a:lnTo>
                    <a:pt x="624" y="532"/>
                  </a:lnTo>
                  <a:lnTo>
                    <a:pt x="622" y="532"/>
                  </a:lnTo>
                  <a:lnTo>
                    <a:pt x="621" y="532"/>
                  </a:lnTo>
                  <a:lnTo>
                    <a:pt x="621" y="532"/>
                  </a:lnTo>
                  <a:lnTo>
                    <a:pt x="622" y="534"/>
                  </a:lnTo>
                  <a:lnTo>
                    <a:pt x="625" y="537"/>
                  </a:lnTo>
                  <a:lnTo>
                    <a:pt x="625" y="537"/>
                  </a:lnTo>
                  <a:close/>
                  <a:moveTo>
                    <a:pt x="781" y="545"/>
                  </a:moveTo>
                  <a:lnTo>
                    <a:pt x="781" y="545"/>
                  </a:lnTo>
                  <a:lnTo>
                    <a:pt x="781" y="537"/>
                  </a:lnTo>
                  <a:lnTo>
                    <a:pt x="781" y="536"/>
                  </a:lnTo>
                  <a:lnTo>
                    <a:pt x="779" y="532"/>
                  </a:lnTo>
                  <a:lnTo>
                    <a:pt x="779" y="532"/>
                  </a:lnTo>
                  <a:lnTo>
                    <a:pt x="778" y="536"/>
                  </a:lnTo>
                  <a:lnTo>
                    <a:pt x="778" y="540"/>
                  </a:lnTo>
                  <a:lnTo>
                    <a:pt x="779" y="542"/>
                  </a:lnTo>
                  <a:lnTo>
                    <a:pt x="781" y="545"/>
                  </a:lnTo>
                  <a:lnTo>
                    <a:pt x="781" y="545"/>
                  </a:lnTo>
                  <a:close/>
                  <a:moveTo>
                    <a:pt x="247" y="543"/>
                  </a:moveTo>
                  <a:lnTo>
                    <a:pt x="247" y="543"/>
                  </a:lnTo>
                  <a:lnTo>
                    <a:pt x="241" y="537"/>
                  </a:lnTo>
                  <a:lnTo>
                    <a:pt x="237" y="534"/>
                  </a:lnTo>
                  <a:lnTo>
                    <a:pt x="237" y="534"/>
                  </a:lnTo>
                  <a:lnTo>
                    <a:pt x="241" y="539"/>
                  </a:lnTo>
                  <a:lnTo>
                    <a:pt x="244" y="542"/>
                  </a:lnTo>
                  <a:lnTo>
                    <a:pt x="247" y="543"/>
                  </a:lnTo>
                  <a:lnTo>
                    <a:pt x="247" y="543"/>
                  </a:lnTo>
                  <a:close/>
                  <a:moveTo>
                    <a:pt x="686" y="549"/>
                  </a:moveTo>
                  <a:lnTo>
                    <a:pt x="686" y="549"/>
                  </a:lnTo>
                  <a:lnTo>
                    <a:pt x="683" y="545"/>
                  </a:lnTo>
                  <a:lnTo>
                    <a:pt x="680" y="540"/>
                  </a:lnTo>
                  <a:lnTo>
                    <a:pt x="677" y="537"/>
                  </a:lnTo>
                  <a:lnTo>
                    <a:pt x="671" y="536"/>
                  </a:lnTo>
                  <a:lnTo>
                    <a:pt x="671" y="536"/>
                  </a:lnTo>
                  <a:lnTo>
                    <a:pt x="676" y="539"/>
                  </a:lnTo>
                  <a:lnTo>
                    <a:pt x="679" y="543"/>
                  </a:lnTo>
                  <a:lnTo>
                    <a:pt x="682" y="546"/>
                  </a:lnTo>
                  <a:lnTo>
                    <a:pt x="686" y="549"/>
                  </a:lnTo>
                  <a:lnTo>
                    <a:pt x="686" y="549"/>
                  </a:lnTo>
                  <a:close/>
                  <a:moveTo>
                    <a:pt x="719" y="572"/>
                  </a:moveTo>
                  <a:lnTo>
                    <a:pt x="719" y="572"/>
                  </a:lnTo>
                  <a:lnTo>
                    <a:pt x="723" y="574"/>
                  </a:lnTo>
                  <a:lnTo>
                    <a:pt x="729" y="577"/>
                  </a:lnTo>
                  <a:lnTo>
                    <a:pt x="732" y="580"/>
                  </a:lnTo>
                  <a:lnTo>
                    <a:pt x="737" y="581"/>
                  </a:lnTo>
                  <a:lnTo>
                    <a:pt x="737" y="581"/>
                  </a:lnTo>
                  <a:lnTo>
                    <a:pt x="732" y="577"/>
                  </a:lnTo>
                  <a:lnTo>
                    <a:pt x="728" y="572"/>
                  </a:lnTo>
                  <a:lnTo>
                    <a:pt x="725" y="568"/>
                  </a:lnTo>
                  <a:lnTo>
                    <a:pt x="720" y="563"/>
                  </a:lnTo>
                  <a:lnTo>
                    <a:pt x="720" y="563"/>
                  </a:lnTo>
                  <a:lnTo>
                    <a:pt x="720" y="560"/>
                  </a:lnTo>
                  <a:lnTo>
                    <a:pt x="720" y="560"/>
                  </a:lnTo>
                  <a:lnTo>
                    <a:pt x="711" y="554"/>
                  </a:lnTo>
                  <a:lnTo>
                    <a:pt x="703" y="548"/>
                  </a:lnTo>
                  <a:lnTo>
                    <a:pt x="696" y="542"/>
                  </a:lnTo>
                  <a:lnTo>
                    <a:pt x="686" y="536"/>
                  </a:lnTo>
                  <a:lnTo>
                    <a:pt x="686" y="536"/>
                  </a:lnTo>
                  <a:lnTo>
                    <a:pt x="693" y="545"/>
                  </a:lnTo>
                  <a:lnTo>
                    <a:pt x="702" y="554"/>
                  </a:lnTo>
                  <a:lnTo>
                    <a:pt x="709" y="563"/>
                  </a:lnTo>
                  <a:lnTo>
                    <a:pt x="719" y="572"/>
                  </a:lnTo>
                  <a:lnTo>
                    <a:pt x="719" y="572"/>
                  </a:lnTo>
                  <a:close/>
                  <a:moveTo>
                    <a:pt x="709" y="545"/>
                  </a:moveTo>
                  <a:lnTo>
                    <a:pt x="709" y="545"/>
                  </a:lnTo>
                  <a:lnTo>
                    <a:pt x="723" y="558"/>
                  </a:lnTo>
                  <a:lnTo>
                    <a:pt x="737" y="571"/>
                  </a:lnTo>
                  <a:lnTo>
                    <a:pt x="737" y="571"/>
                  </a:lnTo>
                  <a:lnTo>
                    <a:pt x="725" y="552"/>
                  </a:lnTo>
                  <a:lnTo>
                    <a:pt x="719" y="545"/>
                  </a:lnTo>
                  <a:lnTo>
                    <a:pt x="711" y="539"/>
                  </a:lnTo>
                  <a:lnTo>
                    <a:pt x="711" y="539"/>
                  </a:lnTo>
                  <a:lnTo>
                    <a:pt x="712" y="540"/>
                  </a:lnTo>
                  <a:lnTo>
                    <a:pt x="711" y="542"/>
                  </a:lnTo>
                  <a:lnTo>
                    <a:pt x="709" y="545"/>
                  </a:lnTo>
                  <a:lnTo>
                    <a:pt x="709" y="545"/>
                  </a:lnTo>
                  <a:close/>
                  <a:moveTo>
                    <a:pt x="525" y="543"/>
                  </a:moveTo>
                  <a:lnTo>
                    <a:pt x="525" y="543"/>
                  </a:lnTo>
                  <a:lnTo>
                    <a:pt x="528" y="545"/>
                  </a:lnTo>
                  <a:lnTo>
                    <a:pt x="529" y="545"/>
                  </a:lnTo>
                  <a:lnTo>
                    <a:pt x="529" y="543"/>
                  </a:lnTo>
                  <a:lnTo>
                    <a:pt x="529" y="543"/>
                  </a:lnTo>
                  <a:lnTo>
                    <a:pt x="528" y="542"/>
                  </a:lnTo>
                  <a:lnTo>
                    <a:pt x="526" y="540"/>
                  </a:lnTo>
                  <a:lnTo>
                    <a:pt x="522" y="539"/>
                  </a:lnTo>
                  <a:lnTo>
                    <a:pt x="522" y="539"/>
                  </a:lnTo>
                  <a:lnTo>
                    <a:pt x="523" y="540"/>
                  </a:lnTo>
                  <a:lnTo>
                    <a:pt x="525" y="543"/>
                  </a:lnTo>
                  <a:lnTo>
                    <a:pt x="525" y="543"/>
                  </a:lnTo>
                  <a:close/>
                  <a:moveTo>
                    <a:pt x="619" y="568"/>
                  </a:moveTo>
                  <a:lnTo>
                    <a:pt x="619" y="568"/>
                  </a:lnTo>
                  <a:lnTo>
                    <a:pt x="604" y="552"/>
                  </a:lnTo>
                  <a:lnTo>
                    <a:pt x="595" y="546"/>
                  </a:lnTo>
                  <a:lnTo>
                    <a:pt x="587" y="540"/>
                  </a:lnTo>
                  <a:lnTo>
                    <a:pt x="587" y="540"/>
                  </a:lnTo>
                  <a:lnTo>
                    <a:pt x="603" y="555"/>
                  </a:lnTo>
                  <a:lnTo>
                    <a:pt x="610" y="561"/>
                  </a:lnTo>
                  <a:lnTo>
                    <a:pt x="619" y="568"/>
                  </a:lnTo>
                  <a:lnTo>
                    <a:pt x="619" y="568"/>
                  </a:lnTo>
                  <a:close/>
                  <a:moveTo>
                    <a:pt x="746" y="546"/>
                  </a:moveTo>
                  <a:lnTo>
                    <a:pt x="746" y="546"/>
                  </a:lnTo>
                  <a:lnTo>
                    <a:pt x="743" y="542"/>
                  </a:lnTo>
                  <a:lnTo>
                    <a:pt x="740" y="540"/>
                  </a:lnTo>
                  <a:lnTo>
                    <a:pt x="738" y="540"/>
                  </a:lnTo>
                  <a:lnTo>
                    <a:pt x="738" y="540"/>
                  </a:lnTo>
                  <a:lnTo>
                    <a:pt x="741" y="543"/>
                  </a:lnTo>
                  <a:lnTo>
                    <a:pt x="746" y="546"/>
                  </a:lnTo>
                  <a:lnTo>
                    <a:pt x="746" y="546"/>
                  </a:lnTo>
                  <a:close/>
                  <a:moveTo>
                    <a:pt x="316" y="552"/>
                  </a:moveTo>
                  <a:lnTo>
                    <a:pt x="316" y="552"/>
                  </a:lnTo>
                  <a:lnTo>
                    <a:pt x="316" y="551"/>
                  </a:lnTo>
                  <a:lnTo>
                    <a:pt x="314" y="551"/>
                  </a:lnTo>
                  <a:lnTo>
                    <a:pt x="311" y="549"/>
                  </a:lnTo>
                  <a:lnTo>
                    <a:pt x="311" y="549"/>
                  </a:lnTo>
                  <a:lnTo>
                    <a:pt x="305" y="545"/>
                  </a:lnTo>
                  <a:lnTo>
                    <a:pt x="301" y="543"/>
                  </a:lnTo>
                  <a:lnTo>
                    <a:pt x="298" y="543"/>
                  </a:lnTo>
                  <a:lnTo>
                    <a:pt x="298" y="543"/>
                  </a:lnTo>
                  <a:lnTo>
                    <a:pt x="307" y="548"/>
                  </a:lnTo>
                  <a:lnTo>
                    <a:pt x="316" y="552"/>
                  </a:lnTo>
                  <a:lnTo>
                    <a:pt x="316" y="552"/>
                  </a:lnTo>
                  <a:close/>
                  <a:moveTo>
                    <a:pt x="346" y="603"/>
                  </a:moveTo>
                  <a:lnTo>
                    <a:pt x="346" y="603"/>
                  </a:lnTo>
                  <a:lnTo>
                    <a:pt x="348" y="603"/>
                  </a:lnTo>
                  <a:lnTo>
                    <a:pt x="348" y="601"/>
                  </a:lnTo>
                  <a:lnTo>
                    <a:pt x="348" y="601"/>
                  </a:lnTo>
                  <a:lnTo>
                    <a:pt x="345" y="600"/>
                  </a:lnTo>
                  <a:lnTo>
                    <a:pt x="345" y="600"/>
                  </a:lnTo>
                  <a:lnTo>
                    <a:pt x="345" y="601"/>
                  </a:lnTo>
                  <a:lnTo>
                    <a:pt x="345" y="601"/>
                  </a:lnTo>
                  <a:lnTo>
                    <a:pt x="328" y="587"/>
                  </a:lnTo>
                  <a:lnTo>
                    <a:pt x="311" y="575"/>
                  </a:lnTo>
                  <a:lnTo>
                    <a:pt x="293" y="561"/>
                  </a:lnTo>
                  <a:lnTo>
                    <a:pt x="276" y="549"/>
                  </a:lnTo>
                  <a:lnTo>
                    <a:pt x="276" y="549"/>
                  </a:lnTo>
                  <a:lnTo>
                    <a:pt x="273" y="548"/>
                  </a:lnTo>
                  <a:lnTo>
                    <a:pt x="272" y="546"/>
                  </a:lnTo>
                  <a:lnTo>
                    <a:pt x="269" y="545"/>
                  </a:lnTo>
                  <a:lnTo>
                    <a:pt x="266" y="543"/>
                  </a:lnTo>
                  <a:lnTo>
                    <a:pt x="266" y="543"/>
                  </a:lnTo>
                  <a:lnTo>
                    <a:pt x="276" y="555"/>
                  </a:lnTo>
                  <a:lnTo>
                    <a:pt x="289" y="565"/>
                  </a:lnTo>
                  <a:lnTo>
                    <a:pt x="301" y="575"/>
                  </a:lnTo>
                  <a:lnTo>
                    <a:pt x="313" y="586"/>
                  </a:lnTo>
                  <a:lnTo>
                    <a:pt x="313" y="586"/>
                  </a:lnTo>
                  <a:lnTo>
                    <a:pt x="325" y="595"/>
                  </a:lnTo>
                  <a:lnTo>
                    <a:pt x="337" y="606"/>
                  </a:lnTo>
                  <a:lnTo>
                    <a:pt x="348" y="618"/>
                  </a:lnTo>
                  <a:lnTo>
                    <a:pt x="362" y="627"/>
                  </a:lnTo>
                  <a:lnTo>
                    <a:pt x="362" y="627"/>
                  </a:lnTo>
                  <a:lnTo>
                    <a:pt x="359" y="621"/>
                  </a:lnTo>
                  <a:lnTo>
                    <a:pt x="354" y="613"/>
                  </a:lnTo>
                  <a:lnTo>
                    <a:pt x="350" y="607"/>
                  </a:lnTo>
                  <a:lnTo>
                    <a:pt x="346" y="603"/>
                  </a:lnTo>
                  <a:lnTo>
                    <a:pt x="346" y="603"/>
                  </a:lnTo>
                  <a:close/>
                  <a:moveTo>
                    <a:pt x="443" y="565"/>
                  </a:moveTo>
                  <a:lnTo>
                    <a:pt x="443" y="565"/>
                  </a:lnTo>
                  <a:lnTo>
                    <a:pt x="432" y="552"/>
                  </a:lnTo>
                  <a:lnTo>
                    <a:pt x="426" y="548"/>
                  </a:lnTo>
                  <a:lnTo>
                    <a:pt x="420" y="545"/>
                  </a:lnTo>
                  <a:lnTo>
                    <a:pt x="420" y="545"/>
                  </a:lnTo>
                  <a:lnTo>
                    <a:pt x="430" y="555"/>
                  </a:lnTo>
                  <a:lnTo>
                    <a:pt x="436" y="560"/>
                  </a:lnTo>
                  <a:lnTo>
                    <a:pt x="443" y="565"/>
                  </a:lnTo>
                  <a:lnTo>
                    <a:pt x="443" y="565"/>
                  </a:lnTo>
                  <a:close/>
                  <a:moveTo>
                    <a:pt x="536" y="558"/>
                  </a:moveTo>
                  <a:lnTo>
                    <a:pt x="536" y="558"/>
                  </a:lnTo>
                  <a:lnTo>
                    <a:pt x="532" y="554"/>
                  </a:lnTo>
                  <a:lnTo>
                    <a:pt x="528" y="551"/>
                  </a:lnTo>
                  <a:lnTo>
                    <a:pt x="528" y="551"/>
                  </a:lnTo>
                  <a:lnTo>
                    <a:pt x="531" y="555"/>
                  </a:lnTo>
                  <a:lnTo>
                    <a:pt x="534" y="557"/>
                  </a:lnTo>
                  <a:lnTo>
                    <a:pt x="536" y="558"/>
                  </a:lnTo>
                  <a:lnTo>
                    <a:pt x="536" y="558"/>
                  </a:lnTo>
                  <a:close/>
                  <a:moveTo>
                    <a:pt x="644" y="568"/>
                  </a:moveTo>
                  <a:lnTo>
                    <a:pt x="644" y="568"/>
                  </a:lnTo>
                  <a:lnTo>
                    <a:pt x="636" y="558"/>
                  </a:lnTo>
                  <a:lnTo>
                    <a:pt x="632" y="555"/>
                  </a:lnTo>
                  <a:lnTo>
                    <a:pt x="629" y="552"/>
                  </a:lnTo>
                  <a:lnTo>
                    <a:pt x="629" y="552"/>
                  </a:lnTo>
                  <a:lnTo>
                    <a:pt x="632" y="557"/>
                  </a:lnTo>
                  <a:lnTo>
                    <a:pt x="636" y="561"/>
                  </a:lnTo>
                  <a:lnTo>
                    <a:pt x="639" y="566"/>
                  </a:lnTo>
                  <a:lnTo>
                    <a:pt x="644" y="568"/>
                  </a:lnTo>
                  <a:lnTo>
                    <a:pt x="644" y="568"/>
                  </a:lnTo>
                  <a:close/>
                  <a:moveTo>
                    <a:pt x="700" y="580"/>
                  </a:moveTo>
                  <a:lnTo>
                    <a:pt x="700" y="580"/>
                  </a:lnTo>
                  <a:lnTo>
                    <a:pt x="686" y="565"/>
                  </a:lnTo>
                  <a:lnTo>
                    <a:pt x="679" y="558"/>
                  </a:lnTo>
                  <a:lnTo>
                    <a:pt x="670" y="552"/>
                  </a:lnTo>
                  <a:lnTo>
                    <a:pt x="670" y="552"/>
                  </a:lnTo>
                  <a:lnTo>
                    <a:pt x="676" y="561"/>
                  </a:lnTo>
                  <a:lnTo>
                    <a:pt x="683" y="569"/>
                  </a:lnTo>
                  <a:lnTo>
                    <a:pt x="691" y="575"/>
                  </a:lnTo>
                  <a:lnTo>
                    <a:pt x="700" y="580"/>
                  </a:lnTo>
                  <a:lnTo>
                    <a:pt x="700" y="580"/>
                  </a:lnTo>
                  <a:close/>
                  <a:moveTo>
                    <a:pt x="453" y="595"/>
                  </a:moveTo>
                  <a:lnTo>
                    <a:pt x="453" y="595"/>
                  </a:lnTo>
                  <a:lnTo>
                    <a:pt x="452" y="593"/>
                  </a:lnTo>
                  <a:lnTo>
                    <a:pt x="453" y="592"/>
                  </a:lnTo>
                  <a:lnTo>
                    <a:pt x="453" y="592"/>
                  </a:lnTo>
                  <a:lnTo>
                    <a:pt x="452" y="592"/>
                  </a:lnTo>
                  <a:lnTo>
                    <a:pt x="452" y="592"/>
                  </a:lnTo>
                  <a:lnTo>
                    <a:pt x="452" y="589"/>
                  </a:lnTo>
                  <a:lnTo>
                    <a:pt x="452" y="589"/>
                  </a:lnTo>
                  <a:lnTo>
                    <a:pt x="426" y="571"/>
                  </a:lnTo>
                  <a:lnTo>
                    <a:pt x="412" y="561"/>
                  </a:lnTo>
                  <a:lnTo>
                    <a:pt x="398" y="554"/>
                  </a:lnTo>
                  <a:lnTo>
                    <a:pt x="398" y="554"/>
                  </a:lnTo>
                  <a:lnTo>
                    <a:pt x="409" y="566"/>
                  </a:lnTo>
                  <a:lnTo>
                    <a:pt x="423" y="577"/>
                  </a:lnTo>
                  <a:lnTo>
                    <a:pt x="436" y="587"/>
                  </a:lnTo>
                  <a:lnTo>
                    <a:pt x="453" y="595"/>
                  </a:lnTo>
                  <a:lnTo>
                    <a:pt x="453" y="595"/>
                  </a:lnTo>
                  <a:close/>
                  <a:moveTo>
                    <a:pt x="354" y="568"/>
                  </a:moveTo>
                  <a:lnTo>
                    <a:pt x="354" y="568"/>
                  </a:lnTo>
                  <a:lnTo>
                    <a:pt x="366" y="577"/>
                  </a:lnTo>
                  <a:lnTo>
                    <a:pt x="380" y="586"/>
                  </a:lnTo>
                  <a:lnTo>
                    <a:pt x="392" y="597"/>
                  </a:lnTo>
                  <a:lnTo>
                    <a:pt x="403" y="606"/>
                  </a:lnTo>
                  <a:lnTo>
                    <a:pt x="403" y="606"/>
                  </a:lnTo>
                  <a:lnTo>
                    <a:pt x="375" y="578"/>
                  </a:lnTo>
                  <a:lnTo>
                    <a:pt x="346" y="554"/>
                  </a:lnTo>
                  <a:lnTo>
                    <a:pt x="346" y="554"/>
                  </a:lnTo>
                  <a:lnTo>
                    <a:pt x="350" y="560"/>
                  </a:lnTo>
                  <a:lnTo>
                    <a:pt x="354" y="568"/>
                  </a:lnTo>
                  <a:lnTo>
                    <a:pt x="354" y="568"/>
                  </a:lnTo>
                  <a:close/>
                  <a:moveTo>
                    <a:pt x="528" y="560"/>
                  </a:moveTo>
                  <a:lnTo>
                    <a:pt x="528" y="560"/>
                  </a:lnTo>
                  <a:lnTo>
                    <a:pt x="522" y="555"/>
                  </a:lnTo>
                  <a:lnTo>
                    <a:pt x="522" y="555"/>
                  </a:lnTo>
                  <a:lnTo>
                    <a:pt x="525" y="558"/>
                  </a:lnTo>
                  <a:lnTo>
                    <a:pt x="526" y="560"/>
                  </a:lnTo>
                  <a:lnTo>
                    <a:pt x="528" y="560"/>
                  </a:lnTo>
                  <a:lnTo>
                    <a:pt x="528" y="560"/>
                  </a:lnTo>
                  <a:close/>
                  <a:moveTo>
                    <a:pt x="423" y="593"/>
                  </a:moveTo>
                  <a:lnTo>
                    <a:pt x="423" y="593"/>
                  </a:lnTo>
                  <a:lnTo>
                    <a:pt x="423" y="592"/>
                  </a:lnTo>
                  <a:lnTo>
                    <a:pt x="421" y="590"/>
                  </a:lnTo>
                  <a:lnTo>
                    <a:pt x="421" y="589"/>
                  </a:lnTo>
                  <a:lnTo>
                    <a:pt x="421" y="589"/>
                  </a:lnTo>
                  <a:lnTo>
                    <a:pt x="423" y="587"/>
                  </a:lnTo>
                  <a:lnTo>
                    <a:pt x="424" y="587"/>
                  </a:lnTo>
                  <a:lnTo>
                    <a:pt x="424" y="587"/>
                  </a:lnTo>
                  <a:lnTo>
                    <a:pt x="415" y="580"/>
                  </a:lnTo>
                  <a:lnTo>
                    <a:pt x="406" y="572"/>
                  </a:lnTo>
                  <a:lnTo>
                    <a:pt x="395" y="566"/>
                  </a:lnTo>
                  <a:lnTo>
                    <a:pt x="385" y="560"/>
                  </a:lnTo>
                  <a:lnTo>
                    <a:pt x="385" y="560"/>
                  </a:lnTo>
                  <a:lnTo>
                    <a:pt x="383" y="561"/>
                  </a:lnTo>
                  <a:lnTo>
                    <a:pt x="382" y="560"/>
                  </a:lnTo>
                  <a:lnTo>
                    <a:pt x="382" y="560"/>
                  </a:lnTo>
                  <a:lnTo>
                    <a:pt x="382" y="558"/>
                  </a:lnTo>
                  <a:lnTo>
                    <a:pt x="380" y="557"/>
                  </a:lnTo>
                  <a:lnTo>
                    <a:pt x="375" y="557"/>
                  </a:lnTo>
                  <a:lnTo>
                    <a:pt x="375" y="557"/>
                  </a:lnTo>
                  <a:lnTo>
                    <a:pt x="388" y="566"/>
                  </a:lnTo>
                  <a:lnTo>
                    <a:pt x="398" y="577"/>
                  </a:lnTo>
                  <a:lnTo>
                    <a:pt x="409" y="586"/>
                  </a:lnTo>
                  <a:lnTo>
                    <a:pt x="423" y="593"/>
                  </a:lnTo>
                  <a:lnTo>
                    <a:pt x="423" y="593"/>
                  </a:lnTo>
                  <a:close/>
                  <a:moveTo>
                    <a:pt x="493" y="583"/>
                  </a:moveTo>
                  <a:lnTo>
                    <a:pt x="493" y="583"/>
                  </a:lnTo>
                  <a:lnTo>
                    <a:pt x="485" y="575"/>
                  </a:lnTo>
                  <a:lnTo>
                    <a:pt x="478" y="568"/>
                  </a:lnTo>
                  <a:lnTo>
                    <a:pt x="459" y="557"/>
                  </a:lnTo>
                  <a:lnTo>
                    <a:pt x="459" y="557"/>
                  </a:lnTo>
                  <a:lnTo>
                    <a:pt x="465" y="565"/>
                  </a:lnTo>
                  <a:lnTo>
                    <a:pt x="475" y="572"/>
                  </a:lnTo>
                  <a:lnTo>
                    <a:pt x="493" y="583"/>
                  </a:lnTo>
                  <a:lnTo>
                    <a:pt x="493" y="583"/>
                  </a:lnTo>
                  <a:close/>
                  <a:moveTo>
                    <a:pt x="322" y="561"/>
                  </a:moveTo>
                  <a:lnTo>
                    <a:pt x="322" y="561"/>
                  </a:lnTo>
                  <a:lnTo>
                    <a:pt x="334" y="569"/>
                  </a:lnTo>
                  <a:lnTo>
                    <a:pt x="346" y="577"/>
                  </a:lnTo>
                  <a:lnTo>
                    <a:pt x="346" y="577"/>
                  </a:lnTo>
                  <a:lnTo>
                    <a:pt x="362" y="589"/>
                  </a:lnTo>
                  <a:lnTo>
                    <a:pt x="362" y="589"/>
                  </a:lnTo>
                  <a:lnTo>
                    <a:pt x="369" y="593"/>
                  </a:lnTo>
                  <a:lnTo>
                    <a:pt x="375" y="597"/>
                  </a:lnTo>
                  <a:lnTo>
                    <a:pt x="375" y="597"/>
                  </a:lnTo>
                  <a:lnTo>
                    <a:pt x="369" y="590"/>
                  </a:lnTo>
                  <a:lnTo>
                    <a:pt x="368" y="587"/>
                  </a:lnTo>
                  <a:lnTo>
                    <a:pt x="368" y="584"/>
                  </a:lnTo>
                  <a:lnTo>
                    <a:pt x="368" y="584"/>
                  </a:lnTo>
                  <a:lnTo>
                    <a:pt x="363" y="584"/>
                  </a:lnTo>
                  <a:lnTo>
                    <a:pt x="360" y="581"/>
                  </a:lnTo>
                  <a:lnTo>
                    <a:pt x="357" y="577"/>
                  </a:lnTo>
                  <a:lnTo>
                    <a:pt x="353" y="575"/>
                  </a:lnTo>
                  <a:lnTo>
                    <a:pt x="353" y="575"/>
                  </a:lnTo>
                  <a:lnTo>
                    <a:pt x="354" y="574"/>
                  </a:lnTo>
                  <a:lnTo>
                    <a:pt x="354" y="574"/>
                  </a:lnTo>
                  <a:lnTo>
                    <a:pt x="350" y="572"/>
                  </a:lnTo>
                  <a:lnTo>
                    <a:pt x="345" y="571"/>
                  </a:lnTo>
                  <a:lnTo>
                    <a:pt x="337" y="566"/>
                  </a:lnTo>
                  <a:lnTo>
                    <a:pt x="334" y="563"/>
                  </a:lnTo>
                  <a:lnTo>
                    <a:pt x="331" y="560"/>
                  </a:lnTo>
                  <a:lnTo>
                    <a:pt x="327" y="560"/>
                  </a:lnTo>
                  <a:lnTo>
                    <a:pt x="322" y="561"/>
                  </a:lnTo>
                  <a:lnTo>
                    <a:pt x="322" y="561"/>
                  </a:lnTo>
                  <a:close/>
                  <a:moveTo>
                    <a:pt x="278" y="598"/>
                  </a:moveTo>
                  <a:lnTo>
                    <a:pt x="278" y="598"/>
                  </a:lnTo>
                  <a:lnTo>
                    <a:pt x="255" y="578"/>
                  </a:lnTo>
                  <a:lnTo>
                    <a:pt x="232" y="561"/>
                  </a:lnTo>
                  <a:lnTo>
                    <a:pt x="232" y="561"/>
                  </a:lnTo>
                  <a:lnTo>
                    <a:pt x="241" y="572"/>
                  </a:lnTo>
                  <a:lnTo>
                    <a:pt x="253" y="581"/>
                  </a:lnTo>
                  <a:lnTo>
                    <a:pt x="266" y="590"/>
                  </a:lnTo>
                  <a:lnTo>
                    <a:pt x="278" y="598"/>
                  </a:lnTo>
                  <a:lnTo>
                    <a:pt x="278" y="598"/>
                  </a:lnTo>
                  <a:close/>
                  <a:moveTo>
                    <a:pt x="565" y="598"/>
                  </a:moveTo>
                  <a:lnTo>
                    <a:pt x="565" y="598"/>
                  </a:lnTo>
                  <a:lnTo>
                    <a:pt x="566" y="600"/>
                  </a:lnTo>
                  <a:lnTo>
                    <a:pt x="569" y="601"/>
                  </a:lnTo>
                  <a:lnTo>
                    <a:pt x="571" y="603"/>
                  </a:lnTo>
                  <a:lnTo>
                    <a:pt x="575" y="604"/>
                  </a:lnTo>
                  <a:lnTo>
                    <a:pt x="575" y="604"/>
                  </a:lnTo>
                  <a:lnTo>
                    <a:pt x="565" y="592"/>
                  </a:lnTo>
                  <a:lnTo>
                    <a:pt x="552" y="581"/>
                  </a:lnTo>
                  <a:lnTo>
                    <a:pt x="529" y="563"/>
                  </a:lnTo>
                  <a:lnTo>
                    <a:pt x="529" y="563"/>
                  </a:lnTo>
                  <a:lnTo>
                    <a:pt x="548" y="580"/>
                  </a:lnTo>
                  <a:lnTo>
                    <a:pt x="557" y="589"/>
                  </a:lnTo>
                  <a:lnTo>
                    <a:pt x="565" y="598"/>
                  </a:lnTo>
                  <a:lnTo>
                    <a:pt x="565" y="598"/>
                  </a:lnTo>
                  <a:close/>
                  <a:moveTo>
                    <a:pt x="609" y="578"/>
                  </a:moveTo>
                  <a:lnTo>
                    <a:pt x="609" y="578"/>
                  </a:lnTo>
                  <a:lnTo>
                    <a:pt x="600" y="569"/>
                  </a:lnTo>
                  <a:lnTo>
                    <a:pt x="595" y="565"/>
                  </a:lnTo>
                  <a:lnTo>
                    <a:pt x="592" y="563"/>
                  </a:lnTo>
                  <a:lnTo>
                    <a:pt x="589" y="563"/>
                  </a:lnTo>
                  <a:lnTo>
                    <a:pt x="589" y="563"/>
                  </a:lnTo>
                  <a:lnTo>
                    <a:pt x="600" y="572"/>
                  </a:lnTo>
                  <a:lnTo>
                    <a:pt x="604" y="577"/>
                  </a:lnTo>
                  <a:lnTo>
                    <a:pt x="609" y="578"/>
                  </a:lnTo>
                  <a:lnTo>
                    <a:pt x="609" y="578"/>
                  </a:lnTo>
                  <a:close/>
                  <a:moveTo>
                    <a:pt x="658" y="577"/>
                  </a:moveTo>
                  <a:lnTo>
                    <a:pt x="658" y="577"/>
                  </a:lnTo>
                  <a:lnTo>
                    <a:pt x="664" y="583"/>
                  </a:lnTo>
                  <a:lnTo>
                    <a:pt x="671" y="587"/>
                  </a:lnTo>
                  <a:lnTo>
                    <a:pt x="686" y="595"/>
                  </a:lnTo>
                  <a:lnTo>
                    <a:pt x="686" y="595"/>
                  </a:lnTo>
                  <a:lnTo>
                    <a:pt x="683" y="589"/>
                  </a:lnTo>
                  <a:lnTo>
                    <a:pt x="679" y="586"/>
                  </a:lnTo>
                  <a:lnTo>
                    <a:pt x="674" y="583"/>
                  </a:lnTo>
                  <a:lnTo>
                    <a:pt x="670" y="580"/>
                  </a:lnTo>
                  <a:lnTo>
                    <a:pt x="670" y="580"/>
                  </a:lnTo>
                  <a:lnTo>
                    <a:pt x="661" y="571"/>
                  </a:lnTo>
                  <a:lnTo>
                    <a:pt x="656" y="568"/>
                  </a:lnTo>
                  <a:lnTo>
                    <a:pt x="651" y="566"/>
                  </a:lnTo>
                  <a:lnTo>
                    <a:pt x="651" y="566"/>
                  </a:lnTo>
                  <a:lnTo>
                    <a:pt x="656" y="571"/>
                  </a:lnTo>
                  <a:lnTo>
                    <a:pt x="658" y="574"/>
                  </a:lnTo>
                  <a:lnTo>
                    <a:pt x="658" y="577"/>
                  </a:lnTo>
                  <a:lnTo>
                    <a:pt x="658" y="577"/>
                  </a:lnTo>
                  <a:close/>
                  <a:moveTo>
                    <a:pt x="423" y="615"/>
                  </a:moveTo>
                  <a:lnTo>
                    <a:pt x="423" y="615"/>
                  </a:lnTo>
                  <a:lnTo>
                    <a:pt x="417" y="609"/>
                  </a:lnTo>
                  <a:lnTo>
                    <a:pt x="411" y="601"/>
                  </a:lnTo>
                  <a:lnTo>
                    <a:pt x="404" y="595"/>
                  </a:lnTo>
                  <a:lnTo>
                    <a:pt x="401" y="590"/>
                  </a:lnTo>
                  <a:lnTo>
                    <a:pt x="401" y="586"/>
                  </a:lnTo>
                  <a:lnTo>
                    <a:pt x="401" y="586"/>
                  </a:lnTo>
                  <a:lnTo>
                    <a:pt x="385" y="577"/>
                  </a:lnTo>
                  <a:lnTo>
                    <a:pt x="377" y="571"/>
                  </a:lnTo>
                  <a:lnTo>
                    <a:pt x="368" y="566"/>
                  </a:lnTo>
                  <a:lnTo>
                    <a:pt x="368" y="566"/>
                  </a:lnTo>
                  <a:lnTo>
                    <a:pt x="423" y="615"/>
                  </a:lnTo>
                  <a:lnTo>
                    <a:pt x="423" y="615"/>
                  </a:lnTo>
                  <a:close/>
                  <a:moveTo>
                    <a:pt x="481" y="609"/>
                  </a:moveTo>
                  <a:lnTo>
                    <a:pt x="481" y="609"/>
                  </a:lnTo>
                  <a:lnTo>
                    <a:pt x="494" y="619"/>
                  </a:lnTo>
                  <a:lnTo>
                    <a:pt x="500" y="624"/>
                  </a:lnTo>
                  <a:lnTo>
                    <a:pt x="508" y="627"/>
                  </a:lnTo>
                  <a:lnTo>
                    <a:pt x="508" y="627"/>
                  </a:lnTo>
                  <a:lnTo>
                    <a:pt x="507" y="622"/>
                  </a:lnTo>
                  <a:lnTo>
                    <a:pt x="504" y="619"/>
                  </a:lnTo>
                  <a:lnTo>
                    <a:pt x="500" y="616"/>
                  </a:lnTo>
                  <a:lnTo>
                    <a:pt x="500" y="613"/>
                  </a:lnTo>
                  <a:lnTo>
                    <a:pt x="500" y="613"/>
                  </a:lnTo>
                  <a:lnTo>
                    <a:pt x="496" y="612"/>
                  </a:lnTo>
                  <a:lnTo>
                    <a:pt x="491" y="609"/>
                  </a:lnTo>
                  <a:lnTo>
                    <a:pt x="488" y="604"/>
                  </a:lnTo>
                  <a:lnTo>
                    <a:pt x="487" y="601"/>
                  </a:lnTo>
                  <a:lnTo>
                    <a:pt x="487" y="601"/>
                  </a:lnTo>
                  <a:lnTo>
                    <a:pt x="482" y="598"/>
                  </a:lnTo>
                  <a:lnTo>
                    <a:pt x="478" y="595"/>
                  </a:lnTo>
                  <a:lnTo>
                    <a:pt x="472" y="587"/>
                  </a:lnTo>
                  <a:lnTo>
                    <a:pt x="472" y="587"/>
                  </a:lnTo>
                  <a:lnTo>
                    <a:pt x="468" y="589"/>
                  </a:lnTo>
                  <a:lnTo>
                    <a:pt x="467" y="590"/>
                  </a:lnTo>
                  <a:lnTo>
                    <a:pt x="467" y="590"/>
                  </a:lnTo>
                  <a:lnTo>
                    <a:pt x="458" y="586"/>
                  </a:lnTo>
                  <a:lnTo>
                    <a:pt x="450" y="580"/>
                  </a:lnTo>
                  <a:lnTo>
                    <a:pt x="435" y="568"/>
                  </a:lnTo>
                  <a:lnTo>
                    <a:pt x="435" y="568"/>
                  </a:lnTo>
                  <a:lnTo>
                    <a:pt x="439" y="574"/>
                  </a:lnTo>
                  <a:lnTo>
                    <a:pt x="446" y="580"/>
                  </a:lnTo>
                  <a:lnTo>
                    <a:pt x="456" y="590"/>
                  </a:lnTo>
                  <a:lnTo>
                    <a:pt x="470" y="600"/>
                  </a:lnTo>
                  <a:lnTo>
                    <a:pt x="481" y="609"/>
                  </a:lnTo>
                  <a:lnTo>
                    <a:pt x="481" y="609"/>
                  </a:lnTo>
                  <a:close/>
                  <a:moveTo>
                    <a:pt x="714" y="575"/>
                  </a:moveTo>
                  <a:lnTo>
                    <a:pt x="714" y="575"/>
                  </a:lnTo>
                  <a:lnTo>
                    <a:pt x="712" y="574"/>
                  </a:lnTo>
                  <a:lnTo>
                    <a:pt x="711" y="572"/>
                  </a:lnTo>
                  <a:lnTo>
                    <a:pt x="708" y="571"/>
                  </a:lnTo>
                  <a:lnTo>
                    <a:pt x="708" y="569"/>
                  </a:lnTo>
                  <a:lnTo>
                    <a:pt x="708" y="569"/>
                  </a:lnTo>
                  <a:lnTo>
                    <a:pt x="706" y="569"/>
                  </a:lnTo>
                  <a:lnTo>
                    <a:pt x="705" y="569"/>
                  </a:lnTo>
                  <a:lnTo>
                    <a:pt x="705" y="568"/>
                  </a:lnTo>
                  <a:lnTo>
                    <a:pt x="703" y="569"/>
                  </a:lnTo>
                  <a:lnTo>
                    <a:pt x="703" y="569"/>
                  </a:lnTo>
                  <a:lnTo>
                    <a:pt x="709" y="572"/>
                  </a:lnTo>
                  <a:lnTo>
                    <a:pt x="714" y="575"/>
                  </a:lnTo>
                  <a:lnTo>
                    <a:pt x="714" y="575"/>
                  </a:lnTo>
                  <a:close/>
                  <a:moveTo>
                    <a:pt x="624" y="580"/>
                  </a:moveTo>
                  <a:lnTo>
                    <a:pt x="624" y="580"/>
                  </a:lnTo>
                  <a:lnTo>
                    <a:pt x="619" y="578"/>
                  </a:lnTo>
                  <a:lnTo>
                    <a:pt x="616" y="574"/>
                  </a:lnTo>
                  <a:lnTo>
                    <a:pt x="613" y="571"/>
                  </a:lnTo>
                  <a:lnTo>
                    <a:pt x="609" y="569"/>
                  </a:lnTo>
                  <a:lnTo>
                    <a:pt x="609" y="569"/>
                  </a:lnTo>
                  <a:lnTo>
                    <a:pt x="616" y="577"/>
                  </a:lnTo>
                  <a:lnTo>
                    <a:pt x="621" y="580"/>
                  </a:lnTo>
                  <a:lnTo>
                    <a:pt x="624" y="580"/>
                  </a:lnTo>
                  <a:lnTo>
                    <a:pt x="624" y="580"/>
                  </a:lnTo>
                  <a:close/>
                  <a:moveTo>
                    <a:pt x="683" y="580"/>
                  </a:moveTo>
                  <a:lnTo>
                    <a:pt x="683" y="580"/>
                  </a:lnTo>
                  <a:lnTo>
                    <a:pt x="682" y="577"/>
                  </a:lnTo>
                  <a:lnTo>
                    <a:pt x="679" y="574"/>
                  </a:lnTo>
                  <a:lnTo>
                    <a:pt x="676" y="572"/>
                  </a:lnTo>
                  <a:lnTo>
                    <a:pt x="673" y="572"/>
                  </a:lnTo>
                  <a:lnTo>
                    <a:pt x="673" y="572"/>
                  </a:lnTo>
                  <a:lnTo>
                    <a:pt x="679" y="577"/>
                  </a:lnTo>
                  <a:lnTo>
                    <a:pt x="683" y="580"/>
                  </a:lnTo>
                  <a:lnTo>
                    <a:pt x="683" y="580"/>
                  </a:lnTo>
                  <a:close/>
                  <a:moveTo>
                    <a:pt x="725" y="595"/>
                  </a:moveTo>
                  <a:lnTo>
                    <a:pt x="725" y="595"/>
                  </a:lnTo>
                  <a:lnTo>
                    <a:pt x="720" y="589"/>
                  </a:lnTo>
                  <a:lnTo>
                    <a:pt x="714" y="583"/>
                  </a:lnTo>
                  <a:lnTo>
                    <a:pt x="702" y="574"/>
                  </a:lnTo>
                  <a:lnTo>
                    <a:pt x="702" y="574"/>
                  </a:lnTo>
                  <a:lnTo>
                    <a:pt x="712" y="586"/>
                  </a:lnTo>
                  <a:lnTo>
                    <a:pt x="719" y="590"/>
                  </a:lnTo>
                  <a:lnTo>
                    <a:pt x="725" y="595"/>
                  </a:lnTo>
                  <a:lnTo>
                    <a:pt x="725" y="595"/>
                  </a:lnTo>
                  <a:close/>
                  <a:moveTo>
                    <a:pt x="235" y="581"/>
                  </a:moveTo>
                  <a:lnTo>
                    <a:pt x="235" y="581"/>
                  </a:lnTo>
                  <a:lnTo>
                    <a:pt x="234" y="581"/>
                  </a:lnTo>
                  <a:lnTo>
                    <a:pt x="232" y="580"/>
                  </a:lnTo>
                  <a:lnTo>
                    <a:pt x="231" y="580"/>
                  </a:lnTo>
                  <a:lnTo>
                    <a:pt x="231" y="580"/>
                  </a:lnTo>
                  <a:lnTo>
                    <a:pt x="231" y="581"/>
                  </a:lnTo>
                  <a:lnTo>
                    <a:pt x="232" y="583"/>
                  </a:lnTo>
                  <a:lnTo>
                    <a:pt x="234" y="583"/>
                  </a:lnTo>
                  <a:lnTo>
                    <a:pt x="235" y="581"/>
                  </a:lnTo>
                  <a:lnTo>
                    <a:pt x="235" y="581"/>
                  </a:lnTo>
                  <a:close/>
                  <a:moveTo>
                    <a:pt x="691" y="587"/>
                  </a:moveTo>
                  <a:lnTo>
                    <a:pt x="691" y="587"/>
                  </a:lnTo>
                  <a:lnTo>
                    <a:pt x="699" y="592"/>
                  </a:lnTo>
                  <a:lnTo>
                    <a:pt x="706" y="598"/>
                  </a:lnTo>
                  <a:lnTo>
                    <a:pt x="714" y="604"/>
                  </a:lnTo>
                  <a:lnTo>
                    <a:pt x="722" y="609"/>
                  </a:lnTo>
                  <a:lnTo>
                    <a:pt x="722" y="609"/>
                  </a:lnTo>
                  <a:lnTo>
                    <a:pt x="720" y="604"/>
                  </a:lnTo>
                  <a:lnTo>
                    <a:pt x="717" y="600"/>
                  </a:lnTo>
                  <a:lnTo>
                    <a:pt x="709" y="592"/>
                  </a:lnTo>
                  <a:lnTo>
                    <a:pt x="700" y="586"/>
                  </a:lnTo>
                  <a:lnTo>
                    <a:pt x="691" y="580"/>
                  </a:lnTo>
                  <a:lnTo>
                    <a:pt x="691" y="580"/>
                  </a:lnTo>
                  <a:lnTo>
                    <a:pt x="691" y="584"/>
                  </a:lnTo>
                  <a:lnTo>
                    <a:pt x="693" y="586"/>
                  </a:lnTo>
                  <a:lnTo>
                    <a:pt x="691" y="587"/>
                  </a:lnTo>
                  <a:lnTo>
                    <a:pt x="691" y="587"/>
                  </a:lnTo>
                  <a:close/>
                  <a:moveTo>
                    <a:pt x="644" y="593"/>
                  </a:moveTo>
                  <a:lnTo>
                    <a:pt x="644" y="593"/>
                  </a:lnTo>
                  <a:lnTo>
                    <a:pt x="638" y="586"/>
                  </a:lnTo>
                  <a:lnTo>
                    <a:pt x="635" y="583"/>
                  </a:lnTo>
                  <a:lnTo>
                    <a:pt x="632" y="581"/>
                  </a:lnTo>
                  <a:lnTo>
                    <a:pt x="632" y="581"/>
                  </a:lnTo>
                  <a:lnTo>
                    <a:pt x="638" y="587"/>
                  </a:lnTo>
                  <a:lnTo>
                    <a:pt x="644" y="593"/>
                  </a:lnTo>
                  <a:lnTo>
                    <a:pt x="644" y="593"/>
                  </a:lnTo>
                  <a:close/>
                  <a:moveTo>
                    <a:pt x="746" y="592"/>
                  </a:moveTo>
                  <a:lnTo>
                    <a:pt x="746" y="592"/>
                  </a:lnTo>
                  <a:lnTo>
                    <a:pt x="740" y="590"/>
                  </a:lnTo>
                  <a:lnTo>
                    <a:pt x="738" y="589"/>
                  </a:lnTo>
                  <a:lnTo>
                    <a:pt x="738" y="586"/>
                  </a:lnTo>
                  <a:lnTo>
                    <a:pt x="738" y="586"/>
                  </a:lnTo>
                  <a:lnTo>
                    <a:pt x="735" y="584"/>
                  </a:lnTo>
                  <a:lnTo>
                    <a:pt x="732" y="584"/>
                  </a:lnTo>
                  <a:lnTo>
                    <a:pt x="732" y="584"/>
                  </a:lnTo>
                  <a:lnTo>
                    <a:pt x="735" y="587"/>
                  </a:lnTo>
                  <a:lnTo>
                    <a:pt x="738" y="590"/>
                  </a:lnTo>
                  <a:lnTo>
                    <a:pt x="741" y="593"/>
                  </a:lnTo>
                  <a:lnTo>
                    <a:pt x="746" y="592"/>
                  </a:lnTo>
                  <a:lnTo>
                    <a:pt x="746" y="592"/>
                  </a:lnTo>
                  <a:close/>
                  <a:moveTo>
                    <a:pt x="691" y="621"/>
                  </a:moveTo>
                  <a:lnTo>
                    <a:pt x="691" y="621"/>
                  </a:lnTo>
                  <a:lnTo>
                    <a:pt x="686" y="615"/>
                  </a:lnTo>
                  <a:lnTo>
                    <a:pt x="682" y="610"/>
                  </a:lnTo>
                  <a:lnTo>
                    <a:pt x="671" y="601"/>
                  </a:lnTo>
                  <a:lnTo>
                    <a:pt x="645" y="586"/>
                  </a:lnTo>
                  <a:lnTo>
                    <a:pt x="645" y="586"/>
                  </a:lnTo>
                  <a:lnTo>
                    <a:pt x="654" y="597"/>
                  </a:lnTo>
                  <a:lnTo>
                    <a:pt x="665" y="607"/>
                  </a:lnTo>
                  <a:lnTo>
                    <a:pt x="677" y="616"/>
                  </a:lnTo>
                  <a:lnTo>
                    <a:pt x="683" y="619"/>
                  </a:lnTo>
                  <a:lnTo>
                    <a:pt x="691" y="621"/>
                  </a:lnTo>
                  <a:lnTo>
                    <a:pt x="691" y="621"/>
                  </a:lnTo>
                  <a:close/>
                  <a:moveTo>
                    <a:pt x="488" y="587"/>
                  </a:moveTo>
                  <a:lnTo>
                    <a:pt x="488" y="587"/>
                  </a:lnTo>
                  <a:lnTo>
                    <a:pt x="508" y="607"/>
                  </a:lnTo>
                  <a:lnTo>
                    <a:pt x="526" y="626"/>
                  </a:lnTo>
                  <a:lnTo>
                    <a:pt x="526" y="626"/>
                  </a:lnTo>
                  <a:lnTo>
                    <a:pt x="529" y="626"/>
                  </a:lnTo>
                  <a:lnTo>
                    <a:pt x="531" y="627"/>
                  </a:lnTo>
                  <a:lnTo>
                    <a:pt x="534" y="627"/>
                  </a:lnTo>
                  <a:lnTo>
                    <a:pt x="534" y="627"/>
                  </a:lnTo>
                  <a:lnTo>
                    <a:pt x="525" y="615"/>
                  </a:lnTo>
                  <a:lnTo>
                    <a:pt x="514" y="604"/>
                  </a:lnTo>
                  <a:lnTo>
                    <a:pt x="502" y="595"/>
                  </a:lnTo>
                  <a:lnTo>
                    <a:pt x="488" y="587"/>
                  </a:lnTo>
                  <a:lnTo>
                    <a:pt x="488" y="587"/>
                  </a:lnTo>
                  <a:close/>
                  <a:moveTo>
                    <a:pt x="505" y="587"/>
                  </a:moveTo>
                  <a:lnTo>
                    <a:pt x="505" y="587"/>
                  </a:lnTo>
                  <a:lnTo>
                    <a:pt x="511" y="595"/>
                  </a:lnTo>
                  <a:lnTo>
                    <a:pt x="519" y="601"/>
                  </a:lnTo>
                  <a:lnTo>
                    <a:pt x="536" y="610"/>
                  </a:lnTo>
                  <a:lnTo>
                    <a:pt x="536" y="610"/>
                  </a:lnTo>
                  <a:lnTo>
                    <a:pt x="520" y="597"/>
                  </a:lnTo>
                  <a:lnTo>
                    <a:pt x="513" y="592"/>
                  </a:lnTo>
                  <a:lnTo>
                    <a:pt x="505" y="587"/>
                  </a:lnTo>
                  <a:lnTo>
                    <a:pt x="505" y="587"/>
                  </a:lnTo>
                  <a:close/>
                  <a:moveTo>
                    <a:pt x="667" y="590"/>
                  </a:moveTo>
                  <a:lnTo>
                    <a:pt x="667" y="590"/>
                  </a:lnTo>
                  <a:lnTo>
                    <a:pt x="664" y="589"/>
                  </a:lnTo>
                  <a:lnTo>
                    <a:pt x="662" y="587"/>
                  </a:lnTo>
                  <a:lnTo>
                    <a:pt x="661" y="587"/>
                  </a:lnTo>
                  <a:lnTo>
                    <a:pt x="661" y="587"/>
                  </a:lnTo>
                  <a:lnTo>
                    <a:pt x="664" y="590"/>
                  </a:lnTo>
                  <a:lnTo>
                    <a:pt x="665" y="592"/>
                  </a:lnTo>
                  <a:lnTo>
                    <a:pt x="667" y="590"/>
                  </a:lnTo>
                  <a:lnTo>
                    <a:pt x="667" y="590"/>
                  </a:lnTo>
                  <a:close/>
                  <a:moveTo>
                    <a:pt x="635" y="598"/>
                  </a:moveTo>
                  <a:lnTo>
                    <a:pt x="635" y="598"/>
                  </a:lnTo>
                  <a:lnTo>
                    <a:pt x="630" y="593"/>
                  </a:lnTo>
                  <a:lnTo>
                    <a:pt x="624" y="589"/>
                  </a:lnTo>
                  <a:lnTo>
                    <a:pt x="624" y="589"/>
                  </a:lnTo>
                  <a:lnTo>
                    <a:pt x="629" y="593"/>
                  </a:lnTo>
                  <a:lnTo>
                    <a:pt x="632" y="597"/>
                  </a:lnTo>
                  <a:lnTo>
                    <a:pt x="635" y="598"/>
                  </a:lnTo>
                  <a:lnTo>
                    <a:pt x="635" y="598"/>
                  </a:lnTo>
                  <a:close/>
                  <a:moveTo>
                    <a:pt x="363" y="597"/>
                  </a:moveTo>
                  <a:lnTo>
                    <a:pt x="363" y="597"/>
                  </a:lnTo>
                  <a:lnTo>
                    <a:pt x="360" y="592"/>
                  </a:lnTo>
                  <a:lnTo>
                    <a:pt x="357" y="590"/>
                  </a:lnTo>
                  <a:lnTo>
                    <a:pt x="354" y="589"/>
                  </a:lnTo>
                  <a:lnTo>
                    <a:pt x="354" y="589"/>
                  </a:lnTo>
                  <a:lnTo>
                    <a:pt x="356" y="592"/>
                  </a:lnTo>
                  <a:lnTo>
                    <a:pt x="357" y="593"/>
                  </a:lnTo>
                  <a:lnTo>
                    <a:pt x="363" y="597"/>
                  </a:lnTo>
                  <a:lnTo>
                    <a:pt x="363" y="597"/>
                  </a:lnTo>
                  <a:close/>
                  <a:moveTo>
                    <a:pt x="257" y="598"/>
                  </a:moveTo>
                  <a:lnTo>
                    <a:pt x="257" y="598"/>
                  </a:lnTo>
                  <a:lnTo>
                    <a:pt x="253" y="595"/>
                  </a:lnTo>
                  <a:lnTo>
                    <a:pt x="250" y="592"/>
                  </a:lnTo>
                  <a:lnTo>
                    <a:pt x="250" y="592"/>
                  </a:lnTo>
                  <a:lnTo>
                    <a:pt x="253" y="597"/>
                  </a:lnTo>
                  <a:lnTo>
                    <a:pt x="255" y="598"/>
                  </a:lnTo>
                  <a:lnTo>
                    <a:pt x="257" y="598"/>
                  </a:lnTo>
                  <a:lnTo>
                    <a:pt x="257" y="598"/>
                  </a:lnTo>
                  <a:close/>
                  <a:moveTo>
                    <a:pt x="761" y="601"/>
                  </a:moveTo>
                  <a:lnTo>
                    <a:pt x="761" y="601"/>
                  </a:lnTo>
                  <a:lnTo>
                    <a:pt x="758" y="597"/>
                  </a:lnTo>
                  <a:lnTo>
                    <a:pt x="754" y="592"/>
                  </a:lnTo>
                  <a:lnTo>
                    <a:pt x="754" y="592"/>
                  </a:lnTo>
                  <a:lnTo>
                    <a:pt x="757" y="597"/>
                  </a:lnTo>
                  <a:lnTo>
                    <a:pt x="761" y="601"/>
                  </a:lnTo>
                  <a:lnTo>
                    <a:pt x="761" y="601"/>
                  </a:lnTo>
                  <a:close/>
                  <a:moveTo>
                    <a:pt x="630" y="600"/>
                  </a:moveTo>
                  <a:lnTo>
                    <a:pt x="630" y="600"/>
                  </a:lnTo>
                  <a:lnTo>
                    <a:pt x="627" y="597"/>
                  </a:lnTo>
                  <a:lnTo>
                    <a:pt x="624" y="595"/>
                  </a:lnTo>
                  <a:lnTo>
                    <a:pt x="624" y="595"/>
                  </a:lnTo>
                  <a:lnTo>
                    <a:pt x="627" y="598"/>
                  </a:lnTo>
                  <a:lnTo>
                    <a:pt x="629" y="600"/>
                  </a:lnTo>
                  <a:lnTo>
                    <a:pt x="630" y="600"/>
                  </a:lnTo>
                  <a:lnTo>
                    <a:pt x="630" y="600"/>
                  </a:lnTo>
                  <a:close/>
                  <a:moveTo>
                    <a:pt x="472" y="606"/>
                  </a:moveTo>
                  <a:lnTo>
                    <a:pt x="472" y="606"/>
                  </a:lnTo>
                  <a:lnTo>
                    <a:pt x="467" y="601"/>
                  </a:lnTo>
                  <a:lnTo>
                    <a:pt x="464" y="600"/>
                  </a:lnTo>
                  <a:lnTo>
                    <a:pt x="461" y="598"/>
                  </a:lnTo>
                  <a:lnTo>
                    <a:pt x="461" y="598"/>
                  </a:lnTo>
                  <a:lnTo>
                    <a:pt x="465" y="603"/>
                  </a:lnTo>
                  <a:lnTo>
                    <a:pt x="468" y="606"/>
                  </a:lnTo>
                  <a:lnTo>
                    <a:pt x="472" y="606"/>
                  </a:lnTo>
                  <a:lnTo>
                    <a:pt x="472" y="606"/>
                  </a:lnTo>
                  <a:close/>
                  <a:moveTo>
                    <a:pt x="374" y="603"/>
                  </a:moveTo>
                  <a:lnTo>
                    <a:pt x="374" y="603"/>
                  </a:lnTo>
                  <a:lnTo>
                    <a:pt x="369" y="600"/>
                  </a:lnTo>
                  <a:lnTo>
                    <a:pt x="368" y="598"/>
                  </a:lnTo>
                  <a:lnTo>
                    <a:pt x="366" y="600"/>
                  </a:lnTo>
                  <a:lnTo>
                    <a:pt x="366" y="600"/>
                  </a:lnTo>
                  <a:lnTo>
                    <a:pt x="369" y="601"/>
                  </a:lnTo>
                  <a:lnTo>
                    <a:pt x="374" y="603"/>
                  </a:lnTo>
                  <a:lnTo>
                    <a:pt x="374" y="603"/>
                  </a:lnTo>
                  <a:close/>
                  <a:moveTo>
                    <a:pt x="749" y="610"/>
                  </a:moveTo>
                  <a:lnTo>
                    <a:pt x="749" y="610"/>
                  </a:lnTo>
                  <a:lnTo>
                    <a:pt x="749" y="609"/>
                  </a:lnTo>
                  <a:lnTo>
                    <a:pt x="747" y="607"/>
                  </a:lnTo>
                  <a:lnTo>
                    <a:pt x="746" y="606"/>
                  </a:lnTo>
                  <a:lnTo>
                    <a:pt x="744" y="603"/>
                  </a:lnTo>
                  <a:lnTo>
                    <a:pt x="744" y="603"/>
                  </a:lnTo>
                  <a:lnTo>
                    <a:pt x="743" y="603"/>
                  </a:lnTo>
                  <a:lnTo>
                    <a:pt x="741" y="601"/>
                  </a:lnTo>
                  <a:lnTo>
                    <a:pt x="740" y="600"/>
                  </a:lnTo>
                  <a:lnTo>
                    <a:pt x="738" y="600"/>
                  </a:lnTo>
                  <a:lnTo>
                    <a:pt x="738" y="600"/>
                  </a:lnTo>
                  <a:lnTo>
                    <a:pt x="740" y="603"/>
                  </a:lnTo>
                  <a:lnTo>
                    <a:pt x="741" y="607"/>
                  </a:lnTo>
                  <a:lnTo>
                    <a:pt x="746" y="609"/>
                  </a:lnTo>
                  <a:lnTo>
                    <a:pt x="749" y="610"/>
                  </a:lnTo>
                  <a:lnTo>
                    <a:pt x="749" y="610"/>
                  </a:lnTo>
                  <a:close/>
                  <a:moveTo>
                    <a:pt x="690" y="606"/>
                  </a:moveTo>
                  <a:lnTo>
                    <a:pt x="690" y="606"/>
                  </a:lnTo>
                  <a:lnTo>
                    <a:pt x="685" y="603"/>
                  </a:lnTo>
                  <a:lnTo>
                    <a:pt x="680" y="600"/>
                  </a:lnTo>
                  <a:lnTo>
                    <a:pt x="680" y="600"/>
                  </a:lnTo>
                  <a:lnTo>
                    <a:pt x="682" y="603"/>
                  </a:lnTo>
                  <a:lnTo>
                    <a:pt x="685" y="604"/>
                  </a:lnTo>
                  <a:lnTo>
                    <a:pt x="688" y="606"/>
                  </a:lnTo>
                  <a:lnTo>
                    <a:pt x="690" y="606"/>
                  </a:lnTo>
                  <a:lnTo>
                    <a:pt x="690" y="606"/>
                  </a:lnTo>
                  <a:close/>
                  <a:moveTo>
                    <a:pt x="479" y="626"/>
                  </a:moveTo>
                  <a:lnTo>
                    <a:pt x="479" y="626"/>
                  </a:lnTo>
                  <a:lnTo>
                    <a:pt x="464" y="613"/>
                  </a:lnTo>
                  <a:lnTo>
                    <a:pt x="447" y="601"/>
                  </a:lnTo>
                  <a:lnTo>
                    <a:pt x="447" y="601"/>
                  </a:lnTo>
                  <a:lnTo>
                    <a:pt x="453" y="609"/>
                  </a:lnTo>
                  <a:lnTo>
                    <a:pt x="462" y="615"/>
                  </a:lnTo>
                  <a:lnTo>
                    <a:pt x="470" y="621"/>
                  </a:lnTo>
                  <a:lnTo>
                    <a:pt x="479" y="626"/>
                  </a:lnTo>
                  <a:lnTo>
                    <a:pt x="479" y="626"/>
                  </a:lnTo>
                  <a:close/>
                  <a:moveTo>
                    <a:pt x="719" y="612"/>
                  </a:moveTo>
                  <a:lnTo>
                    <a:pt x="719" y="612"/>
                  </a:lnTo>
                  <a:lnTo>
                    <a:pt x="709" y="606"/>
                  </a:lnTo>
                  <a:lnTo>
                    <a:pt x="706" y="604"/>
                  </a:lnTo>
                  <a:lnTo>
                    <a:pt x="702" y="603"/>
                  </a:lnTo>
                  <a:lnTo>
                    <a:pt x="702" y="603"/>
                  </a:lnTo>
                  <a:lnTo>
                    <a:pt x="706" y="606"/>
                  </a:lnTo>
                  <a:lnTo>
                    <a:pt x="709" y="609"/>
                  </a:lnTo>
                  <a:lnTo>
                    <a:pt x="714" y="612"/>
                  </a:lnTo>
                  <a:lnTo>
                    <a:pt x="715" y="612"/>
                  </a:lnTo>
                  <a:lnTo>
                    <a:pt x="719" y="612"/>
                  </a:lnTo>
                  <a:lnTo>
                    <a:pt x="719" y="612"/>
                  </a:lnTo>
                  <a:close/>
                  <a:moveTo>
                    <a:pt x="427" y="609"/>
                  </a:moveTo>
                  <a:lnTo>
                    <a:pt x="427" y="609"/>
                  </a:lnTo>
                  <a:lnTo>
                    <a:pt x="424" y="607"/>
                  </a:lnTo>
                  <a:lnTo>
                    <a:pt x="423" y="604"/>
                  </a:lnTo>
                  <a:lnTo>
                    <a:pt x="420" y="603"/>
                  </a:lnTo>
                  <a:lnTo>
                    <a:pt x="418" y="603"/>
                  </a:lnTo>
                  <a:lnTo>
                    <a:pt x="418" y="603"/>
                  </a:lnTo>
                  <a:lnTo>
                    <a:pt x="420" y="604"/>
                  </a:lnTo>
                  <a:lnTo>
                    <a:pt x="421" y="607"/>
                  </a:lnTo>
                  <a:lnTo>
                    <a:pt x="424" y="609"/>
                  </a:lnTo>
                  <a:lnTo>
                    <a:pt x="427" y="609"/>
                  </a:lnTo>
                  <a:lnTo>
                    <a:pt x="427" y="609"/>
                  </a:lnTo>
                  <a:close/>
                  <a:moveTo>
                    <a:pt x="696" y="610"/>
                  </a:moveTo>
                  <a:lnTo>
                    <a:pt x="696" y="610"/>
                  </a:lnTo>
                  <a:lnTo>
                    <a:pt x="694" y="610"/>
                  </a:lnTo>
                  <a:lnTo>
                    <a:pt x="693" y="609"/>
                  </a:lnTo>
                  <a:lnTo>
                    <a:pt x="693" y="607"/>
                  </a:lnTo>
                  <a:lnTo>
                    <a:pt x="691" y="609"/>
                  </a:lnTo>
                  <a:lnTo>
                    <a:pt x="691" y="609"/>
                  </a:lnTo>
                  <a:lnTo>
                    <a:pt x="694" y="610"/>
                  </a:lnTo>
                  <a:lnTo>
                    <a:pt x="694" y="610"/>
                  </a:lnTo>
                  <a:lnTo>
                    <a:pt x="696" y="610"/>
                  </a:lnTo>
                  <a:lnTo>
                    <a:pt x="696" y="610"/>
                  </a:lnTo>
                  <a:close/>
                  <a:moveTo>
                    <a:pt x="743" y="622"/>
                  </a:moveTo>
                  <a:lnTo>
                    <a:pt x="743" y="622"/>
                  </a:lnTo>
                  <a:lnTo>
                    <a:pt x="744" y="619"/>
                  </a:lnTo>
                  <a:lnTo>
                    <a:pt x="746" y="616"/>
                  </a:lnTo>
                  <a:lnTo>
                    <a:pt x="746" y="616"/>
                  </a:lnTo>
                  <a:lnTo>
                    <a:pt x="740" y="616"/>
                  </a:lnTo>
                  <a:lnTo>
                    <a:pt x="735" y="613"/>
                  </a:lnTo>
                  <a:lnTo>
                    <a:pt x="732" y="610"/>
                  </a:lnTo>
                  <a:lnTo>
                    <a:pt x="728" y="609"/>
                  </a:lnTo>
                  <a:lnTo>
                    <a:pt x="728" y="609"/>
                  </a:lnTo>
                  <a:lnTo>
                    <a:pt x="729" y="613"/>
                  </a:lnTo>
                  <a:lnTo>
                    <a:pt x="734" y="618"/>
                  </a:lnTo>
                  <a:lnTo>
                    <a:pt x="743" y="622"/>
                  </a:lnTo>
                  <a:lnTo>
                    <a:pt x="743" y="622"/>
                  </a:lnTo>
                  <a:close/>
                  <a:moveTo>
                    <a:pt x="577" y="622"/>
                  </a:moveTo>
                  <a:lnTo>
                    <a:pt x="577" y="622"/>
                  </a:lnTo>
                  <a:lnTo>
                    <a:pt x="577" y="621"/>
                  </a:lnTo>
                  <a:lnTo>
                    <a:pt x="575" y="619"/>
                  </a:lnTo>
                  <a:lnTo>
                    <a:pt x="569" y="615"/>
                  </a:lnTo>
                  <a:lnTo>
                    <a:pt x="569" y="615"/>
                  </a:lnTo>
                  <a:lnTo>
                    <a:pt x="565" y="612"/>
                  </a:lnTo>
                  <a:lnTo>
                    <a:pt x="563" y="610"/>
                  </a:lnTo>
                  <a:lnTo>
                    <a:pt x="560" y="610"/>
                  </a:lnTo>
                  <a:lnTo>
                    <a:pt x="560" y="610"/>
                  </a:lnTo>
                  <a:lnTo>
                    <a:pt x="565" y="613"/>
                  </a:lnTo>
                  <a:lnTo>
                    <a:pt x="568" y="616"/>
                  </a:lnTo>
                  <a:lnTo>
                    <a:pt x="572" y="619"/>
                  </a:lnTo>
                  <a:lnTo>
                    <a:pt x="577" y="622"/>
                  </a:lnTo>
                  <a:lnTo>
                    <a:pt x="577" y="622"/>
                  </a:lnTo>
                  <a:close/>
                  <a:moveTo>
                    <a:pt x="578" y="610"/>
                  </a:moveTo>
                  <a:lnTo>
                    <a:pt x="578" y="610"/>
                  </a:lnTo>
                  <a:lnTo>
                    <a:pt x="578" y="612"/>
                  </a:lnTo>
                  <a:lnTo>
                    <a:pt x="581" y="615"/>
                  </a:lnTo>
                  <a:lnTo>
                    <a:pt x="584" y="615"/>
                  </a:lnTo>
                  <a:lnTo>
                    <a:pt x="587" y="613"/>
                  </a:lnTo>
                  <a:lnTo>
                    <a:pt x="587" y="613"/>
                  </a:lnTo>
                  <a:lnTo>
                    <a:pt x="584" y="613"/>
                  </a:lnTo>
                  <a:lnTo>
                    <a:pt x="583" y="612"/>
                  </a:lnTo>
                  <a:lnTo>
                    <a:pt x="581" y="610"/>
                  </a:lnTo>
                  <a:lnTo>
                    <a:pt x="580" y="609"/>
                  </a:lnTo>
                  <a:lnTo>
                    <a:pt x="580" y="609"/>
                  </a:lnTo>
                  <a:lnTo>
                    <a:pt x="578" y="610"/>
                  </a:lnTo>
                  <a:lnTo>
                    <a:pt x="578" y="610"/>
                  </a:lnTo>
                  <a:close/>
                  <a:moveTo>
                    <a:pt x="539" y="626"/>
                  </a:moveTo>
                  <a:lnTo>
                    <a:pt x="539" y="626"/>
                  </a:lnTo>
                  <a:lnTo>
                    <a:pt x="542" y="626"/>
                  </a:lnTo>
                  <a:lnTo>
                    <a:pt x="545" y="626"/>
                  </a:lnTo>
                  <a:lnTo>
                    <a:pt x="545" y="626"/>
                  </a:lnTo>
                  <a:lnTo>
                    <a:pt x="543" y="624"/>
                  </a:lnTo>
                  <a:lnTo>
                    <a:pt x="540" y="622"/>
                  </a:lnTo>
                  <a:lnTo>
                    <a:pt x="539" y="621"/>
                  </a:lnTo>
                  <a:lnTo>
                    <a:pt x="539" y="618"/>
                  </a:lnTo>
                  <a:lnTo>
                    <a:pt x="539" y="618"/>
                  </a:lnTo>
                  <a:lnTo>
                    <a:pt x="532" y="615"/>
                  </a:lnTo>
                  <a:lnTo>
                    <a:pt x="529" y="613"/>
                  </a:lnTo>
                  <a:lnTo>
                    <a:pt x="526" y="612"/>
                  </a:lnTo>
                  <a:lnTo>
                    <a:pt x="526" y="612"/>
                  </a:lnTo>
                  <a:lnTo>
                    <a:pt x="532" y="618"/>
                  </a:lnTo>
                  <a:lnTo>
                    <a:pt x="539" y="626"/>
                  </a:lnTo>
                  <a:lnTo>
                    <a:pt x="539" y="626"/>
                  </a:lnTo>
                  <a:close/>
                  <a:moveTo>
                    <a:pt x="671" y="630"/>
                  </a:moveTo>
                  <a:lnTo>
                    <a:pt x="671" y="630"/>
                  </a:lnTo>
                  <a:lnTo>
                    <a:pt x="668" y="626"/>
                  </a:lnTo>
                  <a:lnTo>
                    <a:pt x="661" y="619"/>
                  </a:lnTo>
                  <a:lnTo>
                    <a:pt x="645" y="612"/>
                  </a:lnTo>
                  <a:lnTo>
                    <a:pt x="645" y="612"/>
                  </a:lnTo>
                  <a:lnTo>
                    <a:pt x="651" y="618"/>
                  </a:lnTo>
                  <a:lnTo>
                    <a:pt x="658" y="622"/>
                  </a:lnTo>
                  <a:lnTo>
                    <a:pt x="664" y="627"/>
                  </a:lnTo>
                  <a:lnTo>
                    <a:pt x="671" y="630"/>
                  </a:lnTo>
                  <a:lnTo>
                    <a:pt x="671" y="630"/>
                  </a:lnTo>
                  <a:close/>
                  <a:moveTo>
                    <a:pt x="493" y="630"/>
                  </a:moveTo>
                  <a:lnTo>
                    <a:pt x="493" y="630"/>
                  </a:lnTo>
                  <a:lnTo>
                    <a:pt x="505" y="641"/>
                  </a:lnTo>
                  <a:lnTo>
                    <a:pt x="511" y="645"/>
                  </a:lnTo>
                  <a:lnTo>
                    <a:pt x="517" y="648"/>
                  </a:lnTo>
                  <a:lnTo>
                    <a:pt x="517" y="648"/>
                  </a:lnTo>
                  <a:lnTo>
                    <a:pt x="508" y="639"/>
                  </a:lnTo>
                  <a:lnTo>
                    <a:pt x="497" y="630"/>
                  </a:lnTo>
                  <a:lnTo>
                    <a:pt x="485" y="621"/>
                  </a:lnTo>
                  <a:lnTo>
                    <a:pt x="475" y="612"/>
                  </a:lnTo>
                  <a:lnTo>
                    <a:pt x="475" y="612"/>
                  </a:lnTo>
                  <a:lnTo>
                    <a:pt x="478" y="618"/>
                  </a:lnTo>
                  <a:lnTo>
                    <a:pt x="482" y="622"/>
                  </a:lnTo>
                  <a:lnTo>
                    <a:pt x="493" y="630"/>
                  </a:lnTo>
                  <a:lnTo>
                    <a:pt x="493" y="630"/>
                  </a:lnTo>
                  <a:close/>
                  <a:moveTo>
                    <a:pt x="366" y="635"/>
                  </a:moveTo>
                  <a:lnTo>
                    <a:pt x="366" y="635"/>
                  </a:lnTo>
                  <a:lnTo>
                    <a:pt x="375" y="639"/>
                  </a:lnTo>
                  <a:lnTo>
                    <a:pt x="388" y="642"/>
                  </a:lnTo>
                  <a:lnTo>
                    <a:pt x="388" y="642"/>
                  </a:lnTo>
                  <a:lnTo>
                    <a:pt x="382" y="635"/>
                  </a:lnTo>
                  <a:lnTo>
                    <a:pt x="375" y="627"/>
                  </a:lnTo>
                  <a:lnTo>
                    <a:pt x="362" y="613"/>
                  </a:lnTo>
                  <a:lnTo>
                    <a:pt x="362" y="613"/>
                  </a:lnTo>
                  <a:lnTo>
                    <a:pt x="362" y="613"/>
                  </a:lnTo>
                  <a:lnTo>
                    <a:pt x="360" y="613"/>
                  </a:lnTo>
                  <a:lnTo>
                    <a:pt x="360" y="613"/>
                  </a:lnTo>
                  <a:lnTo>
                    <a:pt x="363" y="618"/>
                  </a:lnTo>
                  <a:lnTo>
                    <a:pt x="366" y="622"/>
                  </a:lnTo>
                  <a:lnTo>
                    <a:pt x="368" y="629"/>
                  </a:lnTo>
                  <a:lnTo>
                    <a:pt x="366" y="635"/>
                  </a:lnTo>
                  <a:lnTo>
                    <a:pt x="366" y="635"/>
                  </a:lnTo>
                  <a:close/>
                  <a:moveTo>
                    <a:pt x="490" y="658"/>
                  </a:moveTo>
                  <a:lnTo>
                    <a:pt x="490" y="658"/>
                  </a:lnTo>
                  <a:lnTo>
                    <a:pt x="479" y="644"/>
                  </a:lnTo>
                  <a:lnTo>
                    <a:pt x="467" y="632"/>
                  </a:lnTo>
                  <a:lnTo>
                    <a:pt x="453" y="621"/>
                  </a:lnTo>
                  <a:lnTo>
                    <a:pt x="446" y="616"/>
                  </a:lnTo>
                  <a:lnTo>
                    <a:pt x="438" y="613"/>
                  </a:lnTo>
                  <a:lnTo>
                    <a:pt x="438" y="613"/>
                  </a:lnTo>
                  <a:lnTo>
                    <a:pt x="450" y="626"/>
                  </a:lnTo>
                  <a:lnTo>
                    <a:pt x="462" y="638"/>
                  </a:lnTo>
                  <a:lnTo>
                    <a:pt x="490" y="658"/>
                  </a:lnTo>
                  <a:lnTo>
                    <a:pt x="490" y="658"/>
                  </a:lnTo>
                  <a:close/>
                  <a:moveTo>
                    <a:pt x="622" y="616"/>
                  </a:moveTo>
                  <a:lnTo>
                    <a:pt x="622" y="616"/>
                  </a:lnTo>
                  <a:lnTo>
                    <a:pt x="629" y="622"/>
                  </a:lnTo>
                  <a:lnTo>
                    <a:pt x="635" y="630"/>
                  </a:lnTo>
                  <a:lnTo>
                    <a:pt x="642" y="635"/>
                  </a:lnTo>
                  <a:lnTo>
                    <a:pt x="647" y="638"/>
                  </a:lnTo>
                  <a:lnTo>
                    <a:pt x="650" y="639"/>
                  </a:lnTo>
                  <a:lnTo>
                    <a:pt x="650" y="639"/>
                  </a:lnTo>
                  <a:lnTo>
                    <a:pt x="647" y="633"/>
                  </a:lnTo>
                  <a:lnTo>
                    <a:pt x="641" y="629"/>
                  </a:lnTo>
                  <a:lnTo>
                    <a:pt x="635" y="624"/>
                  </a:lnTo>
                  <a:lnTo>
                    <a:pt x="630" y="618"/>
                  </a:lnTo>
                  <a:lnTo>
                    <a:pt x="630" y="618"/>
                  </a:lnTo>
                  <a:lnTo>
                    <a:pt x="633" y="616"/>
                  </a:lnTo>
                  <a:lnTo>
                    <a:pt x="633" y="616"/>
                  </a:lnTo>
                  <a:lnTo>
                    <a:pt x="635" y="618"/>
                  </a:lnTo>
                  <a:lnTo>
                    <a:pt x="636" y="618"/>
                  </a:lnTo>
                  <a:lnTo>
                    <a:pt x="638" y="618"/>
                  </a:lnTo>
                  <a:lnTo>
                    <a:pt x="638" y="618"/>
                  </a:lnTo>
                  <a:lnTo>
                    <a:pt x="636" y="616"/>
                  </a:lnTo>
                  <a:lnTo>
                    <a:pt x="635" y="615"/>
                  </a:lnTo>
                  <a:lnTo>
                    <a:pt x="632" y="613"/>
                  </a:lnTo>
                  <a:lnTo>
                    <a:pt x="632" y="613"/>
                  </a:lnTo>
                  <a:lnTo>
                    <a:pt x="630" y="616"/>
                  </a:lnTo>
                  <a:lnTo>
                    <a:pt x="629" y="616"/>
                  </a:lnTo>
                  <a:lnTo>
                    <a:pt x="625" y="616"/>
                  </a:lnTo>
                  <a:lnTo>
                    <a:pt x="622" y="616"/>
                  </a:lnTo>
                  <a:lnTo>
                    <a:pt x="622" y="616"/>
                  </a:lnTo>
                  <a:close/>
                  <a:moveTo>
                    <a:pt x="319" y="661"/>
                  </a:moveTo>
                  <a:lnTo>
                    <a:pt x="319" y="661"/>
                  </a:lnTo>
                  <a:lnTo>
                    <a:pt x="318" y="654"/>
                  </a:lnTo>
                  <a:lnTo>
                    <a:pt x="313" y="650"/>
                  </a:lnTo>
                  <a:lnTo>
                    <a:pt x="308" y="647"/>
                  </a:lnTo>
                  <a:lnTo>
                    <a:pt x="304" y="642"/>
                  </a:lnTo>
                  <a:lnTo>
                    <a:pt x="304" y="642"/>
                  </a:lnTo>
                  <a:lnTo>
                    <a:pt x="302" y="642"/>
                  </a:lnTo>
                  <a:lnTo>
                    <a:pt x="299" y="644"/>
                  </a:lnTo>
                  <a:lnTo>
                    <a:pt x="299" y="644"/>
                  </a:lnTo>
                  <a:lnTo>
                    <a:pt x="293" y="636"/>
                  </a:lnTo>
                  <a:lnTo>
                    <a:pt x="285" y="629"/>
                  </a:lnTo>
                  <a:lnTo>
                    <a:pt x="278" y="622"/>
                  </a:lnTo>
                  <a:lnTo>
                    <a:pt x="270" y="616"/>
                  </a:lnTo>
                  <a:lnTo>
                    <a:pt x="270" y="616"/>
                  </a:lnTo>
                  <a:lnTo>
                    <a:pt x="295" y="639"/>
                  </a:lnTo>
                  <a:lnTo>
                    <a:pt x="319" y="661"/>
                  </a:lnTo>
                  <a:lnTo>
                    <a:pt x="319" y="661"/>
                  </a:lnTo>
                  <a:close/>
                  <a:moveTo>
                    <a:pt x="330" y="624"/>
                  </a:moveTo>
                  <a:lnTo>
                    <a:pt x="330" y="624"/>
                  </a:lnTo>
                  <a:lnTo>
                    <a:pt x="328" y="622"/>
                  </a:lnTo>
                  <a:lnTo>
                    <a:pt x="325" y="619"/>
                  </a:lnTo>
                  <a:lnTo>
                    <a:pt x="324" y="618"/>
                  </a:lnTo>
                  <a:lnTo>
                    <a:pt x="321" y="618"/>
                  </a:lnTo>
                  <a:lnTo>
                    <a:pt x="321" y="618"/>
                  </a:lnTo>
                  <a:lnTo>
                    <a:pt x="324" y="619"/>
                  </a:lnTo>
                  <a:lnTo>
                    <a:pt x="325" y="622"/>
                  </a:lnTo>
                  <a:lnTo>
                    <a:pt x="328" y="624"/>
                  </a:lnTo>
                  <a:lnTo>
                    <a:pt x="330" y="624"/>
                  </a:lnTo>
                  <a:lnTo>
                    <a:pt x="330" y="624"/>
                  </a:lnTo>
                  <a:close/>
                  <a:moveTo>
                    <a:pt x="723" y="638"/>
                  </a:moveTo>
                  <a:lnTo>
                    <a:pt x="723" y="638"/>
                  </a:lnTo>
                  <a:lnTo>
                    <a:pt x="717" y="632"/>
                  </a:lnTo>
                  <a:lnTo>
                    <a:pt x="709" y="626"/>
                  </a:lnTo>
                  <a:lnTo>
                    <a:pt x="694" y="616"/>
                  </a:lnTo>
                  <a:lnTo>
                    <a:pt x="694" y="616"/>
                  </a:lnTo>
                  <a:lnTo>
                    <a:pt x="696" y="621"/>
                  </a:lnTo>
                  <a:lnTo>
                    <a:pt x="699" y="626"/>
                  </a:lnTo>
                  <a:lnTo>
                    <a:pt x="706" y="630"/>
                  </a:lnTo>
                  <a:lnTo>
                    <a:pt x="715" y="635"/>
                  </a:lnTo>
                  <a:lnTo>
                    <a:pt x="723" y="638"/>
                  </a:lnTo>
                  <a:lnTo>
                    <a:pt x="723" y="638"/>
                  </a:lnTo>
                  <a:close/>
                  <a:moveTo>
                    <a:pt x="449" y="633"/>
                  </a:moveTo>
                  <a:lnTo>
                    <a:pt x="449" y="633"/>
                  </a:lnTo>
                  <a:lnTo>
                    <a:pt x="446" y="629"/>
                  </a:lnTo>
                  <a:lnTo>
                    <a:pt x="441" y="624"/>
                  </a:lnTo>
                  <a:lnTo>
                    <a:pt x="436" y="621"/>
                  </a:lnTo>
                  <a:lnTo>
                    <a:pt x="430" y="618"/>
                  </a:lnTo>
                  <a:lnTo>
                    <a:pt x="430" y="618"/>
                  </a:lnTo>
                  <a:lnTo>
                    <a:pt x="433" y="622"/>
                  </a:lnTo>
                  <a:lnTo>
                    <a:pt x="438" y="627"/>
                  </a:lnTo>
                  <a:lnTo>
                    <a:pt x="449" y="633"/>
                  </a:lnTo>
                  <a:lnTo>
                    <a:pt x="449" y="633"/>
                  </a:lnTo>
                  <a:close/>
                  <a:moveTo>
                    <a:pt x="741" y="629"/>
                  </a:moveTo>
                  <a:lnTo>
                    <a:pt x="741" y="629"/>
                  </a:lnTo>
                  <a:lnTo>
                    <a:pt x="737" y="626"/>
                  </a:lnTo>
                  <a:lnTo>
                    <a:pt x="732" y="622"/>
                  </a:lnTo>
                  <a:lnTo>
                    <a:pt x="729" y="619"/>
                  </a:lnTo>
                  <a:lnTo>
                    <a:pt x="725" y="618"/>
                  </a:lnTo>
                  <a:lnTo>
                    <a:pt x="725" y="618"/>
                  </a:lnTo>
                  <a:lnTo>
                    <a:pt x="728" y="621"/>
                  </a:lnTo>
                  <a:lnTo>
                    <a:pt x="732" y="626"/>
                  </a:lnTo>
                  <a:lnTo>
                    <a:pt x="737" y="627"/>
                  </a:lnTo>
                  <a:lnTo>
                    <a:pt x="741" y="629"/>
                  </a:lnTo>
                  <a:lnTo>
                    <a:pt x="741" y="629"/>
                  </a:lnTo>
                  <a:close/>
                  <a:moveTo>
                    <a:pt x="293" y="656"/>
                  </a:moveTo>
                  <a:lnTo>
                    <a:pt x="293" y="656"/>
                  </a:lnTo>
                  <a:lnTo>
                    <a:pt x="284" y="647"/>
                  </a:lnTo>
                  <a:lnTo>
                    <a:pt x="275" y="638"/>
                  </a:lnTo>
                  <a:lnTo>
                    <a:pt x="253" y="621"/>
                  </a:lnTo>
                  <a:lnTo>
                    <a:pt x="253" y="621"/>
                  </a:lnTo>
                  <a:lnTo>
                    <a:pt x="272" y="641"/>
                  </a:lnTo>
                  <a:lnTo>
                    <a:pt x="282" y="648"/>
                  </a:lnTo>
                  <a:lnTo>
                    <a:pt x="293" y="656"/>
                  </a:lnTo>
                  <a:lnTo>
                    <a:pt x="293" y="656"/>
                  </a:lnTo>
                  <a:close/>
                  <a:moveTo>
                    <a:pt x="342" y="651"/>
                  </a:moveTo>
                  <a:lnTo>
                    <a:pt x="342" y="651"/>
                  </a:lnTo>
                  <a:lnTo>
                    <a:pt x="333" y="644"/>
                  </a:lnTo>
                  <a:lnTo>
                    <a:pt x="325" y="636"/>
                  </a:lnTo>
                  <a:lnTo>
                    <a:pt x="316" y="630"/>
                  </a:lnTo>
                  <a:lnTo>
                    <a:pt x="307" y="624"/>
                  </a:lnTo>
                  <a:lnTo>
                    <a:pt x="307" y="624"/>
                  </a:lnTo>
                  <a:lnTo>
                    <a:pt x="324" y="639"/>
                  </a:lnTo>
                  <a:lnTo>
                    <a:pt x="333" y="645"/>
                  </a:lnTo>
                  <a:lnTo>
                    <a:pt x="342" y="651"/>
                  </a:lnTo>
                  <a:lnTo>
                    <a:pt x="342" y="651"/>
                  </a:lnTo>
                  <a:close/>
                  <a:moveTo>
                    <a:pt x="737" y="638"/>
                  </a:moveTo>
                  <a:lnTo>
                    <a:pt x="737" y="638"/>
                  </a:lnTo>
                  <a:lnTo>
                    <a:pt x="737" y="636"/>
                  </a:lnTo>
                  <a:lnTo>
                    <a:pt x="737" y="635"/>
                  </a:lnTo>
                  <a:lnTo>
                    <a:pt x="735" y="633"/>
                  </a:lnTo>
                  <a:lnTo>
                    <a:pt x="732" y="630"/>
                  </a:lnTo>
                  <a:lnTo>
                    <a:pt x="731" y="630"/>
                  </a:lnTo>
                  <a:lnTo>
                    <a:pt x="731" y="629"/>
                  </a:lnTo>
                  <a:lnTo>
                    <a:pt x="731" y="629"/>
                  </a:lnTo>
                  <a:lnTo>
                    <a:pt x="728" y="627"/>
                  </a:lnTo>
                  <a:lnTo>
                    <a:pt x="726" y="627"/>
                  </a:lnTo>
                  <a:lnTo>
                    <a:pt x="725" y="626"/>
                  </a:lnTo>
                  <a:lnTo>
                    <a:pt x="722" y="624"/>
                  </a:lnTo>
                  <a:lnTo>
                    <a:pt x="722" y="624"/>
                  </a:lnTo>
                  <a:lnTo>
                    <a:pt x="725" y="629"/>
                  </a:lnTo>
                  <a:lnTo>
                    <a:pt x="728" y="632"/>
                  </a:lnTo>
                  <a:lnTo>
                    <a:pt x="737" y="638"/>
                  </a:lnTo>
                  <a:lnTo>
                    <a:pt x="737" y="638"/>
                  </a:lnTo>
                  <a:close/>
                  <a:moveTo>
                    <a:pt x="398" y="639"/>
                  </a:moveTo>
                  <a:lnTo>
                    <a:pt x="398" y="639"/>
                  </a:lnTo>
                  <a:lnTo>
                    <a:pt x="394" y="636"/>
                  </a:lnTo>
                  <a:lnTo>
                    <a:pt x="389" y="633"/>
                  </a:lnTo>
                  <a:lnTo>
                    <a:pt x="386" y="629"/>
                  </a:lnTo>
                  <a:lnTo>
                    <a:pt x="382" y="627"/>
                  </a:lnTo>
                  <a:lnTo>
                    <a:pt x="382" y="627"/>
                  </a:lnTo>
                  <a:lnTo>
                    <a:pt x="386" y="630"/>
                  </a:lnTo>
                  <a:lnTo>
                    <a:pt x="389" y="635"/>
                  </a:lnTo>
                  <a:lnTo>
                    <a:pt x="394" y="638"/>
                  </a:lnTo>
                  <a:lnTo>
                    <a:pt x="398" y="639"/>
                  </a:lnTo>
                  <a:lnTo>
                    <a:pt x="398" y="639"/>
                  </a:lnTo>
                  <a:close/>
                  <a:moveTo>
                    <a:pt x="696" y="632"/>
                  </a:moveTo>
                  <a:lnTo>
                    <a:pt x="696" y="632"/>
                  </a:lnTo>
                  <a:lnTo>
                    <a:pt x="694" y="630"/>
                  </a:lnTo>
                  <a:lnTo>
                    <a:pt x="693" y="629"/>
                  </a:lnTo>
                  <a:lnTo>
                    <a:pt x="686" y="626"/>
                  </a:lnTo>
                  <a:lnTo>
                    <a:pt x="686" y="626"/>
                  </a:lnTo>
                  <a:lnTo>
                    <a:pt x="690" y="630"/>
                  </a:lnTo>
                  <a:lnTo>
                    <a:pt x="693" y="632"/>
                  </a:lnTo>
                  <a:lnTo>
                    <a:pt x="696" y="632"/>
                  </a:lnTo>
                  <a:lnTo>
                    <a:pt x="696" y="632"/>
                  </a:lnTo>
                  <a:close/>
                  <a:moveTo>
                    <a:pt x="757" y="635"/>
                  </a:moveTo>
                  <a:lnTo>
                    <a:pt x="757" y="635"/>
                  </a:lnTo>
                  <a:lnTo>
                    <a:pt x="758" y="630"/>
                  </a:lnTo>
                  <a:lnTo>
                    <a:pt x="758" y="627"/>
                  </a:lnTo>
                  <a:lnTo>
                    <a:pt x="757" y="626"/>
                  </a:lnTo>
                  <a:lnTo>
                    <a:pt x="757" y="626"/>
                  </a:lnTo>
                  <a:lnTo>
                    <a:pt x="757" y="629"/>
                  </a:lnTo>
                  <a:lnTo>
                    <a:pt x="757" y="630"/>
                  </a:lnTo>
                  <a:lnTo>
                    <a:pt x="755" y="633"/>
                  </a:lnTo>
                  <a:lnTo>
                    <a:pt x="757" y="635"/>
                  </a:lnTo>
                  <a:lnTo>
                    <a:pt x="757" y="635"/>
                  </a:lnTo>
                  <a:close/>
                  <a:moveTo>
                    <a:pt x="310" y="641"/>
                  </a:moveTo>
                  <a:lnTo>
                    <a:pt x="310" y="641"/>
                  </a:lnTo>
                  <a:lnTo>
                    <a:pt x="308" y="636"/>
                  </a:lnTo>
                  <a:lnTo>
                    <a:pt x="304" y="633"/>
                  </a:lnTo>
                  <a:lnTo>
                    <a:pt x="299" y="630"/>
                  </a:lnTo>
                  <a:lnTo>
                    <a:pt x="296" y="629"/>
                  </a:lnTo>
                  <a:lnTo>
                    <a:pt x="296" y="629"/>
                  </a:lnTo>
                  <a:lnTo>
                    <a:pt x="302" y="635"/>
                  </a:lnTo>
                  <a:lnTo>
                    <a:pt x="310" y="641"/>
                  </a:lnTo>
                  <a:lnTo>
                    <a:pt x="310" y="641"/>
                  </a:lnTo>
                  <a:close/>
                  <a:moveTo>
                    <a:pt x="487" y="630"/>
                  </a:moveTo>
                  <a:lnTo>
                    <a:pt x="487" y="630"/>
                  </a:lnTo>
                  <a:lnTo>
                    <a:pt x="484" y="629"/>
                  </a:lnTo>
                  <a:lnTo>
                    <a:pt x="482" y="629"/>
                  </a:lnTo>
                  <a:lnTo>
                    <a:pt x="482" y="629"/>
                  </a:lnTo>
                  <a:lnTo>
                    <a:pt x="482" y="629"/>
                  </a:lnTo>
                  <a:lnTo>
                    <a:pt x="484" y="632"/>
                  </a:lnTo>
                  <a:lnTo>
                    <a:pt x="485" y="632"/>
                  </a:lnTo>
                  <a:lnTo>
                    <a:pt x="487" y="630"/>
                  </a:lnTo>
                  <a:lnTo>
                    <a:pt x="487" y="630"/>
                  </a:lnTo>
                  <a:close/>
                  <a:moveTo>
                    <a:pt x="528" y="647"/>
                  </a:moveTo>
                  <a:lnTo>
                    <a:pt x="528" y="647"/>
                  </a:lnTo>
                  <a:lnTo>
                    <a:pt x="523" y="641"/>
                  </a:lnTo>
                  <a:lnTo>
                    <a:pt x="517" y="636"/>
                  </a:lnTo>
                  <a:lnTo>
                    <a:pt x="511" y="632"/>
                  </a:lnTo>
                  <a:lnTo>
                    <a:pt x="504" y="630"/>
                  </a:lnTo>
                  <a:lnTo>
                    <a:pt x="504" y="630"/>
                  </a:lnTo>
                  <a:lnTo>
                    <a:pt x="508" y="635"/>
                  </a:lnTo>
                  <a:lnTo>
                    <a:pt x="514" y="641"/>
                  </a:lnTo>
                  <a:lnTo>
                    <a:pt x="519" y="645"/>
                  </a:lnTo>
                  <a:lnTo>
                    <a:pt x="523" y="647"/>
                  </a:lnTo>
                  <a:lnTo>
                    <a:pt x="528" y="647"/>
                  </a:lnTo>
                  <a:lnTo>
                    <a:pt x="528" y="647"/>
                  </a:lnTo>
                  <a:close/>
                  <a:moveTo>
                    <a:pt x="769" y="644"/>
                  </a:moveTo>
                  <a:lnTo>
                    <a:pt x="769" y="644"/>
                  </a:lnTo>
                  <a:lnTo>
                    <a:pt x="770" y="638"/>
                  </a:lnTo>
                  <a:lnTo>
                    <a:pt x="770" y="636"/>
                  </a:lnTo>
                  <a:lnTo>
                    <a:pt x="770" y="633"/>
                  </a:lnTo>
                  <a:lnTo>
                    <a:pt x="770" y="633"/>
                  </a:lnTo>
                  <a:lnTo>
                    <a:pt x="769" y="633"/>
                  </a:lnTo>
                  <a:lnTo>
                    <a:pt x="769" y="633"/>
                  </a:lnTo>
                  <a:lnTo>
                    <a:pt x="766" y="639"/>
                  </a:lnTo>
                  <a:lnTo>
                    <a:pt x="766" y="642"/>
                  </a:lnTo>
                  <a:lnTo>
                    <a:pt x="769" y="644"/>
                  </a:lnTo>
                  <a:lnTo>
                    <a:pt x="769" y="644"/>
                  </a:lnTo>
                  <a:close/>
                  <a:moveTo>
                    <a:pt x="699" y="639"/>
                  </a:moveTo>
                  <a:lnTo>
                    <a:pt x="699" y="639"/>
                  </a:lnTo>
                  <a:lnTo>
                    <a:pt x="709" y="645"/>
                  </a:lnTo>
                  <a:lnTo>
                    <a:pt x="720" y="650"/>
                  </a:lnTo>
                  <a:lnTo>
                    <a:pt x="720" y="650"/>
                  </a:lnTo>
                  <a:lnTo>
                    <a:pt x="722" y="650"/>
                  </a:lnTo>
                  <a:lnTo>
                    <a:pt x="722" y="650"/>
                  </a:lnTo>
                  <a:lnTo>
                    <a:pt x="723" y="648"/>
                  </a:lnTo>
                  <a:lnTo>
                    <a:pt x="725" y="648"/>
                  </a:lnTo>
                  <a:lnTo>
                    <a:pt x="725" y="648"/>
                  </a:lnTo>
                  <a:lnTo>
                    <a:pt x="728" y="650"/>
                  </a:lnTo>
                  <a:lnTo>
                    <a:pt x="728" y="651"/>
                  </a:lnTo>
                  <a:lnTo>
                    <a:pt x="729" y="656"/>
                  </a:lnTo>
                  <a:lnTo>
                    <a:pt x="729" y="656"/>
                  </a:lnTo>
                  <a:lnTo>
                    <a:pt x="732" y="653"/>
                  </a:lnTo>
                  <a:lnTo>
                    <a:pt x="732" y="648"/>
                  </a:lnTo>
                  <a:lnTo>
                    <a:pt x="732" y="648"/>
                  </a:lnTo>
                  <a:lnTo>
                    <a:pt x="702" y="633"/>
                  </a:lnTo>
                  <a:lnTo>
                    <a:pt x="702" y="633"/>
                  </a:lnTo>
                  <a:lnTo>
                    <a:pt x="702" y="636"/>
                  </a:lnTo>
                  <a:lnTo>
                    <a:pt x="702" y="636"/>
                  </a:lnTo>
                  <a:lnTo>
                    <a:pt x="700" y="638"/>
                  </a:lnTo>
                  <a:lnTo>
                    <a:pt x="699" y="639"/>
                  </a:lnTo>
                  <a:lnTo>
                    <a:pt x="699" y="639"/>
                  </a:lnTo>
                  <a:close/>
                  <a:moveTo>
                    <a:pt x="360" y="639"/>
                  </a:moveTo>
                  <a:lnTo>
                    <a:pt x="360" y="639"/>
                  </a:lnTo>
                  <a:lnTo>
                    <a:pt x="360" y="644"/>
                  </a:lnTo>
                  <a:lnTo>
                    <a:pt x="363" y="648"/>
                  </a:lnTo>
                  <a:lnTo>
                    <a:pt x="371" y="654"/>
                  </a:lnTo>
                  <a:lnTo>
                    <a:pt x="371" y="654"/>
                  </a:lnTo>
                  <a:lnTo>
                    <a:pt x="375" y="654"/>
                  </a:lnTo>
                  <a:lnTo>
                    <a:pt x="378" y="656"/>
                  </a:lnTo>
                  <a:lnTo>
                    <a:pt x="383" y="658"/>
                  </a:lnTo>
                  <a:lnTo>
                    <a:pt x="388" y="656"/>
                  </a:lnTo>
                  <a:lnTo>
                    <a:pt x="388" y="656"/>
                  </a:lnTo>
                  <a:lnTo>
                    <a:pt x="378" y="650"/>
                  </a:lnTo>
                  <a:lnTo>
                    <a:pt x="372" y="644"/>
                  </a:lnTo>
                  <a:lnTo>
                    <a:pt x="365" y="638"/>
                  </a:lnTo>
                  <a:lnTo>
                    <a:pt x="360" y="636"/>
                  </a:lnTo>
                  <a:lnTo>
                    <a:pt x="356" y="635"/>
                  </a:lnTo>
                  <a:lnTo>
                    <a:pt x="356" y="635"/>
                  </a:lnTo>
                  <a:lnTo>
                    <a:pt x="356" y="636"/>
                  </a:lnTo>
                  <a:lnTo>
                    <a:pt x="357" y="636"/>
                  </a:lnTo>
                  <a:lnTo>
                    <a:pt x="359" y="638"/>
                  </a:lnTo>
                  <a:lnTo>
                    <a:pt x="360" y="639"/>
                  </a:lnTo>
                  <a:lnTo>
                    <a:pt x="360" y="639"/>
                  </a:lnTo>
                  <a:close/>
                  <a:moveTo>
                    <a:pt x="511" y="650"/>
                  </a:moveTo>
                  <a:lnTo>
                    <a:pt x="511" y="650"/>
                  </a:lnTo>
                  <a:lnTo>
                    <a:pt x="502" y="642"/>
                  </a:lnTo>
                  <a:lnTo>
                    <a:pt x="493" y="636"/>
                  </a:lnTo>
                  <a:lnTo>
                    <a:pt x="493" y="636"/>
                  </a:lnTo>
                  <a:lnTo>
                    <a:pt x="496" y="641"/>
                  </a:lnTo>
                  <a:lnTo>
                    <a:pt x="500" y="645"/>
                  </a:lnTo>
                  <a:lnTo>
                    <a:pt x="505" y="648"/>
                  </a:lnTo>
                  <a:lnTo>
                    <a:pt x="511" y="650"/>
                  </a:lnTo>
                  <a:lnTo>
                    <a:pt x="511" y="650"/>
                  </a:lnTo>
                  <a:close/>
                  <a:moveTo>
                    <a:pt x="778" y="650"/>
                  </a:moveTo>
                  <a:lnTo>
                    <a:pt x="778" y="650"/>
                  </a:lnTo>
                  <a:lnTo>
                    <a:pt x="781" y="645"/>
                  </a:lnTo>
                  <a:lnTo>
                    <a:pt x="783" y="639"/>
                  </a:lnTo>
                  <a:lnTo>
                    <a:pt x="783" y="639"/>
                  </a:lnTo>
                  <a:lnTo>
                    <a:pt x="779" y="638"/>
                  </a:lnTo>
                  <a:lnTo>
                    <a:pt x="776" y="636"/>
                  </a:lnTo>
                  <a:lnTo>
                    <a:pt x="776" y="636"/>
                  </a:lnTo>
                  <a:lnTo>
                    <a:pt x="775" y="644"/>
                  </a:lnTo>
                  <a:lnTo>
                    <a:pt x="775" y="648"/>
                  </a:lnTo>
                  <a:lnTo>
                    <a:pt x="776" y="650"/>
                  </a:lnTo>
                  <a:lnTo>
                    <a:pt x="778" y="650"/>
                  </a:lnTo>
                  <a:lnTo>
                    <a:pt x="778" y="650"/>
                  </a:lnTo>
                  <a:close/>
                  <a:moveTo>
                    <a:pt x="542" y="656"/>
                  </a:moveTo>
                  <a:lnTo>
                    <a:pt x="542" y="656"/>
                  </a:lnTo>
                  <a:lnTo>
                    <a:pt x="575" y="674"/>
                  </a:lnTo>
                  <a:lnTo>
                    <a:pt x="593" y="682"/>
                  </a:lnTo>
                  <a:lnTo>
                    <a:pt x="610" y="690"/>
                  </a:lnTo>
                  <a:lnTo>
                    <a:pt x="610" y="690"/>
                  </a:lnTo>
                  <a:lnTo>
                    <a:pt x="586" y="674"/>
                  </a:lnTo>
                  <a:lnTo>
                    <a:pt x="572" y="667"/>
                  </a:lnTo>
                  <a:lnTo>
                    <a:pt x="566" y="664"/>
                  </a:lnTo>
                  <a:lnTo>
                    <a:pt x="558" y="662"/>
                  </a:lnTo>
                  <a:lnTo>
                    <a:pt x="558" y="662"/>
                  </a:lnTo>
                  <a:lnTo>
                    <a:pt x="549" y="658"/>
                  </a:lnTo>
                  <a:lnTo>
                    <a:pt x="542" y="650"/>
                  </a:lnTo>
                  <a:lnTo>
                    <a:pt x="528" y="638"/>
                  </a:lnTo>
                  <a:lnTo>
                    <a:pt x="528" y="638"/>
                  </a:lnTo>
                  <a:lnTo>
                    <a:pt x="531" y="642"/>
                  </a:lnTo>
                  <a:lnTo>
                    <a:pt x="534" y="647"/>
                  </a:lnTo>
                  <a:lnTo>
                    <a:pt x="542" y="656"/>
                  </a:lnTo>
                  <a:lnTo>
                    <a:pt x="542" y="656"/>
                  </a:lnTo>
                  <a:close/>
                  <a:moveTo>
                    <a:pt x="455" y="644"/>
                  </a:moveTo>
                  <a:lnTo>
                    <a:pt x="455" y="644"/>
                  </a:lnTo>
                  <a:lnTo>
                    <a:pt x="450" y="641"/>
                  </a:lnTo>
                  <a:lnTo>
                    <a:pt x="447" y="639"/>
                  </a:lnTo>
                  <a:lnTo>
                    <a:pt x="446" y="639"/>
                  </a:lnTo>
                  <a:lnTo>
                    <a:pt x="446" y="639"/>
                  </a:lnTo>
                  <a:lnTo>
                    <a:pt x="449" y="642"/>
                  </a:lnTo>
                  <a:lnTo>
                    <a:pt x="452" y="644"/>
                  </a:lnTo>
                  <a:lnTo>
                    <a:pt x="455" y="644"/>
                  </a:lnTo>
                  <a:lnTo>
                    <a:pt x="455" y="644"/>
                  </a:lnTo>
                  <a:close/>
                  <a:moveTo>
                    <a:pt x="418" y="645"/>
                  </a:moveTo>
                  <a:lnTo>
                    <a:pt x="418" y="645"/>
                  </a:lnTo>
                  <a:lnTo>
                    <a:pt x="417" y="642"/>
                  </a:lnTo>
                  <a:lnTo>
                    <a:pt x="415" y="641"/>
                  </a:lnTo>
                  <a:lnTo>
                    <a:pt x="414" y="642"/>
                  </a:lnTo>
                  <a:lnTo>
                    <a:pt x="414" y="642"/>
                  </a:lnTo>
                  <a:lnTo>
                    <a:pt x="415" y="644"/>
                  </a:lnTo>
                  <a:lnTo>
                    <a:pt x="417" y="645"/>
                  </a:lnTo>
                  <a:lnTo>
                    <a:pt x="418" y="645"/>
                  </a:lnTo>
                  <a:lnTo>
                    <a:pt x="418" y="645"/>
                  </a:lnTo>
                  <a:close/>
                  <a:moveTo>
                    <a:pt x="616" y="645"/>
                  </a:moveTo>
                  <a:lnTo>
                    <a:pt x="616" y="645"/>
                  </a:lnTo>
                  <a:lnTo>
                    <a:pt x="615" y="644"/>
                  </a:lnTo>
                  <a:lnTo>
                    <a:pt x="612" y="642"/>
                  </a:lnTo>
                  <a:lnTo>
                    <a:pt x="612" y="642"/>
                  </a:lnTo>
                  <a:lnTo>
                    <a:pt x="612" y="644"/>
                  </a:lnTo>
                  <a:lnTo>
                    <a:pt x="613" y="645"/>
                  </a:lnTo>
                  <a:lnTo>
                    <a:pt x="616" y="645"/>
                  </a:lnTo>
                  <a:lnTo>
                    <a:pt x="616" y="645"/>
                  </a:lnTo>
                  <a:close/>
                  <a:moveTo>
                    <a:pt x="571" y="656"/>
                  </a:moveTo>
                  <a:lnTo>
                    <a:pt x="571" y="656"/>
                  </a:lnTo>
                  <a:lnTo>
                    <a:pt x="578" y="659"/>
                  </a:lnTo>
                  <a:lnTo>
                    <a:pt x="584" y="664"/>
                  </a:lnTo>
                  <a:lnTo>
                    <a:pt x="590" y="667"/>
                  </a:lnTo>
                  <a:lnTo>
                    <a:pt x="597" y="668"/>
                  </a:lnTo>
                  <a:lnTo>
                    <a:pt x="597" y="668"/>
                  </a:lnTo>
                  <a:lnTo>
                    <a:pt x="577" y="654"/>
                  </a:lnTo>
                  <a:lnTo>
                    <a:pt x="555" y="644"/>
                  </a:lnTo>
                  <a:lnTo>
                    <a:pt x="555" y="644"/>
                  </a:lnTo>
                  <a:lnTo>
                    <a:pt x="555" y="644"/>
                  </a:lnTo>
                  <a:lnTo>
                    <a:pt x="554" y="644"/>
                  </a:lnTo>
                  <a:lnTo>
                    <a:pt x="554" y="644"/>
                  </a:lnTo>
                  <a:lnTo>
                    <a:pt x="557" y="648"/>
                  </a:lnTo>
                  <a:lnTo>
                    <a:pt x="560" y="651"/>
                  </a:lnTo>
                  <a:lnTo>
                    <a:pt x="571" y="656"/>
                  </a:lnTo>
                  <a:lnTo>
                    <a:pt x="571" y="656"/>
                  </a:lnTo>
                  <a:close/>
                  <a:moveTo>
                    <a:pt x="604" y="651"/>
                  </a:moveTo>
                  <a:lnTo>
                    <a:pt x="604" y="651"/>
                  </a:lnTo>
                  <a:lnTo>
                    <a:pt x="598" y="647"/>
                  </a:lnTo>
                  <a:lnTo>
                    <a:pt x="590" y="644"/>
                  </a:lnTo>
                  <a:lnTo>
                    <a:pt x="590" y="644"/>
                  </a:lnTo>
                  <a:lnTo>
                    <a:pt x="597" y="648"/>
                  </a:lnTo>
                  <a:lnTo>
                    <a:pt x="604" y="651"/>
                  </a:lnTo>
                  <a:lnTo>
                    <a:pt x="604" y="651"/>
                  </a:lnTo>
                  <a:close/>
                  <a:moveTo>
                    <a:pt x="728" y="691"/>
                  </a:moveTo>
                  <a:lnTo>
                    <a:pt x="728" y="691"/>
                  </a:lnTo>
                  <a:lnTo>
                    <a:pt x="729" y="683"/>
                  </a:lnTo>
                  <a:lnTo>
                    <a:pt x="731" y="677"/>
                  </a:lnTo>
                  <a:lnTo>
                    <a:pt x="731" y="677"/>
                  </a:lnTo>
                  <a:lnTo>
                    <a:pt x="728" y="680"/>
                  </a:lnTo>
                  <a:lnTo>
                    <a:pt x="726" y="680"/>
                  </a:lnTo>
                  <a:lnTo>
                    <a:pt x="723" y="680"/>
                  </a:lnTo>
                  <a:lnTo>
                    <a:pt x="723" y="680"/>
                  </a:lnTo>
                  <a:lnTo>
                    <a:pt x="722" y="676"/>
                  </a:lnTo>
                  <a:lnTo>
                    <a:pt x="722" y="673"/>
                  </a:lnTo>
                  <a:lnTo>
                    <a:pt x="722" y="673"/>
                  </a:lnTo>
                  <a:lnTo>
                    <a:pt x="697" y="658"/>
                  </a:lnTo>
                  <a:lnTo>
                    <a:pt x="685" y="650"/>
                  </a:lnTo>
                  <a:lnTo>
                    <a:pt x="673" y="645"/>
                  </a:lnTo>
                  <a:lnTo>
                    <a:pt x="673" y="645"/>
                  </a:lnTo>
                  <a:lnTo>
                    <a:pt x="679" y="651"/>
                  </a:lnTo>
                  <a:lnTo>
                    <a:pt x="685" y="658"/>
                  </a:lnTo>
                  <a:lnTo>
                    <a:pt x="699" y="670"/>
                  </a:lnTo>
                  <a:lnTo>
                    <a:pt x="714" y="680"/>
                  </a:lnTo>
                  <a:lnTo>
                    <a:pt x="728" y="691"/>
                  </a:lnTo>
                  <a:lnTo>
                    <a:pt x="728" y="691"/>
                  </a:lnTo>
                  <a:close/>
                  <a:moveTo>
                    <a:pt x="749" y="645"/>
                  </a:moveTo>
                  <a:lnTo>
                    <a:pt x="749" y="645"/>
                  </a:lnTo>
                  <a:lnTo>
                    <a:pt x="749" y="647"/>
                  </a:lnTo>
                  <a:lnTo>
                    <a:pt x="751" y="647"/>
                  </a:lnTo>
                  <a:lnTo>
                    <a:pt x="754" y="647"/>
                  </a:lnTo>
                  <a:lnTo>
                    <a:pt x="754" y="647"/>
                  </a:lnTo>
                  <a:lnTo>
                    <a:pt x="752" y="645"/>
                  </a:lnTo>
                  <a:lnTo>
                    <a:pt x="751" y="645"/>
                  </a:lnTo>
                  <a:lnTo>
                    <a:pt x="749" y="645"/>
                  </a:lnTo>
                  <a:lnTo>
                    <a:pt x="749" y="645"/>
                  </a:lnTo>
                  <a:close/>
                  <a:moveTo>
                    <a:pt x="555" y="653"/>
                  </a:moveTo>
                  <a:lnTo>
                    <a:pt x="555" y="653"/>
                  </a:lnTo>
                  <a:lnTo>
                    <a:pt x="551" y="650"/>
                  </a:lnTo>
                  <a:lnTo>
                    <a:pt x="549" y="648"/>
                  </a:lnTo>
                  <a:lnTo>
                    <a:pt x="546" y="647"/>
                  </a:lnTo>
                  <a:lnTo>
                    <a:pt x="546" y="647"/>
                  </a:lnTo>
                  <a:lnTo>
                    <a:pt x="551" y="651"/>
                  </a:lnTo>
                  <a:lnTo>
                    <a:pt x="554" y="653"/>
                  </a:lnTo>
                  <a:lnTo>
                    <a:pt x="555" y="653"/>
                  </a:lnTo>
                  <a:lnTo>
                    <a:pt x="555" y="653"/>
                  </a:lnTo>
                  <a:close/>
                  <a:moveTo>
                    <a:pt x="429" y="656"/>
                  </a:moveTo>
                  <a:lnTo>
                    <a:pt x="429" y="656"/>
                  </a:lnTo>
                  <a:lnTo>
                    <a:pt x="446" y="665"/>
                  </a:lnTo>
                  <a:lnTo>
                    <a:pt x="462" y="674"/>
                  </a:lnTo>
                  <a:lnTo>
                    <a:pt x="462" y="674"/>
                  </a:lnTo>
                  <a:lnTo>
                    <a:pt x="455" y="667"/>
                  </a:lnTo>
                  <a:lnTo>
                    <a:pt x="447" y="661"/>
                  </a:lnTo>
                  <a:lnTo>
                    <a:pt x="429" y="650"/>
                  </a:lnTo>
                  <a:lnTo>
                    <a:pt x="429" y="650"/>
                  </a:lnTo>
                  <a:lnTo>
                    <a:pt x="429" y="653"/>
                  </a:lnTo>
                  <a:lnTo>
                    <a:pt x="429" y="656"/>
                  </a:lnTo>
                  <a:lnTo>
                    <a:pt x="429" y="656"/>
                  </a:lnTo>
                  <a:close/>
                  <a:moveTo>
                    <a:pt x="485" y="667"/>
                  </a:moveTo>
                  <a:lnTo>
                    <a:pt x="485" y="667"/>
                  </a:lnTo>
                  <a:lnTo>
                    <a:pt x="475" y="658"/>
                  </a:lnTo>
                  <a:lnTo>
                    <a:pt x="468" y="654"/>
                  </a:lnTo>
                  <a:lnTo>
                    <a:pt x="461" y="650"/>
                  </a:lnTo>
                  <a:lnTo>
                    <a:pt x="461" y="650"/>
                  </a:lnTo>
                  <a:lnTo>
                    <a:pt x="473" y="659"/>
                  </a:lnTo>
                  <a:lnTo>
                    <a:pt x="479" y="664"/>
                  </a:lnTo>
                  <a:lnTo>
                    <a:pt x="485" y="667"/>
                  </a:lnTo>
                  <a:lnTo>
                    <a:pt x="485" y="667"/>
                  </a:lnTo>
                  <a:close/>
                  <a:moveTo>
                    <a:pt x="394" y="651"/>
                  </a:moveTo>
                  <a:lnTo>
                    <a:pt x="394" y="651"/>
                  </a:lnTo>
                  <a:lnTo>
                    <a:pt x="392" y="653"/>
                  </a:lnTo>
                  <a:lnTo>
                    <a:pt x="391" y="653"/>
                  </a:lnTo>
                  <a:lnTo>
                    <a:pt x="391" y="653"/>
                  </a:lnTo>
                  <a:lnTo>
                    <a:pt x="407" y="662"/>
                  </a:lnTo>
                  <a:lnTo>
                    <a:pt x="415" y="667"/>
                  </a:lnTo>
                  <a:lnTo>
                    <a:pt x="424" y="670"/>
                  </a:lnTo>
                  <a:lnTo>
                    <a:pt x="424" y="670"/>
                  </a:lnTo>
                  <a:lnTo>
                    <a:pt x="409" y="661"/>
                  </a:lnTo>
                  <a:lnTo>
                    <a:pt x="394" y="651"/>
                  </a:lnTo>
                  <a:lnTo>
                    <a:pt x="394" y="651"/>
                  </a:lnTo>
                  <a:close/>
                  <a:moveTo>
                    <a:pt x="767" y="654"/>
                  </a:moveTo>
                  <a:lnTo>
                    <a:pt x="767" y="654"/>
                  </a:lnTo>
                  <a:lnTo>
                    <a:pt x="761" y="651"/>
                  </a:lnTo>
                  <a:lnTo>
                    <a:pt x="761" y="651"/>
                  </a:lnTo>
                  <a:lnTo>
                    <a:pt x="761" y="654"/>
                  </a:lnTo>
                  <a:lnTo>
                    <a:pt x="763" y="654"/>
                  </a:lnTo>
                  <a:lnTo>
                    <a:pt x="766" y="656"/>
                  </a:lnTo>
                  <a:lnTo>
                    <a:pt x="767" y="654"/>
                  </a:lnTo>
                  <a:lnTo>
                    <a:pt x="767" y="654"/>
                  </a:lnTo>
                  <a:close/>
                  <a:moveTo>
                    <a:pt x="735" y="659"/>
                  </a:moveTo>
                  <a:lnTo>
                    <a:pt x="735" y="659"/>
                  </a:lnTo>
                  <a:lnTo>
                    <a:pt x="738" y="656"/>
                  </a:lnTo>
                  <a:lnTo>
                    <a:pt x="738" y="654"/>
                  </a:lnTo>
                  <a:lnTo>
                    <a:pt x="738" y="653"/>
                  </a:lnTo>
                  <a:lnTo>
                    <a:pt x="738" y="653"/>
                  </a:lnTo>
                  <a:lnTo>
                    <a:pt x="735" y="659"/>
                  </a:lnTo>
                  <a:lnTo>
                    <a:pt x="735" y="659"/>
                  </a:lnTo>
                  <a:close/>
                  <a:moveTo>
                    <a:pt x="715" y="659"/>
                  </a:moveTo>
                  <a:lnTo>
                    <a:pt x="715" y="659"/>
                  </a:lnTo>
                  <a:lnTo>
                    <a:pt x="712" y="658"/>
                  </a:lnTo>
                  <a:lnTo>
                    <a:pt x="711" y="654"/>
                  </a:lnTo>
                  <a:lnTo>
                    <a:pt x="703" y="654"/>
                  </a:lnTo>
                  <a:lnTo>
                    <a:pt x="703" y="654"/>
                  </a:lnTo>
                  <a:lnTo>
                    <a:pt x="709" y="658"/>
                  </a:lnTo>
                  <a:lnTo>
                    <a:pt x="712" y="659"/>
                  </a:lnTo>
                  <a:lnTo>
                    <a:pt x="715" y="659"/>
                  </a:lnTo>
                  <a:lnTo>
                    <a:pt x="715" y="659"/>
                  </a:lnTo>
                  <a:close/>
                  <a:moveTo>
                    <a:pt x="744" y="665"/>
                  </a:moveTo>
                  <a:lnTo>
                    <a:pt x="744" y="665"/>
                  </a:lnTo>
                  <a:lnTo>
                    <a:pt x="746" y="665"/>
                  </a:lnTo>
                  <a:lnTo>
                    <a:pt x="746" y="665"/>
                  </a:lnTo>
                  <a:lnTo>
                    <a:pt x="746" y="667"/>
                  </a:lnTo>
                  <a:lnTo>
                    <a:pt x="747" y="667"/>
                  </a:lnTo>
                  <a:lnTo>
                    <a:pt x="747" y="667"/>
                  </a:lnTo>
                  <a:lnTo>
                    <a:pt x="749" y="658"/>
                  </a:lnTo>
                  <a:lnTo>
                    <a:pt x="749" y="658"/>
                  </a:lnTo>
                  <a:lnTo>
                    <a:pt x="747" y="658"/>
                  </a:lnTo>
                  <a:lnTo>
                    <a:pt x="746" y="656"/>
                  </a:lnTo>
                  <a:lnTo>
                    <a:pt x="746" y="656"/>
                  </a:lnTo>
                  <a:lnTo>
                    <a:pt x="744" y="661"/>
                  </a:lnTo>
                  <a:lnTo>
                    <a:pt x="744" y="665"/>
                  </a:lnTo>
                  <a:lnTo>
                    <a:pt x="744" y="665"/>
                  </a:lnTo>
                  <a:close/>
                  <a:moveTo>
                    <a:pt x="532" y="693"/>
                  </a:moveTo>
                  <a:lnTo>
                    <a:pt x="532" y="693"/>
                  </a:lnTo>
                  <a:lnTo>
                    <a:pt x="548" y="699"/>
                  </a:lnTo>
                  <a:lnTo>
                    <a:pt x="561" y="705"/>
                  </a:lnTo>
                  <a:lnTo>
                    <a:pt x="575" y="711"/>
                  </a:lnTo>
                  <a:lnTo>
                    <a:pt x="589" y="715"/>
                  </a:lnTo>
                  <a:lnTo>
                    <a:pt x="589" y="715"/>
                  </a:lnTo>
                  <a:lnTo>
                    <a:pt x="581" y="709"/>
                  </a:lnTo>
                  <a:lnTo>
                    <a:pt x="569" y="703"/>
                  </a:lnTo>
                  <a:lnTo>
                    <a:pt x="543" y="690"/>
                  </a:lnTo>
                  <a:lnTo>
                    <a:pt x="543" y="690"/>
                  </a:lnTo>
                  <a:lnTo>
                    <a:pt x="545" y="688"/>
                  </a:lnTo>
                  <a:lnTo>
                    <a:pt x="543" y="688"/>
                  </a:lnTo>
                  <a:lnTo>
                    <a:pt x="542" y="686"/>
                  </a:lnTo>
                  <a:lnTo>
                    <a:pt x="542" y="686"/>
                  </a:lnTo>
                  <a:lnTo>
                    <a:pt x="543" y="683"/>
                  </a:lnTo>
                  <a:lnTo>
                    <a:pt x="542" y="682"/>
                  </a:lnTo>
                  <a:lnTo>
                    <a:pt x="540" y="679"/>
                  </a:lnTo>
                  <a:lnTo>
                    <a:pt x="540" y="676"/>
                  </a:lnTo>
                  <a:lnTo>
                    <a:pt x="540" y="676"/>
                  </a:lnTo>
                  <a:lnTo>
                    <a:pt x="529" y="665"/>
                  </a:lnTo>
                  <a:lnTo>
                    <a:pt x="523" y="662"/>
                  </a:lnTo>
                  <a:lnTo>
                    <a:pt x="519" y="662"/>
                  </a:lnTo>
                  <a:lnTo>
                    <a:pt x="516" y="662"/>
                  </a:lnTo>
                  <a:lnTo>
                    <a:pt x="516" y="662"/>
                  </a:lnTo>
                  <a:lnTo>
                    <a:pt x="520" y="665"/>
                  </a:lnTo>
                  <a:lnTo>
                    <a:pt x="525" y="670"/>
                  </a:lnTo>
                  <a:lnTo>
                    <a:pt x="525" y="670"/>
                  </a:lnTo>
                  <a:lnTo>
                    <a:pt x="523" y="671"/>
                  </a:lnTo>
                  <a:lnTo>
                    <a:pt x="520" y="673"/>
                  </a:lnTo>
                  <a:lnTo>
                    <a:pt x="520" y="673"/>
                  </a:lnTo>
                  <a:lnTo>
                    <a:pt x="511" y="668"/>
                  </a:lnTo>
                  <a:lnTo>
                    <a:pt x="504" y="662"/>
                  </a:lnTo>
                  <a:lnTo>
                    <a:pt x="504" y="662"/>
                  </a:lnTo>
                  <a:lnTo>
                    <a:pt x="500" y="662"/>
                  </a:lnTo>
                  <a:lnTo>
                    <a:pt x="497" y="661"/>
                  </a:lnTo>
                  <a:lnTo>
                    <a:pt x="491" y="658"/>
                  </a:lnTo>
                  <a:lnTo>
                    <a:pt x="491" y="658"/>
                  </a:lnTo>
                  <a:lnTo>
                    <a:pt x="502" y="667"/>
                  </a:lnTo>
                  <a:lnTo>
                    <a:pt x="513" y="676"/>
                  </a:lnTo>
                  <a:lnTo>
                    <a:pt x="523" y="683"/>
                  </a:lnTo>
                  <a:lnTo>
                    <a:pt x="532" y="693"/>
                  </a:lnTo>
                  <a:lnTo>
                    <a:pt x="532" y="693"/>
                  </a:lnTo>
                  <a:close/>
                  <a:moveTo>
                    <a:pt x="618" y="673"/>
                  </a:moveTo>
                  <a:lnTo>
                    <a:pt x="618" y="673"/>
                  </a:lnTo>
                  <a:lnTo>
                    <a:pt x="615" y="668"/>
                  </a:lnTo>
                  <a:lnTo>
                    <a:pt x="609" y="665"/>
                  </a:lnTo>
                  <a:lnTo>
                    <a:pt x="598" y="659"/>
                  </a:lnTo>
                  <a:lnTo>
                    <a:pt x="598" y="659"/>
                  </a:lnTo>
                  <a:lnTo>
                    <a:pt x="603" y="664"/>
                  </a:lnTo>
                  <a:lnTo>
                    <a:pt x="607" y="668"/>
                  </a:lnTo>
                  <a:lnTo>
                    <a:pt x="612" y="671"/>
                  </a:lnTo>
                  <a:lnTo>
                    <a:pt x="618" y="673"/>
                  </a:lnTo>
                  <a:lnTo>
                    <a:pt x="618" y="673"/>
                  </a:lnTo>
                  <a:close/>
                  <a:moveTo>
                    <a:pt x="632" y="671"/>
                  </a:moveTo>
                  <a:lnTo>
                    <a:pt x="632" y="671"/>
                  </a:lnTo>
                  <a:lnTo>
                    <a:pt x="624" y="665"/>
                  </a:lnTo>
                  <a:lnTo>
                    <a:pt x="621" y="662"/>
                  </a:lnTo>
                  <a:lnTo>
                    <a:pt x="616" y="661"/>
                  </a:lnTo>
                  <a:lnTo>
                    <a:pt x="616" y="661"/>
                  </a:lnTo>
                  <a:lnTo>
                    <a:pt x="619" y="664"/>
                  </a:lnTo>
                  <a:lnTo>
                    <a:pt x="622" y="667"/>
                  </a:lnTo>
                  <a:lnTo>
                    <a:pt x="632" y="671"/>
                  </a:lnTo>
                  <a:lnTo>
                    <a:pt x="632" y="671"/>
                  </a:lnTo>
                  <a:close/>
                  <a:moveTo>
                    <a:pt x="532" y="664"/>
                  </a:moveTo>
                  <a:lnTo>
                    <a:pt x="532" y="664"/>
                  </a:lnTo>
                  <a:lnTo>
                    <a:pt x="542" y="670"/>
                  </a:lnTo>
                  <a:lnTo>
                    <a:pt x="551" y="677"/>
                  </a:lnTo>
                  <a:lnTo>
                    <a:pt x="551" y="677"/>
                  </a:lnTo>
                  <a:lnTo>
                    <a:pt x="548" y="671"/>
                  </a:lnTo>
                  <a:lnTo>
                    <a:pt x="543" y="667"/>
                  </a:lnTo>
                  <a:lnTo>
                    <a:pt x="539" y="664"/>
                  </a:lnTo>
                  <a:lnTo>
                    <a:pt x="534" y="661"/>
                  </a:lnTo>
                  <a:lnTo>
                    <a:pt x="534" y="661"/>
                  </a:lnTo>
                  <a:lnTo>
                    <a:pt x="532" y="664"/>
                  </a:lnTo>
                  <a:lnTo>
                    <a:pt x="532" y="664"/>
                  </a:lnTo>
                  <a:close/>
                  <a:moveTo>
                    <a:pt x="719" y="662"/>
                  </a:moveTo>
                  <a:lnTo>
                    <a:pt x="719" y="662"/>
                  </a:lnTo>
                  <a:lnTo>
                    <a:pt x="719" y="664"/>
                  </a:lnTo>
                  <a:lnTo>
                    <a:pt x="720" y="665"/>
                  </a:lnTo>
                  <a:lnTo>
                    <a:pt x="723" y="665"/>
                  </a:lnTo>
                  <a:lnTo>
                    <a:pt x="723" y="665"/>
                  </a:lnTo>
                  <a:lnTo>
                    <a:pt x="723" y="662"/>
                  </a:lnTo>
                  <a:lnTo>
                    <a:pt x="722" y="662"/>
                  </a:lnTo>
                  <a:lnTo>
                    <a:pt x="720" y="661"/>
                  </a:lnTo>
                  <a:lnTo>
                    <a:pt x="719" y="662"/>
                  </a:lnTo>
                  <a:lnTo>
                    <a:pt x="719" y="662"/>
                  </a:lnTo>
                  <a:close/>
                  <a:moveTo>
                    <a:pt x="420" y="680"/>
                  </a:moveTo>
                  <a:lnTo>
                    <a:pt x="420" y="680"/>
                  </a:lnTo>
                  <a:lnTo>
                    <a:pt x="407" y="671"/>
                  </a:lnTo>
                  <a:lnTo>
                    <a:pt x="401" y="667"/>
                  </a:lnTo>
                  <a:lnTo>
                    <a:pt x="394" y="665"/>
                  </a:lnTo>
                  <a:lnTo>
                    <a:pt x="394" y="665"/>
                  </a:lnTo>
                  <a:lnTo>
                    <a:pt x="407" y="673"/>
                  </a:lnTo>
                  <a:lnTo>
                    <a:pt x="414" y="677"/>
                  </a:lnTo>
                  <a:lnTo>
                    <a:pt x="420" y="680"/>
                  </a:lnTo>
                  <a:lnTo>
                    <a:pt x="420" y="680"/>
                  </a:lnTo>
                  <a:close/>
                  <a:moveTo>
                    <a:pt x="767" y="679"/>
                  </a:moveTo>
                  <a:lnTo>
                    <a:pt x="767" y="679"/>
                  </a:lnTo>
                  <a:lnTo>
                    <a:pt x="772" y="671"/>
                  </a:lnTo>
                  <a:lnTo>
                    <a:pt x="773" y="668"/>
                  </a:lnTo>
                  <a:lnTo>
                    <a:pt x="772" y="665"/>
                  </a:lnTo>
                  <a:lnTo>
                    <a:pt x="772" y="665"/>
                  </a:lnTo>
                  <a:lnTo>
                    <a:pt x="770" y="668"/>
                  </a:lnTo>
                  <a:lnTo>
                    <a:pt x="770" y="671"/>
                  </a:lnTo>
                  <a:lnTo>
                    <a:pt x="769" y="676"/>
                  </a:lnTo>
                  <a:lnTo>
                    <a:pt x="767" y="679"/>
                  </a:lnTo>
                  <a:lnTo>
                    <a:pt x="767" y="679"/>
                  </a:lnTo>
                  <a:close/>
                  <a:moveTo>
                    <a:pt x="491" y="671"/>
                  </a:moveTo>
                  <a:lnTo>
                    <a:pt x="491" y="671"/>
                  </a:lnTo>
                  <a:lnTo>
                    <a:pt x="490" y="668"/>
                  </a:lnTo>
                  <a:lnTo>
                    <a:pt x="485" y="667"/>
                  </a:lnTo>
                  <a:lnTo>
                    <a:pt x="485" y="667"/>
                  </a:lnTo>
                  <a:lnTo>
                    <a:pt x="487" y="668"/>
                  </a:lnTo>
                  <a:lnTo>
                    <a:pt x="488" y="670"/>
                  </a:lnTo>
                  <a:lnTo>
                    <a:pt x="491" y="671"/>
                  </a:lnTo>
                  <a:lnTo>
                    <a:pt x="491" y="671"/>
                  </a:lnTo>
                  <a:close/>
                  <a:moveTo>
                    <a:pt x="734" y="671"/>
                  </a:moveTo>
                  <a:lnTo>
                    <a:pt x="734" y="671"/>
                  </a:lnTo>
                  <a:lnTo>
                    <a:pt x="734" y="668"/>
                  </a:lnTo>
                  <a:lnTo>
                    <a:pt x="732" y="667"/>
                  </a:lnTo>
                  <a:lnTo>
                    <a:pt x="732" y="667"/>
                  </a:lnTo>
                  <a:lnTo>
                    <a:pt x="732" y="670"/>
                  </a:lnTo>
                  <a:lnTo>
                    <a:pt x="732" y="670"/>
                  </a:lnTo>
                  <a:lnTo>
                    <a:pt x="734" y="671"/>
                  </a:lnTo>
                  <a:lnTo>
                    <a:pt x="734" y="671"/>
                  </a:lnTo>
                  <a:close/>
                  <a:moveTo>
                    <a:pt x="465" y="709"/>
                  </a:moveTo>
                  <a:lnTo>
                    <a:pt x="465" y="709"/>
                  </a:lnTo>
                  <a:lnTo>
                    <a:pt x="473" y="714"/>
                  </a:lnTo>
                  <a:lnTo>
                    <a:pt x="478" y="714"/>
                  </a:lnTo>
                  <a:lnTo>
                    <a:pt x="481" y="715"/>
                  </a:lnTo>
                  <a:lnTo>
                    <a:pt x="481" y="715"/>
                  </a:lnTo>
                  <a:lnTo>
                    <a:pt x="482" y="714"/>
                  </a:lnTo>
                  <a:lnTo>
                    <a:pt x="481" y="712"/>
                  </a:lnTo>
                  <a:lnTo>
                    <a:pt x="479" y="712"/>
                  </a:lnTo>
                  <a:lnTo>
                    <a:pt x="479" y="709"/>
                  </a:lnTo>
                  <a:lnTo>
                    <a:pt x="479" y="709"/>
                  </a:lnTo>
                  <a:lnTo>
                    <a:pt x="475" y="709"/>
                  </a:lnTo>
                  <a:lnTo>
                    <a:pt x="472" y="706"/>
                  </a:lnTo>
                  <a:lnTo>
                    <a:pt x="468" y="705"/>
                  </a:lnTo>
                  <a:lnTo>
                    <a:pt x="467" y="702"/>
                  </a:lnTo>
                  <a:lnTo>
                    <a:pt x="467" y="702"/>
                  </a:lnTo>
                  <a:lnTo>
                    <a:pt x="461" y="699"/>
                  </a:lnTo>
                  <a:lnTo>
                    <a:pt x="458" y="697"/>
                  </a:lnTo>
                  <a:lnTo>
                    <a:pt x="456" y="694"/>
                  </a:lnTo>
                  <a:lnTo>
                    <a:pt x="456" y="694"/>
                  </a:lnTo>
                  <a:lnTo>
                    <a:pt x="452" y="691"/>
                  </a:lnTo>
                  <a:lnTo>
                    <a:pt x="446" y="686"/>
                  </a:lnTo>
                  <a:lnTo>
                    <a:pt x="441" y="683"/>
                  </a:lnTo>
                  <a:lnTo>
                    <a:pt x="433" y="680"/>
                  </a:lnTo>
                  <a:lnTo>
                    <a:pt x="433" y="680"/>
                  </a:lnTo>
                  <a:lnTo>
                    <a:pt x="433" y="680"/>
                  </a:lnTo>
                  <a:lnTo>
                    <a:pt x="433" y="679"/>
                  </a:lnTo>
                  <a:lnTo>
                    <a:pt x="433" y="679"/>
                  </a:lnTo>
                  <a:lnTo>
                    <a:pt x="430" y="679"/>
                  </a:lnTo>
                  <a:lnTo>
                    <a:pt x="426" y="677"/>
                  </a:lnTo>
                  <a:lnTo>
                    <a:pt x="420" y="674"/>
                  </a:lnTo>
                  <a:lnTo>
                    <a:pt x="420" y="674"/>
                  </a:lnTo>
                  <a:lnTo>
                    <a:pt x="443" y="693"/>
                  </a:lnTo>
                  <a:lnTo>
                    <a:pt x="453" y="702"/>
                  </a:lnTo>
                  <a:lnTo>
                    <a:pt x="465" y="709"/>
                  </a:lnTo>
                  <a:lnTo>
                    <a:pt x="465" y="709"/>
                  </a:lnTo>
                  <a:close/>
                  <a:moveTo>
                    <a:pt x="565" y="690"/>
                  </a:moveTo>
                  <a:lnTo>
                    <a:pt x="565" y="690"/>
                  </a:lnTo>
                  <a:lnTo>
                    <a:pt x="589" y="702"/>
                  </a:lnTo>
                  <a:lnTo>
                    <a:pt x="601" y="706"/>
                  </a:lnTo>
                  <a:lnTo>
                    <a:pt x="613" y="709"/>
                  </a:lnTo>
                  <a:lnTo>
                    <a:pt x="613" y="709"/>
                  </a:lnTo>
                  <a:lnTo>
                    <a:pt x="587" y="693"/>
                  </a:lnTo>
                  <a:lnTo>
                    <a:pt x="574" y="685"/>
                  </a:lnTo>
                  <a:lnTo>
                    <a:pt x="560" y="677"/>
                  </a:lnTo>
                  <a:lnTo>
                    <a:pt x="560" y="677"/>
                  </a:lnTo>
                  <a:lnTo>
                    <a:pt x="563" y="683"/>
                  </a:lnTo>
                  <a:lnTo>
                    <a:pt x="565" y="686"/>
                  </a:lnTo>
                  <a:lnTo>
                    <a:pt x="565" y="690"/>
                  </a:lnTo>
                  <a:lnTo>
                    <a:pt x="565" y="690"/>
                  </a:lnTo>
                  <a:close/>
                  <a:moveTo>
                    <a:pt x="510" y="693"/>
                  </a:moveTo>
                  <a:lnTo>
                    <a:pt x="510" y="693"/>
                  </a:lnTo>
                  <a:lnTo>
                    <a:pt x="507" y="691"/>
                  </a:lnTo>
                  <a:lnTo>
                    <a:pt x="504" y="688"/>
                  </a:lnTo>
                  <a:lnTo>
                    <a:pt x="504" y="688"/>
                  </a:lnTo>
                  <a:lnTo>
                    <a:pt x="505" y="691"/>
                  </a:lnTo>
                  <a:lnTo>
                    <a:pt x="507" y="693"/>
                  </a:lnTo>
                  <a:lnTo>
                    <a:pt x="510" y="693"/>
                  </a:lnTo>
                  <a:lnTo>
                    <a:pt x="510" y="693"/>
                  </a:lnTo>
                  <a:close/>
                  <a:moveTo>
                    <a:pt x="656" y="719"/>
                  </a:moveTo>
                  <a:lnTo>
                    <a:pt x="656" y="719"/>
                  </a:lnTo>
                  <a:lnTo>
                    <a:pt x="644" y="711"/>
                  </a:lnTo>
                  <a:lnTo>
                    <a:pt x="632" y="705"/>
                  </a:lnTo>
                  <a:lnTo>
                    <a:pt x="618" y="699"/>
                  </a:lnTo>
                  <a:lnTo>
                    <a:pt x="606" y="694"/>
                  </a:lnTo>
                  <a:lnTo>
                    <a:pt x="606" y="694"/>
                  </a:lnTo>
                  <a:lnTo>
                    <a:pt x="618" y="700"/>
                  </a:lnTo>
                  <a:lnTo>
                    <a:pt x="629" y="708"/>
                  </a:lnTo>
                  <a:lnTo>
                    <a:pt x="641" y="715"/>
                  </a:lnTo>
                  <a:lnTo>
                    <a:pt x="648" y="717"/>
                  </a:lnTo>
                  <a:lnTo>
                    <a:pt x="656" y="719"/>
                  </a:lnTo>
                  <a:lnTo>
                    <a:pt x="656" y="719"/>
                  </a:lnTo>
                  <a:close/>
                  <a:moveTo>
                    <a:pt x="258" y="740"/>
                  </a:moveTo>
                  <a:lnTo>
                    <a:pt x="258" y="740"/>
                  </a:lnTo>
                  <a:lnTo>
                    <a:pt x="249" y="728"/>
                  </a:lnTo>
                  <a:lnTo>
                    <a:pt x="238" y="717"/>
                  </a:lnTo>
                  <a:lnTo>
                    <a:pt x="218" y="697"/>
                  </a:lnTo>
                  <a:lnTo>
                    <a:pt x="218" y="697"/>
                  </a:lnTo>
                  <a:lnTo>
                    <a:pt x="226" y="709"/>
                  </a:lnTo>
                  <a:lnTo>
                    <a:pt x="237" y="720"/>
                  </a:lnTo>
                  <a:lnTo>
                    <a:pt x="258" y="740"/>
                  </a:lnTo>
                  <a:lnTo>
                    <a:pt x="258" y="740"/>
                  </a:lnTo>
                  <a:close/>
                  <a:moveTo>
                    <a:pt x="438" y="702"/>
                  </a:moveTo>
                  <a:lnTo>
                    <a:pt x="438" y="702"/>
                  </a:lnTo>
                  <a:lnTo>
                    <a:pt x="435" y="700"/>
                  </a:lnTo>
                  <a:lnTo>
                    <a:pt x="432" y="699"/>
                  </a:lnTo>
                  <a:lnTo>
                    <a:pt x="432" y="699"/>
                  </a:lnTo>
                  <a:lnTo>
                    <a:pt x="435" y="700"/>
                  </a:lnTo>
                  <a:lnTo>
                    <a:pt x="436" y="702"/>
                  </a:lnTo>
                  <a:lnTo>
                    <a:pt x="438" y="702"/>
                  </a:lnTo>
                  <a:lnTo>
                    <a:pt x="438" y="702"/>
                  </a:lnTo>
                  <a:close/>
                  <a:moveTo>
                    <a:pt x="444" y="706"/>
                  </a:moveTo>
                  <a:lnTo>
                    <a:pt x="444" y="706"/>
                  </a:lnTo>
                  <a:lnTo>
                    <a:pt x="441" y="703"/>
                  </a:lnTo>
                  <a:lnTo>
                    <a:pt x="441" y="703"/>
                  </a:lnTo>
                  <a:lnTo>
                    <a:pt x="439" y="703"/>
                  </a:lnTo>
                  <a:lnTo>
                    <a:pt x="439" y="703"/>
                  </a:lnTo>
                  <a:lnTo>
                    <a:pt x="441" y="706"/>
                  </a:lnTo>
                  <a:lnTo>
                    <a:pt x="443" y="706"/>
                  </a:lnTo>
                  <a:lnTo>
                    <a:pt x="444" y="706"/>
                  </a:lnTo>
                  <a:lnTo>
                    <a:pt x="444" y="706"/>
                  </a:lnTo>
                  <a:close/>
                  <a:moveTo>
                    <a:pt x="276" y="735"/>
                  </a:moveTo>
                  <a:lnTo>
                    <a:pt x="276" y="735"/>
                  </a:lnTo>
                  <a:lnTo>
                    <a:pt x="273" y="731"/>
                  </a:lnTo>
                  <a:lnTo>
                    <a:pt x="269" y="725"/>
                  </a:lnTo>
                  <a:lnTo>
                    <a:pt x="269" y="725"/>
                  </a:lnTo>
                  <a:lnTo>
                    <a:pt x="264" y="720"/>
                  </a:lnTo>
                  <a:lnTo>
                    <a:pt x="260" y="715"/>
                  </a:lnTo>
                  <a:lnTo>
                    <a:pt x="260" y="715"/>
                  </a:lnTo>
                  <a:lnTo>
                    <a:pt x="257" y="709"/>
                  </a:lnTo>
                  <a:lnTo>
                    <a:pt x="253" y="706"/>
                  </a:lnTo>
                  <a:lnTo>
                    <a:pt x="252" y="706"/>
                  </a:lnTo>
                  <a:lnTo>
                    <a:pt x="252" y="706"/>
                  </a:lnTo>
                  <a:lnTo>
                    <a:pt x="258" y="714"/>
                  </a:lnTo>
                  <a:lnTo>
                    <a:pt x="264" y="723"/>
                  </a:lnTo>
                  <a:lnTo>
                    <a:pt x="269" y="731"/>
                  </a:lnTo>
                  <a:lnTo>
                    <a:pt x="273" y="734"/>
                  </a:lnTo>
                  <a:lnTo>
                    <a:pt x="276" y="735"/>
                  </a:lnTo>
                  <a:lnTo>
                    <a:pt x="276" y="735"/>
                  </a:lnTo>
                  <a:close/>
                  <a:moveTo>
                    <a:pt x="450" y="711"/>
                  </a:moveTo>
                  <a:lnTo>
                    <a:pt x="450" y="711"/>
                  </a:lnTo>
                  <a:lnTo>
                    <a:pt x="447" y="708"/>
                  </a:lnTo>
                  <a:lnTo>
                    <a:pt x="446" y="708"/>
                  </a:lnTo>
                  <a:lnTo>
                    <a:pt x="446" y="708"/>
                  </a:lnTo>
                  <a:lnTo>
                    <a:pt x="446" y="708"/>
                  </a:lnTo>
                  <a:lnTo>
                    <a:pt x="447" y="709"/>
                  </a:lnTo>
                  <a:lnTo>
                    <a:pt x="450" y="711"/>
                  </a:lnTo>
                  <a:lnTo>
                    <a:pt x="450" y="711"/>
                  </a:lnTo>
                  <a:close/>
                  <a:moveTo>
                    <a:pt x="606" y="714"/>
                  </a:moveTo>
                  <a:lnTo>
                    <a:pt x="606" y="714"/>
                  </a:lnTo>
                  <a:lnTo>
                    <a:pt x="613" y="720"/>
                  </a:lnTo>
                  <a:lnTo>
                    <a:pt x="624" y="726"/>
                  </a:lnTo>
                  <a:lnTo>
                    <a:pt x="633" y="731"/>
                  </a:lnTo>
                  <a:lnTo>
                    <a:pt x="642" y="735"/>
                  </a:lnTo>
                  <a:lnTo>
                    <a:pt x="642" y="735"/>
                  </a:lnTo>
                  <a:lnTo>
                    <a:pt x="648" y="740"/>
                  </a:lnTo>
                  <a:lnTo>
                    <a:pt x="651" y="741"/>
                  </a:lnTo>
                  <a:lnTo>
                    <a:pt x="654" y="743"/>
                  </a:lnTo>
                  <a:lnTo>
                    <a:pt x="654" y="743"/>
                  </a:lnTo>
                  <a:lnTo>
                    <a:pt x="650" y="737"/>
                  </a:lnTo>
                  <a:lnTo>
                    <a:pt x="644" y="731"/>
                  </a:lnTo>
                  <a:lnTo>
                    <a:pt x="630" y="723"/>
                  </a:lnTo>
                  <a:lnTo>
                    <a:pt x="615" y="715"/>
                  </a:lnTo>
                  <a:lnTo>
                    <a:pt x="598" y="711"/>
                  </a:lnTo>
                  <a:lnTo>
                    <a:pt x="598" y="711"/>
                  </a:lnTo>
                  <a:lnTo>
                    <a:pt x="603" y="712"/>
                  </a:lnTo>
                  <a:lnTo>
                    <a:pt x="604" y="714"/>
                  </a:lnTo>
                  <a:lnTo>
                    <a:pt x="606" y="714"/>
                  </a:lnTo>
                  <a:lnTo>
                    <a:pt x="606" y="714"/>
                  </a:lnTo>
                  <a:close/>
                  <a:moveTo>
                    <a:pt x="467" y="719"/>
                  </a:moveTo>
                  <a:lnTo>
                    <a:pt x="467" y="719"/>
                  </a:lnTo>
                  <a:lnTo>
                    <a:pt x="467" y="717"/>
                  </a:lnTo>
                  <a:lnTo>
                    <a:pt x="468" y="715"/>
                  </a:lnTo>
                  <a:lnTo>
                    <a:pt x="468" y="715"/>
                  </a:lnTo>
                  <a:lnTo>
                    <a:pt x="468" y="717"/>
                  </a:lnTo>
                  <a:lnTo>
                    <a:pt x="468" y="717"/>
                  </a:lnTo>
                  <a:lnTo>
                    <a:pt x="467" y="714"/>
                  </a:lnTo>
                  <a:lnTo>
                    <a:pt x="467" y="714"/>
                  </a:lnTo>
                  <a:lnTo>
                    <a:pt x="465" y="715"/>
                  </a:lnTo>
                  <a:lnTo>
                    <a:pt x="465" y="715"/>
                  </a:lnTo>
                  <a:lnTo>
                    <a:pt x="467" y="715"/>
                  </a:lnTo>
                  <a:lnTo>
                    <a:pt x="467" y="717"/>
                  </a:lnTo>
                  <a:lnTo>
                    <a:pt x="465" y="719"/>
                  </a:lnTo>
                  <a:lnTo>
                    <a:pt x="467" y="719"/>
                  </a:lnTo>
                  <a:lnTo>
                    <a:pt x="467" y="719"/>
                  </a:lnTo>
                  <a:close/>
                  <a:moveTo>
                    <a:pt x="479" y="772"/>
                  </a:moveTo>
                  <a:lnTo>
                    <a:pt x="479" y="772"/>
                  </a:lnTo>
                  <a:lnTo>
                    <a:pt x="478" y="770"/>
                  </a:lnTo>
                  <a:lnTo>
                    <a:pt x="478" y="770"/>
                  </a:lnTo>
                  <a:lnTo>
                    <a:pt x="461" y="755"/>
                  </a:lnTo>
                  <a:lnTo>
                    <a:pt x="441" y="741"/>
                  </a:lnTo>
                  <a:lnTo>
                    <a:pt x="421" y="728"/>
                  </a:lnTo>
                  <a:lnTo>
                    <a:pt x="401" y="715"/>
                  </a:lnTo>
                  <a:lnTo>
                    <a:pt x="401" y="715"/>
                  </a:lnTo>
                  <a:lnTo>
                    <a:pt x="420" y="732"/>
                  </a:lnTo>
                  <a:lnTo>
                    <a:pt x="436" y="747"/>
                  </a:lnTo>
                  <a:lnTo>
                    <a:pt x="446" y="755"/>
                  </a:lnTo>
                  <a:lnTo>
                    <a:pt x="456" y="761"/>
                  </a:lnTo>
                  <a:lnTo>
                    <a:pt x="467" y="767"/>
                  </a:lnTo>
                  <a:lnTo>
                    <a:pt x="479" y="772"/>
                  </a:lnTo>
                  <a:lnTo>
                    <a:pt x="479" y="772"/>
                  </a:lnTo>
                  <a:close/>
                  <a:moveTo>
                    <a:pt x="638" y="752"/>
                  </a:moveTo>
                  <a:lnTo>
                    <a:pt x="638" y="752"/>
                  </a:lnTo>
                  <a:lnTo>
                    <a:pt x="624" y="741"/>
                  </a:lnTo>
                  <a:lnTo>
                    <a:pt x="610" y="731"/>
                  </a:lnTo>
                  <a:lnTo>
                    <a:pt x="593" y="723"/>
                  </a:lnTo>
                  <a:lnTo>
                    <a:pt x="577" y="715"/>
                  </a:lnTo>
                  <a:lnTo>
                    <a:pt x="577" y="715"/>
                  </a:lnTo>
                  <a:lnTo>
                    <a:pt x="606" y="735"/>
                  </a:lnTo>
                  <a:lnTo>
                    <a:pt x="621" y="744"/>
                  </a:lnTo>
                  <a:lnTo>
                    <a:pt x="638" y="752"/>
                  </a:lnTo>
                  <a:lnTo>
                    <a:pt x="638" y="752"/>
                  </a:lnTo>
                  <a:close/>
                  <a:moveTo>
                    <a:pt x="604" y="747"/>
                  </a:moveTo>
                  <a:lnTo>
                    <a:pt x="604" y="747"/>
                  </a:lnTo>
                  <a:lnTo>
                    <a:pt x="613" y="751"/>
                  </a:lnTo>
                  <a:lnTo>
                    <a:pt x="619" y="752"/>
                  </a:lnTo>
                  <a:lnTo>
                    <a:pt x="622" y="752"/>
                  </a:lnTo>
                  <a:lnTo>
                    <a:pt x="622" y="752"/>
                  </a:lnTo>
                  <a:lnTo>
                    <a:pt x="597" y="737"/>
                  </a:lnTo>
                  <a:lnTo>
                    <a:pt x="571" y="723"/>
                  </a:lnTo>
                  <a:lnTo>
                    <a:pt x="571" y="723"/>
                  </a:lnTo>
                  <a:lnTo>
                    <a:pt x="577" y="731"/>
                  </a:lnTo>
                  <a:lnTo>
                    <a:pt x="584" y="737"/>
                  </a:lnTo>
                  <a:lnTo>
                    <a:pt x="593" y="743"/>
                  </a:lnTo>
                  <a:lnTo>
                    <a:pt x="604" y="747"/>
                  </a:lnTo>
                  <a:lnTo>
                    <a:pt x="604" y="747"/>
                  </a:lnTo>
                  <a:close/>
                  <a:moveTo>
                    <a:pt x="246" y="746"/>
                  </a:moveTo>
                  <a:lnTo>
                    <a:pt x="246" y="746"/>
                  </a:lnTo>
                  <a:lnTo>
                    <a:pt x="241" y="738"/>
                  </a:lnTo>
                  <a:lnTo>
                    <a:pt x="235" y="734"/>
                  </a:lnTo>
                  <a:lnTo>
                    <a:pt x="235" y="734"/>
                  </a:lnTo>
                  <a:lnTo>
                    <a:pt x="240" y="740"/>
                  </a:lnTo>
                  <a:lnTo>
                    <a:pt x="243" y="743"/>
                  </a:lnTo>
                  <a:lnTo>
                    <a:pt x="246" y="746"/>
                  </a:lnTo>
                  <a:lnTo>
                    <a:pt x="246" y="746"/>
                  </a:lnTo>
                  <a:close/>
                  <a:moveTo>
                    <a:pt x="481" y="744"/>
                  </a:moveTo>
                  <a:lnTo>
                    <a:pt x="481" y="744"/>
                  </a:lnTo>
                  <a:lnTo>
                    <a:pt x="476" y="738"/>
                  </a:lnTo>
                  <a:lnTo>
                    <a:pt x="473" y="737"/>
                  </a:lnTo>
                  <a:lnTo>
                    <a:pt x="470" y="735"/>
                  </a:lnTo>
                  <a:lnTo>
                    <a:pt x="470" y="735"/>
                  </a:lnTo>
                  <a:lnTo>
                    <a:pt x="475" y="740"/>
                  </a:lnTo>
                  <a:lnTo>
                    <a:pt x="481" y="744"/>
                  </a:lnTo>
                  <a:lnTo>
                    <a:pt x="481" y="744"/>
                  </a:lnTo>
                  <a:close/>
                  <a:moveTo>
                    <a:pt x="266" y="747"/>
                  </a:moveTo>
                  <a:lnTo>
                    <a:pt x="266" y="747"/>
                  </a:lnTo>
                  <a:lnTo>
                    <a:pt x="264" y="744"/>
                  </a:lnTo>
                  <a:lnTo>
                    <a:pt x="263" y="743"/>
                  </a:lnTo>
                  <a:lnTo>
                    <a:pt x="261" y="743"/>
                  </a:lnTo>
                  <a:lnTo>
                    <a:pt x="261" y="743"/>
                  </a:lnTo>
                  <a:lnTo>
                    <a:pt x="266" y="747"/>
                  </a:lnTo>
                  <a:lnTo>
                    <a:pt x="266" y="747"/>
                  </a:lnTo>
                  <a:close/>
                  <a:moveTo>
                    <a:pt x="421" y="766"/>
                  </a:moveTo>
                  <a:lnTo>
                    <a:pt x="421" y="766"/>
                  </a:lnTo>
                  <a:lnTo>
                    <a:pt x="429" y="775"/>
                  </a:lnTo>
                  <a:lnTo>
                    <a:pt x="436" y="783"/>
                  </a:lnTo>
                  <a:lnTo>
                    <a:pt x="436" y="783"/>
                  </a:lnTo>
                  <a:lnTo>
                    <a:pt x="447" y="789"/>
                  </a:lnTo>
                  <a:lnTo>
                    <a:pt x="458" y="793"/>
                  </a:lnTo>
                  <a:lnTo>
                    <a:pt x="458" y="793"/>
                  </a:lnTo>
                  <a:lnTo>
                    <a:pt x="467" y="799"/>
                  </a:lnTo>
                  <a:lnTo>
                    <a:pt x="472" y="801"/>
                  </a:lnTo>
                  <a:lnTo>
                    <a:pt x="478" y="802"/>
                  </a:lnTo>
                  <a:lnTo>
                    <a:pt x="478" y="802"/>
                  </a:lnTo>
                  <a:lnTo>
                    <a:pt x="461" y="787"/>
                  </a:lnTo>
                  <a:lnTo>
                    <a:pt x="443" y="773"/>
                  </a:lnTo>
                  <a:lnTo>
                    <a:pt x="423" y="760"/>
                  </a:lnTo>
                  <a:lnTo>
                    <a:pt x="403" y="747"/>
                  </a:lnTo>
                  <a:lnTo>
                    <a:pt x="403" y="747"/>
                  </a:lnTo>
                  <a:lnTo>
                    <a:pt x="411" y="757"/>
                  </a:lnTo>
                  <a:lnTo>
                    <a:pt x="421" y="766"/>
                  </a:lnTo>
                  <a:lnTo>
                    <a:pt x="421" y="766"/>
                  </a:lnTo>
                  <a:close/>
                  <a:moveTo>
                    <a:pt x="606" y="764"/>
                  </a:moveTo>
                  <a:lnTo>
                    <a:pt x="606" y="764"/>
                  </a:lnTo>
                  <a:lnTo>
                    <a:pt x="610" y="769"/>
                  </a:lnTo>
                  <a:lnTo>
                    <a:pt x="613" y="770"/>
                  </a:lnTo>
                  <a:lnTo>
                    <a:pt x="616" y="770"/>
                  </a:lnTo>
                  <a:lnTo>
                    <a:pt x="616" y="770"/>
                  </a:lnTo>
                  <a:lnTo>
                    <a:pt x="604" y="763"/>
                  </a:lnTo>
                  <a:lnTo>
                    <a:pt x="600" y="758"/>
                  </a:lnTo>
                  <a:lnTo>
                    <a:pt x="593" y="757"/>
                  </a:lnTo>
                  <a:lnTo>
                    <a:pt x="593" y="757"/>
                  </a:lnTo>
                  <a:lnTo>
                    <a:pt x="606" y="764"/>
                  </a:lnTo>
                  <a:lnTo>
                    <a:pt x="606" y="764"/>
                  </a:lnTo>
                  <a:close/>
                  <a:moveTo>
                    <a:pt x="383" y="766"/>
                  </a:moveTo>
                  <a:lnTo>
                    <a:pt x="383" y="766"/>
                  </a:lnTo>
                  <a:lnTo>
                    <a:pt x="385" y="764"/>
                  </a:lnTo>
                  <a:lnTo>
                    <a:pt x="386" y="764"/>
                  </a:lnTo>
                  <a:lnTo>
                    <a:pt x="388" y="764"/>
                  </a:lnTo>
                  <a:lnTo>
                    <a:pt x="389" y="763"/>
                  </a:lnTo>
                  <a:lnTo>
                    <a:pt x="389" y="763"/>
                  </a:lnTo>
                  <a:lnTo>
                    <a:pt x="386" y="763"/>
                  </a:lnTo>
                  <a:lnTo>
                    <a:pt x="383" y="761"/>
                  </a:lnTo>
                  <a:lnTo>
                    <a:pt x="383" y="761"/>
                  </a:lnTo>
                  <a:lnTo>
                    <a:pt x="383" y="764"/>
                  </a:lnTo>
                  <a:lnTo>
                    <a:pt x="383" y="764"/>
                  </a:lnTo>
                  <a:lnTo>
                    <a:pt x="383" y="766"/>
                  </a:lnTo>
                  <a:lnTo>
                    <a:pt x="383" y="766"/>
                  </a:lnTo>
                  <a:close/>
                  <a:moveTo>
                    <a:pt x="659" y="769"/>
                  </a:moveTo>
                  <a:lnTo>
                    <a:pt x="659" y="769"/>
                  </a:lnTo>
                  <a:lnTo>
                    <a:pt x="656" y="769"/>
                  </a:lnTo>
                  <a:lnTo>
                    <a:pt x="654" y="766"/>
                  </a:lnTo>
                  <a:lnTo>
                    <a:pt x="653" y="764"/>
                  </a:lnTo>
                  <a:lnTo>
                    <a:pt x="651" y="764"/>
                  </a:lnTo>
                  <a:lnTo>
                    <a:pt x="651" y="764"/>
                  </a:lnTo>
                  <a:lnTo>
                    <a:pt x="653" y="766"/>
                  </a:lnTo>
                  <a:lnTo>
                    <a:pt x="654" y="769"/>
                  </a:lnTo>
                  <a:lnTo>
                    <a:pt x="659" y="769"/>
                  </a:lnTo>
                  <a:lnTo>
                    <a:pt x="659" y="769"/>
                  </a:lnTo>
                  <a:close/>
                  <a:moveTo>
                    <a:pt x="641" y="796"/>
                  </a:moveTo>
                  <a:lnTo>
                    <a:pt x="641" y="796"/>
                  </a:lnTo>
                  <a:lnTo>
                    <a:pt x="621" y="783"/>
                  </a:lnTo>
                  <a:lnTo>
                    <a:pt x="610" y="775"/>
                  </a:lnTo>
                  <a:lnTo>
                    <a:pt x="598" y="770"/>
                  </a:lnTo>
                  <a:lnTo>
                    <a:pt x="598" y="770"/>
                  </a:lnTo>
                  <a:lnTo>
                    <a:pt x="619" y="784"/>
                  </a:lnTo>
                  <a:lnTo>
                    <a:pt x="641" y="796"/>
                  </a:lnTo>
                  <a:lnTo>
                    <a:pt x="641" y="796"/>
                  </a:lnTo>
                  <a:close/>
                  <a:moveTo>
                    <a:pt x="472" y="784"/>
                  </a:moveTo>
                  <a:lnTo>
                    <a:pt x="472" y="784"/>
                  </a:lnTo>
                  <a:lnTo>
                    <a:pt x="465" y="781"/>
                  </a:lnTo>
                  <a:lnTo>
                    <a:pt x="464" y="781"/>
                  </a:lnTo>
                  <a:lnTo>
                    <a:pt x="461" y="781"/>
                  </a:lnTo>
                  <a:lnTo>
                    <a:pt x="461" y="781"/>
                  </a:lnTo>
                  <a:lnTo>
                    <a:pt x="464" y="781"/>
                  </a:lnTo>
                  <a:lnTo>
                    <a:pt x="465" y="784"/>
                  </a:lnTo>
                  <a:lnTo>
                    <a:pt x="468" y="784"/>
                  </a:lnTo>
                  <a:lnTo>
                    <a:pt x="472" y="784"/>
                  </a:lnTo>
                  <a:lnTo>
                    <a:pt x="472" y="784"/>
                  </a:lnTo>
                  <a:close/>
                  <a:moveTo>
                    <a:pt x="446" y="813"/>
                  </a:moveTo>
                  <a:lnTo>
                    <a:pt x="446" y="813"/>
                  </a:lnTo>
                  <a:lnTo>
                    <a:pt x="429" y="798"/>
                  </a:lnTo>
                  <a:lnTo>
                    <a:pt x="411" y="786"/>
                  </a:lnTo>
                  <a:lnTo>
                    <a:pt x="411" y="786"/>
                  </a:lnTo>
                  <a:lnTo>
                    <a:pt x="427" y="801"/>
                  </a:lnTo>
                  <a:lnTo>
                    <a:pt x="436" y="807"/>
                  </a:lnTo>
                  <a:lnTo>
                    <a:pt x="446" y="813"/>
                  </a:lnTo>
                  <a:lnTo>
                    <a:pt x="446" y="813"/>
                  </a:lnTo>
                  <a:close/>
                  <a:moveTo>
                    <a:pt x="615" y="793"/>
                  </a:moveTo>
                  <a:lnTo>
                    <a:pt x="615" y="793"/>
                  </a:lnTo>
                  <a:lnTo>
                    <a:pt x="612" y="792"/>
                  </a:lnTo>
                  <a:lnTo>
                    <a:pt x="610" y="790"/>
                  </a:lnTo>
                  <a:lnTo>
                    <a:pt x="609" y="790"/>
                  </a:lnTo>
                  <a:lnTo>
                    <a:pt x="609" y="790"/>
                  </a:lnTo>
                  <a:lnTo>
                    <a:pt x="612" y="793"/>
                  </a:lnTo>
                  <a:lnTo>
                    <a:pt x="613" y="795"/>
                  </a:lnTo>
                  <a:lnTo>
                    <a:pt x="615" y="793"/>
                  </a:lnTo>
                  <a:lnTo>
                    <a:pt x="615" y="793"/>
                  </a:lnTo>
                  <a:close/>
                  <a:moveTo>
                    <a:pt x="472" y="822"/>
                  </a:moveTo>
                  <a:lnTo>
                    <a:pt x="472" y="822"/>
                  </a:lnTo>
                  <a:lnTo>
                    <a:pt x="470" y="819"/>
                  </a:lnTo>
                  <a:lnTo>
                    <a:pt x="468" y="818"/>
                  </a:lnTo>
                  <a:lnTo>
                    <a:pt x="464" y="813"/>
                  </a:lnTo>
                  <a:lnTo>
                    <a:pt x="464" y="813"/>
                  </a:lnTo>
                  <a:lnTo>
                    <a:pt x="467" y="819"/>
                  </a:lnTo>
                  <a:lnTo>
                    <a:pt x="472" y="822"/>
                  </a:lnTo>
                  <a:lnTo>
                    <a:pt x="472" y="822"/>
                  </a:lnTo>
                  <a:close/>
                  <a:moveTo>
                    <a:pt x="455" y="818"/>
                  </a:moveTo>
                  <a:lnTo>
                    <a:pt x="455" y="818"/>
                  </a:lnTo>
                  <a:lnTo>
                    <a:pt x="449" y="816"/>
                  </a:lnTo>
                  <a:lnTo>
                    <a:pt x="449" y="816"/>
                  </a:lnTo>
                  <a:lnTo>
                    <a:pt x="452" y="818"/>
                  </a:lnTo>
                  <a:lnTo>
                    <a:pt x="453" y="818"/>
                  </a:lnTo>
                  <a:lnTo>
                    <a:pt x="455" y="818"/>
                  </a:lnTo>
                  <a:lnTo>
                    <a:pt x="455" y="818"/>
                  </a:lnTo>
                  <a:close/>
                  <a:moveTo>
                    <a:pt x="429" y="865"/>
                  </a:moveTo>
                  <a:lnTo>
                    <a:pt x="429" y="865"/>
                  </a:lnTo>
                  <a:lnTo>
                    <a:pt x="426" y="863"/>
                  </a:lnTo>
                  <a:lnTo>
                    <a:pt x="424" y="860"/>
                  </a:lnTo>
                  <a:lnTo>
                    <a:pt x="423" y="859"/>
                  </a:lnTo>
                  <a:lnTo>
                    <a:pt x="420" y="857"/>
                  </a:lnTo>
                  <a:lnTo>
                    <a:pt x="420" y="857"/>
                  </a:lnTo>
                  <a:lnTo>
                    <a:pt x="423" y="860"/>
                  </a:lnTo>
                  <a:lnTo>
                    <a:pt x="424" y="863"/>
                  </a:lnTo>
                  <a:lnTo>
                    <a:pt x="426" y="865"/>
                  </a:lnTo>
                  <a:lnTo>
                    <a:pt x="427" y="865"/>
                  </a:lnTo>
                  <a:lnTo>
                    <a:pt x="429" y="865"/>
                  </a:lnTo>
                  <a:lnTo>
                    <a:pt x="429" y="8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7086"/>
            <p:cNvSpPr>
              <a:spLocks noEditPoints="1"/>
            </p:cNvSpPr>
            <p:nvPr/>
          </p:nvSpPr>
          <p:spPr bwMode="auto">
            <a:xfrm>
              <a:off x="6567488" y="4695825"/>
              <a:ext cx="206375" cy="190500"/>
            </a:xfrm>
            <a:custGeom>
              <a:avLst/>
              <a:gdLst/>
              <a:ahLst/>
              <a:cxnLst>
                <a:cxn ang="0">
                  <a:pos x="87" y="5"/>
                </a:cxn>
                <a:cxn ang="0">
                  <a:pos x="118" y="17"/>
                </a:cxn>
                <a:cxn ang="0">
                  <a:pos x="124" y="69"/>
                </a:cxn>
                <a:cxn ang="0">
                  <a:pos x="72" y="119"/>
                </a:cxn>
                <a:cxn ang="0">
                  <a:pos x="31" y="113"/>
                </a:cxn>
                <a:cxn ang="0">
                  <a:pos x="3" y="76"/>
                </a:cxn>
                <a:cxn ang="0">
                  <a:pos x="8" y="26"/>
                </a:cxn>
                <a:cxn ang="0">
                  <a:pos x="55" y="0"/>
                </a:cxn>
                <a:cxn ang="0">
                  <a:pos x="124" y="46"/>
                </a:cxn>
                <a:cxn ang="0">
                  <a:pos x="119" y="58"/>
                </a:cxn>
                <a:cxn ang="0">
                  <a:pos x="122" y="59"/>
                </a:cxn>
                <a:cxn ang="0">
                  <a:pos x="53" y="8"/>
                </a:cxn>
                <a:cxn ang="0">
                  <a:pos x="93" y="20"/>
                </a:cxn>
                <a:cxn ang="0">
                  <a:pos x="60" y="14"/>
                </a:cxn>
                <a:cxn ang="0">
                  <a:pos x="95" y="23"/>
                </a:cxn>
                <a:cxn ang="0">
                  <a:pos x="101" y="15"/>
                </a:cxn>
                <a:cxn ang="0">
                  <a:pos x="99" y="18"/>
                </a:cxn>
                <a:cxn ang="0">
                  <a:pos x="113" y="26"/>
                </a:cxn>
                <a:cxn ang="0">
                  <a:pos x="101" y="50"/>
                </a:cxn>
                <a:cxn ang="0">
                  <a:pos x="64" y="23"/>
                </a:cxn>
                <a:cxn ang="0">
                  <a:pos x="21" y="35"/>
                </a:cxn>
                <a:cxn ang="0">
                  <a:pos x="29" y="33"/>
                </a:cxn>
                <a:cxn ang="0">
                  <a:pos x="58" y="26"/>
                </a:cxn>
                <a:cxn ang="0">
                  <a:pos x="99" y="55"/>
                </a:cxn>
                <a:cxn ang="0">
                  <a:pos x="79" y="46"/>
                </a:cxn>
                <a:cxn ang="0">
                  <a:pos x="79" y="46"/>
                </a:cxn>
                <a:cxn ang="0">
                  <a:pos x="76" y="69"/>
                </a:cxn>
                <a:cxn ang="0">
                  <a:pos x="57" y="46"/>
                </a:cxn>
                <a:cxn ang="0">
                  <a:pos x="70" y="75"/>
                </a:cxn>
                <a:cxn ang="0">
                  <a:pos x="28" y="55"/>
                </a:cxn>
                <a:cxn ang="0">
                  <a:pos x="32" y="53"/>
                </a:cxn>
                <a:cxn ang="0">
                  <a:pos x="50" y="65"/>
                </a:cxn>
                <a:cxn ang="0">
                  <a:pos x="49" y="49"/>
                </a:cxn>
                <a:cxn ang="0">
                  <a:pos x="50" y="65"/>
                </a:cxn>
                <a:cxn ang="0">
                  <a:pos x="105" y="49"/>
                </a:cxn>
                <a:cxn ang="0">
                  <a:pos x="63" y="76"/>
                </a:cxn>
                <a:cxn ang="0">
                  <a:pos x="58" y="59"/>
                </a:cxn>
                <a:cxn ang="0">
                  <a:pos x="89" y="55"/>
                </a:cxn>
                <a:cxn ang="0">
                  <a:pos x="89" y="76"/>
                </a:cxn>
                <a:cxn ang="0">
                  <a:pos x="15" y="76"/>
                </a:cxn>
                <a:cxn ang="0">
                  <a:pos x="44" y="105"/>
                </a:cxn>
                <a:cxn ang="0">
                  <a:pos x="44" y="99"/>
                </a:cxn>
                <a:cxn ang="0">
                  <a:pos x="14" y="62"/>
                </a:cxn>
                <a:cxn ang="0">
                  <a:pos x="15" y="76"/>
                </a:cxn>
                <a:cxn ang="0">
                  <a:pos x="72" y="108"/>
                </a:cxn>
                <a:cxn ang="0">
                  <a:pos x="107" y="76"/>
                </a:cxn>
                <a:cxn ang="0">
                  <a:pos x="108" y="73"/>
                </a:cxn>
                <a:cxn ang="0">
                  <a:pos x="87" y="96"/>
                </a:cxn>
                <a:cxn ang="0">
                  <a:pos x="44" y="85"/>
                </a:cxn>
                <a:cxn ang="0">
                  <a:pos x="41" y="85"/>
                </a:cxn>
                <a:cxn ang="0">
                  <a:pos x="53" y="98"/>
                </a:cxn>
                <a:cxn ang="0">
                  <a:pos x="66" y="107"/>
                </a:cxn>
                <a:cxn ang="0">
                  <a:pos x="66" y="105"/>
                </a:cxn>
                <a:cxn ang="0">
                  <a:pos x="66" y="107"/>
                </a:cxn>
                <a:cxn ang="0">
                  <a:pos x="49" y="114"/>
                </a:cxn>
                <a:cxn ang="0">
                  <a:pos x="49" y="113"/>
                </a:cxn>
              </a:cxnLst>
              <a:rect l="0" t="0" r="r" b="b"/>
              <a:pathLst>
                <a:path w="130" h="120">
                  <a:moveTo>
                    <a:pt x="64" y="0"/>
                  </a:moveTo>
                  <a:lnTo>
                    <a:pt x="64" y="0"/>
                  </a:lnTo>
                  <a:lnTo>
                    <a:pt x="70" y="0"/>
                  </a:lnTo>
                  <a:lnTo>
                    <a:pt x="75" y="1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3" y="5"/>
                  </a:lnTo>
                  <a:lnTo>
                    <a:pt x="99" y="5"/>
                  </a:lnTo>
                  <a:lnTo>
                    <a:pt x="99" y="5"/>
                  </a:lnTo>
                  <a:lnTo>
                    <a:pt x="110" y="9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25" y="24"/>
                  </a:lnTo>
                  <a:lnTo>
                    <a:pt x="128" y="33"/>
                  </a:lnTo>
                  <a:lnTo>
                    <a:pt x="130" y="46"/>
                  </a:lnTo>
                  <a:lnTo>
                    <a:pt x="128" y="58"/>
                  </a:lnTo>
                  <a:lnTo>
                    <a:pt x="128" y="58"/>
                  </a:lnTo>
                  <a:lnTo>
                    <a:pt x="124" y="69"/>
                  </a:lnTo>
                  <a:lnTo>
                    <a:pt x="119" y="78"/>
                  </a:lnTo>
                  <a:lnTo>
                    <a:pt x="111" y="88"/>
                  </a:lnTo>
                  <a:lnTo>
                    <a:pt x="104" y="98"/>
                  </a:lnTo>
                  <a:lnTo>
                    <a:pt x="93" y="107"/>
                  </a:lnTo>
                  <a:lnTo>
                    <a:pt x="84" y="114"/>
                  </a:lnTo>
                  <a:lnTo>
                    <a:pt x="72" y="119"/>
                  </a:lnTo>
                  <a:lnTo>
                    <a:pt x="61" y="120"/>
                  </a:lnTo>
                  <a:lnTo>
                    <a:pt x="61" y="120"/>
                  </a:lnTo>
                  <a:lnTo>
                    <a:pt x="52" y="120"/>
                  </a:lnTo>
                  <a:lnTo>
                    <a:pt x="44" y="119"/>
                  </a:lnTo>
                  <a:lnTo>
                    <a:pt x="37" y="116"/>
                  </a:lnTo>
                  <a:lnTo>
                    <a:pt x="31" y="113"/>
                  </a:lnTo>
                  <a:lnTo>
                    <a:pt x="25" y="108"/>
                  </a:lnTo>
                  <a:lnTo>
                    <a:pt x="20" y="104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6" y="84"/>
                  </a:lnTo>
                  <a:lnTo>
                    <a:pt x="3" y="76"/>
                  </a:lnTo>
                  <a:lnTo>
                    <a:pt x="2" y="69"/>
                  </a:lnTo>
                  <a:lnTo>
                    <a:pt x="0" y="59"/>
                  </a:lnTo>
                  <a:lnTo>
                    <a:pt x="2" y="52"/>
                  </a:lnTo>
                  <a:lnTo>
                    <a:pt x="2" y="43"/>
                  </a:lnTo>
                  <a:lnTo>
                    <a:pt x="5" y="35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8" y="17"/>
                  </a:lnTo>
                  <a:lnTo>
                    <a:pt x="32" y="8"/>
                  </a:lnTo>
                  <a:lnTo>
                    <a:pt x="38" y="5"/>
                  </a:lnTo>
                  <a:lnTo>
                    <a:pt x="46" y="3"/>
                  </a:lnTo>
                  <a:lnTo>
                    <a:pt x="55" y="0"/>
                  </a:lnTo>
                  <a:lnTo>
                    <a:pt x="64" y="0"/>
                  </a:lnTo>
                  <a:lnTo>
                    <a:pt x="64" y="0"/>
                  </a:lnTo>
                  <a:close/>
                  <a:moveTo>
                    <a:pt x="122" y="59"/>
                  </a:moveTo>
                  <a:lnTo>
                    <a:pt x="122" y="59"/>
                  </a:lnTo>
                  <a:lnTo>
                    <a:pt x="124" y="53"/>
                  </a:lnTo>
                  <a:lnTo>
                    <a:pt x="124" y="46"/>
                  </a:lnTo>
                  <a:lnTo>
                    <a:pt x="124" y="38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2" y="40"/>
                  </a:lnTo>
                  <a:lnTo>
                    <a:pt x="121" y="49"/>
                  </a:lnTo>
                  <a:lnTo>
                    <a:pt x="119" y="58"/>
                  </a:lnTo>
                  <a:lnTo>
                    <a:pt x="116" y="65"/>
                  </a:lnTo>
                  <a:lnTo>
                    <a:pt x="116" y="65"/>
                  </a:lnTo>
                  <a:lnTo>
                    <a:pt x="119" y="64"/>
                  </a:lnTo>
                  <a:lnTo>
                    <a:pt x="121" y="61"/>
                  </a:lnTo>
                  <a:lnTo>
                    <a:pt x="121" y="59"/>
                  </a:lnTo>
                  <a:lnTo>
                    <a:pt x="122" y="59"/>
                  </a:lnTo>
                  <a:lnTo>
                    <a:pt x="122" y="59"/>
                  </a:lnTo>
                  <a:close/>
                  <a:moveTo>
                    <a:pt x="43" y="12"/>
                  </a:moveTo>
                  <a:lnTo>
                    <a:pt x="43" y="12"/>
                  </a:lnTo>
                  <a:lnTo>
                    <a:pt x="49" y="11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47" y="9"/>
                  </a:lnTo>
                  <a:lnTo>
                    <a:pt x="44" y="11"/>
                  </a:lnTo>
                  <a:lnTo>
                    <a:pt x="43" y="12"/>
                  </a:lnTo>
                  <a:lnTo>
                    <a:pt x="43" y="12"/>
                  </a:lnTo>
                  <a:close/>
                  <a:moveTo>
                    <a:pt x="93" y="20"/>
                  </a:moveTo>
                  <a:lnTo>
                    <a:pt x="93" y="20"/>
                  </a:lnTo>
                  <a:lnTo>
                    <a:pt x="85" y="15"/>
                  </a:lnTo>
                  <a:lnTo>
                    <a:pt x="76" y="11"/>
                  </a:lnTo>
                  <a:lnTo>
                    <a:pt x="72" y="11"/>
                  </a:lnTo>
                  <a:lnTo>
                    <a:pt x="67" y="11"/>
                  </a:lnTo>
                  <a:lnTo>
                    <a:pt x="63" y="11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70" y="17"/>
                  </a:lnTo>
                  <a:lnTo>
                    <a:pt x="81" y="20"/>
                  </a:lnTo>
                  <a:lnTo>
                    <a:pt x="99" y="26"/>
                  </a:lnTo>
                  <a:lnTo>
                    <a:pt x="99" y="26"/>
                  </a:lnTo>
                  <a:lnTo>
                    <a:pt x="95" y="23"/>
                  </a:lnTo>
                  <a:lnTo>
                    <a:pt x="93" y="21"/>
                  </a:lnTo>
                  <a:lnTo>
                    <a:pt x="93" y="20"/>
                  </a:lnTo>
                  <a:lnTo>
                    <a:pt x="93" y="20"/>
                  </a:lnTo>
                  <a:close/>
                  <a:moveTo>
                    <a:pt x="99" y="14"/>
                  </a:moveTo>
                  <a:lnTo>
                    <a:pt x="99" y="14"/>
                  </a:lnTo>
                  <a:lnTo>
                    <a:pt x="101" y="15"/>
                  </a:lnTo>
                  <a:lnTo>
                    <a:pt x="101" y="15"/>
                  </a:lnTo>
                  <a:lnTo>
                    <a:pt x="96" y="12"/>
                  </a:lnTo>
                  <a:lnTo>
                    <a:pt x="95" y="11"/>
                  </a:lnTo>
                  <a:lnTo>
                    <a:pt x="92" y="11"/>
                  </a:lnTo>
                  <a:lnTo>
                    <a:pt x="92" y="11"/>
                  </a:lnTo>
                  <a:lnTo>
                    <a:pt x="99" y="18"/>
                  </a:lnTo>
                  <a:lnTo>
                    <a:pt x="107" y="27"/>
                  </a:lnTo>
                  <a:lnTo>
                    <a:pt x="113" y="37"/>
                  </a:lnTo>
                  <a:lnTo>
                    <a:pt x="118" y="47"/>
                  </a:lnTo>
                  <a:lnTo>
                    <a:pt x="118" y="47"/>
                  </a:lnTo>
                  <a:lnTo>
                    <a:pt x="116" y="37"/>
                  </a:lnTo>
                  <a:lnTo>
                    <a:pt x="113" y="26"/>
                  </a:lnTo>
                  <a:lnTo>
                    <a:pt x="107" y="18"/>
                  </a:lnTo>
                  <a:lnTo>
                    <a:pt x="104" y="15"/>
                  </a:lnTo>
                  <a:lnTo>
                    <a:pt x="99" y="14"/>
                  </a:lnTo>
                  <a:lnTo>
                    <a:pt x="99" y="14"/>
                  </a:lnTo>
                  <a:close/>
                  <a:moveTo>
                    <a:pt x="101" y="50"/>
                  </a:moveTo>
                  <a:lnTo>
                    <a:pt x="101" y="50"/>
                  </a:lnTo>
                  <a:lnTo>
                    <a:pt x="98" y="43"/>
                  </a:lnTo>
                  <a:lnTo>
                    <a:pt x="92" y="37"/>
                  </a:lnTo>
                  <a:lnTo>
                    <a:pt x="84" y="29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64" y="23"/>
                  </a:lnTo>
                  <a:lnTo>
                    <a:pt x="50" y="23"/>
                  </a:lnTo>
                  <a:lnTo>
                    <a:pt x="38" y="23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5" y="29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21" y="41"/>
                  </a:lnTo>
                  <a:lnTo>
                    <a:pt x="26" y="35"/>
                  </a:lnTo>
                  <a:lnTo>
                    <a:pt x="29" y="33"/>
                  </a:lnTo>
                  <a:lnTo>
                    <a:pt x="34" y="32"/>
                  </a:lnTo>
                  <a:lnTo>
                    <a:pt x="37" y="32"/>
                  </a:lnTo>
                  <a:lnTo>
                    <a:pt x="43" y="33"/>
                  </a:lnTo>
                  <a:lnTo>
                    <a:pt x="43" y="33"/>
                  </a:lnTo>
                  <a:lnTo>
                    <a:pt x="50" y="29"/>
                  </a:lnTo>
                  <a:lnTo>
                    <a:pt x="58" y="26"/>
                  </a:lnTo>
                  <a:lnTo>
                    <a:pt x="67" y="27"/>
                  </a:lnTo>
                  <a:lnTo>
                    <a:pt x="75" y="30"/>
                  </a:lnTo>
                  <a:lnTo>
                    <a:pt x="82" y="35"/>
                  </a:lnTo>
                  <a:lnTo>
                    <a:pt x="90" y="41"/>
                  </a:lnTo>
                  <a:lnTo>
                    <a:pt x="96" y="49"/>
                  </a:lnTo>
                  <a:lnTo>
                    <a:pt x="99" y="55"/>
                  </a:lnTo>
                  <a:lnTo>
                    <a:pt x="99" y="55"/>
                  </a:lnTo>
                  <a:lnTo>
                    <a:pt x="99" y="52"/>
                  </a:lnTo>
                  <a:lnTo>
                    <a:pt x="101" y="50"/>
                  </a:lnTo>
                  <a:lnTo>
                    <a:pt x="101" y="50"/>
                  </a:lnTo>
                  <a:close/>
                  <a:moveTo>
                    <a:pt x="79" y="46"/>
                  </a:moveTo>
                  <a:lnTo>
                    <a:pt x="79" y="46"/>
                  </a:lnTo>
                  <a:lnTo>
                    <a:pt x="76" y="43"/>
                  </a:lnTo>
                  <a:lnTo>
                    <a:pt x="73" y="40"/>
                  </a:lnTo>
                  <a:lnTo>
                    <a:pt x="73" y="40"/>
                  </a:lnTo>
                  <a:lnTo>
                    <a:pt x="73" y="41"/>
                  </a:lnTo>
                  <a:lnTo>
                    <a:pt x="75" y="43"/>
                  </a:lnTo>
                  <a:lnTo>
                    <a:pt x="79" y="46"/>
                  </a:lnTo>
                  <a:lnTo>
                    <a:pt x="79" y="46"/>
                  </a:lnTo>
                  <a:close/>
                  <a:moveTo>
                    <a:pt x="64" y="84"/>
                  </a:moveTo>
                  <a:lnTo>
                    <a:pt x="64" y="84"/>
                  </a:lnTo>
                  <a:lnTo>
                    <a:pt x="70" y="81"/>
                  </a:lnTo>
                  <a:lnTo>
                    <a:pt x="75" y="75"/>
                  </a:lnTo>
                  <a:lnTo>
                    <a:pt x="76" y="69"/>
                  </a:lnTo>
                  <a:lnTo>
                    <a:pt x="75" y="62"/>
                  </a:lnTo>
                  <a:lnTo>
                    <a:pt x="72" y="56"/>
                  </a:lnTo>
                  <a:lnTo>
                    <a:pt x="67" y="50"/>
                  </a:lnTo>
                  <a:lnTo>
                    <a:pt x="63" y="47"/>
                  </a:lnTo>
                  <a:lnTo>
                    <a:pt x="57" y="46"/>
                  </a:lnTo>
                  <a:lnTo>
                    <a:pt x="57" y="46"/>
                  </a:lnTo>
                  <a:lnTo>
                    <a:pt x="61" y="47"/>
                  </a:lnTo>
                  <a:lnTo>
                    <a:pt x="64" y="52"/>
                  </a:lnTo>
                  <a:lnTo>
                    <a:pt x="67" y="56"/>
                  </a:lnTo>
                  <a:lnTo>
                    <a:pt x="70" y="62"/>
                  </a:lnTo>
                  <a:lnTo>
                    <a:pt x="70" y="69"/>
                  </a:lnTo>
                  <a:lnTo>
                    <a:pt x="70" y="75"/>
                  </a:lnTo>
                  <a:lnTo>
                    <a:pt x="69" y="79"/>
                  </a:lnTo>
                  <a:lnTo>
                    <a:pt x="64" y="84"/>
                  </a:lnTo>
                  <a:lnTo>
                    <a:pt x="64" y="84"/>
                  </a:lnTo>
                  <a:close/>
                  <a:moveTo>
                    <a:pt x="26" y="47"/>
                  </a:moveTo>
                  <a:lnTo>
                    <a:pt x="26" y="47"/>
                  </a:lnTo>
                  <a:lnTo>
                    <a:pt x="28" y="55"/>
                  </a:lnTo>
                  <a:lnTo>
                    <a:pt x="29" y="62"/>
                  </a:lnTo>
                  <a:lnTo>
                    <a:pt x="31" y="70"/>
                  </a:lnTo>
                  <a:lnTo>
                    <a:pt x="35" y="75"/>
                  </a:lnTo>
                  <a:lnTo>
                    <a:pt x="35" y="75"/>
                  </a:lnTo>
                  <a:lnTo>
                    <a:pt x="32" y="59"/>
                  </a:lnTo>
                  <a:lnTo>
                    <a:pt x="32" y="53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29" y="46"/>
                  </a:lnTo>
                  <a:lnTo>
                    <a:pt x="26" y="47"/>
                  </a:lnTo>
                  <a:lnTo>
                    <a:pt x="26" y="47"/>
                  </a:lnTo>
                  <a:close/>
                  <a:moveTo>
                    <a:pt x="50" y="65"/>
                  </a:moveTo>
                  <a:lnTo>
                    <a:pt x="50" y="65"/>
                  </a:lnTo>
                  <a:lnTo>
                    <a:pt x="52" y="61"/>
                  </a:lnTo>
                  <a:lnTo>
                    <a:pt x="52" y="56"/>
                  </a:lnTo>
                  <a:lnTo>
                    <a:pt x="50" y="52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46" y="50"/>
                  </a:lnTo>
                  <a:lnTo>
                    <a:pt x="46" y="52"/>
                  </a:lnTo>
                  <a:lnTo>
                    <a:pt x="44" y="58"/>
                  </a:lnTo>
                  <a:lnTo>
                    <a:pt x="47" y="62"/>
                  </a:lnTo>
                  <a:lnTo>
                    <a:pt x="50" y="65"/>
                  </a:lnTo>
                  <a:lnTo>
                    <a:pt x="50" y="65"/>
                  </a:lnTo>
                  <a:close/>
                  <a:moveTo>
                    <a:pt x="107" y="69"/>
                  </a:moveTo>
                  <a:lnTo>
                    <a:pt x="107" y="69"/>
                  </a:lnTo>
                  <a:lnTo>
                    <a:pt x="108" y="64"/>
                  </a:lnTo>
                  <a:lnTo>
                    <a:pt x="108" y="59"/>
                  </a:lnTo>
                  <a:lnTo>
                    <a:pt x="107" y="53"/>
                  </a:lnTo>
                  <a:lnTo>
                    <a:pt x="105" y="49"/>
                  </a:lnTo>
                  <a:lnTo>
                    <a:pt x="105" y="49"/>
                  </a:lnTo>
                  <a:lnTo>
                    <a:pt x="107" y="59"/>
                  </a:lnTo>
                  <a:lnTo>
                    <a:pt x="107" y="69"/>
                  </a:lnTo>
                  <a:lnTo>
                    <a:pt x="107" y="69"/>
                  </a:lnTo>
                  <a:close/>
                  <a:moveTo>
                    <a:pt x="63" y="76"/>
                  </a:moveTo>
                  <a:lnTo>
                    <a:pt x="63" y="76"/>
                  </a:lnTo>
                  <a:lnTo>
                    <a:pt x="64" y="70"/>
                  </a:lnTo>
                  <a:lnTo>
                    <a:pt x="64" y="62"/>
                  </a:lnTo>
                  <a:lnTo>
                    <a:pt x="63" y="56"/>
                  </a:lnTo>
                  <a:lnTo>
                    <a:pt x="57" y="53"/>
                  </a:lnTo>
                  <a:lnTo>
                    <a:pt x="57" y="53"/>
                  </a:lnTo>
                  <a:lnTo>
                    <a:pt x="58" y="59"/>
                  </a:lnTo>
                  <a:lnTo>
                    <a:pt x="57" y="67"/>
                  </a:lnTo>
                  <a:lnTo>
                    <a:pt x="58" y="73"/>
                  </a:lnTo>
                  <a:lnTo>
                    <a:pt x="60" y="75"/>
                  </a:lnTo>
                  <a:lnTo>
                    <a:pt x="63" y="76"/>
                  </a:lnTo>
                  <a:lnTo>
                    <a:pt x="63" y="76"/>
                  </a:lnTo>
                  <a:close/>
                  <a:moveTo>
                    <a:pt x="89" y="55"/>
                  </a:moveTo>
                  <a:lnTo>
                    <a:pt x="89" y="55"/>
                  </a:lnTo>
                  <a:lnTo>
                    <a:pt x="89" y="61"/>
                  </a:lnTo>
                  <a:lnTo>
                    <a:pt x="89" y="67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89" y="76"/>
                  </a:lnTo>
                  <a:lnTo>
                    <a:pt x="90" y="73"/>
                  </a:lnTo>
                  <a:lnTo>
                    <a:pt x="92" y="67"/>
                  </a:lnTo>
                  <a:lnTo>
                    <a:pt x="90" y="61"/>
                  </a:lnTo>
                  <a:lnTo>
                    <a:pt x="89" y="55"/>
                  </a:lnTo>
                  <a:lnTo>
                    <a:pt x="89" y="55"/>
                  </a:lnTo>
                  <a:close/>
                  <a:moveTo>
                    <a:pt x="15" y="76"/>
                  </a:moveTo>
                  <a:lnTo>
                    <a:pt x="15" y="76"/>
                  </a:lnTo>
                  <a:lnTo>
                    <a:pt x="20" y="85"/>
                  </a:lnTo>
                  <a:lnTo>
                    <a:pt x="28" y="94"/>
                  </a:lnTo>
                  <a:lnTo>
                    <a:pt x="35" y="101"/>
                  </a:lnTo>
                  <a:lnTo>
                    <a:pt x="44" y="105"/>
                  </a:lnTo>
                  <a:lnTo>
                    <a:pt x="44" y="105"/>
                  </a:lnTo>
                  <a:lnTo>
                    <a:pt x="50" y="107"/>
                  </a:lnTo>
                  <a:lnTo>
                    <a:pt x="53" y="107"/>
                  </a:lnTo>
                  <a:lnTo>
                    <a:pt x="55" y="102"/>
                  </a:lnTo>
                  <a:lnTo>
                    <a:pt x="55" y="102"/>
                  </a:lnTo>
                  <a:lnTo>
                    <a:pt x="49" y="102"/>
                  </a:lnTo>
                  <a:lnTo>
                    <a:pt x="44" y="99"/>
                  </a:lnTo>
                  <a:lnTo>
                    <a:pt x="41" y="98"/>
                  </a:lnTo>
                  <a:lnTo>
                    <a:pt x="35" y="94"/>
                  </a:lnTo>
                  <a:lnTo>
                    <a:pt x="35" y="94"/>
                  </a:lnTo>
                  <a:lnTo>
                    <a:pt x="23" y="81"/>
                  </a:lnTo>
                  <a:lnTo>
                    <a:pt x="18" y="7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2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4" y="70"/>
                  </a:lnTo>
                  <a:lnTo>
                    <a:pt x="15" y="76"/>
                  </a:lnTo>
                  <a:lnTo>
                    <a:pt x="15" y="76"/>
                  </a:lnTo>
                  <a:close/>
                  <a:moveTo>
                    <a:pt x="70" y="105"/>
                  </a:moveTo>
                  <a:lnTo>
                    <a:pt x="70" y="105"/>
                  </a:lnTo>
                  <a:lnTo>
                    <a:pt x="72" y="105"/>
                  </a:lnTo>
                  <a:lnTo>
                    <a:pt x="72" y="108"/>
                  </a:lnTo>
                  <a:lnTo>
                    <a:pt x="72" y="108"/>
                  </a:lnTo>
                  <a:lnTo>
                    <a:pt x="84" y="104"/>
                  </a:lnTo>
                  <a:lnTo>
                    <a:pt x="95" y="96"/>
                  </a:lnTo>
                  <a:lnTo>
                    <a:pt x="99" y="91"/>
                  </a:lnTo>
                  <a:lnTo>
                    <a:pt x="104" y="87"/>
                  </a:lnTo>
                  <a:lnTo>
                    <a:pt x="105" y="82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10" y="75"/>
                  </a:lnTo>
                  <a:lnTo>
                    <a:pt x="110" y="75"/>
                  </a:lnTo>
                  <a:lnTo>
                    <a:pt x="108" y="75"/>
                  </a:lnTo>
                  <a:lnTo>
                    <a:pt x="108" y="73"/>
                  </a:lnTo>
                  <a:lnTo>
                    <a:pt x="108" y="73"/>
                  </a:lnTo>
                  <a:lnTo>
                    <a:pt x="107" y="72"/>
                  </a:lnTo>
                  <a:lnTo>
                    <a:pt x="107" y="72"/>
                  </a:lnTo>
                  <a:lnTo>
                    <a:pt x="102" y="76"/>
                  </a:lnTo>
                  <a:lnTo>
                    <a:pt x="98" y="81"/>
                  </a:lnTo>
                  <a:lnTo>
                    <a:pt x="90" y="91"/>
                  </a:lnTo>
                  <a:lnTo>
                    <a:pt x="87" y="96"/>
                  </a:lnTo>
                  <a:lnTo>
                    <a:pt x="82" y="99"/>
                  </a:lnTo>
                  <a:lnTo>
                    <a:pt x="76" y="102"/>
                  </a:lnTo>
                  <a:lnTo>
                    <a:pt x="70" y="105"/>
                  </a:lnTo>
                  <a:lnTo>
                    <a:pt x="70" y="105"/>
                  </a:lnTo>
                  <a:close/>
                  <a:moveTo>
                    <a:pt x="44" y="85"/>
                  </a:moveTo>
                  <a:lnTo>
                    <a:pt x="44" y="85"/>
                  </a:lnTo>
                  <a:lnTo>
                    <a:pt x="41" y="84"/>
                  </a:lnTo>
                  <a:lnTo>
                    <a:pt x="40" y="82"/>
                  </a:lnTo>
                  <a:lnTo>
                    <a:pt x="37" y="84"/>
                  </a:lnTo>
                  <a:lnTo>
                    <a:pt x="37" y="84"/>
                  </a:lnTo>
                  <a:lnTo>
                    <a:pt x="40" y="84"/>
                  </a:lnTo>
                  <a:lnTo>
                    <a:pt x="41" y="85"/>
                  </a:lnTo>
                  <a:lnTo>
                    <a:pt x="43" y="87"/>
                  </a:lnTo>
                  <a:lnTo>
                    <a:pt x="44" y="85"/>
                  </a:lnTo>
                  <a:lnTo>
                    <a:pt x="44" y="85"/>
                  </a:lnTo>
                  <a:close/>
                  <a:moveTo>
                    <a:pt x="70" y="98"/>
                  </a:moveTo>
                  <a:lnTo>
                    <a:pt x="70" y="98"/>
                  </a:lnTo>
                  <a:lnTo>
                    <a:pt x="53" y="98"/>
                  </a:lnTo>
                  <a:lnTo>
                    <a:pt x="53" y="98"/>
                  </a:lnTo>
                  <a:lnTo>
                    <a:pt x="61" y="99"/>
                  </a:lnTo>
                  <a:lnTo>
                    <a:pt x="66" y="99"/>
                  </a:lnTo>
                  <a:lnTo>
                    <a:pt x="70" y="98"/>
                  </a:lnTo>
                  <a:lnTo>
                    <a:pt x="70" y="98"/>
                  </a:lnTo>
                  <a:close/>
                  <a:moveTo>
                    <a:pt x="66" y="107"/>
                  </a:moveTo>
                  <a:lnTo>
                    <a:pt x="66" y="107"/>
                  </a:lnTo>
                  <a:lnTo>
                    <a:pt x="67" y="105"/>
                  </a:lnTo>
                  <a:lnTo>
                    <a:pt x="69" y="105"/>
                  </a:lnTo>
                  <a:lnTo>
                    <a:pt x="67" y="104"/>
                  </a:lnTo>
                  <a:lnTo>
                    <a:pt x="67" y="104"/>
                  </a:lnTo>
                  <a:lnTo>
                    <a:pt x="66" y="105"/>
                  </a:lnTo>
                  <a:lnTo>
                    <a:pt x="64" y="105"/>
                  </a:lnTo>
                  <a:lnTo>
                    <a:pt x="63" y="105"/>
                  </a:lnTo>
                  <a:lnTo>
                    <a:pt x="61" y="105"/>
                  </a:lnTo>
                  <a:lnTo>
                    <a:pt x="61" y="105"/>
                  </a:lnTo>
                  <a:lnTo>
                    <a:pt x="64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close/>
                  <a:moveTo>
                    <a:pt x="49" y="114"/>
                  </a:moveTo>
                  <a:lnTo>
                    <a:pt x="49" y="114"/>
                  </a:lnTo>
                  <a:lnTo>
                    <a:pt x="53" y="114"/>
                  </a:lnTo>
                  <a:lnTo>
                    <a:pt x="53" y="114"/>
                  </a:lnTo>
                  <a:lnTo>
                    <a:pt x="55" y="113"/>
                  </a:lnTo>
                  <a:lnTo>
                    <a:pt x="55" y="113"/>
                  </a:lnTo>
                  <a:lnTo>
                    <a:pt x="50" y="113"/>
                  </a:lnTo>
                  <a:lnTo>
                    <a:pt x="49" y="113"/>
                  </a:lnTo>
                  <a:lnTo>
                    <a:pt x="49" y="114"/>
                  </a:lnTo>
                  <a:lnTo>
                    <a:pt x="49" y="1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7087"/>
            <p:cNvSpPr>
              <a:spLocks noEditPoints="1"/>
            </p:cNvSpPr>
            <p:nvPr/>
          </p:nvSpPr>
          <p:spPr bwMode="auto">
            <a:xfrm>
              <a:off x="6821488" y="4884738"/>
              <a:ext cx="136525" cy="134938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47" y="6"/>
                </a:cxn>
                <a:cxn ang="0">
                  <a:pos x="70" y="17"/>
                </a:cxn>
                <a:cxn ang="0">
                  <a:pos x="86" y="49"/>
                </a:cxn>
                <a:cxn ang="0">
                  <a:pos x="81" y="72"/>
                </a:cxn>
                <a:cxn ang="0">
                  <a:pos x="72" y="81"/>
                </a:cxn>
                <a:cxn ang="0">
                  <a:pos x="58" y="85"/>
                </a:cxn>
                <a:cxn ang="0">
                  <a:pos x="54" y="84"/>
                </a:cxn>
                <a:cxn ang="0">
                  <a:pos x="18" y="81"/>
                </a:cxn>
                <a:cxn ang="0">
                  <a:pos x="11" y="75"/>
                </a:cxn>
                <a:cxn ang="0">
                  <a:pos x="5" y="65"/>
                </a:cxn>
                <a:cxn ang="0">
                  <a:pos x="2" y="41"/>
                </a:cxn>
                <a:cxn ang="0">
                  <a:pos x="12" y="24"/>
                </a:cxn>
                <a:cxn ang="0">
                  <a:pos x="26" y="11"/>
                </a:cxn>
                <a:cxn ang="0">
                  <a:pos x="40" y="0"/>
                </a:cxn>
                <a:cxn ang="0">
                  <a:pos x="47" y="0"/>
                </a:cxn>
                <a:cxn ang="0">
                  <a:pos x="23" y="20"/>
                </a:cxn>
                <a:cxn ang="0">
                  <a:pos x="32" y="14"/>
                </a:cxn>
                <a:cxn ang="0">
                  <a:pos x="23" y="20"/>
                </a:cxn>
                <a:cxn ang="0">
                  <a:pos x="43" y="17"/>
                </a:cxn>
                <a:cxn ang="0">
                  <a:pos x="57" y="20"/>
                </a:cxn>
                <a:cxn ang="0">
                  <a:pos x="52" y="15"/>
                </a:cxn>
                <a:cxn ang="0">
                  <a:pos x="43" y="17"/>
                </a:cxn>
                <a:cxn ang="0">
                  <a:pos x="26" y="52"/>
                </a:cxn>
                <a:cxn ang="0">
                  <a:pos x="35" y="29"/>
                </a:cxn>
                <a:cxn ang="0">
                  <a:pos x="35" y="21"/>
                </a:cxn>
                <a:cxn ang="0">
                  <a:pos x="23" y="33"/>
                </a:cxn>
                <a:cxn ang="0">
                  <a:pos x="25" y="52"/>
                </a:cxn>
                <a:cxn ang="0">
                  <a:pos x="72" y="38"/>
                </a:cxn>
                <a:cxn ang="0">
                  <a:pos x="75" y="49"/>
                </a:cxn>
                <a:cxn ang="0">
                  <a:pos x="76" y="43"/>
                </a:cxn>
                <a:cxn ang="0">
                  <a:pos x="64" y="26"/>
                </a:cxn>
                <a:cxn ang="0">
                  <a:pos x="72" y="38"/>
                </a:cxn>
                <a:cxn ang="0">
                  <a:pos x="61" y="52"/>
                </a:cxn>
                <a:cxn ang="0">
                  <a:pos x="57" y="38"/>
                </a:cxn>
                <a:cxn ang="0">
                  <a:pos x="55" y="41"/>
                </a:cxn>
                <a:cxn ang="0">
                  <a:pos x="58" y="50"/>
                </a:cxn>
                <a:cxn ang="0">
                  <a:pos x="60" y="73"/>
                </a:cxn>
                <a:cxn ang="0">
                  <a:pos x="49" y="67"/>
                </a:cxn>
                <a:cxn ang="0">
                  <a:pos x="38" y="55"/>
                </a:cxn>
                <a:cxn ang="0">
                  <a:pos x="35" y="38"/>
                </a:cxn>
                <a:cxn ang="0">
                  <a:pos x="32" y="52"/>
                </a:cxn>
                <a:cxn ang="0">
                  <a:pos x="41" y="72"/>
                </a:cxn>
                <a:cxn ang="0">
                  <a:pos x="60" y="73"/>
                </a:cxn>
                <a:cxn ang="0">
                  <a:pos x="28" y="76"/>
                </a:cxn>
                <a:cxn ang="0">
                  <a:pos x="8" y="44"/>
                </a:cxn>
                <a:cxn ang="0">
                  <a:pos x="6" y="55"/>
                </a:cxn>
                <a:cxn ang="0">
                  <a:pos x="14" y="70"/>
                </a:cxn>
                <a:cxn ang="0">
                  <a:pos x="28" y="76"/>
                </a:cxn>
                <a:cxn ang="0">
                  <a:pos x="55" y="64"/>
                </a:cxn>
                <a:cxn ang="0">
                  <a:pos x="60" y="58"/>
                </a:cxn>
                <a:cxn ang="0">
                  <a:pos x="52" y="61"/>
                </a:cxn>
              </a:cxnLst>
              <a:rect l="0" t="0" r="r" b="b"/>
              <a:pathLst>
                <a:path w="86" h="85">
                  <a:moveTo>
                    <a:pt x="51" y="3"/>
                  </a:moveTo>
                  <a:lnTo>
                    <a:pt x="51" y="3"/>
                  </a:lnTo>
                  <a:lnTo>
                    <a:pt x="51" y="4"/>
                  </a:lnTo>
                  <a:lnTo>
                    <a:pt x="49" y="4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54" y="7"/>
                  </a:lnTo>
                  <a:lnTo>
                    <a:pt x="60" y="9"/>
                  </a:lnTo>
                  <a:lnTo>
                    <a:pt x="70" y="17"/>
                  </a:lnTo>
                  <a:lnTo>
                    <a:pt x="78" y="26"/>
                  </a:lnTo>
                  <a:lnTo>
                    <a:pt x="84" y="36"/>
                  </a:lnTo>
                  <a:lnTo>
                    <a:pt x="86" y="49"/>
                  </a:lnTo>
                  <a:lnTo>
                    <a:pt x="86" y="61"/>
                  </a:lnTo>
                  <a:lnTo>
                    <a:pt x="84" y="65"/>
                  </a:lnTo>
                  <a:lnTo>
                    <a:pt x="81" y="72"/>
                  </a:lnTo>
                  <a:lnTo>
                    <a:pt x="76" y="76"/>
                  </a:lnTo>
                  <a:lnTo>
                    <a:pt x="72" y="81"/>
                  </a:lnTo>
                  <a:lnTo>
                    <a:pt x="72" y="81"/>
                  </a:lnTo>
                  <a:lnTo>
                    <a:pt x="66" y="82"/>
                  </a:lnTo>
                  <a:lnTo>
                    <a:pt x="58" y="85"/>
                  </a:lnTo>
                  <a:lnTo>
                    <a:pt x="58" y="85"/>
                  </a:lnTo>
                  <a:lnTo>
                    <a:pt x="55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43" y="84"/>
                  </a:lnTo>
                  <a:lnTo>
                    <a:pt x="31" y="84"/>
                  </a:lnTo>
                  <a:lnTo>
                    <a:pt x="18" y="81"/>
                  </a:lnTo>
                  <a:lnTo>
                    <a:pt x="14" y="78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5" y="65"/>
                  </a:lnTo>
                  <a:lnTo>
                    <a:pt x="2" y="58"/>
                  </a:lnTo>
                  <a:lnTo>
                    <a:pt x="0" y="50"/>
                  </a:lnTo>
                  <a:lnTo>
                    <a:pt x="2" y="41"/>
                  </a:lnTo>
                  <a:lnTo>
                    <a:pt x="2" y="41"/>
                  </a:lnTo>
                  <a:lnTo>
                    <a:pt x="6" y="33"/>
                  </a:lnTo>
                  <a:lnTo>
                    <a:pt x="12" y="24"/>
                  </a:lnTo>
                  <a:lnTo>
                    <a:pt x="18" y="17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1" y="3"/>
                  </a:lnTo>
                  <a:lnTo>
                    <a:pt x="51" y="3"/>
                  </a:lnTo>
                  <a:close/>
                  <a:moveTo>
                    <a:pt x="23" y="20"/>
                  </a:moveTo>
                  <a:lnTo>
                    <a:pt x="23" y="20"/>
                  </a:lnTo>
                  <a:lnTo>
                    <a:pt x="28" y="18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6" y="17"/>
                  </a:lnTo>
                  <a:lnTo>
                    <a:pt x="23" y="20"/>
                  </a:lnTo>
                  <a:lnTo>
                    <a:pt x="23" y="20"/>
                  </a:lnTo>
                  <a:close/>
                  <a:moveTo>
                    <a:pt x="43" y="17"/>
                  </a:moveTo>
                  <a:lnTo>
                    <a:pt x="43" y="17"/>
                  </a:lnTo>
                  <a:lnTo>
                    <a:pt x="47" y="17"/>
                  </a:lnTo>
                  <a:lnTo>
                    <a:pt x="52" y="20"/>
                  </a:lnTo>
                  <a:lnTo>
                    <a:pt x="57" y="20"/>
                  </a:lnTo>
                  <a:lnTo>
                    <a:pt x="61" y="20"/>
                  </a:lnTo>
                  <a:lnTo>
                    <a:pt x="61" y="20"/>
                  </a:lnTo>
                  <a:lnTo>
                    <a:pt x="52" y="15"/>
                  </a:lnTo>
                  <a:lnTo>
                    <a:pt x="47" y="15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28" y="58"/>
                  </a:moveTo>
                  <a:lnTo>
                    <a:pt x="28" y="58"/>
                  </a:lnTo>
                  <a:lnTo>
                    <a:pt x="26" y="52"/>
                  </a:lnTo>
                  <a:lnTo>
                    <a:pt x="26" y="47"/>
                  </a:lnTo>
                  <a:lnTo>
                    <a:pt x="29" y="36"/>
                  </a:lnTo>
                  <a:lnTo>
                    <a:pt x="35" y="29"/>
                  </a:lnTo>
                  <a:lnTo>
                    <a:pt x="43" y="23"/>
                  </a:lnTo>
                  <a:lnTo>
                    <a:pt x="43" y="23"/>
                  </a:lnTo>
                  <a:lnTo>
                    <a:pt x="35" y="21"/>
                  </a:lnTo>
                  <a:lnTo>
                    <a:pt x="31" y="24"/>
                  </a:lnTo>
                  <a:lnTo>
                    <a:pt x="26" y="27"/>
                  </a:lnTo>
                  <a:lnTo>
                    <a:pt x="23" y="33"/>
                  </a:lnTo>
                  <a:lnTo>
                    <a:pt x="23" y="39"/>
                  </a:lnTo>
                  <a:lnTo>
                    <a:pt x="23" y="46"/>
                  </a:lnTo>
                  <a:lnTo>
                    <a:pt x="25" y="52"/>
                  </a:lnTo>
                  <a:lnTo>
                    <a:pt x="28" y="58"/>
                  </a:lnTo>
                  <a:lnTo>
                    <a:pt x="28" y="58"/>
                  </a:lnTo>
                  <a:close/>
                  <a:moveTo>
                    <a:pt x="72" y="38"/>
                  </a:moveTo>
                  <a:lnTo>
                    <a:pt x="72" y="38"/>
                  </a:lnTo>
                  <a:lnTo>
                    <a:pt x="73" y="44"/>
                  </a:lnTo>
                  <a:lnTo>
                    <a:pt x="75" y="49"/>
                  </a:lnTo>
                  <a:lnTo>
                    <a:pt x="76" y="50"/>
                  </a:lnTo>
                  <a:lnTo>
                    <a:pt x="76" y="50"/>
                  </a:lnTo>
                  <a:lnTo>
                    <a:pt x="76" y="43"/>
                  </a:lnTo>
                  <a:lnTo>
                    <a:pt x="73" y="35"/>
                  </a:lnTo>
                  <a:lnTo>
                    <a:pt x="70" y="30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7" y="32"/>
                  </a:lnTo>
                  <a:lnTo>
                    <a:pt x="72" y="38"/>
                  </a:lnTo>
                  <a:lnTo>
                    <a:pt x="72" y="38"/>
                  </a:lnTo>
                  <a:close/>
                  <a:moveTo>
                    <a:pt x="61" y="52"/>
                  </a:moveTo>
                  <a:lnTo>
                    <a:pt x="61" y="52"/>
                  </a:lnTo>
                  <a:lnTo>
                    <a:pt x="61" y="47"/>
                  </a:lnTo>
                  <a:lnTo>
                    <a:pt x="60" y="43"/>
                  </a:lnTo>
                  <a:lnTo>
                    <a:pt x="57" y="38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5" y="41"/>
                  </a:lnTo>
                  <a:lnTo>
                    <a:pt x="55" y="46"/>
                  </a:lnTo>
                  <a:lnTo>
                    <a:pt x="57" y="50"/>
                  </a:lnTo>
                  <a:lnTo>
                    <a:pt x="58" y="50"/>
                  </a:lnTo>
                  <a:lnTo>
                    <a:pt x="61" y="52"/>
                  </a:lnTo>
                  <a:lnTo>
                    <a:pt x="61" y="52"/>
                  </a:lnTo>
                  <a:close/>
                  <a:moveTo>
                    <a:pt x="60" y="73"/>
                  </a:moveTo>
                  <a:lnTo>
                    <a:pt x="60" y="73"/>
                  </a:lnTo>
                  <a:lnTo>
                    <a:pt x="54" y="70"/>
                  </a:lnTo>
                  <a:lnTo>
                    <a:pt x="49" y="67"/>
                  </a:lnTo>
                  <a:lnTo>
                    <a:pt x="44" y="64"/>
                  </a:lnTo>
                  <a:lnTo>
                    <a:pt x="41" y="59"/>
                  </a:lnTo>
                  <a:lnTo>
                    <a:pt x="38" y="55"/>
                  </a:lnTo>
                  <a:lnTo>
                    <a:pt x="37" y="50"/>
                  </a:lnTo>
                  <a:lnTo>
                    <a:pt x="35" y="44"/>
                  </a:lnTo>
                  <a:lnTo>
                    <a:pt x="35" y="38"/>
                  </a:lnTo>
                  <a:lnTo>
                    <a:pt x="35" y="38"/>
                  </a:lnTo>
                  <a:lnTo>
                    <a:pt x="32" y="44"/>
                  </a:lnTo>
                  <a:lnTo>
                    <a:pt x="32" y="52"/>
                  </a:lnTo>
                  <a:lnTo>
                    <a:pt x="34" y="59"/>
                  </a:lnTo>
                  <a:lnTo>
                    <a:pt x="37" y="65"/>
                  </a:lnTo>
                  <a:lnTo>
                    <a:pt x="41" y="72"/>
                  </a:lnTo>
                  <a:lnTo>
                    <a:pt x="46" y="75"/>
                  </a:lnTo>
                  <a:lnTo>
                    <a:pt x="52" y="76"/>
                  </a:lnTo>
                  <a:lnTo>
                    <a:pt x="60" y="73"/>
                  </a:lnTo>
                  <a:lnTo>
                    <a:pt x="60" y="73"/>
                  </a:lnTo>
                  <a:close/>
                  <a:moveTo>
                    <a:pt x="28" y="76"/>
                  </a:moveTo>
                  <a:lnTo>
                    <a:pt x="28" y="76"/>
                  </a:lnTo>
                  <a:lnTo>
                    <a:pt x="20" y="70"/>
                  </a:lnTo>
                  <a:lnTo>
                    <a:pt x="15" y="62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6" y="49"/>
                  </a:lnTo>
                  <a:lnTo>
                    <a:pt x="6" y="55"/>
                  </a:lnTo>
                  <a:lnTo>
                    <a:pt x="8" y="59"/>
                  </a:lnTo>
                  <a:lnTo>
                    <a:pt x="11" y="65"/>
                  </a:lnTo>
                  <a:lnTo>
                    <a:pt x="14" y="70"/>
                  </a:lnTo>
                  <a:lnTo>
                    <a:pt x="17" y="73"/>
                  </a:lnTo>
                  <a:lnTo>
                    <a:pt x="22" y="75"/>
                  </a:lnTo>
                  <a:lnTo>
                    <a:pt x="28" y="76"/>
                  </a:lnTo>
                  <a:lnTo>
                    <a:pt x="28" y="76"/>
                  </a:lnTo>
                  <a:close/>
                  <a:moveTo>
                    <a:pt x="55" y="64"/>
                  </a:moveTo>
                  <a:lnTo>
                    <a:pt x="55" y="64"/>
                  </a:lnTo>
                  <a:lnTo>
                    <a:pt x="58" y="62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7" y="56"/>
                  </a:lnTo>
                  <a:lnTo>
                    <a:pt x="54" y="58"/>
                  </a:lnTo>
                  <a:lnTo>
                    <a:pt x="52" y="61"/>
                  </a:lnTo>
                  <a:lnTo>
                    <a:pt x="55" y="64"/>
                  </a:lnTo>
                  <a:lnTo>
                    <a:pt x="55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971600" y="299432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损耗尽量小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57EC6D90-DBC0-4F8B-8AAC-C5FD0B9984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647430"/>
              </p:ext>
            </p:extLst>
          </p:nvPr>
        </p:nvGraphicFramePr>
        <p:xfrm>
          <a:off x="2699792" y="1524991"/>
          <a:ext cx="3312368" cy="1578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3" imgW="1358640" imgH="799920" progId="Equation.DSMT4">
                  <p:embed/>
                </p:oleObj>
              </mc:Choice>
              <mc:Fallback>
                <p:oleObj name="Equation" r:id="rId3" imgW="135864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792" y="1524991"/>
                        <a:ext cx="3312368" cy="1578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9">
            <a:extLst>
              <a:ext uri="{FF2B5EF4-FFF2-40B4-BE49-F238E27FC236}">
                <a16:creationId xmlns:a16="http://schemas.microsoft.com/office/drawing/2014/main" id="{728AD9D8-C56C-41C3-AE8C-43FC53BE0B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430244"/>
              </p:ext>
            </p:extLst>
          </p:nvPr>
        </p:nvGraphicFramePr>
        <p:xfrm>
          <a:off x="3819193" y="3278533"/>
          <a:ext cx="1073565" cy="650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5" imgW="533513" imgH="380970" progId="Equation.DSMT4">
                  <p:embed/>
                </p:oleObj>
              </mc:Choice>
              <mc:Fallback>
                <p:oleObj name="Equation" r:id="rId5" imgW="533513" imgH="380970" progId="Equation.DSMT4">
                  <p:embed/>
                  <p:pic>
                    <p:nvPicPr>
                      <p:cNvPr id="22574" name="Object 29">
                        <a:extLst>
                          <a:ext uri="{FF2B5EF4-FFF2-40B4-BE49-F238E27FC236}">
                            <a16:creationId xmlns:a16="http://schemas.microsoft.com/office/drawing/2014/main" id="{7076680D-85BC-4BED-9877-9A9AADDA24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193" y="3278533"/>
                        <a:ext cx="1073565" cy="650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158">
            <a:extLst>
              <a:ext uri="{FF2B5EF4-FFF2-40B4-BE49-F238E27FC236}">
                <a16:creationId xmlns:a16="http://schemas.microsoft.com/office/drawing/2014/main" id="{059498AF-4AF8-4104-AAFD-6639F8319DAE}"/>
              </a:ext>
            </a:extLst>
          </p:cNvPr>
          <p:cNvGrpSpPr>
            <a:grpSpLocks/>
          </p:cNvGrpSpPr>
          <p:nvPr/>
        </p:nvGrpSpPr>
        <p:grpSpPr bwMode="auto">
          <a:xfrm>
            <a:off x="2195736" y="4155926"/>
            <a:ext cx="4594225" cy="522287"/>
            <a:chOff x="34" y="3895"/>
            <a:chExt cx="2894" cy="329"/>
          </a:xfrm>
        </p:grpSpPr>
        <p:graphicFrame>
          <p:nvGraphicFramePr>
            <p:cNvPr id="42" name="Object 28">
              <a:extLst>
                <a:ext uri="{FF2B5EF4-FFF2-40B4-BE49-F238E27FC236}">
                  <a16:creationId xmlns:a16="http://schemas.microsoft.com/office/drawing/2014/main" id="{E511CB86-9B51-4464-A5E8-9F2905006C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" y="3895"/>
            <a:ext cx="545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Equation" r:id="rId7" imgW="619145" imgH="362070" progId="Equation.DSMT4">
                    <p:embed/>
                  </p:oleObj>
                </mc:Choice>
                <mc:Fallback>
                  <p:oleObj name="Equation" r:id="rId7" imgW="619145" imgH="362070" progId="Equation.DSMT4">
                    <p:embed/>
                    <p:pic>
                      <p:nvPicPr>
                        <p:cNvPr id="22568" name="Object 28">
                          <a:extLst>
                            <a:ext uri="{FF2B5EF4-FFF2-40B4-BE49-F238E27FC236}">
                              <a16:creationId xmlns:a16="http://schemas.microsoft.com/office/drawing/2014/main" id="{A9ED5C7E-6F22-41B8-9FB9-D23EB67C0B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" y="3895"/>
                          <a:ext cx="545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Rectangle 32">
              <a:extLst>
                <a:ext uri="{FF2B5EF4-FFF2-40B4-BE49-F238E27FC236}">
                  <a16:creationId xmlns:a16="http://schemas.microsoft.com/office/drawing/2014/main" id="{42C6CF95-6131-40BD-A7CB-309D9FCBF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" y="3945"/>
              <a:ext cx="4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10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解得 </a:t>
              </a:r>
            </a:p>
          </p:txBody>
        </p:sp>
        <p:sp>
          <p:nvSpPr>
            <p:cNvPr id="44" name="Text Box 38">
              <a:extLst>
                <a:ext uri="{FF2B5EF4-FFF2-40B4-BE49-F238E27FC236}">
                  <a16:creationId xmlns:a16="http://schemas.microsoft.com/office/drawing/2014/main" id="{A0B0EA65-CC33-47A2-9F06-AE3E735C5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945"/>
              <a:ext cx="19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10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chemeClr val="bg1"/>
                  </a:solidFill>
                </a:rPr>
                <a:t>若介质为空气，</a:t>
              </a:r>
              <a:r>
                <a:rPr lang="en-US" altLang="zh-CN" sz="1800" dirty="0" err="1">
                  <a:solidFill>
                    <a:schemeClr val="bg1"/>
                  </a:solidFill>
                </a:rPr>
                <a:t>Z</a:t>
              </a:r>
              <a:r>
                <a:rPr lang="en-US" altLang="zh-CN" sz="1800" baseline="-25000" dirty="0" err="1">
                  <a:solidFill>
                    <a:schemeClr val="bg1"/>
                  </a:solidFill>
                </a:rPr>
                <a:t>c</a:t>
              </a:r>
              <a:r>
                <a:rPr lang="en-US" altLang="zh-CN" sz="1800" dirty="0">
                  <a:solidFill>
                    <a:schemeClr val="bg1"/>
                  </a:solidFill>
                </a:rPr>
                <a:t>=76.71Ω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F0E537B4-C38C-4261-9C20-6C4B76374EA3}"/>
              </a:ext>
            </a:extLst>
          </p:cNvPr>
          <p:cNvSpPr txBox="1"/>
          <p:nvPr/>
        </p:nvSpPr>
        <p:spPr>
          <a:xfrm>
            <a:off x="2771800" y="1045506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同轴线中</a:t>
            </a:r>
            <a:r>
              <a:rPr lang="en-US" altLang="zh-CN" sz="2000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TEM</a:t>
            </a:r>
            <a:r>
              <a:rPr lang="zh-CN" altLang="en-US" sz="2000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波的衰减常数</a:t>
            </a:r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9B204BDD-D5F5-4A79-816A-94FDD12C3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571939"/>
              </p:ext>
            </p:extLst>
          </p:nvPr>
        </p:nvGraphicFramePr>
        <p:xfrm>
          <a:off x="323528" y="2359967"/>
          <a:ext cx="2759968" cy="1832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84">
                  <a:extLst>
                    <a:ext uri="{9D8B030D-6E8A-4147-A177-3AD203B41FA5}">
                      <a16:colId xmlns:a16="http://schemas.microsoft.com/office/drawing/2014/main" val="2848332688"/>
                    </a:ext>
                  </a:extLst>
                </a:gridCol>
                <a:gridCol w="1379984">
                  <a:extLst>
                    <a:ext uri="{9D8B030D-6E8A-4147-A177-3AD203B41FA5}">
                      <a16:colId xmlns:a16="http://schemas.microsoft.com/office/drawing/2014/main" val="1056791255"/>
                    </a:ext>
                  </a:extLst>
                </a:gridCol>
              </a:tblGrid>
              <a:tr h="772018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609465"/>
                  </a:ext>
                </a:extLst>
              </a:tr>
              <a:tr h="527841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253055"/>
                  </a:ext>
                </a:extLst>
              </a:tr>
              <a:tr h="53277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543864"/>
                  </a:ext>
                </a:extLst>
              </a:tr>
            </a:tbl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7B3230D7-867D-48E7-B297-9C0BD5ED0E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70112"/>
              </p:ext>
            </p:extLst>
          </p:nvPr>
        </p:nvGraphicFramePr>
        <p:xfrm>
          <a:off x="576075" y="3107002"/>
          <a:ext cx="791050" cy="521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12" imgW="596880" imgH="393480" progId="Equation.DSMT4">
                  <p:embed/>
                </p:oleObj>
              </mc:Choice>
              <mc:Fallback>
                <p:oleObj name="Equation" r:id="rId12" imgW="596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6075" y="3107002"/>
                        <a:ext cx="791050" cy="521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18F64906-29BD-4FBC-922E-4F793A760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684692"/>
              </p:ext>
            </p:extLst>
          </p:nvPr>
        </p:nvGraphicFramePr>
        <p:xfrm>
          <a:off x="579164" y="3675883"/>
          <a:ext cx="757153" cy="499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14" imgW="596880" imgH="393480" progId="Equation.DSMT4">
                  <p:embed/>
                </p:oleObj>
              </mc:Choice>
              <mc:Fallback>
                <p:oleObj name="Equation" r:id="rId14" imgW="596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9164" y="3675883"/>
                        <a:ext cx="757153" cy="499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A71727F3-1728-4B50-B95C-9888A79184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795795"/>
              </p:ext>
            </p:extLst>
          </p:nvPr>
        </p:nvGraphicFramePr>
        <p:xfrm>
          <a:off x="2073626" y="3206651"/>
          <a:ext cx="623427" cy="34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16" imgW="317160" imgH="177480" progId="Equation.DSMT4">
                  <p:embed/>
                </p:oleObj>
              </mc:Choice>
              <mc:Fallback>
                <p:oleObj name="Equation" r:id="rId16" imgW="3171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73626" y="3206651"/>
                        <a:ext cx="623427" cy="349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04DDF039-9366-4F5A-87DD-0AD422CF51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801669"/>
              </p:ext>
            </p:extLst>
          </p:nvPr>
        </p:nvGraphicFramePr>
        <p:xfrm>
          <a:off x="2042790" y="3733755"/>
          <a:ext cx="625293" cy="350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18" imgW="317160" imgH="177480" progId="Equation.DSMT4">
                  <p:embed/>
                </p:oleObj>
              </mc:Choice>
              <mc:Fallback>
                <p:oleObj name="Equation" r:id="rId18" imgW="3171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042790" y="3733755"/>
                        <a:ext cx="625293" cy="350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C1890855-A749-4BE5-8E76-B98994116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20407"/>
              </p:ext>
            </p:extLst>
          </p:nvPr>
        </p:nvGraphicFramePr>
        <p:xfrm>
          <a:off x="6660232" y="2317232"/>
          <a:ext cx="208721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216">
                  <a:extLst>
                    <a:ext uri="{9D8B030D-6E8A-4147-A177-3AD203B41FA5}">
                      <a16:colId xmlns:a16="http://schemas.microsoft.com/office/drawing/2014/main" val="2019033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迷你简卡通" panose="03000509000000000000" pitchFamily="65" charset="-122"/>
                          <a:ea typeface="迷你简卡通" panose="03000509000000000000" pitchFamily="65" charset="-122"/>
                        </a:rPr>
                        <a:t>功率容量尽可能大</a:t>
                      </a:r>
                      <a:endParaRPr lang="en-US" altLang="zh-CN" sz="1800" dirty="0">
                        <a:solidFill>
                          <a:schemeClr val="bg1"/>
                        </a:solidFill>
                        <a:latin typeface="迷你简卡通" panose="03000509000000000000" pitchFamily="65" charset="-122"/>
                        <a:ea typeface="迷你简卡通" panose="03000509000000000000" pitchFamily="65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solidFill>
                          <a:schemeClr val="bg1"/>
                        </a:solidFill>
                        <a:latin typeface="迷你简卡通" panose="03000509000000000000" pitchFamily="65" charset="-122"/>
                        <a:ea typeface="迷你简卡通" panose="03000509000000000000" pitchFamily="65" charset="-122"/>
                      </a:endParaRPr>
                    </a:p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097991"/>
                  </a:ext>
                </a:extLst>
              </a:tr>
            </a:tbl>
          </a:graphicData>
        </a:graphic>
      </p:graphicFrame>
      <p:graphicFrame>
        <p:nvGraphicFramePr>
          <p:cNvPr id="55" name="Object 20">
            <a:extLst>
              <a:ext uri="{FF2B5EF4-FFF2-40B4-BE49-F238E27FC236}">
                <a16:creationId xmlns:a16="http://schemas.microsoft.com/office/drawing/2014/main" id="{ECA05518-B9CA-4FB4-B299-D8B070DEAD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148231"/>
              </p:ext>
            </p:extLst>
          </p:nvPr>
        </p:nvGraphicFramePr>
        <p:xfrm>
          <a:off x="7242498" y="2653615"/>
          <a:ext cx="9159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20" imgW="619145" imgH="362070" progId="Equation.DSMT4">
                  <p:embed/>
                </p:oleObj>
              </mc:Choice>
              <mc:Fallback>
                <p:oleObj name="Equation" r:id="rId20" imgW="619145" imgH="362070" progId="Equation.DSMT4">
                  <p:embed/>
                  <p:pic>
                    <p:nvPicPr>
                      <p:cNvPr id="47" name="Object 20">
                        <a:extLst>
                          <a:ext uri="{FF2B5EF4-FFF2-40B4-BE49-F238E27FC236}">
                            <a16:creationId xmlns:a16="http://schemas.microsoft.com/office/drawing/2014/main" id="{14F005E4-CCEF-40EC-A248-83248AC68B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498" y="2653615"/>
                        <a:ext cx="9159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矩形 55">
            <a:extLst>
              <a:ext uri="{FF2B5EF4-FFF2-40B4-BE49-F238E27FC236}">
                <a16:creationId xmlns:a16="http://schemas.microsoft.com/office/drawing/2014/main" id="{6A8FE856-1151-455D-80AD-5DFF1DD4669F}"/>
              </a:ext>
            </a:extLst>
          </p:cNvPr>
          <p:cNvSpPr/>
          <p:nvPr/>
        </p:nvSpPr>
        <p:spPr>
          <a:xfrm>
            <a:off x="6584033" y="2175379"/>
            <a:ext cx="2236439" cy="12396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78F06F1E-31FE-47EB-A591-60826A59FC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59682"/>
              </p:ext>
            </p:extLst>
          </p:nvPr>
        </p:nvGraphicFramePr>
        <p:xfrm>
          <a:off x="757598" y="2369915"/>
          <a:ext cx="1817917" cy="747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22" imgW="1002960" imgH="457200" progId="Equation.DSMT4">
                  <p:embed/>
                </p:oleObj>
              </mc:Choice>
              <mc:Fallback>
                <p:oleObj name="Equation" r:id="rId22" imgW="1002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57598" y="2369915"/>
                        <a:ext cx="1817917" cy="747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117</Words>
  <Application>Microsoft Office PowerPoint</Application>
  <PresentationFormat>全屏显示(16:9)</PresentationFormat>
  <Paragraphs>27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隶书</vt:lpstr>
      <vt:lpstr>迷你简卡通</vt:lpstr>
      <vt:lpstr>宋体</vt:lpstr>
      <vt:lpstr>微软雅黑</vt:lpstr>
      <vt:lpstr>Arial</vt:lpstr>
      <vt:lpstr>Calibri</vt:lpstr>
      <vt:lpstr>Comic Sans MS</vt:lpstr>
      <vt:lpstr>Times New Roman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kw x</cp:lastModifiedBy>
  <cp:revision>73</cp:revision>
  <dcterms:created xsi:type="dcterms:W3CDTF">2015-09-06T07:18:53Z</dcterms:created>
  <dcterms:modified xsi:type="dcterms:W3CDTF">2017-10-30T08:10:59Z</dcterms:modified>
</cp:coreProperties>
</file>