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5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3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6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BA57-93E8-4BDF-910E-32AD9792DD59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971D-1B10-414D-B27C-AB7712A12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7927" y="2111433"/>
            <a:ext cx="3741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/>
              <a:t>习 题 课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2195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233" y="714895"/>
            <a:ext cx="327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1. </a:t>
            </a:r>
            <a:r>
              <a:rPr lang="zh-CN" altLang="en-US" sz="6000" b="1" dirty="0" smtClean="0"/>
              <a:t>简答题</a:t>
            </a:r>
            <a:endParaRPr lang="zh-CN" altLang="en-US" sz="6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15" y="2673150"/>
            <a:ext cx="9850530" cy="26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233" y="714895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2.1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914995" y="2476885"/>
            <a:ext cx="6769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无耗传输线特性阻抗为</a:t>
            </a:r>
            <a:r>
              <a:rPr lang="en-US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60</a:t>
            </a: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欧姆，驻波比大小为</a:t>
            </a:r>
            <a:r>
              <a:rPr lang="en-US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。接上负载后测得线上电压最大值为</a:t>
            </a:r>
            <a:r>
              <a:rPr lang="en-US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10V</a:t>
            </a: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，求入射波功率和负载的吸收功率</a:t>
            </a:r>
            <a:r>
              <a:rPr lang="zh-CN" altLang="zh-CN" sz="36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7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233" y="673332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2.2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84" y="2407696"/>
            <a:ext cx="9210746" cy="33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0233" y="714895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2.3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8349" y="2323512"/>
            <a:ext cx="97674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 smtClean="0" bmk="OLE_LINK1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同轴与波导是常用的两类传输线。有一个内外半径分别为</a:t>
            </a:r>
            <a:r>
              <a:rPr kumimoji="0" lang="en-US" altLang="zh-CN" sz="3600" b="1" i="0" u="none" strike="noStrike" cap="none" normalizeH="0" baseline="0" dirty="0" smtClean="0" bmk="OLE_LINK1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1cm</a:t>
            </a:r>
            <a:r>
              <a:rPr kumimoji="0" lang="zh-CN" altLang="en-US" sz="3600" b="1" i="0" u="none" strike="noStrike" cap="none" normalizeH="0" baseline="0" dirty="0" smtClean="0" bmk="OLE_LINK1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3600" b="1" i="0" u="none" strike="noStrike" cap="none" normalizeH="0" baseline="0" dirty="0" smtClean="0" bmk="OLE_LINK1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4cm</a:t>
            </a:r>
            <a:r>
              <a:rPr kumimoji="0" lang="zh-CN" altLang="en-US" sz="3600" b="1" i="0" u="none" strike="noStrike" cap="none" normalizeH="0" baseline="0" dirty="0" smtClean="0" bmk="OLE_LINK1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的同轴线；还有一个横截面是正方形的波导。</a:t>
            </a:r>
            <a:endParaRPr kumimoji="0" lang="en-US" altLang="zh-CN" sz="3600" b="1" i="0" u="none" strike="noStrike" cap="none" normalizeH="0" baseline="0" dirty="0" smtClean="0" bmk="OLE_LINK10">
              <a:ln>
                <a:noFill/>
              </a:ln>
              <a:solidFill>
                <a:srgbClr val="0000FF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bmk="OLE_LINK1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 smtClean="0" bmk="OLE_LINK1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假设二者的横截面积相等，以此为前提比较它们的单模传输条件。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38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3360" y="1122218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2.4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806929" y="2826020"/>
            <a:ext cx="6769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b="1" dirty="0" smtClean="0">
                <a:solidFill>
                  <a:srgbClr val="0000FF"/>
                </a:solidFill>
                <a:latin typeface="+mn-ea"/>
              </a:rPr>
              <a:t>将</a:t>
            </a:r>
            <a:r>
              <a:rPr lang="zh-CN" altLang="zh-CN" sz="3600" b="1" dirty="0">
                <a:solidFill>
                  <a:srgbClr val="0000FF"/>
                </a:solidFill>
                <a:latin typeface="+mn-ea"/>
              </a:rPr>
              <a:t>一段长度为</a:t>
            </a:r>
            <a:r>
              <a:rPr lang="en-US" altLang="zh-CN" sz="3600" b="1" dirty="0">
                <a:solidFill>
                  <a:srgbClr val="0000FF"/>
                </a:solidFill>
                <a:latin typeface="+mn-ea"/>
              </a:rPr>
              <a:t>t</a:t>
            </a:r>
            <a:r>
              <a:rPr lang="zh-CN" altLang="zh-CN" sz="3600" b="1" dirty="0">
                <a:solidFill>
                  <a:srgbClr val="0000FF"/>
                </a:solidFill>
                <a:latin typeface="+mn-ea"/>
              </a:rPr>
              <a:t>的同轴传输线两端用金属板封闭可以构成同轴谐振腔，用场强法求其谐振频率</a:t>
            </a:r>
            <a:r>
              <a:rPr lang="zh-CN" altLang="zh-CN" sz="3600" b="1" kern="100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zh-CN" sz="3600" b="1" kern="1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85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3360" y="1014150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2.5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11927" y="2711253"/>
            <a:ext cx="86036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用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BJ-100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a=22.86mm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b=10.16mm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）波导做成的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TE</a:t>
            </a:r>
            <a:r>
              <a:rPr kumimoji="0" lang="en-US" altLang="zh-CN" sz="36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102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模式矩形腔，现在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z=l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端面用理想导体短路活塞调谐，其频率调谐范围为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10GHz-12GHz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rPr>
              <a:t>，求活塞的移动范围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535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3360" y="673331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2.6 </a:t>
            </a:r>
            <a:r>
              <a:rPr lang="zh-CN" altLang="en-US" sz="6000" b="1" dirty="0" smtClean="0"/>
              <a:t>解答题</a:t>
            </a:r>
            <a:endParaRPr lang="zh-CN" altLang="en-US" sz="6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71" y="2336679"/>
            <a:ext cx="9783036" cy="31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4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2017-12-05T01:18:47Z</dcterms:created>
  <dcterms:modified xsi:type="dcterms:W3CDTF">2017-12-05T01:31:35Z</dcterms:modified>
</cp:coreProperties>
</file>