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BA57-93E8-4BDF-910E-32AD9792DD59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971D-1B10-414D-B27C-AB7712A12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58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BA57-93E8-4BDF-910E-32AD9792DD59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971D-1B10-414D-B27C-AB7712A12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9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BA57-93E8-4BDF-910E-32AD9792DD59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971D-1B10-414D-B27C-AB7712A12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55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BA57-93E8-4BDF-910E-32AD9792DD59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971D-1B10-414D-B27C-AB7712A12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18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BA57-93E8-4BDF-910E-32AD9792DD59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971D-1B10-414D-B27C-AB7712A12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38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BA57-93E8-4BDF-910E-32AD9792DD59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971D-1B10-414D-B27C-AB7712A12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23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BA57-93E8-4BDF-910E-32AD9792DD59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971D-1B10-414D-B27C-AB7712A12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67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BA57-93E8-4BDF-910E-32AD9792DD59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971D-1B10-414D-B27C-AB7712A12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09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BA57-93E8-4BDF-910E-32AD9792DD59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971D-1B10-414D-B27C-AB7712A12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96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BA57-93E8-4BDF-910E-32AD9792DD59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971D-1B10-414D-B27C-AB7712A12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12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BA57-93E8-4BDF-910E-32AD9792DD59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971D-1B10-414D-B27C-AB7712A12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10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7BA57-93E8-4BDF-910E-32AD9792DD59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4971D-1B10-414D-B27C-AB7712A12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53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97927" y="2111433"/>
            <a:ext cx="37417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 smtClean="0"/>
              <a:t>习 题 课</a:t>
            </a:r>
            <a:endParaRPr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21950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225" y="210307"/>
            <a:ext cx="6884347" cy="654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3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73732" y="631767"/>
            <a:ext cx="36615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/>
              <a:t>2.1 </a:t>
            </a:r>
            <a:r>
              <a:rPr lang="zh-CN" altLang="en-US" sz="6000" b="1" dirty="0" smtClean="0"/>
              <a:t>解答题</a:t>
            </a:r>
            <a:endParaRPr lang="zh-CN" altLang="en-US" sz="60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066" y="2445320"/>
            <a:ext cx="7397494" cy="256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811" y="193434"/>
            <a:ext cx="4741475" cy="657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5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634" y="1610636"/>
            <a:ext cx="9111177" cy="348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8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00" y="792413"/>
            <a:ext cx="8641303" cy="491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5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399" y="1773753"/>
            <a:ext cx="9551070" cy="331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9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123" y="396930"/>
            <a:ext cx="7891160" cy="588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4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</Words>
  <Application>Microsoft Office PowerPoint</Application>
  <PresentationFormat>宽屏</PresentationFormat>
  <Paragraphs>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17</cp:revision>
  <dcterms:created xsi:type="dcterms:W3CDTF">2017-12-05T01:18:47Z</dcterms:created>
  <dcterms:modified xsi:type="dcterms:W3CDTF">2017-12-05T01:39:54Z</dcterms:modified>
</cp:coreProperties>
</file>