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477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DE4F8-8F56-4DFE-A33E-1A6ECD35B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3C784E-51B5-4683-8C6A-4030F67C7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6649C-20F7-4AA7-BE58-1801A7E5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6F203F-DC41-41B6-A444-2CF70378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CC24F-8084-4B10-B818-993DCEC9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81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76176-869B-4308-B329-AADF5798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979921-B22E-430B-99BB-8E6517E60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E3771-CC59-47BF-AC87-F8C02539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D4215-B5CB-4840-9D3C-5067FFEC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98A1AB-291F-4047-99A4-96569A9C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91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56B30D-A129-4E17-8D8F-F6F4A646F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DE147F-87DE-4441-AB24-CFB867B0D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3A872E-828C-4C94-AD98-E0FA7CB4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8E74F3-682E-4993-BD39-54AFF12B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1DC566-5C65-4DD5-9143-A8A553CE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76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0BD9B-0842-42C4-A53C-40B4CCAD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5F4F5-5E0D-419D-8D98-3B9B8CF74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B9C6D-BCF1-44AF-9316-C672390B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59FF4-F6D5-405D-81BF-242E7A9E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91D76D-3BDB-4A51-AB9B-D73CA67C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26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9B4D5-ED69-41FD-AFD2-ACA6FA7E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F982A9-8720-4722-9F67-DFDD1AE20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7230A-343E-45DE-822B-A1D31A32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F1B7B-2E3B-462C-9741-813ED825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C2CAA-438D-42FE-BC7A-8AE299F1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44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ECFEF-E62D-4E77-840F-787DEEF7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CB4EF-422A-460D-8FB3-376498929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6066B8-EE73-4E34-9B4C-3D6850700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CC3421-1803-45D1-96C1-BBAFF029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23C905-F559-437D-9C93-17C85F38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F927AD-5CB3-4BEC-83BF-65951E18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20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09339-7EF0-4A3B-9C96-B5915E0EB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DC625F-797C-4FE4-8B61-B85780811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594527-E832-439D-9E00-D921745FB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652634-A0B1-48C4-9A2B-B8316CEBB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FF7BA3-35C5-4213-977C-7F370FD14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BCD668-2966-4724-A022-628C987F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D86365-80C6-489B-AC6D-FE564D8A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6A8CC2-94BC-4361-B8F9-D818B400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0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D15B0-A479-486A-AE82-E6AC01C8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730545-C5EE-43E4-A74C-F058F67D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312A2F-A1E2-4A24-95D5-4FDE106F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F3B990-E6B0-4A97-8B7A-5D714D84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2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A578BB-1908-4940-8F05-E7ECC44F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7C5A87-DA7A-4EAB-A6DC-207744D8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CC61E1-861C-4B36-9A8C-142616EF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13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38CDB-4D5F-4EFC-902D-99BD0B1F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1C2EE-FB04-4A79-8089-A57015AE3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1473BA-5742-4BB5-9675-B6893C059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688471-9407-419C-8B75-1351B130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49D092-FEF2-4D49-A9C2-8175A408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98018A-83FC-4D96-B393-A96F722B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07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7767B-4301-458F-9529-28692CBF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9E4714-7CAA-42AD-B8DB-828CB32D7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7A53B4-14BA-4A38-8398-CDF1AA446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4EDCFE-2A00-4CBF-8377-C825D9AB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180DED-008F-495F-B832-656CA94B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826AD-BDF1-409D-8D0E-F848FEAE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23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11A1F9-C4DB-4499-A592-B2651BEF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F8912B-F750-44BD-9233-157CAD6F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2E9224-ED1E-4F39-A2CB-179C4BF77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4B266-413F-4795-8DF4-741526DEEAB4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5DF1C1-9ECF-4744-A758-62C34512C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6E390F-2236-4147-84C0-6240EF7C7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60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77C91-6940-44B4-8141-9F1DC0DB8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例题探讨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918541-34BF-434F-8927-48EE240EC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树与二叉树的基本事实</a:t>
            </a:r>
          </a:p>
        </p:txBody>
      </p:sp>
    </p:spTree>
    <p:extLst>
      <p:ext uri="{BB962C8B-B14F-4D97-AF65-F5344CB8AC3E}">
        <p14:creationId xmlns:p14="http://schemas.microsoft.com/office/powerpoint/2010/main" val="3952797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10</a:t>
            </a:fld>
            <a:r>
              <a:rPr lang="en-US" altLang="zh-CN" dirty="0"/>
              <a:t>/11</a:t>
            </a:r>
          </a:p>
        </p:txBody>
      </p:sp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2422861" y="2872806"/>
            <a:ext cx="86081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假设结点是城堡，边是不可逾越的河流，你如何完成从根出发遍历所有城堡的旅行？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我们画一条围绕所有结点和边的行动路线，可以发现，对每一个结点，我们有三次进入城堡的机会：从左边经过时、从下面经过时和从右边经过时。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如果统一选择从城堡的左边经过时，进入城堡访问，就得到前序遍历的序列：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ABDGCEF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；如果统一选择从城堡的下面经过时，进入城堡访问，就得到中序遍历的序列：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DGBAECF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；如果统一选择从城堡的右边经过时，进入城堡访问，就得到后序遍历的序列：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GDBEFCA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66D962E9-033C-4E39-8E32-FA9D19282BED}"/>
              </a:ext>
            </a:extLst>
          </p:cNvPr>
          <p:cNvSpPr txBox="1">
            <a:spLocks/>
          </p:cNvSpPr>
          <p:nvPr/>
        </p:nvSpPr>
        <p:spPr>
          <a:xfrm>
            <a:off x="1524000" y="610307"/>
            <a:ext cx="3750365" cy="4398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/>
              <a:t>怎样遍历二叉树？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DA55A47-B507-4324-8C9A-F894F3B83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428" y="106774"/>
            <a:ext cx="5143500" cy="270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37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11</a:t>
            </a:fld>
            <a:r>
              <a:rPr lang="en-US" altLang="zh-CN" dirty="0"/>
              <a:t>/11</a:t>
            </a:r>
          </a:p>
        </p:txBody>
      </p:sp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2310317" y="2788398"/>
            <a:ext cx="86081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按照访问二叉树的经验，当经过某个结点的“下面”时，输出该结点，就可以得到中序遍历序列。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在树中也可以这么做吗？由于树的结点拥有的子结点的个数是不确定的，因此“从下面经过”没有明确的定义。例如，在上面的图示中，两次经过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的“下面”，哪一次才是“正宗的”下面呢？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所以，一般并不定义树的中序遍历。强行定义，也显得不自然。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树的先序遍历和后序遍历的定义受不受影响？第一次经过某结点时输出该结点，就是先序遍历；最后一次经过某结点时输出该结点，就是后序遍历。所以，树的先序遍历和后序遍历依然有效。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66D962E9-033C-4E39-8E32-FA9D19282BED}"/>
              </a:ext>
            </a:extLst>
          </p:cNvPr>
          <p:cNvSpPr txBox="1">
            <a:spLocks/>
          </p:cNvSpPr>
          <p:nvPr/>
        </p:nvSpPr>
        <p:spPr>
          <a:xfrm>
            <a:off x="675862" y="722851"/>
            <a:ext cx="4598504" cy="4398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/>
              <a:t>为什么一般不定义树的中序遍历？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D1040A-8BA0-4C98-A53F-32808E079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385" y="422911"/>
            <a:ext cx="3386138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2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/>
              <a:t>/11</a:t>
            </a:r>
          </a:p>
        </p:txBody>
      </p:sp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2254050" y="4122179"/>
            <a:ext cx="86081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在平面上给定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个点，需要多少条边能够恰好将它们连通起来？也就是说，少一条边，它们就不是一个整体；多一条边则没有必要，因为它们已经连通了。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444348-1209-457F-9C7B-7A5AE43B0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719" y="1235557"/>
            <a:ext cx="3067050" cy="1895475"/>
          </a:xfrm>
          <a:prstGeom prst="rect">
            <a:avLst/>
          </a:prstGeom>
        </p:spPr>
      </p:pic>
      <p:sp>
        <p:nvSpPr>
          <p:cNvPr id="5" name="副标题 2">
            <a:extLst>
              <a:ext uri="{FF2B5EF4-FFF2-40B4-BE49-F238E27FC236}">
                <a16:creationId xmlns:a16="http://schemas.microsoft.com/office/drawing/2014/main" id="{C3155551-464C-4703-93A1-EF9B263838D1}"/>
              </a:ext>
            </a:extLst>
          </p:cNvPr>
          <p:cNvSpPr txBox="1">
            <a:spLocks/>
          </p:cNvSpPr>
          <p:nvPr/>
        </p:nvSpPr>
        <p:spPr>
          <a:xfrm>
            <a:off x="1524000" y="554035"/>
            <a:ext cx="3750365" cy="4398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/>
              <a:t>什么是树？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/>
              <a:t>/11</a:t>
            </a:r>
          </a:p>
        </p:txBody>
      </p:sp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2479133" y="2766790"/>
            <a:ext cx="860818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于是，无论怎样连接，答案都是一样的：需要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n-1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条边，恰好能连通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个顶点。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从构造的角度分析：最初的时候，有一个孤立的顶点，这时要将一个新的顶点跟它相连，必须引入一条边。再后来，无论何时，要将一个新的顶点连进来，都必须而且只需要一条边做媒介，新的结点就可以连进来。在这样的一个连通的数据结构中，顶点的数目恰好比边的数目多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960D298-6926-43D4-9F20-A6AA4AAF6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152" y="506687"/>
            <a:ext cx="3067050" cy="1895475"/>
          </a:xfrm>
          <a:prstGeom prst="rect">
            <a:avLst/>
          </a:prstGeom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18F53653-8B8B-4EB5-B861-3132063E3EA5}"/>
              </a:ext>
            </a:extLst>
          </p:cNvPr>
          <p:cNvSpPr txBox="1">
            <a:spLocks/>
          </p:cNvSpPr>
          <p:nvPr/>
        </p:nvSpPr>
        <p:spPr>
          <a:xfrm>
            <a:off x="1524000" y="554035"/>
            <a:ext cx="3750365" cy="4398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/>
              <a:t>什么是树？</a:t>
            </a:r>
          </a:p>
        </p:txBody>
      </p:sp>
    </p:spTree>
    <p:extLst>
      <p:ext uri="{BB962C8B-B14F-4D97-AF65-F5344CB8AC3E}">
        <p14:creationId xmlns:p14="http://schemas.microsoft.com/office/powerpoint/2010/main" val="132163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/>
              <a:t>/11</a:t>
            </a:r>
          </a:p>
        </p:txBody>
      </p:sp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2479133" y="2872806"/>
            <a:ext cx="86081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什么是树？树就是：顶点的数目为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，边的数目为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n-1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的连通图。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这才是树的本质特点。另一方面，这样的树与我们在教材中看到的树为什么不一样？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这是因为，我们在这样的树中看不到顶点之间的前驱与后继的关系。所以，为了以示区别，我们把这样的树称为无根无向树。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一旦认定其中任何一个顶点为根，则它立即变成了有根有向树。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960D298-6926-43D4-9F20-A6AA4AAF6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152" y="612703"/>
            <a:ext cx="3067050" cy="1895475"/>
          </a:xfrm>
          <a:prstGeom prst="rect">
            <a:avLst/>
          </a:prstGeom>
        </p:spPr>
      </p:pic>
      <p:sp>
        <p:nvSpPr>
          <p:cNvPr id="5" name="副标题 2">
            <a:extLst>
              <a:ext uri="{FF2B5EF4-FFF2-40B4-BE49-F238E27FC236}">
                <a16:creationId xmlns:a16="http://schemas.microsoft.com/office/drawing/2014/main" id="{66D962E9-033C-4E39-8E32-FA9D19282BED}"/>
              </a:ext>
            </a:extLst>
          </p:cNvPr>
          <p:cNvSpPr txBox="1">
            <a:spLocks/>
          </p:cNvSpPr>
          <p:nvPr/>
        </p:nvSpPr>
        <p:spPr>
          <a:xfrm>
            <a:off x="1524000" y="554035"/>
            <a:ext cx="3750365" cy="4398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/>
              <a:t>什么是树？</a:t>
            </a:r>
          </a:p>
        </p:txBody>
      </p:sp>
    </p:spTree>
    <p:extLst>
      <p:ext uri="{BB962C8B-B14F-4D97-AF65-F5344CB8AC3E}">
        <p14:creationId xmlns:p14="http://schemas.microsoft.com/office/powerpoint/2010/main" val="201868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5</a:t>
            </a:fld>
            <a:r>
              <a:rPr lang="en-US" altLang="zh-CN" dirty="0"/>
              <a:t>/11</a:t>
            </a:r>
          </a:p>
        </p:txBody>
      </p:sp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2479133" y="2872806"/>
            <a:ext cx="860818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在树中，任意挑选两个顶点相连，也就是再多加一条边，会出现什么状况？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答案是：一定会出现回路。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所以，也可以这样定义树：树是没有回路的连通图。当然，我们这里暂时只讨论无向图。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无向连通图（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无回路）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-&gt;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无根无向树（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挑选一个顶点作根）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-&gt;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有根有向树（层次结构）。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960D298-6926-43D4-9F20-A6AA4AAF6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152" y="612703"/>
            <a:ext cx="3067050" cy="1895475"/>
          </a:xfrm>
          <a:prstGeom prst="rect">
            <a:avLst/>
          </a:prstGeom>
        </p:spPr>
      </p:pic>
      <p:sp>
        <p:nvSpPr>
          <p:cNvPr id="5" name="副标题 2">
            <a:extLst>
              <a:ext uri="{FF2B5EF4-FFF2-40B4-BE49-F238E27FC236}">
                <a16:creationId xmlns:a16="http://schemas.microsoft.com/office/drawing/2014/main" id="{66D962E9-033C-4E39-8E32-FA9D19282BED}"/>
              </a:ext>
            </a:extLst>
          </p:cNvPr>
          <p:cNvSpPr txBox="1">
            <a:spLocks/>
          </p:cNvSpPr>
          <p:nvPr/>
        </p:nvSpPr>
        <p:spPr>
          <a:xfrm>
            <a:off x="1524000" y="554035"/>
            <a:ext cx="3750365" cy="4398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/>
              <a:t>什么是树？</a:t>
            </a:r>
          </a:p>
        </p:txBody>
      </p:sp>
    </p:spTree>
    <p:extLst>
      <p:ext uri="{BB962C8B-B14F-4D97-AF65-F5344CB8AC3E}">
        <p14:creationId xmlns:p14="http://schemas.microsoft.com/office/powerpoint/2010/main" val="268359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6</a:t>
            </a:fld>
            <a:r>
              <a:rPr lang="en-US" altLang="zh-CN" dirty="0"/>
              <a:t>/11</a:t>
            </a:r>
          </a:p>
        </p:txBody>
      </p:sp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2479133" y="2872806"/>
            <a:ext cx="860818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在上面这棵树中，结点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有几棵子树？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答案是：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棵。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为什么不是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棵或者更多呢？原因很简单：我们只计算“看得见”的子树。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那些“看不见”的子树，就是所谓的空子树。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在树中，任何结点都不拥有空子树。也就是，不存在空子树。既然如此，由于树是递归的数据结构，所以严格地说，也不存在空树。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66D962E9-033C-4E39-8E32-FA9D19282BED}"/>
              </a:ext>
            </a:extLst>
          </p:cNvPr>
          <p:cNvSpPr txBox="1">
            <a:spLocks/>
          </p:cNvSpPr>
          <p:nvPr/>
        </p:nvSpPr>
        <p:spPr>
          <a:xfrm>
            <a:off x="1524000" y="554035"/>
            <a:ext cx="3750365" cy="4398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/>
              <a:t>存在空树吗？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CC0699-D922-48A1-93E6-948C59F35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130" y="572138"/>
            <a:ext cx="35718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8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7</a:t>
            </a:fld>
            <a:r>
              <a:rPr lang="en-US" altLang="zh-CN" dirty="0"/>
              <a:t>/11</a:t>
            </a:r>
          </a:p>
        </p:txBody>
      </p:sp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2479133" y="2872806"/>
            <a:ext cx="860818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二叉树也是一种层次结构。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每一个结点，最多可以拥有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棵非空子树。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在二叉树中，每个结点都固定地拥有两棵子树，它们可以为空子树，也可以为非空子树。而且，这两棵子树是有着严格的位置关系的，非空子树的位置一旦发生变化，就不再是原来那棵二叉树。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存在空二叉树，但不存在空树。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二叉树不是树，树也不是二叉树。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66D962E9-033C-4E39-8E32-FA9D19282BED}"/>
              </a:ext>
            </a:extLst>
          </p:cNvPr>
          <p:cNvSpPr txBox="1">
            <a:spLocks/>
          </p:cNvSpPr>
          <p:nvPr/>
        </p:nvSpPr>
        <p:spPr>
          <a:xfrm>
            <a:off x="1524000" y="554035"/>
            <a:ext cx="3750365" cy="4398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/>
              <a:t>什么是二叉树？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4860423-4237-41AE-A79C-32E6B61F7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062" y="446966"/>
            <a:ext cx="35718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30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8</a:t>
            </a:fld>
            <a:r>
              <a:rPr lang="en-US" altLang="zh-CN" dirty="0"/>
              <a:t>/11</a:t>
            </a:r>
          </a:p>
        </p:txBody>
      </p:sp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2479133" y="2872806"/>
            <a:ext cx="86081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任何一棵二叉树，可以分解为三个部分：根、左子树、右子树。然后，可以进行后继的分析。由于左子树和右子树本身也是二叉树，所以递归算法在处理二叉树时非常得力。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66D962E9-033C-4E39-8E32-FA9D19282BED}"/>
              </a:ext>
            </a:extLst>
          </p:cNvPr>
          <p:cNvSpPr txBox="1">
            <a:spLocks/>
          </p:cNvSpPr>
          <p:nvPr/>
        </p:nvSpPr>
        <p:spPr>
          <a:xfrm>
            <a:off x="1524000" y="554035"/>
            <a:ext cx="3750365" cy="4398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/>
              <a:t>怎样分析二叉树？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4860423-4237-41AE-A79C-32E6B61F7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062" y="446966"/>
            <a:ext cx="35718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29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/>
              <a:t>/11</a:t>
            </a:r>
          </a:p>
        </p:txBody>
      </p:sp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2479133" y="2872806"/>
            <a:ext cx="860818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树的形状变化多端，直接存储和直接处理，都显得不太方便。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由于任何树与其对应的二叉树之间可以方便地进行双向的转换，所以一般情况下，我们都会用二叉树来存储树，并在二叉树上进行树的相关操作。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那么，森林怎么办？给森林加上一个临时的根结点，它就变成了单棵树。所以，并不需要特别处理森林，在树上成立的结论，在森林上也成立。我们只需要处理单棵树即可。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66D962E9-033C-4E39-8E32-FA9D19282BED}"/>
              </a:ext>
            </a:extLst>
          </p:cNvPr>
          <p:cNvSpPr txBox="1">
            <a:spLocks/>
          </p:cNvSpPr>
          <p:nvPr/>
        </p:nvSpPr>
        <p:spPr>
          <a:xfrm>
            <a:off x="1524000" y="554035"/>
            <a:ext cx="3750365" cy="4398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/>
              <a:t>怎样处理树？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CC0699-D922-48A1-93E6-948C59F35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130" y="572138"/>
            <a:ext cx="35718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9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1086</Words>
  <Application>Microsoft Office PowerPoint</Application>
  <PresentationFormat>宽屏</PresentationFormat>
  <Paragraphs>54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例题探讨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例题探讨</dc:title>
  <dc:creator>MSoffice</dc:creator>
  <cp:lastModifiedBy>MSoffice</cp:lastModifiedBy>
  <cp:revision>85</cp:revision>
  <dcterms:created xsi:type="dcterms:W3CDTF">2020-03-01T04:44:28Z</dcterms:created>
  <dcterms:modified xsi:type="dcterms:W3CDTF">2020-03-15T03:36:44Z</dcterms:modified>
</cp:coreProperties>
</file>