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3" r:id="rId3"/>
    <p:sldId id="43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DE4F8-8F56-4DFE-A33E-1A6ECD35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C784E-51B5-4683-8C6A-4030F67C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649C-20F7-4AA7-BE58-1801A7E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F203F-DC41-41B6-A444-2CF7037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CC24F-8084-4B10-B818-993DCEC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6176-869B-4308-B329-AADF579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79921-B22E-430B-99BB-8E6517E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3771-CC59-47BF-AC87-F8C0253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4215-B5CB-4840-9D3C-5067FF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A1AB-291F-4047-99A4-96569A9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6B30D-A129-4E17-8D8F-F6F4A646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E147F-87DE-4441-AB24-CFB867B0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A872E-828C-4C94-AD98-E0FA7CB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74F3-682E-4993-BD39-54AFF12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C566-5C65-4DD5-9143-A8A553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0BD9B-0842-42C4-A53C-40B4CCA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F4F5-5E0D-419D-8D98-3B9B8CF7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C6D-BCF1-44AF-9316-C672390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59FF4-F6D5-405D-81BF-242E7A9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D76D-3BDB-4A51-AB9B-D73CA67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B4D5-ED69-41FD-AFD2-ACA6FA7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82A9-8720-4722-9F67-DFDD1AE2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230A-343E-45DE-822B-A1D31A3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1B7B-2E3B-462C-9741-813ED825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C2CAA-438D-42FE-BC7A-8AE299F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CFEF-E62D-4E77-840F-787DEEF7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B4EF-422A-460D-8FB3-37649892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066B8-EE73-4E34-9B4C-3D685070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3421-1803-45D1-96C1-BBAFF029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C905-F559-437D-9C93-17C85F3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27AD-5CB3-4BEC-83BF-65951E1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9339-7EF0-4A3B-9C96-B5915E0E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625F-797C-4FE4-8B61-B8578081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4527-E832-439D-9E00-D921745F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52634-A0B1-48C4-9A2B-B8316CEB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7BA3-35C5-4213-977C-7F370FD1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CD668-2966-4724-A022-628C987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6365-80C6-489B-AC6D-FE564D8A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A8CC2-94BC-4361-B8F9-D818B40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15B0-A479-486A-AE82-E6AC01C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0545-C5EE-43E4-A74C-F058F67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2A2F-A1E2-4A24-95D5-4FDE106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3B990-E6B0-4A97-8B7A-5D714D8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578BB-1908-4940-8F05-E7ECC44F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C5A87-DA7A-4EAB-A6DC-207744D8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C61E1-861C-4B36-9A8C-142616E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8CDB-4D5F-4EFC-902D-99BD0B1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C2EE-FB04-4A79-8089-A57015A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473BA-5742-4BB5-9675-B6893C05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8471-9407-419C-8B75-1351B13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9D092-FEF2-4D49-A9C2-8175A40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8018A-83FC-4D96-B393-A96F722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767B-4301-458F-9529-28692CB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4714-7CAA-42AD-B8DB-828CB32D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A53B4-14BA-4A38-8398-CDF1AA44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EDCFE-2A00-4CBF-8377-C825D9AB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80DED-008F-495F-B832-656CA94B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826AD-BDF1-409D-8D0E-F848FEA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11A1F9-C4DB-4499-A592-B2651BE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912B-F750-44BD-9233-157CAD6F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9224-ED1E-4F39-A2CB-179C4BF77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DF1C1-9ECF-4744-A758-62C34512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E390F-2236-4147-84C0-6240EF7C7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7C91-6940-44B4-8141-9F1DC0DB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例题探讨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18541-34BF-434F-8927-48EE240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课件当中释放链表空间的操作是最优的吗？如何改进？</a:t>
            </a:r>
          </a:p>
        </p:txBody>
      </p:sp>
    </p:spTree>
    <p:extLst>
      <p:ext uri="{BB962C8B-B14F-4D97-AF65-F5344CB8AC3E}">
        <p14:creationId xmlns:p14="http://schemas.microsoft.com/office/powerpoint/2010/main" val="39527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/>
              <a:t>/23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87FB28B-E63D-417A-8AC3-8301EFFFB354}"/>
              </a:ext>
            </a:extLst>
          </p:cNvPr>
          <p:cNvGrpSpPr/>
          <p:nvPr/>
        </p:nvGrpSpPr>
        <p:grpSpPr>
          <a:xfrm>
            <a:off x="2281744" y="164408"/>
            <a:ext cx="6983413" cy="1671642"/>
            <a:chOff x="1089049" y="3000372"/>
            <a:chExt cx="6983413" cy="1671642"/>
          </a:xfrm>
        </p:grpSpPr>
        <p:sp>
          <p:nvSpPr>
            <p:cNvPr id="20" name="Text Box 50">
              <a:extLst>
                <a:ext uri="{FF2B5EF4-FFF2-40B4-BE49-F238E27FC236}">
                  <a16:creationId xmlns:a16="http://schemas.microsoft.com/office/drawing/2014/main" id="{4AA9A3D7-F028-4E9C-A88B-5181C9FCF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049" y="3881439"/>
              <a:ext cx="10080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ea typeface="楷体" pitchFamily="49" charset="-122"/>
                  <a:cs typeface="Times New Roman" pitchFamily="18" charset="0"/>
                </a:rPr>
                <a:t>初始时</a:t>
              </a:r>
            </a:p>
          </p:txBody>
        </p:sp>
        <p:sp>
          <p:nvSpPr>
            <p:cNvPr id="21" name="Rectangle 93">
              <a:extLst>
                <a:ext uri="{FF2B5EF4-FFF2-40B4-BE49-F238E27FC236}">
                  <a16:creationId xmlns:a16="http://schemas.microsoft.com/office/drawing/2014/main" id="{1B19DFAF-8BBA-4B25-9A88-B1BCA158B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2" name="Rectangle 94">
              <a:extLst>
                <a:ext uri="{FF2B5EF4-FFF2-40B4-BE49-F238E27FC236}">
                  <a16:creationId xmlns:a16="http://schemas.microsoft.com/office/drawing/2014/main" id="{48C79581-B23D-4112-8632-4995BF78B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5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3" name="Line 95">
              <a:extLst>
                <a:ext uri="{FF2B5EF4-FFF2-40B4-BE49-F238E27FC236}">
                  <a16:creationId xmlns:a16="http://schemas.microsoft.com/office/drawing/2014/main" id="{2D624AA8-709E-45B3-B3BC-A17CD458B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562" y="4059239"/>
              <a:ext cx="36036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96">
              <a:extLst>
                <a:ext uri="{FF2B5EF4-FFF2-40B4-BE49-F238E27FC236}">
                  <a16:creationId xmlns:a16="http://schemas.microsoft.com/office/drawing/2014/main" id="{7B2C157A-7054-4E27-ABCD-0907E022F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087" y="3879851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25" name="Rectangle 97">
              <a:extLst>
                <a:ext uri="{FF2B5EF4-FFF2-40B4-BE49-F238E27FC236}">
                  <a16:creationId xmlns:a16="http://schemas.microsoft.com/office/drawing/2014/main" id="{AE5BD66E-EF5E-48D3-A4B9-D01BFCDB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72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6" name="Rectangle 98">
              <a:extLst>
                <a:ext uri="{FF2B5EF4-FFF2-40B4-BE49-F238E27FC236}">
                  <a16:creationId xmlns:a16="http://schemas.microsoft.com/office/drawing/2014/main" id="{C841E2CE-8059-4F45-90CF-5928AB38F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08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7" name="Freeform 99">
              <a:extLst>
                <a:ext uri="{FF2B5EF4-FFF2-40B4-BE49-F238E27FC236}">
                  <a16:creationId xmlns:a16="http://schemas.microsoft.com/office/drawing/2014/main" id="{9E165259-F543-432D-B595-1A44FBF18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974" y="4057651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Rectangle 100">
              <a:extLst>
                <a:ext uri="{FF2B5EF4-FFF2-40B4-BE49-F238E27FC236}">
                  <a16:creationId xmlns:a16="http://schemas.microsoft.com/office/drawing/2014/main" id="{2D9ABFF8-7773-463F-BFAD-EADEFA1BF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74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9" name="Rectangle 101">
              <a:extLst>
                <a:ext uri="{FF2B5EF4-FFF2-40B4-BE49-F238E27FC236}">
                  <a16:creationId xmlns:a16="http://schemas.microsoft.com/office/drawing/2014/main" id="{2F101ED4-E92F-4825-8447-1E3B9E0E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03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0" name="Line 102">
              <a:extLst>
                <a:ext uri="{FF2B5EF4-FFF2-40B4-BE49-F238E27FC236}">
                  <a16:creationId xmlns:a16="http://schemas.microsoft.com/office/drawing/2014/main" id="{3AA1B93D-D1ED-4770-AA7C-53446B10D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6012" y="4059239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103">
              <a:extLst>
                <a:ext uri="{FF2B5EF4-FFF2-40B4-BE49-F238E27FC236}">
                  <a16:creationId xmlns:a16="http://schemas.microsoft.com/office/drawing/2014/main" id="{D95780EE-802E-4BD9-A92E-A7BEC5FD8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737" y="3879851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2" name="Rectangle 104">
              <a:extLst>
                <a:ext uri="{FF2B5EF4-FFF2-40B4-BE49-F238E27FC236}">
                  <a16:creationId xmlns:a16="http://schemas.microsoft.com/office/drawing/2014/main" id="{54E8648F-0654-46C5-ACA3-24EE71D05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099" y="3879851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3" name="Freeform 105">
              <a:extLst>
                <a:ext uri="{FF2B5EF4-FFF2-40B4-BE49-F238E27FC236}">
                  <a16:creationId xmlns:a16="http://schemas.microsoft.com/office/drawing/2014/main" id="{CD11B9E9-1D14-4FA5-8EDB-0D5DDCD49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074" y="4057651"/>
              <a:ext cx="487363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7" y="2"/>
                </a:cxn>
              </a:cxnLst>
              <a:rect l="0" t="0" r="r" b="b"/>
              <a:pathLst>
                <a:path w="307" h="2">
                  <a:moveTo>
                    <a:pt x="0" y="0"/>
                  </a:moveTo>
                  <a:lnTo>
                    <a:pt x="307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106">
              <a:extLst>
                <a:ext uri="{FF2B5EF4-FFF2-40B4-BE49-F238E27FC236}">
                  <a16:creationId xmlns:a16="http://schemas.microsoft.com/office/drawing/2014/main" id="{475DCAB3-C1F1-4915-BD22-925C3999D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62" y="4056064"/>
              <a:ext cx="5524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8" y="2"/>
                </a:cxn>
              </a:cxnLst>
              <a:rect l="0" t="0" r="r" b="b"/>
              <a:pathLst>
                <a:path w="348" h="2">
                  <a:moveTo>
                    <a:pt x="0" y="0"/>
                  </a:moveTo>
                  <a:lnTo>
                    <a:pt x="348" y="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107">
              <a:extLst>
                <a:ext uri="{FF2B5EF4-FFF2-40B4-BE49-F238E27FC236}">
                  <a16:creationId xmlns:a16="http://schemas.microsoft.com/office/drawing/2014/main" id="{ED8DA2A5-912B-46C1-8A06-4532629D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612" y="3744914"/>
              <a:ext cx="7207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Arial"/>
                  <a:ea typeface="宋体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6" name="Text Box 108">
              <a:extLst>
                <a:ext uri="{FF2B5EF4-FFF2-40B4-BE49-F238E27FC236}">
                  <a16:creationId xmlns:a16="http://schemas.microsoft.com/office/drawing/2014/main" id="{91BCA387-E04F-42A2-AAAB-11CF8BE3C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7324" y="4305301"/>
              <a:ext cx="7207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pre</a:t>
              </a:r>
            </a:p>
          </p:txBody>
        </p:sp>
        <p:sp>
          <p:nvSpPr>
            <p:cNvPr id="37" name="Line 109">
              <a:extLst>
                <a:ext uri="{FF2B5EF4-FFF2-40B4-BE49-F238E27FC236}">
                  <a16:creationId xmlns:a16="http://schemas.microsoft.com/office/drawing/2014/main" id="{0D121515-615D-4BE4-A912-AB2CA9EB1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21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110">
              <a:extLst>
                <a:ext uri="{FF2B5EF4-FFF2-40B4-BE49-F238E27FC236}">
                  <a16:creationId xmlns:a16="http://schemas.microsoft.com/office/drawing/2014/main" id="{41186CC0-155F-43AC-9ADD-C80100A48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362" y="4305301"/>
              <a:ext cx="3413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/>
                <a:t>p</a:t>
              </a:r>
            </a:p>
          </p:txBody>
        </p:sp>
        <p:sp>
          <p:nvSpPr>
            <p:cNvPr id="39" name="Line 111">
              <a:extLst>
                <a:ext uri="{FF2B5EF4-FFF2-40B4-BE49-F238E27FC236}">
                  <a16:creationId xmlns:a16="http://schemas.microsoft.com/office/drawing/2014/main" id="{F76A197F-E24F-4155-AB20-28B22F165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1649" y="4240214"/>
              <a:ext cx="0" cy="36036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下箭头 42">
              <a:extLst>
                <a:ext uri="{FF2B5EF4-FFF2-40B4-BE49-F238E27FC236}">
                  <a16:creationId xmlns:a16="http://schemas.microsoft.com/office/drawing/2014/main" id="{393E4FE5-30AC-481B-8F14-0CCD373474FD}"/>
                </a:ext>
              </a:extLst>
            </p:cNvPr>
            <p:cNvSpPr/>
            <p:nvPr/>
          </p:nvSpPr>
          <p:spPr>
            <a:xfrm>
              <a:off x="3714744" y="3000372"/>
              <a:ext cx="285752" cy="50006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Text Box 131">
            <a:extLst>
              <a:ext uri="{FF2B5EF4-FFF2-40B4-BE49-F238E27FC236}">
                <a16:creationId xmlns:a16="http://schemas.microsoft.com/office/drawing/2014/main" id="{3302E14E-CAB4-4A35-B56E-6E9DA1A71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5" y="2215582"/>
            <a:ext cx="7687570" cy="298809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*&amp;L){   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*pre=L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*p=L-&gt;next;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(p!=NULL){ 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扫描单链表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</a:p>
          <a:p>
            <a:pPr algn="l"/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free(pre);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pre=p;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同步后移一个结点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p=pre-&gt;next;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free(pre);  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循环结束时，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指向尾结点，释放它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/>
              <a:t>/23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5BC8C79E-C60A-4CD0-B6E5-B900A6C16C5C}"/>
              </a:ext>
            </a:extLst>
          </p:cNvPr>
          <p:cNvSpPr txBox="1"/>
          <p:nvPr/>
        </p:nvSpPr>
        <p:spPr>
          <a:xfrm>
            <a:off x="2086991" y="497787"/>
            <a:ext cx="7666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分析：如果把*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理解成“当前”结点，在循环体中每次都是释放当前结点的前驱结点。退出循环之后，还留有一个结点没有完成释放。为什么在循环体中不直接释放“当前结点”呢？修改之后的代码如下：</a:t>
            </a:r>
            <a:endParaRPr lang="zh-CN" altLang="en-US" sz="2200" dirty="0"/>
          </a:p>
        </p:txBody>
      </p:sp>
      <p:sp>
        <p:nvSpPr>
          <p:cNvPr id="10" name="Text Box 131">
            <a:extLst>
              <a:ext uri="{FF2B5EF4-FFF2-40B4-BE49-F238E27FC236}">
                <a16:creationId xmlns:a16="http://schemas.microsoft.com/office/drawing/2014/main" id="{91333143-7D40-4A62-836D-CB964BB81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041" y="2215582"/>
            <a:ext cx="7687570" cy="298809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*&amp;L){   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*p=L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*q;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//q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的后继结点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(p!=NULL){ 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扫描单链表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q=p-&gt;next;</a:t>
            </a:r>
          </a:p>
          <a:p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free(p);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释放*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p=q;		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后移一个结点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循环结束</a:t>
            </a:r>
            <a:r>
              <a:rPr kumimoji="1" lang="zh-CN" altLang="en-US" sz="200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时，所有结点已经释放干净</a:t>
            </a:r>
            <a:endParaRPr kumimoji="1" lang="zh-CN" altLang="en-US" sz="2000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265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Verdana</vt:lpstr>
      <vt:lpstr>Office 主题​​</vt:lpstr>
      <vt:lpstr>例题探讨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例题探讨</dc:title>
  <dc:creator>MSoffice</dc:creator>
  <cp:lastModifiedBy>MSoffice</cp:lastModifiedBy>
  <cp:revision>6</cp:revision>
  <dcterms:created xsi:type="dcterms:W3CDTF">2020-03-01T04:44:28Z</dcterms:created>
  <dcterms:modified xsi:type="dcterms:W3CDTF">2020-03-01T09:52:28Z</dcterms:modified>
</cp:coreProperties>
</file>