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3" r:id="rId3"/>
    <p:sldId id="43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DE4F8-8F56-4DFE-A33E-1A6ECD35B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3C784E-51B5-4683-8C6A-4030F67C7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6649C-20F7-4AA7-BE58-1801A7E5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F203F-DC41-41B6-A444-2CF70378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CC24F-8084-4B10-B818-993DCEC9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1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76176-869B-4308-B329-AADF5798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79921-B22E-430B-99BB-8E6517E6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E3771-CC59-47BF-AC87-F8C02539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D4215-B5CB-4840-9D3C-5067FFEC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8A1AB-291F-4047-99A4-96569A9C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1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56B30D-A129-4E17-8D8F-F6F4A646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E147F-87DE-4441-AB24-CFB867B0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A872E-828C-4C94-AD98-E0FA7CB4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E74F3-682E-4993-BD39-54AFF12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DC566-5C65-4DD5-9143-A8A553CE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6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0BD9B-0842-42C4-A53C-40B4CCAD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5F4F5-5E0D-419D-8D98-3B9B8CF7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C6D-BCF1-44AF-9316-C672390B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59FF4-F6D5-405D-81BF-242E7A9E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1D76D-3BDB-4A51-AB9B-D73CA67C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9B4D5-ED69-41FD-AFD2-ACA6FA7E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982A9-8720-4722-9F67-DFDD1AE2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7230A-343E-45DE-822B-A1D31A32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F1B7B-2E3B-462C-9741-813ED825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C2CAA-438D-42FE-BC7A-8AE299F1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4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CFEF-E62D-4E77-840F-787DEEF7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CB4EF-422A-460D-8FB3-376498929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6066B8-EE73-4E34-9B4C-3D685070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C3421-1803-45D1-96C1-BBAFF029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3C905-F559-437D-9C93-17C85F38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927AD-5CB3-4BEC-83BF-65951E18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0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09339-7EF0-4A3B-9C96-B5915E0E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C625F-797C-4FE4-8B61-B8578081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94527-E832-439D-9E00-D921745FB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652634-A0B1-48C4-9A2B-B8316CEBB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F7BA3-35C5-4213-977C-7F370FD14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BCD668-2966-4724-A022-628C987F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6365-80C6-489B-AC6D-FE564D8A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6A8CC2-94BC-4361-B8F9-D818B400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D15B0-A479-486A-AE82-E6AC01C8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30545-C5EE-43E4-A74C-F058F67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312A2F-A1E2-4A24-95D5-4FDE106F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F3B990-E6B0-4A97-8B7A-5D714D84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A578BB-1908-4940-8F05-E7ECC44F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7C5A87-DA7A-4EAB-A6DC-207744D8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C61E1-861C-4B36-9A8C-142616EF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8CDB-4D5F-4EFC-902D-99BD0B1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1C2EE-FB04-4A79-8089-A57015AE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473BA-5742-4BB5-9675-B6893C05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88471-9407-419C-8B75-1351B130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9D092-FEF2-4D49-A9C2-8175A408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8018A-83FC-4D96-B393-A96F722B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7767B-4301-458F-9529-28692CBF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4714-7CAA-42AD-B8DB-828CB32D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A53B4-14BA-4A38-8398-CDF1AA44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EDCFE-2A00-4CBF-8377-C825D9AB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80DED-008F-495F-B832-656CA94B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826AD-BDF1-409D-8D0E-F848FEAE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3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11A1F9-C4DB-4499-A592-B2651BE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912B-F750-44BD-9233-157CAD6F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E9224-ED1E-4F39-A2CB-179C4BF77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DF1C1-9ECF-4744-A758-62C34512C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E390F-2236-4147-84C0-6240EF7C7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77C91-6940-44B4-8141-9F1DC0DB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例题探讨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918541-34BF-434F-8927-48EE240EC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课件当中的解答正确吗？</a:t>
            </a:r>
          </a:p>
        </p:txBody>
      </p:sp>
    </p:spTree>
    <p:extLst>
      <p:ext uri="{BB962C8B-B14F-4D97-AF65-F5344CB8AC3E}">
        <p14:creationId xmlns:p14="http://schemas.microsoft.com/office/powerpoint/2010/main" val="395279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282" y="214291"/>
            <a:ext cx="8643998" cy="138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3-3】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一个栈的入栈序列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…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 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，其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出栈序列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p</a:t>
            </a:r>
            <a:r>
              <a:rPr lang="en-US" altLang="zh-CN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…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i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可能取值的个数是</a:t>
            </a:r>
            <a:r>
              <a:rPr lang="zh-CN" altLang="en-US" u="sng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A.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           </a:t>
            </a:r>
            <a:r>
              <a:rPr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B.</a:t>
            </a:r>
            <a:r>
              <a:rPr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FF00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C.</a:t>
            </a:r>
            <a:r>
              <a:rPr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           D.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无法确定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167042" y="2571745"/>
            <a:ext cx="4975260" cy="3336691"/>
            <a:chOff x="2000232" y="2643182"/>
            <a:chExt cx="4975260" cy="3336691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492500" y="3686749"/>
              <a:ext cx="0" cy="1800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429125" y="3686749"/>
              <a:ext cx="0" cy="1800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492500" y="5507611"/>
              <a:ext cx="93662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779838" y="5702874"/>
              <a:ext cx="43180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栈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46810" y="4978611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40144" y="4546608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19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7422" y="3357562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i="1">
                  <a:sym typeface="Symbol"/>
                </a:rPr>
                <a:t>n</a:t>
              </a:r>
              <a:r>
                <a:rPr lang="en-US" altLang="zh-CN" sz="2000">
                  <a:sym typeface="Symbol"/>
                </a:rPr>
                <a:t>  </a:t>
              </a:r>
              <a:r>
                <a:rPr lang="en-US" altLang="zh-CN" sz="2000">
                  <a:latin typeface="宋体"/>
                  <a:ea typeface="宋体"/>
                  <a:sym typeface="Symbol"/>
                </a:rPr>
                <a:t>…</a:t>
              </a:r>
              <a:r>
                <a:rPr lang="en-US" altLang="zh-CN" sz="2000">
                  <a:sym typeface="Symbol"/>
                </a:rPr>
                <a:t>   </a:t>
              </a:r>
              <a:r>
                <a:rPr lang="en-US" altLang="zh-CN" sz="2000" dirty="0"/>
                <a:t>4</a:t>
              </a:r>
              <a:endParaRPr lang="zh-CN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0914" y="3929066"/>
              <a:ext cx="22145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不可能是</a:t>
              </a:r>
              <a:r>
                <a:rPr lang="en-US" altLang="zh-CN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</a:p>
            <a:p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共有</a:t>
              </a:r>
              <a:r>
                <a:rPr lang="en-US" altLang="zh-CN" sz="2200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>
                  <a:solidFill>
                    <a:srgbClr val="FF0000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可能</a:t>
              </a:r>
              <a:endPara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5" name="直接箭头连接符 14"/>
            <p:cNvCxnSpPr>
              <a:stCxn id="13" idx="0"/>
              <a:endCxn id="11" idx="2"/>
            </p:cNvCxnSpPr>
            <p:nvPr/>
          </p:nvCxnSpPr>
          <p:spPr>
            <a:xfrm rot="5400000" flipH="1" flipV="1">
              <a:off x="5694291" y="3745788"/>
              <a:ext cx="357190" cy="936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00232" y="2643182"/>
              <a:ext cx="4000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/>
                <a:t>1</a:t>
              </a:r>
              <a:r>
                <a:rPr lang="zh-CN" altLang="en-US" sz="2200"/>
                <a:t>、</a:t>
              </a:r>
              <a:r>
                <a:rPr lang="en-US" altLang="zh-CN" sz="2200"/>
                <a:t>2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进栈，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3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出栈的结果：</a:t>
              </a:r>
              <a:endParaRPr lang="zh-CN" altLang="en-US" sz="2200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252639" y="809203"/>
            <a:ext cx="7434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课件给出的答案是：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n-2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种不同的取值。果真如此吗？</a:t>
            </a:r>
            <a:endParaRPr lang="zh-CN" altLang="en-US" sz="2200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</a:t>
            </a:fld>
            <a:r>
              <a:rPr lang="en-US" altLang="zh-CN"/>
              <a:t>/23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1A9F41C6-B2D2-4D3A-9E1E-CE9DAB76D81A}"/>
              </a:ext>
            </a:extLst>
          </p:cNvPr>
          <p:cNvSpPr txBox="1"/>
          <p:nvPr/>
        </p:nvSpPr>
        <p:spPr>
          <a:xfrm>
            <a:off x="2285771" y="2273581"/>
            <a:ext cx="743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步骤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？有可能吗？有！ 实例： 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  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  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  …</a:t>
            </a:r>
            <a:endParaRPr lang="zh-CN" altLang="en-US" sz="2200" dirty="0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5BC8C79E-C60A-4CD0-B6E5-B900A6C16C5C}"/>
              </a:ext>
            </a:extLst>
          </p:cNvPr>
          <p:cNvSpPr txBox="1"/>
          <p:nvPr/>
        </p:nvSpPr>
        <p:spPr>
          <a:xfrm>
            <a:off x="2246015" y="1226656"/>
            <a:ext cx="74346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分析：当一次完整的入栈、出栈操作完成之后，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只有唯一的一个取值。所以，要确定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有多少种不同的可能的取值，必须经过多次实验，然后统计出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有多少种不同的取值。</a:t>
            </a:r>
            <a:endParaRPr lang="zh-CN" altLang="en-US" sz="2200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9DF2B7F7-369F-40D1-BA1C-34A667D277BE}"/>
              </a:ext>
            </a:extLst>
          </p:cNvPr>
          <p:cNvSpPr txBox="1"/>
          <p:nvPr/>
        </p:nvSpPr>
        <p:spPr>
          <a:xfrm>
            <a:off x="2345407" y="3154849"/>
            <a:ext cx="743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步骤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？有可能吗？有！ 实例： 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  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  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  …</a:t>
            </a:r>
            <a:endParaRPr lang="zh-CN" altLang="en-US" sz="2200" dirty="0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EF13042B-9544-4CEA-A77F-312BE8BB13EE}"/>
              </a:ext>
            </a:extLst>
          </p:cNvPr>
          <p:cNvSpPr txBox="1"/>
          <p:nvPr/>
        </p:nvSpPr>
        <p:spPr>
          <a:xfrm>
            <a:off x="2365287" y="3996369"/>
            <a:ext cx="743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步骤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？有可能吗？没有！ 因为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已经出栈了</a:t>
            </a:r>
            <a:endParaRPr lang="zh-CN" altLang="en-US" sz="2200" dirty="0"/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908D6D20-D66A-4AEE-8787-FCC701739BC0}"/>
              </a:ext>
            </a:extLst>
          </p:cNvPr>
          <p:cNvSpPr txBox="1"/>
          <p:nvPr/>
        </p:nvSpPr>
        <p:spPr>
          <a:xfrm>
            <a:off x="2378539" y="4844509"/>
            <a:ext cx="743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步骤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=m(m&gt;3)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？有可能吗？有！ 实例： 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  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  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=4  …</a:t>
            </a:r>
            <a:endParaRPr lang="zh-CN" altLang="en-US" sz="2200" dirty="0"/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9373BEB9-E090-4BA9-8E94-4FFED303028B}"/>
              </a:ext>
            </a:extLst>
          </p:cNvPr>
          <p:cNvSpPr txBox="1"/>
          <p:nvPr/>
        </p:nvSpPr>
        <p:spPr>
          <a:xfrm>
            <a:off x="2405039" y="5864917"/>
            <a:ext cx="7434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结论：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种不同的取值。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课件中给出的答案是错误的！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46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272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Times New Roman</vt:lpstr>
      <vt:lpstr>Office 主题​​</vt:lpstr>
      <vt:lpstr>例题探讨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例题探讨</dc:title>
  <dc:creator>MSoffice</dc:creator>
  <cp:lastModifiedBy>MSoffice</cp:lastModifiedBy>
  <cp:revision>4</cp:revision>
  <dcterms:created xsi:type="dcterms:W3CDTF">2020-03-01T04:44:28Z</dcterms:created>
  <dcterms:modified xsi:type="dcterms:W3CDTF">2020-03-01T09:36:10Z</dcterms:modified>
</cp:coreProperties>
</file>