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0" r:id="rId3"/>
    <p:sldId id="434" r:id="rId4"/>
    <p:sldId id="45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E4F8-8F56-4DFE-A33E-1A6ECD35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C784E-51B5-4683-8C6A-4030F67C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649C-20F7-4AA7-BE58-1801A7E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F203F-DC41-41B6-A444-2CF703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C24F-8084-4B10-B818-993DCEC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6176-869B-4308-B329-AADF57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9921-B22E-430B-99BB-8E6517E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3771-CC59-47BF-AC87-F8C0253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4215-B5CB-4840-9D3C-5067FF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A1AB-291F-4047-99A4-96569A9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6B30D-A129-4E17-8D8F-F6F4A646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E147F-87DE-4441-AB24-CFB867B0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872E-828C-4C94-AD98-E0FA7CB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74F3-682E-4993-BD39-54AFF12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C566-5C65-4DD5-9143-A8A553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BD9B-0842-42C4-A53C-40B4CCA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4F5-5E0D-419D-8D98-3B9B8CF7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C6D-BCF1-44AF-9316-C672390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9FF4-F6D5-405D-81BF-242E7A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D76D-3BDB-4A51-AB9B-D73CA67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B4D5-ED69-41FD-AFD2-ACA6FA7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82A9-8720-4722-9F67-DFDD1AE2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230A-343E-45DE-822B-A1D31A3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1B7B-2E3B-462C-9741-813ED82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2CAA-438D-42FE-BC7A-8AE299F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FEF-E62D-4E77-840F-787DEEF7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B4EF-422A-460D-8FB3-37649892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066B8-EE73-4E34-9B4C-3D685070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3421-1803-45D1-96C1-BBAFF02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C905-F559-437D-9C93-17C85F3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27AD-5CB3-4BEC-83BF-65951E1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9339-7EF0-4A3B-9C96-B5915E0E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625F-797C-4FE4-8B61-B857808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4527-E832-439D-9E00-D921745F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52634-A0B1-48C4-9A2B-B8316CEB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7BA3-35C5-4213-977C-7F370FD1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D668-2966-4724-A022-628C987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6365-80C6-489B-AC6D-FE564D8A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A8CC2-94BC-4361-B8F9-D818B4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15B0-A479-486A-AE82-E6AC01C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0545-C5EE-43E4-A74C-F058F67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2A2F-A1E2-4A24-95D5-4FDE106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3B990-E6B0-4A97-8B7A-5D714D8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78BB-1908-4940-8F05-E7ECC44F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5A87-DA7A-4EAB-A6DC-207744D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C61E1-861C-4B36-9A8C-142616E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CDB-4D5F-4EFC-902D-99BD0B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C2EE-FB04-4A79-8089-A57015A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473BA-5742-4BB5-9675-B6893C05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8471-9407-419C-8B75-1351B13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9D092-FEF2-4D49-A9C2-8175A4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018A-83FC-4D96-B393-A96F722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767B-4301-458F-9529-28692CB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4714-7CAA-42AD-B8DB-828CB32D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53B4-14BA-4A38-8398-CDF1AA44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EDCFE-2A00-4CBF-8377-C825D9AB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80DED-008F-495F-B832-656CA94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26AD-BDF1-409D-8D0E-F848FEA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1A1F9-C4DB-4499-A592-B2651BE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912B-F750-44BD-9233-157CAD6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9224-ED1E-4F39-A2CB-179C4BF7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DF1C1-9ECF-4744-A758-62C34512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390F-2236-4147-84C0-6240EF7C7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7C91-6940-44B4-8141-9F1DC0D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8541-34BF-434F-8927-48EE240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迷宫方格的状态真的不需要恢复吗？</a:t>
            </a:r>
          </a:p>
        </p:txBody>
      </p:sp>
    </p:spTree>
    <p:extLst>
      <p:ext uri="{BB962C8B-B14F-4D97-AF65-F5344CB8AC3E}">
        <p14:creationId xmlns:p14="http://schemas.microsoft.com/office/powerpoint/2010/main" val="39527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738282" y="285728"/>
            <a:ext cx="6143668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	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没有路径可走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则退栈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Pop(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st,e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将栈顶方块退栈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mg[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e.j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	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让退栈方块的位置变为其他路径可走方块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false;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表示没有可走路径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309786" y="3429000"/>
            <a:ext cx="7286676" cy="3126790"/>
            <a:chOff x="785786" y="3429000"/>
            <a:chExt cx="7286676" cy="312679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2,4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）方块没有通路</a:t>
              </a: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… 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退栈</a:t>
              </a: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239140" y="214291"/>
            <a:ext cx="214314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疑难解答：</a:t>
            </a:r>
            <a:endParaRPr lang="en-US" altLang="zh-CN" sz="2000" dirty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ea typeface="微软雅黑" pitchFamily="34" charset="-122"/>
                <a:cs typeface="Times New Roman" pitchFamily="18" charset="0"/>
              </a:rPr>
              <a:t>这里不将</a:t>
            </a:r>
            <a:r>
              <a:rPr lang="en-US" altLang="zh-CN" dirty="0">
                <a:ea typeface="微软雅黑" pitchFamily="34" charset="-122"/>
                <a:cs typeface="Times New Roman" pitchFamily="18" charset="0"/>
              </a:rPr>
              <a:t>mg[</a:t>
            </a:r>
            <a:r>
              <a:rPr lang="zh-CN" altLang="en-US" dirty="0">
                <a:ea typeface="微软雅黑" pitchFamily="34" charset="-122"/>
                <a:cs typeface="Times New Roman" pitchFamily="18" charset="0"/>
              </a:rPr>
              <a:t>栈顶方块</a:t>
            </a:r>
            <a:r>
              <a:rPr lang="en-US" altLang="zh-CN" dirty="0">
                <a:ea typeface="微软雅黑" pitchFamily="34" charset="-122"/>
                <a:cs typeface="Times New Roman" pitchFamily="18" charset="0"/>
              </a:rPr>
              <a:t>]</a:t>
            </a:r>
            <a:r>
              <a:rPr lang="zh-CN" altLang="en-US" dirty="0">
                <a:ea typeface="微软雅黑" pitchFamily="34" charset="-122"/>
                <a:cs typeface="Times New Roman" pitchFamily="18" charset="0"/>
              </a:rPr>
              <a:t>设置为</a:t>
            </a:r>
            <a:r>
              <a:rPr lang="en-US" altLang="zh-CN" dirty="0"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dirty="0">
                <a:ea typeface="微软雅黑" pitchFamily="34" charset="-122"/>
                <a:cs typeface="Times New Roman" pitchFamily="18" charset="0"/>
              </a:rPr>
              <a:t>，程序执行也是正确的，但从原理上应该这样做，</a:t>
            </a:r>
            <a:r>
              <a:rPr lang="zh-CN" altLang="en-US" dirty="0">
                <a:solidFill>
                  <a:srgbClr val="002060"/>
                </a:solidFill>
                <a:ea typeface="微软雅黑" pitchFamily="34" charset="-122"/>
                <a:cs typeface="Times New Roman" pitchFamily="18" charset="0"/>
              </a:rPr>
              <a:t>回退后需要恢复环境！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7239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</a:t>
            </a:fld>
            <a:r>
              <a:rPr lang="en-US" altLang="zh-CN" dirty="0"/>
              <a:t>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 dirty="0"/>
              <a:t>/4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5BC8C79E-C60A-4CD0-B6E5-B900A6C16C5C}"/>
              </a:ext>
            </a:extLst>
          </p:cNvPr>
          <p:cNvSpPr txBox="1"/>
          <p:nvPr/>
        </p:nvSpPr>
        <p:spPr>
          <a:xfrm>
            <a:off x="2193007" y="683315"/>
            <a:ext cx="74346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以上是用栈来解决迷宫问题的课件中的一页。当我们把一个入栈的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Box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从栈中退出时，真的不需要恢复迷宫中格子的状态吗？也就是说，如下的语句：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mg[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e.i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e.j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如果不执行，程序能够保证正确吗？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课件的解释是：</a:t>
            </a:r>
            <a:r>
              <a:rPr lang="zh-CN" altLang="en-US" sz="2400" dirty="0">
                <a:ea typeface="微软雅黑" pitchFamily="34" charset="-122"/>
                <a:cs typeface="Times New Roman" pitchFamily="18" charset="0"/>
              </a:rPr>
              <a:t>但从原理上应该这样做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这种解释不能令人信服！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134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 dirty="0"/>
              <a:t>/4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5BC8C79E-C60A-4CD0-B6E5-B900A6C16C5C}"/>
              </a:ext>
            </a:extLst>
          </p:cNvPr>
          <p:cNvSpPr txBox="1"/>
          <p:nvPr/>
        </p:nvSpPr>
        <p:spPr>
          <a:xfrm>
            <a:off x="2193007" y="139974"/>
            <a:ext cx="743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不恢复格子状态，并不是在任何情况下都是可行的。必须根据不同的操作具体分析才能得出正确的结论。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7C8AD769-9AE3-4656-AE83-8FBF965272D6}"/>
              </a:ext>
            </a:extLst>
          </p:cNvPr>
          <p:cNvSpPr txBox="1"/>
          <p:nvPr/>
        </p:nvSpPr>
        <p:spPr>
          <a:xfrm>
            <a:off x="2146627" y="888727"/>
            <a:ext cx="743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分析：要回答上述问题，必须弄清楚退栈的具体含义。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0935D940-7E0E-4E1D-B53F-E990E13CE70D}"/>
              </a:ext>
            </a:extLst>
          </p:cNvPr>
          <p:cNvSpPr txBox="1"/>
          <p:nvPr/>
        </p:nvSpPr>
        <p:spPr>
          <a:xfrm>
            <a:off x="2179758" y="1332682"/>
            <a:ext cx="8050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情形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：只需要找到迷宫问题的一条可行路径，算法就结束。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在这种情况下，一个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Box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退栈，说明从这个格子出发，不能找到任何一条可行路径，否则在到达出口的时候算法就结束了，不会回退到这个结点。所以，既然从该结点出发，是不可能到达出口的，所以是否恢复格子状态就无关紧要了。这就是课件当中所描述的情形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E6569538-1837-4B23-AB35-DE671375BB76}"/>
              </a:ext>
            </a:extLst>
          </p:cNvPr>
          <p:cNvSpPr txBox="1"/>
          <p:nvPr/>
        </p:nvSpPr>
        <p:spPr>
          <a:xfrm>
            <a:off x="2239395" y="3446416"/>
            <a:ext cx="79382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情形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：必须打印出从入口到出口的所有可行路径。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在这种情况下，一个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Box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退栈，可能有两种情况：一是从这个格子出发，不能找到任何一条可行路径；二是在这一次深度优先遍历中，已经完成了所有从当前格子到出口的可行路径的遍历。如果是后一种情况，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Box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退栈之后，还有可能需要再次入栈，以发现所有可能的可行路径。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66C83978-C2ED-409A-8DE0-A0DC6651BBFE}"/>
              </a:ext>
            </a:extLst>
          </p:cNvPr>
          <p:cNvSpPr txBox="1"/>
          <p:nvPr/>
        </p:nvSpPr>
        <p:spPr>
          <a:xfrm>
            <a:off x="2232767" y="5586633"/>
            <a:ext cx="7997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结论：不恢复格子状态，在有些时候（其实是在大部分情况下）是要出错的。所以，如果只是从数据中得出一些结论，那么就不要修改数据。这是一个条普遍的原则。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540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楷体</vt:lpstr>
      <vt:lpstr>Arial</vt:lpstr>
      <vt:lpstr>Times New Roman</vt:lpstr>
      <vt:lpstr>Office 主题​​</vt:lpstr>
      <vt:lpstr>例题探讨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MSoffice</cp:lastModifiedBy>
  <cp:revision>8</cp:revision>
  <dcterms:created xsi:type="dcterms:W3CDTF">2020-03-01T04:44:28Z</dcterms:created>
  <dcterms:modified xsi:type="dcterms:W3CDTF">2020-03-01T12:24:07Z</dcterms:modified>
</cp:coreProperties>
</file>