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E4F8-8F56-4DFE-A33E-1A6ECD35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C784E-51B5-4683-8C6A-4030F67C7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26649C-20F7-4AA7-BE58-1801A7E5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F203F-DC41-41B6-A444-2CF70378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CC24F-8084-4B10-B818-993DCEC9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6176-869B-4308-B329-AADF57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79921-B22E-430B-99BB-8E6517E60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3771-CC59-47BF-AC87-F8C0253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D4215-B5CB-4840-9D3C-5067FF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98A1AB-291F-4047-99A4-96569A9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1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6B30D-A129-4E17-8D8F-F6F4A646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E147F-87DE-4441-AB24-CFB867B0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3A872E-828C-4C94-AD98-E0FA7CB4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74F3-682E-4993-BD39-54AFF12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DC566-5C65-4DD5-9143-A8A553C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6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0BD9B-0842-42C4-A53C-40B4CCA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4F5-5E0D-419D-8D98-3B9B8CF7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C6D-BCF1-44AF-9316-C672390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59FF4-F6D5-405D-81BF-242E7A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D76D-3BDB-4A51-AB9B-D73CA67C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6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B4D5-ED69-41FD-AFD2-ACA6FA7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82A9-8720-4722-9F67-DFDD1AE2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7230A-343E-45DE-822B-A1D31A32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F1B7B-2E3B-462C-9741-813ED82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2CAA-438D-42FE-BC7A-8AE299F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CFEF-E62D-4E77-840F-787DEEF7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CB4EF-422A-460D-8FB3-37649892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066B8-EE73-4E34-9B4C-3D685070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3421-1803-45D1-96C1-BBAFF029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3C905-F559-437D-9C93-17C85F3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27AD-5CB3-4BEC-83BF-65951E18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20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9339-7EF0-4A3B-9C96-B5915E0E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C625F-797C-4FE4-8B61-B8578081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4527-E832-439D-9E00-D921745F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652634-A0B1-48C4-9A2B-B8316CEBB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F7BA3-35C5-4213-977C-7F370FD14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CD668-2966-4724-A022-628C987F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D86365-80C6-489B-AC6D-FE564D8A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6A8CC2-94BC-4361-B8F9-D818B400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D15B0-A479-486A-AE82-E6AC01C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30545-C5EE-43E4-A74C-F058F67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2A2F-A1E2-4A24-95D5-4FDE106F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3B990-E6B0-4A97-8B7A-5D714D8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2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A578BB-1908-4940-8F05-E7ECC44F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C5A87-DA7A-4EAB-A6DC-207744D8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C61E1-861C-4B36-9A8C-142616E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8CDB-4D5F-4EFC-902D-99BD0B1F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1C2EE-FB04-4A79-8089-A57015AE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473BA-5742-4BB5-9675-B6893C05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688471-9407-419C-8B75-1351B13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9D092-FEF2-4D49-A9C2-8175A408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8018A-83FC-4D96-B393-A96F722B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767B-4301-458F-9529-28692CBF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4714-7CAA-42AD-B8DB-828CB32D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A53B4-14BA-4A38-8398-CDF1AA446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EDCFE-2A00-4CBF-8377-C825D9AB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80DED-008F-495F-B832-656CA94B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826AD-BDF1-409D-8D0E-F848FEAE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11A1F9-C4DB-4499-A592-B2651BEF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912B-F750-44BD-9233-157CAD6F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E9224-ED1E-4F39-A2CB-179C4BF77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B266-413F-4795-8DF4-741526DEEAB4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DF1C1-9ECF-4744-A758-62C34512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E390F-2236-4147-84C0-6240EF7C7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0F67-1921-4D8C-A02B-23EA7C2F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7C91-6940-44B4-8141-9F1DC0DB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例题探讨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918541-34BF-434F-8927-48EE240EC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循环队列（顺序队列）中两根指针指向哪里？</a:t>
            </a:r>
          </a:p>
        </p:txBody>
      </p:sp>
    </p:spTree>
    <p:extLst>
      <p:ext uri="{BB962C8B-B14F-4D97-AF65-F5344CB8AC3E}">
        <p14:creationId xmlns:p14="http://schemas.microsoft.com/office/powerpoint/2010/main" val="395279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延伸思考：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如果规定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指向队列第一个元素，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指向最后一个元素。队列为空的条件是：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(rear+1)%n == front</a:t>
            </a: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队列为满的条件是：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 (rear+2)%n == front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9422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延伸思考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如果规定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front==rear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是队列为满的条件，那么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分别指向哪里？队列为空的条件又是什么？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这个问题大家自己回答。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当队列为空时，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指向哪里？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如果指向数组内的元素，那么这两根指针指向的元素到底是算队列内的有效元素，还是不算？如果算的话，这是一个空队列，总要有一种方法能得出这是一个空队列的结论。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继续考虑：当队列为空时，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指向哪里？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所以最好是像空的顺序栈一样，两根指针指向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的位置，即数组元素之外。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当有元素入队列，需要修改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指针（从尾部插入）。这时，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指向最后一个元素，即队尾元素。但是，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指向什么？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继续加入新的元素，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的值不断修改，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保持不变。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303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直到有元素要出队列，这时才需要弄清楚队列的第一元素在哪里。由于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已经远离第一个元素，所以只能通过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来找第一元素。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观察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所指向的位置，发现它原来指向队首元素的前一个位置，而不是恰好指向队首元素。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继续从队列中删除元素，发现当所有元素都出队列之后，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的值又恢复相等。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8218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结论：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指针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由于出队列和入队列的操作迟早要指向数组内的元素，所以将它们的初始值设定为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-1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是没有意义的。实际上还会引发错误（如可能无法判断队列是否满）。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所以，只能靠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之间的相互关系来判断队列何时为满，何时为空。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530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结论：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如果规定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指向队列第一元素的前一个位置，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指向最后一个元素，那么队列为空的条件是：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front==rear</a:t>
            </a: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队列为满的条件是：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(rear+1)%n == front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93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延伸思考：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如果规定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指向队列第一个元素，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指向最后一个元素的下一个位置，队列为空和满的条件分别是什么？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延伸思考：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如果规定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指向队列第一个元素，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指向最后一个元素的下一个位置。队列为空的条件是：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front==rear</a:t>
            </a: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队列为满的条件是：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(rear+1)%n == front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836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1774826" y="134938"/>
            <a:ext cx="28209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队列的各种状态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1631951" y="727062"/>
            <a:ext cx="2079625" cy="2468577"/>
            <a:chOff x="107950" y="727061"/>
            <a:chExt cx="2079625" cy="2468577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4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1755775" y="18065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1755775" y="21669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5" name="Line 14"/>
            <p:cNvSpPr>
              <a:spLocks noChangeShapeType="1"/>
            </p:cNvSpPr>
            <p:nvPr/>
          </p:nvSpPr>
          <p:spPr bwMode="auto">
            <a:xfrm>
              <a:off x="814388" y="270984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209550" y="2506648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814388" y="2997186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Text Box 59"/>
            <p:cNvSpPr txBox="1">
              <a:spLocks noChangeArrowheads="1"/>
            </p:cNvSpPr>
            <p:nvPr/>
          </p:nvSpPr>
          <p:spPr bwMode="auto">
            <a:xfrm>
              <a:off x="107950" y="2798763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733800" y="744524"/>
            <a:ext cx="2103438" cy="2195513"/>
            <a:chOff x="2209800" y="1589074"/>
            <a:chExt cx="2103438" cy="2195513"/>
          </a:xfrm>
        </p:grpSpPr>
        <p:sp>
          <p:nvSpPr>
            <p:cNvPr id="83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388143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88143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388143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88143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388143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2916238" y="359091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2209800" y="3387712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95" name="Line 62"/>
            <p:cNvSpPr>
              <a:spLocks noChangeShapeType="1"/>
            </p:cNvSpPr>
            <p:nvPr/>
          </p:nvSpPr>
          <p:spPr bwMode="auto">
            <a:xfrm>
              <a:off x="2890838" y="326547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286000" y="3062274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822950" y="744523"/>
            <a:ext cx="2103438" cy="2159000"/>
            <a:chOff x="4298950" y="1589074"/>
            <a:chExt cx="2103438" cy="2159000"/>
          </a:xfrm>
        </p:grpSpPr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70588" y="15890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101" name="Text Box 33"/>
            <p:cNvSpPr txBox="1">
              <a:spLocks noChangeArrowheads="1"/>
            </p:cNvSpPr>
            <p:nvPr/>
          </p:nvSpPr>
          <p:spPr bwMode="auto">
            <a:xfrm>
              <a:off x="5970588" y="19494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0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03" name="Text Box 35"/>
            <p:cNvSpPr txBox="1">
              <a:spLocks noChangeArrowheads="1"/>
            </p:cNvSpPr>
            <p:nvPr/>
          </p:nvSpPr>
          <p:spPr bwMode="auto">
            <a:xfrm>
              <a:off x="5970588" y="230821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0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5" name="Text Box 37"/>
            <p:cNvSpPr txBox="1">
              <a:spLocks noChangeArrowheads="1"/>
            </p:cNvSpPr>
            <p:nvPr/>
          </p:nvSpPr>
          <p:spPr bwMode="auto">
            <a:xfrm>
              <a:off x="5970588" y="2668574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0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07" name="Text Box 39"/>
            <p:cNvSpPr txBox="1">
              <a:spLocks noChangeArrowheads="1"/>
            </p:cNvSpPr>
            <p:nvPr/>
          </p:nvSpPr>
          <p:spPr bwMode="auto">
            <a:xfrm>
              <a:off x="5970588" y="302893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08" name="Line 64"/>
            <p:cNvSpPr>
              <a:spLocks noChangeShapeType="1"/>
            </p:cNvSpPr>
            <p:nvPr/>
          </p:nvSpPr>
          <p:spPr bwMode="auto">
            <a:xfrm>
              <a:off x="5005388" y="3554399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4298950" y="3351199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front</a:t>
              </a: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4979988" y="1828787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1" name="Text Box 69"/>
            <p:cNvSpPr txBox="1">
              <a:spLocks noChangeArrowheads="1"/>
            </p:cNvSpPr>
            <p:nvPr/>
          </p:nvSpPr>
          <p:spPr bwMode="auto">
            <a:xfrm>
              <a:off x="4375150" y="1625587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816850" y="663562"/>
            <a:ext cx="2095500" cy="1919287"/>
            <a:chOff x="6292850" y="663561"/>
            <a:chExt cx="2095500" cy="1919287"/>
          </a:xfrm>
        </p:grpSpPr>
        <p:sp>
          <p:nvSpPr>
            <p:cNvPr id="113" name="Rectangle 43"/>
            <p:cNvSpPr>
              <a:spLocks noChangeArrowheads="1"/>
            </p:cNvSpPr>
            <p:nvPr/>
          </p:nvSpPr>
          <p:spPr bwMode="auto">
            <a:xfrm>
              <a:off x="7286625" y="7826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 Box 44"/>
            <p:cNvSpPr txBox="1">
              <a:spLocks noChangeArrowheads="1"/>
            </p:cNvSpPr>
            <p:nvPr/>
          </p:nvSpPr>
          <p:spPr bwMode="auto">
            <a:xfrm>
              <a:off x="7956550" y="7445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115" name="Rectangle 45"/>
            <p:cNvSpPr>
              <a:spLocks noChangeArrowheads="1"/>
            </p:cNvSpPr>
            <p:nvPr/>
          </p:nvSpPr>
          <p:spPr bwMode="auto">
            <a:xfrm>
              <a:off x="7286625" y="11429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7956550" y="11048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117" name="Rectangle 47"/>
            <p:cNvSpPr>
              <a:spLocks noChangeArrowheads="1"/>
            </p:cNvSpPr>
            <p:nvPr/>
          </p:nvSpPr>
          <p:spPr bwMode="auto">
            <a:xfrm>
              <a:off x="7286625" y="15017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 Box 48"/>
            <p:cNvSpPr txBox="1">
              <a:spLocks noChangeArrowheads="1"/>
            </p:cNvSpPr>
            <p:nvPr/>
          </p:nvSpPr>
          <p:spPr bwMode="auto">
            <a:xfrm>
              <a:off x="7956550" y="1463661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119" name="Rectangle 49"/>
            <p:cNvSpPr>
              <a:spLocks noChangeArrowheads="1"/>
            </p:cNvSpPr>
            <p:nvPr/>
          </p:nvSpPr>
          <p:spPr bwMode="auto">
            <a:xfrm>
              <a:off x="7286625" y="18621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altLang="zh-CN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 Box 50"/>
            <p:cNvSpPr txBox="1">
              <a:spLocks noChangeArrowheads="1"/>
            </p:cNvSpPr>
            <p:nvPr/>
          </p:nvSpPr>
          <p:spPr bwMode="auto">
            <a:xfrm>
              <a:off x="7956550" y="1824023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121" name="Rectangle 51"/>
            <p:cNvSpPr>
              <a:spLocks noChangeArrowheads="1"/>
            </p:cNvSpPr>
            <p:nvPr/>
          </p:nvSpPr>
          <p:spPr bwMode="auto">
            <a:xfrm>
              <a:off x="7286625" y="2222486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956550" y="2184386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23" name="Line 66"/>
            <p:cNvSpPr>
              <a:spLocks noChangeShapeType="1"/>
            </p:cNvSpPr>
            <p:nvPr/>
          </p:nvSpPr>
          <p:spPr bwMode="auto">
            <a:xfrm>
              <a:off x="6999288" y="108107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4" name="Text Box 67"/>
            <p:cNvSpPr txBox="1">
              <a:spLocks noChangeArrowheads="1"/>
            </p:cNvSpPr>
            <p:nvPr/>
          </p:nvSpPr>
          <p:spPr bwMode="auto">
            <a:xfrm>
              <a:off x="6292850" y="877870"/>
              <a:ext cx="865188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front</a:t>
              </a:r>
            </a:p>
          </p:txBody>
        </p:sp>
        <p:sp>
          <p:nvSpPr>
            <p:cNvPr id="125" name="Line 70"/>
            <p:cNvSpPr>
              <a:spLocks noChangeShapeType="1"/>
            </p:cNvSpPr>
            <p:nvPr/>
          </p:nvSpPr>
          <p:spPr bwMode="auto">
            <a:xfrm>
              <a:off x="7002463" y="866761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Text Box 71"/>
            <p:cNvSpPr txBox="1">
              <a:spLocks noChangeArrowheads="1"/>
            </p:cNvSpPr>
            <p:nvPr/>
          </p:nvSpPr>
          <p:spPr bwMode="auto">
            <a:xfrm>
              <a:off x="6372225" y="663561"/>
              <a:ext cx="720725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rear</a:t>
              </a:r>
            </a:p>
          </p:txBody>
        </p:sp>
      </p:grpSp>
      <p:sp>
        <p:nvSpPr>
          <p:cNvPr id="127" name="Text Box 16"/>
          <p:cNvSpPr txBox="1">
            <a:spLocks noChangeArrowheads="1"/>
          </p:cNvSpPr>
          <p:nvPr/>
        </p:nvSpPr>
        <p:spPr bwMode="auto">
          <a:xfrm>
            <a:off x="2097088" y="321151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）空队</a:t>
            </a:r>
          </a:p>
        </p:txBody>
      </p:sp>
      <p:sp>
        <p:nvSpPr>
          <p:cNvPr id="128" name="Text Box 29"/>
          <p:cNvSpPr txBox="1">
            <a:spLocks noChangeArrowheads="1"/>
          </p:cNvSpPr>
          <p:nvPr/>
        </p:nvSpPr>
        <p:spPr bwMode="auto">
          <a:xfrm>
            <a:off x="4186238" y="322897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29" name="Text Box 42"/>
          <p:cNvSpPr txBox="1">
            <a:spLocks noChangeArrowheads="1"/>
          </p:cNvSpPr>
          <p:nvPr/>
        </p:nvSpPr>
        <p:spPr bwMode="auto">
          <a:xfrm>
            <a:off x="6278563" y="301307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进队</a:t>
            </a:r>
          </a:p>
        </p:txBody>
      </p:sp>
      <p:sp>
        <p:nvSpPr>
          <p:cNvPr id="130" name="Text Box 55"/>
          <p:cNvSpPr txBox="1">
            <a:spLocks noChangeArrowheads="1"/>
          </p:cNvSpPr>
          <p:nvPr/>
        </p:nvSpPr>
        <p:spPr bwMode="auto">
          <a:xfrm>
            <a:off x="8264526" y="3143248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）全部出队</a:t>
            </a:r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/11</a:t>
            </a:r>
          </a:p>
        </p:txBody>
      </p:sp>
      <p:sp>
        <p:nvSpPr>
          <p:cNvPr id="112" name="TextBox 15">
            <a:extLst>
              <a:ext uri="{FF2B5EF4-FFF2-40B4-BE49-F238E27FC236}">
                <a16:creationId xmlns:a16="http://schemas.microsoft.com/office/drawing/2014/main" id="{BD11305A-4F04-4B94-A15D-30A74540EFB6}"/>
              </a:ext>
            </a:extLst>
          </p:cNvPr>
          <p:cNvSpPr txBox="1"/>
          <p:nvPr/>
        </p:nvSpPr>
        <p:spPr>
          <a:xfrm>
            <a:off x="1733551" y="3967429"/>
            <a:ext cx="860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延伸思考：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如果规定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front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指向队列第一个元素，</a:t>
            </a:r>
            <a:r>
              <a:rPr lang="en-US" altLang="zh-CN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rear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指向最后一个元素，队列为空和满的条件分别是什么？</a:t>
            </a:r>
            <a:endParaRPr lang="en-US" altLang="zh-CN" sz="220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7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1295</Words>
  <Application>Microsoft Office PowerPoint</Application>
  <PresentationFormat>宽屏</PresentationFormat>
  <Paragraphs>436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楷体</vt:lpstr>
      <vt:lpstr>Arial</vt:lpstr>
      <vt:lpstr>Times New Roman</vt:lpstr>
      <vt:lpstr>Office 主题​​</vt:lpstr>
      <vt:lpstr>例题探讨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例题探讨</dc:title>
  <dc:creator>MSoffice</dc:creator>
  <cp:lastModifiedBy>MSoffice</cp:lastModifiedBy>
  <cp:revision>15</cp:revision>
  <dcterms:created xsi:type="dcterms:W3CDTF">2020-03-01T04:44:28Z</dcterms:created>
  <dcterms:modified xsi:type="dcterms:W3CDTF">2020-03-01T13:20:15Z</dcterms:modified>
</cp:coreProperties>
</file>