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478" r:id="rId4"/>
    <p:sldId id="477" r:id="rId5"/>
    <p:sldId id="463" r:id="rId6"/>
    <p:sldId id="479" r:id="rId7"/>
    <p:sldId id="4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DE4F8-8F56-4DFE-A33E-1A6ECD35B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3C784E-51B5-4683-8C6A-4030F67C7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6649C-20F7-4AA7-BE58-1801A7E5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6F203F-DC41-41B6-A444-2CF70378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CC24F-8084-4B10-B818-993DCEC9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81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76176-869B-4308-B329-AADF5798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979921-B22E-430B-99BB-8E6517E60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E3771-CC59-47BF-AC87-F8C02539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D4215-B5CB-4840-9D3C-5067FFEC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98A1AB-291F-4047-99A4-96569A9C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91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56B30D-A129-4E17-8D8F-F6F4A646F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DE147F-87DE-4441-AB24-CFB867B0D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3A872E-828C-4C94-AD98-E0FA7CB4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8E74F3-682E-4993-BD39-54AFF12B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1DC566-5C65-4DD5-9143-A8A553CE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76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0BD9B-0842-42C4-A53C-40B4CCAD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5F4F5-5E0D-419D-8D98-3B9B8CF74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B9C6D-BCF1-44AF-9316-C672390B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59FF4-F6D5-405D-81BF-242E7A9E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91D76D-3BDB-4A51-AB9B-D73CA67C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26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9B4D5-ED69-41FD-AFD2-ACA6FA7E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F982A9-8720-4722-9F67-DFDD1AE20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7230A-343E-45DE-822B-A1D31A32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F1B7B-2E3B-462C-9741-813ED825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C2CAA-438D-42FE-BC7A-8AE299F1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44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ECFEF-E62D-4E77-840F-787DEEF7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CB4EF-422A-460D-8FB3-376498929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6066B8-EE73-4E34-9B4C-3D6850700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CC3421-1803-45D1-96C1-BBAFF029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23C905-F559-437D-9C93-17C85F38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F927AD-5CB3-4BEC-83BF-65951E18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20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09339-7EF0-4A3B-9C96-B5915E0EB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DC625F-797C-4FE4-8B61-B85780811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594527-E832-439D-9E00-D921745FB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652634-A0B1-48C4-9A2B-B8316CEBB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FF7BA3-35C5-4213-977C-7F370FD14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BCD668-2966-4724-A022-628C987F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D86365-80C6-489B-AC6D-FE564D8A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6A8CC2-94BC-4361-B8F9-D818B400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D15B0-A479-486A-AE82-E6AC01C8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730545-C5EE-43E4-A74C-F058F67D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312A2F-A1E2-4A24-95D5-4FDE106F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F3B990-E6B0-4A97-8B7A-5D714D84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2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A578BB-1908-4940-8F05-E7ECC44F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7C5A87-DA7A-4EAB-A6DC-207744D8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CC61E1-861C-4B36-9A8C-142616EF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13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38CDB-4D5F-4EFC-902D-99BD0B1F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1C2EE-FB04-4A79-8089-A57015AE3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1473BA-5742-4BB5-9675-B6893C059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688471-9407-419C-8B75-1351B130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49D092-FEF2-4D49-A9C2-8175A408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98018A-83FC-4D96-B393-A96F722B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07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7767B-4301-458F-9529-28692CBF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9E4714-7CAA-42AD-B8DB-828CB32D7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7A53B4-14BA-4A38-8398-CDF1AA446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4EDCFE-2A00-4CBF-8377-C825D9AB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180DED-008F-495F-B832-656CA94B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826AD-BDF1-409D-8D0E-F848FEAE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23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11A1F9-C4DB-4499-A592-B2651BEF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F8912B-F750-44BD-9233-157CAD6F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2E9224-ED1E-4F39-A2CB-179C4BF77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4B266-413F-4795-8DF4-741526DEEAB4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5DF1C1-9ECF-4744-A758-62C34512C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6E390F-2236-4147-84C0-6240EF7C7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60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77C91-6940-44B4-8141-9F1DC0DB8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例题探讨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918541-34BF-434F-8927-48EE240EC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堆栈输出序列数目与卡塔兰数</a:t>
            </a:r>
          </a:p>
        </p:txBody>
      </p:sp>
    </p:spTree>
    <p:extLst>
      <p:ext uri="{BB962C8B-B14F-4D97-AF65-F5344CB8AC3E}">
        <p14:creationId xmlns:p14="http://schemas.microsoft.com/office/powerpoint/2010/main" val="395279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/>
              <a:t>/7</a:t>
            </a:r>
          </a:p>
        </p:txBody>
      </p:sp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2149255" y="2888506"/>
            <a:ext cx="8608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已知一个入栈序列的长度为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，可能的出栈序列的数目是多少？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我们知道这个神秘的数字就是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Catalan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数，它是怎样得来的？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D8DFABB9-B6F2-488F-8A19-BCA3A3839CB7}"/>
              </a:ext>
            </a:extLst>
          </p:cNvPr>
          <p:cNvSpPr txBox="1"/>
          <p:nvPr/>
        </p:nvSpPr>
        <p:spPr>
          <a:xfrm>
            <a:off x="2044742" y="784357"/>
            <a:ext cx="8001056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 sz="2200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先进后出表。</a:t>
            </a:r>
            <a:r>
              <a:rPr lang="en-US" altLang="zh-CN" sz="2200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200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2200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200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2200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2200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2200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…</a:t>
            </a:r>
            <a:r>
              <a:rPr lang="zh-CN" altLang="en-US" sz="2200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2200" i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n </a:t>
            </a:r>
            <a:r>
              <a:rPr lang="zh-CN" altLang="en-US" sz="2200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通过一个栈的出栈序列个数？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6B0919D-21B0-4517-B40F-2018D6E9C39E}"/>
              </a:ext>
            </a:extLst>
          </p:cNvPr>
          <p:cNvGrpSpPr/>
          <p:nvPr/>
        </p:nvGrpSpPr>
        <p:grpSpPr>
          <a:xfrm>
            <a:off x="2687684" y="1641607"/>
            <a:ext cx="5643602" cy="762004"/>
            <a:chOff x="1428728" y="3000378"/>
            <a:chExt cx="5087191" cy="571504"/>
          </a:xfrm>
        </p:grpSpPr>
        <p:pic>
          <p:nvPicPr>
            <p:cNvPr id="13" name="Picture 6">
              <a:extLst>
                <a:ext uri="{FF2B5EF4-FFF2-40B4-BE49-F238E27FC236}">
                  <a16:creationId xmlns:a16="http://schemas.microsoft.com/office/drawing/2014/main" id="{70E5BE08-4287-45C3-9963-7BCD3004D9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28728" y="3000378"/>
              <a:ext cx="2480847" cy="57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215A45-D9A9-41AA-9371-3BC0B7F50342}"/>
                </a:ext>
              </a:extLst>
            </p:cNvPr>
            <p:cNvSpPr txBox="1"/>
            <p:nvPr/>
          </p:nvSpPr>
          <p:spPr>
            <a:xfrm>
              <a:off x="4422081" y="3134031"/>
              <a:ext cx="2093838" cy="348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sz="22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个</a:t>
              </a:r>
              <a:r>
                <a:rPr 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Catalan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数</a:t>
              </a:r>
              <a:endPara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" name="左箭头 14">
              <a:extLst>
                <a:ext uri="{FF2B5EF4-FFF2-40B4-BE49-F238E27FC236}">
                  <a16:creationId xmlns:a16="http://schemas.microsoft.com/office/drawing/2014/main" id="{4161C6B0-C970-4FC9-A093-FD9F2543A600}"/>
                </a:ext>
              </a:extLst>
            </p:cNvPr>
            <p:cNvSpPr/>
            <p:nvPr/>
          </p:nvSpPr>
          <p:spPr>
            <a:xfrm>
              <a:off x="4038596" y="3189292"/>
              <a:ext cx="285752" cy="214314"/>
            </a:xfrm>
            <a:prstGeom prst="lef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/>
              <a:t>/7</a:t>
            </a:r>
          </a:p>
        </p:txBody>
      </p:sp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2149255" y="2888506"/>
            <a:ext cx="86081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如果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个数的全排列的每一种，都是可能的出栈序列，那么合法的出栈序列数目是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n!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。很显然实际上没有这么多合法的序列。问题出在哪里？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考察一些具体的案例，比如说，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2…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这样的序列就不是合法的出栈序列。因为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第一个出栈后，则栈顶元素一定是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不可能是下一个出栈的元素。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假设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sz="2200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, p</a:t>
            </a:r>
            <a:r>
              <a:rPr lang="en-US" altLang="zh-CN" sz="2200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, …, </a:t>
            </a:r>
            <a:r>
              <a:rPr lang="en-US" altLang="zh-CN" sz="22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sz="22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是合法的出栈序列，那么它一定是由某个合法的操作序列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sz="2200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, c</a:t>
            </a:r>
            <a:r>
              <a:rPr lang="en-US" altLang="zh-CN" sz="2200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, …, c</a:t>
            </a:r>
            <a:r>
              <a:rPr lang="en-US" altLang="zh-CN" sz="2200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2n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产生的结果，其中的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sz="2200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≤</a:t>
            </a:r>
            <a:r>
              <a:rPr lang="en-US" altLang="zh-CN" sz="22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≤ 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2n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）的值要么是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（代表入栈操作）、要么是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（代表出栈）操作。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D8DFABB9-B6F2-488F-8A19-BCA3A3839CB7}"/>
              </a:ext>
            </a:extLst>
          </p:cNvPr>
          <p:cNvSpPr txBox="1"/>
          <p:nvPr/>
        </p:nvSpPr>
        <p:spPr>
          <a:xfrm>
            <a:off x="2044742" y="784357"/>
            <a:ext cx="8001056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 sz="2200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先进后出表。</a:t>
            </a:r>
            <a:r>
              <a:rPr lang="en-US" altLang="zh-CN" sz="2200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200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2200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200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2200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2200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2200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…</a:t>
            </a:r>
            <a:r>
              <a:rPr lang="zh-CN" altLang="en-US" sz="2200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2200" i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n </a:t>
            </a:r>
            <a:r>
              <a:rPr lang="zh-CN" altLang="en-US" sz="2200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通过一个栈的出栈序列个数？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6B0919D-21B0-4517-B40F-2018D6E9C39E}"/>
              </a:ext>
            </a:extLst>
          </p:cNvPr>
          <p:cNvGrpSpPr/>
          <p:nvPr/>
        </p:nvGrpSpPr>
        <p:grpSpPr>
          <a:xfrm>
            <a:off x="2687684" y="1641607"/>
            <a:ext cx="5643602" cy="762004"/>
            <a:chOff x="1428728" y="3000378"/>
            <a:chExt cx="5087191" cy="571504"/>
          </a:xfrm>
        </p:grpSpPr>
        <p:pic>
          <p:nvPicPr>
            <p:cNvPr id="13" name="Picture 6">
              <a:extLst>
                <a:ext uri="{FF2B5EF4-FFF2-40B4-BE49-F238E27FC236}">
                  <a16:creationId xmlns:a16="http://schemas.microsoft.com/office/drawing/2014/main" id="{70E5BE08-4287-45C3-9963-7BCD3004D9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28728" y="3000378"/>
              <a:ext cx="2480847" cy="57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215A45-D9A9-41AA-9371-3BC0B7F50342}"/>
                </a:ext>
              </a:extLst>
            </p:cNvPr>
            <p:cNvSpPr txBox="1"/>
            <p:nvPr/>
          </p:nvSpPr>
          <p:spPr>
            <a:xfrm>
              <a:off x="4422081" y="3134031"/>
              <a:ext cx="2093838" cy="348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sz="22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个</a:t>
              </a:r>
              <a:r>
                <a:rPr 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Catalan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数</a:t>
              </a:r>
              <a:endPara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" name="左箭头 14">
              <a:extLst>
                <a:ext uri="{FF2B5EF4-FFF2-40B4-BE49-F238E27FC236}">
                  <a16:creationId xmlns:a16="http://schemas.microsoft.com/office/drawing/2014/main" id="{4161C6B0-C970-4FC9-A093-FD9F2543A600}"/>
                </a:ext>
              </a:extLst>
            </p:cNvPr>
            <p:cNvSpPr/>
            <p:nvPr/>
          </p:nvSpPr>
          <p:spPr>
            <a:xfrm>
              <a:off x="4038596" y="3189292"/>
              <a:ext cx="285752" cy="214314"/>
            </a:xfrm>
            <a:prstGeom prst="lef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127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/>
              <a:t>/7</a:t>
            </a:r>
          </a:p>
        </p:txBody>
      </p:sp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2149255" y="2888506"/>
            <a:ext cx="86081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由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组成的全排列一共有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2n,n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）种，可以想象从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2n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个位置中挑出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个存放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，其余的存放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即可。这些操作序列有些是合法的，剩下的是非法的。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非法的操作序列有什么特点：从左到右扫描操作序列，在某一个位置发现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的个数大于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的个数。即：入栈元素的数目小于出栈元素的数目，因此非法。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D8DFABB9-B6F2-488F-8A19-BCA3A3839CB7}"/>
              </a:ext>
            </a:extLst>
          </p:cNvPr>
          <p:cNvSpPr txBox="1"/>
          <p:nvPr/>
        </p:nvSpPr>
        <p:spPr>
          <a:xfrm>
            <a:off x="2044742" y="784357"/>
            <a:ext cx="8001056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 sz="2200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先进后出表。</a:t>
            </a:r>
            <a:r>
              <a:rPr lang="en-US" altLang="zh-CN" sz="2200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200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2200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200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2200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2200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2200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…</a:t>
            </a:r>
            <a:r>
              <a:rPr lang="zh-CN" altLang="en-US" sz="2200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2200" i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n </a:t>
            </a:r>
            <a:r>
              <a:rPr lang="zh-CN" altLang="en-US" sz="2200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通过一个栈的出栈序列个数？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6B0919D-21B0-4517-B40F-2018D6E9C39E}"/>
              </a:ext>
            </a:extLst>
          </p:cNvPr>
          <p:cNvGrpSpPr/>
          <p:nvPr/>
        </p:nvGrpSpPr>
        <p:grpSpPr>
          <a:xfrm>
            <a:off x="2687684" y="1641607"/>
            <a:ext cx="5643602" cy="762004"/>
            <a:chOff x="1428728" y="3000378"/>
            <a:chExt cx="5087191" cy="571504"/>
          </a:xfrm>
        </p:grpSpPr>
        <p:pic>
          <p:nvPicPr>
            <p:cNvPr id="13" name="Picture 6">
              <a:extLst>
                <a:ext uri="{FF2B5EF4-FFF2-40B4-BE49-F238E27FC236}">
                  <a16:creationId xmlns:a16="http://schemas.microsoft.com/office/drawing/2014/main" id="{70E5BE08-4287-45C3-9963-7BCD3004D9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28728" y="3000378"/>
              <a:ext cx="2480847" cy="57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215A45-D9A9-41AA-9371-3BC0B7F50342}"/>
                </a:ext>
              </a:extLst>
            </p:cNvPr>
            <p:cNvSpPr txBox="1"/>
            <p:nvPr/>
          </p:nvSpPr>
          <p:spPr>
            <a:xfrm>
              <a:off x="4422081" y="3134031"/>
              <a:ext cx="2093838" cy="348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sz="22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个</a:t>
              </a:r>
              <a:r>
                <a:rPr 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Catalan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数</a:t>
              </a:r>
              <a:endPara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" name="左箭头 14">
              <a:extLst>
                <a:ext uri="{FF2B5EF4-FFF2-40B4-BE49-F238E27FC236}">
                  <a16:creationId xmlns:a16="http://schemas.microsoft.com/office/drawing/2014/main" id="{4161C6B0-C970-4FC9-A093-FD9F2543A600}"/>
                </a:ext>
              </a:extLst>
            </p:cNvPr>
            <p:cNvSpPr/>
            <p:nvPr/>
          </p:nvSpPr>
          <p:spPr>
            <a:xfrm>
              <a:off x="4038596" y="3189292"/>
              <a:ext cx="285752" cy="214314"/>
            </a:xfrm>
            <a:prstGeom prst="lef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628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5</a:t>
            </a:fld>
            <a:r>
              <a:rPr lang="en-US" altLang="zh-CN" dirty="0"/>
              <a:t>/7</a:t>
            </a:r>
          </a:p>
        </p:txBody>
      </p:sp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2422810" y="2662525"/>
            <a:ext cx="860818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从左向右扫描一个操作序列，到位置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≤</a:t>
            </a:r>
            <a:r>
              <a:rPr lang="en-US" altLang="zh-CN" sz="22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≤ 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2n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）第一次发现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的数目大于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的数目。可以知道这是一个非法的的操作序列。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易知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是一个奇数，在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的左边有相同数目的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。设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k=2m+1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。在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的右边，有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n-m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m-m-1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，将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右边的序列中所有的元素取反，即得到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n-m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n-m-1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。整个序列包含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n-1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n+1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我们能够得到的第一个结论是：任何一个非法的操作序列，一定能产生一个对应的包含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n-1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n+1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的二进制数。</a:t>
            </a:r>
            <a:endParaRPr lang="zh-CN" altLang="en-US" sz="2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E52B03D-1E53-405C-A03B-F50C6994E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197" y="1164949"/>
            <a:ext cx="24574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3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6</a:t>
            </a:fld>
            <a:r>
              <a:rPr lang="en-US" altLang="zh-CN" dirty="0"/>
              <a:t>/7</a:t>
            </a:r>
          </a:p>
        </p:txBody>
      </p:sp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2422810" y="2662525"/>
            <a:ext cx="86081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反过来看，任何一个长度为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2n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的二进制数，如果包含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n-1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n+1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，则从左向右扫描这个操作序列时，一定能在某个位置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≤</a:t>
            </a:r>
            <a:r>
              <a:rPr lang="en-US" altLang="zh-CN" sz="22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≤ 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2n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）第一次发现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的数目大于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的数目。可知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是一个奇数，在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的左边有相同数目的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。设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k=2m+1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。在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的右边，有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n-m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m-m-1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，将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右边的序列中所有的元素取反，即得到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n-m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n-m-1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。整个序列包含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。可知这是一个非法的操作序列。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我们能够得到的第二个结论是：任何一个包含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n-1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n+1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的二进制数，一定能转换成一个非法的操作序列。</a:t>
            </a:r>
            <a:endParaRPr lang="zh-CN" altLang="en-US" sz="2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E52B03D-1E53-405C-A03B-F50C6994E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197" y="1164949"/>
            <a:ext cx="24574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2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7</a:t>
            </a:fld>
            <a:r>
              <a:rPr lang="en-US" altLang="zh-CN"/>
              <a:t>/7</a:t>
            </a:r>
            <a:endParaRPr lang="en-US" altLang="zh-CN" dirty="0"/>
          </a:p>
        </p:txBody>
      </p:sp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2422810" y="2662525"/>
            <a:ext cx="86081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从上面的分析可以看出：</a:t>
            </a:r>
            <a:r>
              <a:rPr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一个非法的堆栈操作序列，与一个包含</a:t>
            </a:r>
            <a:r>
              <a:rPr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n-1</a:t>
            </a:r>
            <a:r>
              <a:rPr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n+1</a:t>
            </a:r>
            <a:r>
              <a:rPr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的二进制数一一对应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！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得到了非法操作序列的数目，就可以顺利得到合法操作序列的数目，也就是合法出栈序列的数目。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包含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n-1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n+1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的二进制数，一共有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C(2n,n-1)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个，所以合法操作序列的个数是：</a:t>
            </a:r>
            <a:endParaRPr lang="zh-CN" altLang="en-US" sz="2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E52B03D-1E53-405C-A03B-F50C6994E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197" y="1164949"/>
            <a:ext cx="2457450" cy="11620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DF7FAF1-DB5D-4D1C-B9BC-D39017979317}"/>
                  </a:ext>
                </a:extLst>
              </p:cNvPr>
              <p:cNvSpPr txBox="1"/>
              <p:nvPr/>
            </p:nvSpPr>
            <p:spPr>
              <a:xfrm>
                <a:off x="3552754" y="4819159"/>
                <a:ext cx="5890972" cy="610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DF7FAF1-DB5D-4D1C-B9BC-D39017979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754" y="4819159"/>
                <a:ext cx="5890972" cy="610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5">
            <a:extLst>
              <a:ext uri="{FF2B5EF4-FFF2-40B4-BE49-F238E27FC236}">
                <a16:creationId xmlns:a16="http://schemas.microsoft.com/office/drawing/2014/main" id="{2D5E3D94-D20B-4A10-B5A1-E614B074B5AF}"/>
              </a:ext>
            </a:extLst>
          </p:cNvPr>
          <p:cNvSpPr txBox="1"/>
          <p:nvPr/>
        </p:nvSpPr>
        <p:spPr>
          <a:xfrm>
            <a:off x="2548706" y="5597880"/>
            <a:ext cx="8608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这就是卡塔兰数。假设某一种操作，它能够与某个堆栈的出栈序列一一对应，就可知它的总数为卡塔兰数。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8804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884</Words>
  <Application>Microsoft Office PowerPoint</Application>
  <PresentationFormat>宽屏</PresentationFormat>
  <Paragraphs>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Cambria Math</vt:lpstr>
      <vt:lpstr>Office 主题​​</vt:lpstr>
      <vt:lpstr>例题探讨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例题探讨</dc:title>
  <dc:creator>MSoffice</dc:creator>
  <cp:lastModifiedBy>MSoffice</cp:lastModifiedBy>
  <cp:revision>45</cp:revision>
  <dcterms:created xsi:type="dcterms:W3CDTF">2020-03-01T04:44:28Z</dcterms:created>
  <dcterms:modified xsi:type="dcterms:W3CDTF">2020-03-08T09:37:47Z</dcterms:modified>
</cp:coreProperties>
</file>