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461" r:id="rId4"/>
    <p:sldId id="462" r:id="rId5"/>
    <p:sldId id="463" r:id="rId6"/>
    <p:sldId id="454" r:id="rId7"/>
    <p:sldId id="468" r:id="rId8"/>
    <p:sldId id="467" r:id="rId9"/>
    <p:sldId id="465" r:id="rId10"/>
    <p:sldId id="4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DE4F8-8F56-4DFE-A33E-1A6ECD35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C784E-51B5-4683-8C6A-4030F67C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649C-20F7-4AA7-BE58-1801A7E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F203F-DC41-41B6-A444-2CF70378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CC24F-8084-4B10-B818-993DCEC9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6176-869B-4308-B329-AADF579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79921-B22E-430B-99BB-8E6517E6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3771-CC59-47BF-AC87-F8C0253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4215-B5CB-4840-9D3C-5067FFE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A1AB-291F-4047-99A4-96569A9C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6B30D-A129-4E17-8D8F-F6F4A646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E147F-87DE-4441-AB24-CFB867B0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A872E-828C-4C94-AD98-E0FA7CB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74F3-682E-4993-BD39-54AFF12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DC566-5C65-4DD5-9143-A8A553C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0BD9B-0842-42C4-A53C-40B4CCA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F4F5-5E0D-419D-8D98-3B9B8CF7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C6D-BCF1-44AF-9316-C672390B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59FF4-F6D5-405D-81BF-242E7A9E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1D76D-3BDB-4A51-AB9B-D73CA67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B4D5-ED69-41FD-AFD2-ACA6FA7E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82A9-8720-4722-9F67-DFDD1AE2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230A-343E-45DE-822B-A1D31A3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F1B7B-2E3B-462C-9741-813ED825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C2CAA-438D-42FE-BC7A-8AE299F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CFEF-E62D-4E77-840F-787DEEF7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B4EF-422A-460D-8FB3-37649892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066B8-EE73-4E34-9B4C-3D685070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3421-1803-45D1-96C1-BBAFF029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3C905-F559-437D-9C93-17C85F3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927AD-5CB3-4BEC-83BF-65951E18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9339-7EF0-4A3B-9C96-B5915E0E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625F-797C-4FE4-8B61-B8578081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4527-E832-439D-9E00-D921745F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52634-A0B1-48C4-9A2B-B8316CEB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F7BA3-35C5-4213-977C-7F370FD14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CD668-2966-4724-A022-628C987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6365-80C6-489B-AC6D-FE564D8A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A8CC2-94BC-4361-B8F9-D818B40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15B0-A479-486A-AE82-E6AC01C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0545-C5EE-43E4-A74C-F058F67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2A2F-A1E2-4A24-95D5-4FDE106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3B990-E6B0-4A97-8B7A-5D714D8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578BB-1908-4940-8F05-E7ECC44F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C5A87-DA7A-4EAB-A6DC-207744D8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C61E1-861C-4B36-9A8C-142616E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8CDB-4D5F-4EFC-902D-99BD0B1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C2EE-FB04-4A79-8089-A57015A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473BA-5742-4BB5-9675-B6893C05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8471-9407-419C-8B75-1351B13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9D092-FEF2-4D49-A9C2-8175A408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8018A-83FC-4D96-B393-A96F722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767B-4301-458F-9529-28692CBF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4714-7CAA-42AD-B8DB-828CB32D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A53B4-14BA-4A38-8398-CDF1AA44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EDCFE-2A00-4CBF-8377-C825D9AB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80DED-008F-495F-B832-656CA94B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826AD-BDF1-409D-8D0E-F848FEA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11A1F9-C4DB-4499-A592-B2651BE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912B-F750-44BD-9233-157CAD6F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E9224-ED1E-4F39-A2CB-179C4BF77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DF1C1-9ECF-4744-A758-62C34512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E390F-2236-4147-84C0-6240EF7C7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7C91-6940-44B4-8141-9F1DC0DB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例题探讨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18541-34BF-434F-8927-48EE240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搜索策略与迷宫问题的解法</a:t>
            </a:r>
          </a:p>
        </p:txBody>
      </p:sp>
    </p:spTree>
    <p:extLst>
      <p:ext uri="{BB962C8B-B14F-4D97-AF65-F5344CB8AC3E}">
        <p14:creationId xmlns:p14="http://schemas.microsoft.com/office/powerpoint/2010/main" val="395279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/10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22810" y="4517832"/>
            <a:ext cx="86081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到底选用深度优先搜索还是广度优先搜索，必须根据问题的特点来进行选择。如果先要快速找到最短的可行路径，或者说只需要找到最短可行路径，显然广度优先搜索比较合适。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如果是要快速找到一条可行路径，或者只需要找到一条可行路径，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选用深度优先搜索较为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合适。</a:t>
            </a:r>
            <a:endParaRPr lang="zh-CN" altLang="en-US" sz="2200" dirty="0"/>
          </a:p>
        </p:txBody>
      </p:sp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29119F37-40EC-441B-8654-13DFF604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40" y="533400"/>
            <a:ext cx="7747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2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/10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732353" y="4558278"/>
            <a:ext cx="8608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假设在蜘蛛网的每个结点上都放有一个盒子，其中的一个盒子里装有珠宝。请问，从网心出发，你要用什么样的策略找到这个珠宝？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这就涉及到对蜘蛛网进行“遍历”的问题。所谓遍历，就是每个结点都访问且仅访问一次。</a:t>
            </a:r>
            <a:endParaRPr lang="zh-CN" altLang="en-US" sz="2200" dirty="0"/>
          </a:p>
        </p:txBody>
      </p:sp>
      <p:pic>
        <p:nvPicPr>
          <p:cNvPr id="3" name="图片 2" descr="白色的地图&#10;&#10;描述已自动生成">
            <a:extLst>
              <a:ext uri="{FF2B5EF4-FFF2-40B4-BE49-F238E27FC236}">
                <a16:creationId xmlns:a16="http://schemas.microsoft.com/office/drawing/2014/main" id="{77AC1A39-01D5-4D20-B866-27A155ED9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1" y="181708"/>
            <a:ext cx="4464538" cy="40716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/10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732353" y="4558278"/>
            <a:ext cx="86081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有两种基本的搜索策略：深度优先搜索和广度优先搜索。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假设没访问一个结点之后，尽量向蜘蛛网的外围前进，直到蜘蛛网的边缘再折回头进行搜索，这就是采用“深度优先”的搜索策略。它的最重要的特点是：从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出发到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，下一次尽量从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出发，而不是再次从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出发。</a:t>
            </a:r>
            <a:endParaRPr lang="zh-CN" altLang="en-US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C49B00-C4E5-4AD9-A7A7-0400F5255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84" y="237977"/>
            <a:ext cx="444500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/10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732353" y="4558278"/>
            <a:ext cx="8608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假设没访问一个结点之后，尽量寻找与出发点相同距离的下一个结点进行访问，直到找不到这样的结点，再向外围前进，这就是采用“广度优先”的搜索策略。它的最重要的特点是：从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出发到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，下一次尽量从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出发，实在不行了再从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出发。</a:t>
            </a:r>
            <a:endParaRPr lang="zh-CN" altLang="en-US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D397EF-4C65-42EA-A296-E3C24976C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724" y="308312"/>
            <a:ext cx="444500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0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/10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22810" y="4517832"/>
            <a:ext cx="8608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要能够有效地进行深度优先或者是广度优先搜索，必须很好地对数据进行组织。将访问的边连接起来，一定形成一棵状态空间树。深度优先搜索和广度优先搜索，都是在这棵状态空间树上进行的。</a:t>
            </a:r>
            <a:endParaRPr lang="zh-CN" altLang="en-US" sz="2200" dirty="0"/>
          </a:p>
        </p:txBody>
      </p:sp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29119F37-40EC-441B-8654-13DFF604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40" y="533400"/>
            <a:ext cx="7747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3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41011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76889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12925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52771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88649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24685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481554" y="2349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841917" y="2349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202279" y="2349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2562642" y="2349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921417" y="2349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281779" y="2349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976728" y="2587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481554" y="595314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1841917" y="595314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2202279" y="595314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2562642" y="595314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2921417" y="595314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3281779" y="595314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976728" y="6191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1481554" y="9556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1841917" y="9556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2202279" y="9556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2562642" y="9556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2921417" y="9556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3281779" y="9556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976728" y="9794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481554" y="13144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841917" y="13144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2202279" y="13144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562642" y="13144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2921417" y="13144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3281779" y="1314452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976728" y="13382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1481554" y="1674814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1841917" y="1674814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2202279" y="1674814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2562642" y="1674814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2921416" y="1674814"/>
            <a:ext cx="369878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281779" y="1674814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976728" y="16986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1481554" y="20351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1841917" y="20351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2202279" y="20351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2562642" y="20351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2921417" y="20351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3281779" y="2035177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976728" y="20589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4157321" y="90489"/>
            <a:ext cx="4319588" cy="2225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mg[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M+2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][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N+2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]=     //M=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4,N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=4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{ {1, 1, 1, 1, 1,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 {1, 0, 0, 0, 1,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 {1, 0, 1, 0, 0,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 {1, 0, 0, 0, 1,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 {1, 1, 0, 0, 0,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 {1, 1, 1, 1, 1, 1}  };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1484698" y="2738438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160973" y="254952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506799" y="2527301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2953135" y="319722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1081473" y="319722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1945073" y="2909889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2881699" y="2909889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1079885" y="3773489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1513273" y="3557589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1081473" y="4344989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1513273" y="4129089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2953135" y="3773489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3457960" y="3557589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2953135" y="4338639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3457960" y="413385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360748" y="4919664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1800610" y="4900614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1081474" y="4710113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>
            <a:spLocks/>
          </p:cNvSpPr>
          <p:nvPr/>
        </p:nvSpPr>
        <p:spPr bwMode="auto">
          <a:xfrm>
            <a:off x="1729174" y="4710114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2953135" y="4875214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3475423" y="468471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2233998" y="5240338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1802198" y="5456239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2233998" y="577056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1675198" y="5986464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290899" y="5984876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1273560" y="6188075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51" name="Text Box 83"/>
          <p:cNvSpPr txBox="1">
            <a:spLocks noChangeArrowheads="1"/>
          </p:cNvSpPr>
          <p:nvPr/>
        </p:nvSpPr>
        <p:spPr bwMode="auto">
          <a:xfrm>
            <a:off x="8317134" y="38106"/>
            <a:ext cx="1441450" cy="35972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迷宫路径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(4,4)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(3,3)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(2,3)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(1,2)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(1,1)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9541099" y="830269"/>
            <a:ext cx="2503502" cy="1998677"/>
            <a:chOff x="6069026" y="3573463"/>
            <a:chExt cx="2681275" cy="2160587"/>
          </a:xfrm>
        </p:grpSpPr>
        <p:sp>
          <p:nvSpPr>
            <p:cNvPr id="237652" name="AutoShape 84"/>
            <p:cNvSpPr>
              <a:spLocks noChangeArrowheads="1"/>
            </p:cNvSpPr>
            <p:nvPr/>
          </p:nvSpPr>
          <p:spPr bwMode="auto">
            <a:xfrm>
              <a:off x="6069026" y="4437063"/>
              <a:ext cx="431800" cy="360362"/>
            </a:xfrm>
            <a:prstGeom prst="right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6589713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69500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73104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7670800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80295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83899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0" name="Rectangle 92"/>
            <p:cNvSpPr>
              <a:spLocks noChangeArrowheads="1"/>
            </p:cNvSpPr>
            <p:nvPr/>
          </p:nvSpPr>
          <p:spPr bwMode="auto">
            <a:xfrm>
              <a:off x="6589713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>
              <a:off x="69500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>
              <a:off x="73104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>
              <a:off x="7670800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4" name="Rectangle 96"/>
            <p:cNvSpPr>
              <a:spLocks noChangeArrowheads="1"/>
            </p:cNvSpPr>
            <p:nvPr/>
          </p:nvSpPr>
          <p:spPr bwMode="auto">
            <a:xfrm>
              <a:off x="80295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83899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7" name="Rectangle 99"/>
            <p:cNvSpPr>
              <a:spLocks noChangeArrowheads="1"/>
            </p:cNvSpPr>
            <p:nvPr/>
          </p:nvSpPr>
          <p:spPr bwMode="auto">
            <a:xfrm>
              <a:off x="6589713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69500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9" name="Rectangle 101"/>
            <p:cNvSpPr>
              <a:spLocks noChangeArrowheads="1"/>
            </p:cNvSpPr>
            <p:nvPr/>
          </p:nvSpPr>
          <p:spPr bwMode="auto">
            <a:xfrm>
              <a:off x="73104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0" name="Rectangle 102"/>
            <p:cNvSpPr>
              <a:spLocks noChangeArrowheads="1"/>
            </p:cNvSpPr>
            <p:nvPr/>
          </p:nvSpPr>
          <p:spPr bwMode="auto">
            <a:xfrm>
              <a:off x="7670800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1" name="Rectangle 103"/>
            <p:cNvSpPr>
              <a:spLocks noChangeArrowheads="1"/>
            </p:cNvSpPr>
            <p:nvPr/>
          </p:nvSpPr>
          <p:spPr bwMode="auto">
            <a:xfrm>
              <a:off x="80295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2" name="Rectangle 104"/>
            <p:cNvSpPr>
              <a:spLocks noChangeArrowheads="1"/>
            </p:cNvSpPr>
            <p:nvPr/>
          </p:nvSpPr>
          <p:spPr bwMode="auto">
            <a:xfrm>
              <a:off x="83899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4" name="Rectangle 106"/>
            <p:cNvSpPr>
              <a:spLocks noChangeArrowheads="1"/>
            </p:cNvSpPr>
            <p:nvPr/>
          </p:nvSpPr>
          <p:spPr bwMode="auto">
            <a:xfrm>
              <a:off x="6589713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69500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73104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7" name="Rectangle 109"/>
            <p:cNvSpPr>
              <a:spLocks noChangeArrowheads="1"/>
            </p:cNvSpPr>
            <p:nvPr/>
          </p:nvSpPr>
          <p:spPr bwMode="auto">
            <a:xfrm>
              <a:off x="7670800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8" name="Rectangle 110"/>
            <p:cNvSpPr>
              <a:spLocks noChangeArrowheads="1"/>
            </p:cNvSpPr>
            <p:nvPr/>
          </p:nvSpPr>
          <p:spPr bwMode="auto">
            <a:xfrm>
              <a:off x="80295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9" name="Rectangle 111"/>
            <p:cNvSpPr>
              <a:spLocks noChangeArrowheads="1"/>
            </p:cNvSpPr>
            <p:nvPr/>
          </p:nvSpPr>
          <p:spPr bwMode="auto">
            <a:xfrm>
              <a:off x="83899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1" name="Rectangle 113"/>
            <p:cNvSpPr>
              <a:spLocks noChangeArrowheads="1"/>
            </p:cNvSpPr>
            <p:nvPr/>
          </p:nvSpPr>
          <p:spPr bwMode="auto">
            <a:xfrm>
              <a:off x="6589713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2" name="Rectangle 114"/>
            <p:cNvSpPr>
              <a:spLocks noChangeArrowheads="1"/>
            </p:cNvSpPr>
            <p:nvPr/>
          </p:nvSpPr>
          <p:spPr bwMode="auto">
            <a:xfrm>
              <a:off x="69500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73104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7670800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80295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83899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6589713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69500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73104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7670800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80295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83899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</p:grp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2306974" y="589276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2300638" y="53673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1560858" y="425138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1552920" y="3679876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2038600" y="2928934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1862534" y="4714884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6</a:t>
            </a:fld>
            <a:r>
              <a:rPr lang="en-US" altLang="zh-CN" dirty="0"/>
              <a:t>/10</a:t>
            </a:r>
          </a:p>
        </p:txBody>
      </p:sp>
      <p:sp>
        <p:nvSpPr>
          <p:cNvPr id="124" name="TextBox 15">
            <a:extLst>
              <a:ext uri="{FF2B5EF4-FFF2-40B4-BE49-F238E27FC236}">
                <a16:creationId xmlns:a16="http://schemas.microsoft.com/office/drawing/2014/main" id="{107247A6-1A10-4BD0-97C8-5F18E24D0A4C}"/>
              </a:ext>
            </a:extLst>
          </p:cNvPr>
          <p:cNvSpPr txBox="1"/>
          <p:nvPr/>
        </p:nvSpPr>
        <p:spPr>
          <a:xfrm>
            <a:off x="4190625" y="4557588"/>
            <a:ext cx="7542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左边画出的这棵树，就是迷宫问题的状态空间树。其他的问题，只要能画出相应的状态空间树，就可以尝试用深度优先搜索或广度优先搜索算法。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7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7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37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37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7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7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7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37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7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7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376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 animBg="1"/>
      <p:bldP spid="237621" grpId="0"/>
      <p:bldP spid="237621" grpId="1"/>
      <p:bldP spid="237624" grpId="0"/>
      <p:bldP spid="237626" grpId="0"/>
      <p:bldP spid="237625" grpId="0"/>
      <p:bldP spid="237625" grpId="1"/>
      <p:bldP spid="237627" grpId="0" animBg="1"/>
      <p:bldP spid="237628" grpId="0" animBg="1"/>
      <p:bldP spid="237629" grpId="0"/>
      <p:bldP spid="237629" grpId="1"/>
      <p:bldP spid="237630" grpId="0" animBg="1"/>
      <p:bldP spid="237632" grpId="0"/>
      <p:bldP spid="237632" grpId="1"/>
      <p:bldP spid="237635" grpId="0" animBg="1"/>
      <p:bldP spid="237631" grpId="0"/>
      <p:bldP spid="237636" grpId="0" animBg="1"/>
      <p:bldP spid="237633" grpId="0"/>
      <p:bldP spid="237637" grpId="0" animBg="1"/>
      <p:bldP spid="237634" grpId="0"/>
      <p:bldP spid="237638" grpId="0"/>
      <p:bldP spid="237638" grpId="1"/>
      <p:bldP spid="237639" grpId="0" animBg="1"/>
      <p:bldP spid="237640" grpId="0" animBg="1"/>
      <p:bldP spid="237641" grpId="0"/>
      <p:bldP spid="237642" grpId="0" animBg="1"/>
      <p:bldP spid="237643" grpId="0" animBg="1"/>
      <p:bldP spid="237644" grpId="0"/>
      <p:bldP spid="237644" grpId="1"/>
      <p:bldP spid="237645" grpId="0" animBg="1"/>
      <p:bldP spid="237646" grpId="0"/>
      <p:bldP spid="237646" grpId="1"/>
      <p:bldP spid="237649" grpId="0"/>
      <p:bldP spid="2376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24437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28025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31629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35613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39201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42805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2515224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875587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3235949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596312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3955087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4315449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2010398" y="11599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2515224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2875587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3235949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3596312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3955087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4315449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2010398" y="15202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2515224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2875587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3235949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3596312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3955087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4315449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2010398" y="18806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2515224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2875587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3235949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3596312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3955087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4315449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2010398" y="22394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2515224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2875587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3235949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3596312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3955086" y="2575963"/>
            <a:ext cx="369878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4315449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2010398" y="25997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2515224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2875587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3235949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3596312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3955087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4315449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2010398" y="29601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7130132" y="763860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7806407" y="5749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6152233" y="552723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8598569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6726907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7590507" y="935311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8527133" y="935311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672531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7158707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6726907" y="23704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7158707" y="21545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859856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9103394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8598569" y="23640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9103394" y="2159273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6006182" y="29450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7446044" y="29260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6726908" y="2735535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>
            <a:spLocks/>
          </p:cNvSpPr>
          <p:nvPr/>
        </p:nvSpPr>
        <p:spPr bwMode="auto">
          <a:xfrm>
            <a:off x="7374608" y="2735536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8598569" y="29006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9120857" y="271013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7879432" y="3265760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7447632" y="34816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7879432" y="379598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7320632" y="40118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5936333" y="4010298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6918994" y="4213497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7952408" y="391819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7946072" y="3392724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7206292" y="22768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7198354" y="170529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7684034" y="954356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7507968" y="2740306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7</a:t>
            </a:fld>
            <a:r>
              <a:rPr lang="en-US" altLang="zh-CN" dirty="0"/>
              <a:t>/10</a:t>
            </a:r>
          </a:p>
        </p:txBody>
      </p:sp>
      <p:sp>
        <p:nvSpPr>
          <p:cNvPr id="125" name="TextBox 15">
            <a:extLst>
              <a:ext uri="{FF2B5EF4-FFF2-40B4-BE49-F238E27FC236}">
                <a16:creationId xmlns:a16="http://schemas.microsoft.com/office/drawing/2014/main" id="{2B38BEA1-15D6-4A2C-8121-24649D3A4506}"/>
              </a:ext>
            </a:extLst>
          </p:cNvPr>
          <p:cNvSpPr txBox="1"/>
          <p:nvPr/>
        </p:nvSpPr>
        <p:spPr>
          <a:xfrm>
            <a:off x="3090696" y="4756368"/>
            <a:ext cx="7542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对树进行深度优先搜索时，到达叶子结点之后需要回溯。这是一种典型的后进先出的次序，所以深度优先算法要使用栈作为辅助数据结构。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6541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24437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28025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31629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35613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39201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42805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2515224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875587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3235949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596312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3955087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4315449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2010398" y="11599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2515224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2875587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3235949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3596312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3955087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4315449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2010398" y="15202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2515224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2875587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3235949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3596312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3955087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4315449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2010398" y="18806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2515224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2875587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3235949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3596312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3955087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4315449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2010398" y="22394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2515224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2875587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3235949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3596312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3955086" y="2575963"/>
            <a:ext cx="369878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4315449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2010398" y="25997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2515224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2875587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3235949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3596312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3955087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4315449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2010398" y="29601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7130132" y="763860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7806407" y="5749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6152233" y="552723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8598569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6726907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7590507" y="935311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8527133" y="935311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672531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7158707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6726907" y="23704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7158707" y="21545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859856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9103394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8598569" y="23640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9103394" y="2159273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6006182" y="29450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7446044" y="29260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6726908" y="2735535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>
            <a:spLocks/>
          </p:cNvSpPr>
          <p:nvPr/>
        </p:nvSpPr>
        <p:spPr bwMode="auto">
          <a:xfrm>
            <a:off x="7374608" y="2735536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8598569" y="29006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9120857" y="271013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7879432" y="3265760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7447632" y="34816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7879432" y="379598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7320632" y="40118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5936333" y="4010298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6918994" y="4213497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7952408" y="391819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7946072" y="3392724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7206292" y="22768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7198354" y="170529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7684034" y="954356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7507968" y="2740306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8</a:t>
            </a:fld>
            <a:r>
              <a:rPr lang="en-US" altLang="zh-CN" dirty="0"/>
              <a:t>/10</a:t>
            </a:r>
          </a:p>
        </p:txBody>
      </p:sp>
      <p:sp>
        <p:nvSpPr>
          <p:cNvPr id="124" name="TextBox 15">
            <a:extLst>
              <a:ext uri="{FF2B5EF4-FFF2-40B4-BE49-F238E27FC236}">
                <a16:creationId xmlns:a16="http://schemas.microsoft.com/office/drawing/2014/main" id="{107247A6-1A10-4BD0-97C8-5F18E24D0A4C}"/>
              </a:ext>
            </a:extLst>
          </p:cNvPr>
          <p:cNvSpPr txBox="1"/>
          <p:nvPr/>
        </p:nvSpPr>
        <p:spPr>
          <a:xfrm>
            <a:off x="2189545" y="4716612"/>
            <a:ext cx="7542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对树进行广度优先搜索时，当一层当中的结点全部访问完成之后，需要进入到下一层访问。这是一种典型的先进先出的次序，所以广度优先算法要使用队列作为辅助数据结构。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7545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24437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28025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31629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35613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39201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42805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2515224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875587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3235949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596312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3955087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4315449" y="11361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2010398" y="11599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2515224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2875587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3235949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3596312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3955087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4315449" y="14964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2010398" y="15202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2515224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2875587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3235949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3596312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3955087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4315449" y="18568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2010398" y="18806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2515224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2875587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3235949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3596312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3955087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4315449" y="221560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2010398" y="22394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2515224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2875587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3235949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3596312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3955086" y="2575963"/>
            <a:ext cx="369878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4315449" y="257596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2010398" y="25997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2515224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2875587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3235949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3596312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3955087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4315449" y="293632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2010398" y="29601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7130132" y="763860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7806407" y="5749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6152233" y="552723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8598569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6726907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7590507" y="935311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8527133" y="935311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672531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7158707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6726907" y="23704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7158707" y="21545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859856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9103394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8598569" y="23640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9103394" y="2159273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6006182" y="29450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7446044" y="29260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6726908" y="2735535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>
            <a:spLocks/>
          </p:cNvSpPr>
          <p:nvPr/>
        </p:nvSpPr>
        <p:spPr bwMode="auto">
          <a:xfrm>
            <a:off x="7374608" y="2735536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8598569" y="29006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9120857" y="271013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7879432" y="3265760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7447632" y="34816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7879432" y="379598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7320632" y="40118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5936333" y="4010298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6918994" y="4213497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7952408" y="391819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7946072" y="3392724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7206292" y="22768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7198354" y="170529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7684034" y="954356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7507968" y="2740306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9</a:t>
            </a:fld>
            <a:r>
              <a:rPr lang="en-US" altLang="zh-CN" dirty="0"/>
              <a:t>/10</a:t>
            </a:r>
          </a:p>
        </p:txBody>
      </p:sp>
      <p:sp>
        <p:nvSpPr>
          <p:cNvPr id="127" name="TextBox 15">
            <a:extLst>
              <a:ext uri="{FF2B5EF4-FFF2-40B4-BE49-F238E27FC236}">
                <a16:creationId xmlns:a16="http://schemas.microsoft.com/office/drawing/2014/main" id="{C53FDC59-135C-4126-ACD6-7FA69B9DABE6}"/>
              </a:ext>
            </a:extLst>
          </p:cNvPr>
          <p:cNvSpPr txBox="1"/>
          <p:nvPr/>
        </p:nvSpPr>
        <p:spPr>
          <a:xfrm>
            <a:off x="2653373" y="4703360"/>
            <a:ext cx="7542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以迷宫问题为例，状态空间树只是我们分析问题的工具，是一种概念当中存在的数据结构，它既不等同于存放迷宫的原始数据结构数组，在编程的时候也没有必要实际构造出来。由于在实际应用时，状态空间树的规模可能很大，所以通常需要进行“剪枝”的操作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5973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966</Words>
  <Application>Microsoft Office PowerPoint</Application>
  <PresentationFormat>宽屏</PresentationFormat>
  <Paragraphs>150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楷体</vt:lpstr>
      <vt:lpstr>Arial</vt:lpstr>
      <vt:lpstr>Office 主题​​</vt:lpstr>
      <vt:lpstr>例题探讨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例题探讨</dc:title>
  <dc:creator>MSoffice</dc:creator>
  <cp:lastModifiedBy>MSoffice</cp:lastModifiedBy>
  <cp:revision>25</cp:revision>
  <dcterms:created xsi:type="dcterms:W3CDTF">2020-03-01T04:44:28Z</dcterms:created>
  <dcterms:modified xsi:type="dcterms:W3CDTF">2020-03-08T02:10:31Z</dcterms:modified>
</cp:coreProperties>
</file>