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9"/>
  </p:notes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7" r:id="rId16"/>
    <p:sldId id="280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5262" autoAdjust="0"/>
  </p:normalViewPr>
  <p:slideViewPr>
    <p:cSldViewPr snapToGrid="0" snapToObjects="1">
      <p:cViewPr varScale="1">
        <p:scale>
          <a:sx n="80" d="100"/>
          <a:sy n="80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E26B-EFFF-42DD-911F-1312D664DFC6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AC62-C53B-44E2-9B75-C31334535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1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C62-C53B-44E2-9B75-C31334535C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我们这个系统每一个客户端自己都有一个独一无二的</a:t>
            </a:r>
            <a:r>
              <a:rPr lang="en-US" altLang="zh-CN" dirty="0"/>
              <a:t>socket</a:t>
            </a:r>
            <a:r>
              <a:rPr lang="zh-CN" altLang="en-US" dirty="0"/>
              <a:t>，和服务器对应的</a:t>
            </a:r>
            <a:r>
              <a:rPr lang="en-US" altLang="zh-CN" dirty="0"/>
              <a:t>socket</a:t>
            </a:r>
            <a:r>
              <a:rPr lang="zh-CN" altLang="en-US" dirty="0"/>
              <a:t>进行通信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C62-C53B-44E2-9B75-C31334535C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4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以服务器为中转的文本文件传输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C62-C53B-44E2-9B75-C31334535C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4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客户端，使用两个线程分别处理收发数据，实现了真正意义上的全双工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FAC62-C53B-44E2-9B75-C31334535C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9066580" cy="1041761"/>
          </a:xfrm>
        </p:spPr>
        <p:txBody>
          <a:bodyPr/>
          <a:lstStyle/>
          <a:p>
            <a:r>
              <a:rPr kumimoji="1"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kumimoji="1" lang="en-US" altLang="zh-CN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kumimoji="1"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协议的局域网多人聊天室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b="1" dirty="0"/>
              <a:t>计算机网络</a:t>
            </a:r>
            <a:r>
              <a:rPr kumimoji="1" lang="zh-CN" altLang="en-US" dirty="0"/>
              <a:t> 课程设计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sz="1800" dirty="0"/>
              <a:t>组员：夏可为  高迎紫  刘斯齐  潘鑫海  张瑞祥</a:t>
            </a:r>
            <a:endParaRPr kumimoji="1" lang="en-US" altLang="zh-CN" sz="1800" dirty="0"/>
          </a:p>
          <a:p>
            <a:r>
              <a:rPr kumimoji="1" lang="zh-CN" altLang="en-US" sz="1800" dirty="0"/>
              <a:t>指导老师：杨珺</a:t>
            </a:r>
            <a:endParaRPr kumimoji="1" lang="en-US" altLang="zh-CN" sz="1800" dirty="0"/>
          </a:p>
          <a:p>
            <a:r>
              <a:rPr kumimoji="1" lang="zh-CN" altLang="en-US" sz="1800" dirty="0"/>
              <a:t>学院：电子信息学院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聊天室</a:t>
            </a:r>
            <a:r>
              <a:rPr kumimoji="1" lang="en-US" altLang="zh-CN" dirty="0"/>
              <a:t>UI</a:t>
            </a:r>
            <a:r>
              <a:rPr kumimoji="1" lang="zh-CN" altLang="en-US" dirty="0"/>
              <a:t>及功能</a:t>
            </a:r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7140" y="258233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聊天室</a:t>
            </a:r>
            <a:r>
              <a:rPr kumimoji="1" lang="en-US" altLang="zh-CN" dirty="0"/>
              <a:t>UI</a:t>
            </a:r>
            <a:r>
              <a:rPr kumimoji="1" lang="zh-CN" altLang="en-US" dirty="0"/>
              <a:t>及功能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D5BC093-BFDB-469B-B407-C0A50621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6" y="798786"/>
            <a:ext cx="10918636" cy="5975131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聊天室</a:t>
            </a:r>
            <a:r>
              <a:rPr kumimoji="1" lang="en-US" altLang="zh-CN" dirty="0"/>
              <a:t>UI</a:t>
            </a:r>
            <a:r>
              <a:rPr kumimoji="1" lang="zh-CN" altLang="en-US" dirty="0"/>
              <a:t>及功能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6BACABA-8A2A-4F39-AE7A-D0BC81D204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1818640"/>
            <a:ext cx="6807200" cy="42976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DF23C0-9C34-4A03-B3FA-9DFF11618898}"/>
              </a:ext>
            </a:extLst>
          </p:cNvPr>
          <p:cNvSpPr txBox="1"/>
          <p:nvPr/>
        </p:nvSpPr>
        <p:spPr>
          <a:xfrm>
            <a:off x="322289" y="16865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文件传输场景：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7543C5-31BD-4655-A701-DEFEF700D84A}"/>
              </a:ext>
            </a:extLst>
          </p:cNvPr>
          <p:cNvSpPr/>
          <p:nvPr/>
        </p:nvSpPr>
        <p:spPr>
          <a:xfrm>
            <a:off x="3318235" y="4147793"/>
            <a:ext cx="2384981" cy="235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效果演示</a:t>
            </a: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功能拓展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A9953-FECF-402B-B89D-E595AFC9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3" y="2225601"/>
            <a:ext cx="5813483" cy="3576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3475D3-4CA4-48FE-B956-E664948A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17" y="1863001"/>
            <a:ext cx="4830310" cy="43021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073AA5-F246-4F07-84BE-FFC98F1F9906}"/>
              </a:ext>
            </a:extLst>
          </p:cNvPr>
          <p:cNvSpPr/>
          <p:nvPr/>
        </p:nvSpPr>
        <p:spPr>
          <a:xfrm>
            <a:off x="2228272" y="1364779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局域网访问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00200C-4BDF-407F-84AD-9F97371D19E4}"/>
              </a:ext>
            </a:extLst>
          </p:cNvPr>
          <p:cNvSpPr/>
          <p:nvPr/>
        </p:nvSpPr>
        <p:spPr>
          <a:xfrm>
            <a:off x="8312801" y="122479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外网访问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2163915-EE58-4986-A1F0-A80FDFC642ED}"/>
              </a:ext>
            </a:extLst>
          </p:cNvPr>
          <p:cNvSpPr/>
          <p:nvPr/>
        </p:nvSpPr>
        <p:spPr>
          <a:xfrm rot="21425696">
            <a:off x="4474507" y="1373317"/>
            <a:ext cx="3727877" cy="3687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5012830" cy="104176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6BD432F-2F34-4532-9637-5DC9A83901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2454" y="3393844"/>
            <a:ext cx="5392320" cy="925237"/>
          </a:xfrm>
        </p:spPr>
        <p:txBody>
          <a:bodyPr/>
          <a:lstStyle/>
          <a:p>
            <a:r>
              <a:rPr kumimoji="1" lang="zh-CN" altLang="en-US" sz="2000" dirty="0"/>
              <a:t>组员：夏可为  高迎紫  刘斯齐  潘鑫海  张瑞祥</a:t>
            </a:r>
            <a:endParaRPr kumimoji="1" lang="en-US" altLang="zh-CN" sz="2000" dirty="0"/>
          </a:p>
          <a:p>
            <a:pPr algn="r"/>
            <a:r>
              <a:rPr kumimoji="1" lang="zh-CN" altLang="en-US" sz="2000" dirty="0"/>
              <a:t>主讲人：夏可为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z="2000" dirty="0"/>
              <a:t>基本原理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sz="2000" dirty="0"/>
              <a:t>系统组成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sz="2000" dirty="0"/>
              <a:t>聊天室</a:t>
            </a:r>
            <a:r>
              <a:rPr kumimoji="1" lang="en-US" altLang="zh-CN" sz="2000" dirty="0"/>
              <a:t>UI</a:t>
            </a:r>
            <a:r>
              <a:rPr kumimoji="1" lang="zh-CN" altLang="en-US" sz="2000" dirty="0"/>
              <a:t>及功能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000" dirty="0"/>
              <a:t>效果演示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sz="2000" dirty="0"/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基本原理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基本原理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47765" y="171157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147765" y="2525288"/>
            <a:ext cx="3163080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协议体系结构中的传输层有两个并列的协议：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UDP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。其中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是面向连接的，它在两个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端点之间支持面向连接的、可靠的传输服务。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3799" y="1839041"/>
            <a:ext cx="676404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TCP</a:t>
            </a:r>
          </a:p>
        </p:txBody>
      </p:sp>
      <p:sp>
        <p:nvSpPr>
          <p:cNvPr id="6" name="矩形 5"/>
          <p:cNvSpPr/>
          <p:nvPr/>
        </p:nvSpPr>
        <p:spPr>
          <a:xfrm>
            <a:off x="3122511" y="1638987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183491" y="1734433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158237" y="2533749"/>
            <a:ext cx="3718189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又称套接字，英文原义是“插座”，是进程之间 通信的抽象连接点。一个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就好比一部电话机， 两个程序在网络上通过一个双向链路进行通信，这个双向 链路的每一端就成为一个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 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2" y="1819547"/>
            <a:ext cx="1043042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Socket</a:t>
            </a:r>
          </a:p>
        </p:txBody>
      </p:sp>
      <p:sp>
        <p:nvSpPr>
          <p:cNvPr id="12" name="矩形 11"/>
          <p:cNvSpPr/>
          <p:nvPr/>
        </p:nvSpPr>
        <p:spPr>
          <a:xfrm>
            <a:off x="7158237" y="1619493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</a:t>
            </a:r>
          </a:p>
        </p:txBody>
      </p:sp>
      <p:sp>
        <p:nvSpPr>
          <p:cNvPr id="4" name="矩形 3"/>
          <p:cNvSpPr/>
          <p:nvPr/>
        </p:nvSpPr>
        <p:spPr>
          <a:xfrm>
            <a:off x="322289" y="1309803"/>
            <a:ext cx="3745321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TCP</a:t>
            </a:r>
            <a:r>
              <a:rPr lang="zh-CN" altLang="en-US" sz="2800" b="1" dirty="0">
                <a:solidFill>
                  <a:schemeClr val="accent1"/>
                </a:solidFill>
              </a:rPr>
              <a:t>协议有以下特点：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206705" y="3895062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512434" y="4086369"/>
            <a:ext cx="1415772" cy="6701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点对点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1206705" y="2650996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2512434" y="2842303"/>
            <a:ext cx="1826141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面向连接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7136465" y="3903139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442194" y="4094446"/>
            <a:ext cx="2236510" cy="6701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全双工通信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23" name="组 9">
            <a:extLst>
              <a:ext uri="{FF2B5EF4-FFF2-40B4-BE49-F238E27FC236}">
                <a16:creationId xmlns:a16="http://schemas.microsoft.com/office/drawing/2014/main" id="{68C6FE2D-7F90-49D2-BE38-F44BDB22662C}"/>
              </a:ext>
            </a:extLst>
          </p:cNvPr>
          <p:cNvGrpSpPr/>
          <p:nvPr/>
        </p:nvGrpSpPr>
        <p:grpSpPr>
          <a:xfrm>
            <a:off x="7136465" y="2650996"/>
            <a:ext cx="1115122" cy="1115122"/>
            <a:chOff x="6177776" y="1807948"/>
            <a:chExt cx="1115122" cy="111512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0A58EA3-8B97-459E-95E0-D94BFA7E54D4}"/>
                </a:ext>
              </a:extLst>
            </p:cNvPr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L 形 24">
              <a:extLst>
                <a:ext uri="{FF2B5EF4-FFF2-40B4-BE49-F238E27FC236}">
                  <a16:creationId xmlns:a16="http://schemas.microsoft.com/office/drawing/2014/main" id="{9FB8561C-3E4E-4701-8082-9124CA32C1F6}"/>
                </a:ext>
              </a:extLst>
            </p:cNvPr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74348D9-7DFC-48CC-B42B-D7A0B747A2B8}"/>
              </a:ext>
            </a:extLst>
          </p:cNvPr>
          <p:cNvSpPr/>
          <p:nvPr/>
        </p:nvSpPr>
        <p:spPr>
          <a:xfrm>
            <a:off x="8442194" y="2842303"/>
            <a:ext cx="2236510" cy="6701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面向字节流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90" y="258233"/>
            <a:ext cx="2385742" cy="721395"/>
          </a:xfrm>
        </p:spPr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系统示意图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87A96-9DA0-4871-ADEA-E95117F1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C0112EF-5801-456D-8234-80E799BFF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84741"/>
              </p:ext>
            </p:extLst>
          </p:nvPr>
        </p:nvGraphicFramePr>
        <p:xfrm>
          <a:off x="3444608" y="1237860"/>
          <a:ext cx="5302783" cy="559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6334198" imgH="6677129" progId="Visio.Drawing.15">
                  <p:embed/>
                </p:oleObj>
              </mc:Choice>
              <mc:Fallback>
                <p:oleObj r:id="rId3" imgW="6334198" imgH="66771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608" y="1237860"/>
                        <a:ext cx="5302783" cy="5591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系统组成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系统功能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A70D6-24F8-4442-BFFE-0DF7E515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3" y="2350096"/>
            <a:ext cx="9983373" cy="2961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521BEA-2953-4CE1-8FC1-AFE68332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379" y="3406105"/>
            <a:ext cx="746193" cy="746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1C4E0F-2960-4D85-8C7E-83303BAC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745" y="3193802"/>
            <a:ext cx="470396" cy="470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70EB9F-5E9F-4F9D-83F3-91D9A356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57" y="3193803"/>
            <a:ext cx="470396" cy="470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FF7CE5-0856-400B-AB7B-CEA4C712F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022" y="3193803"/>
            <a:ext cx="470397" cy="4703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5C0A86-A473-4C14-BF7A-2CEA44A5C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82" y="2433340"/>
            <a:ext cx="470396" cy="4703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EEA8A60-B3FE-4FFE-A2B6-86872DA71A14}"/>
              </a:ext>
            </a:extLst>
          </p:cNvPr>
          <p:cNvSpPr/>
          <p:nvPr/>
        </p:nvSpPr>
        <p:spPr>
          <a:xfrm>
            <a:off x="3746630" y="1085033"/>
            <a:ext cx="46987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文本</a:t>
            </a:r>
            <a:r>
              <a:rPr lang="zh-CN" alt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、文件传输</a:t>
            </a:r>
          </a:p>
        </p:txBody>
      </p:sp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17995 -0.1879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06315 0.108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544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108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5834 0.108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544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19024 0.2164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系统工作流程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382696" y="1345282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289" y="1345282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5625072" y="1368141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6390811" y="1528729"/>
            <a:ext cx="116822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客户端</a:t>
            </a:r>
          </a:p>
        </p:txBody>
      </p:sp>
      <p:sp>
        <p:nvSpPr>
          <p:cNvPr id="16" name="矩形 15"/>
          <p:cNvSpPr/>
          <p:nvPr/>
        </p:nvSpPr>
        <p:spPr>
          <a:xfrm>
            <a:off x="5564665" y="136814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13428881-A6E4-4DB4-894F-87FB356DEB73}"/>
              </a:ext>
            </a:extLst>
          </p:cNvPr>
          <p:cNvSpPr txBox="1"/>
          <p:nvPr/>
        </p:nvSpPr>
        <p:spPr>
          <a:xfrm>
            <a:off x="1148435" y="1528729"/>
            <a:ext cx="251766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服务器端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FB5B3-F470-4A2D-BAFD-BFB80542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" y="2323922"/>
            <a:ext cx="2205900" cy="3667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F6195B-4B21-4B1E-85A9-F6CFD831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796" y="2331542"/>
            <a:ext cx="3805500" cy="40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5722FE-55A7-4A1D-8DDF-223EF0DD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140" y="2296581"/>
            <a:ext cx="2263950" cy="3950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F3105B-D6F3-4339-9AEA-83D33232D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387" y="2559935"/>
            <a:ext cx="3250800" cy="4014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A90613-0C33-421E-8E4D-2077268790CC}"/>
              </a:ext>
            </a:extLst>
          </p:cNvPr>
          <p:cNvSpPr/>
          <p:nvPr/>
        </p:nvSpPr>
        <p:spPr>
          <a:xfrm>
            <a:off x="10058186" y="1552807"/>
            <a:ext cx="697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AA3B33-9C5D-4EB1-AB81-9792160D8419}"/>
              </a:ext>
            </a:extLst>
          </p:cNvPr>
          <p:cNvSpPr/>
          <p:nvPr/>
        </p:nvSpPr>
        <p:spPr>
          <a:xfrm>
            <a:off x="7649645" y="1552807"/>
            <a:ext cx="697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6EF241-30AA-40C6-A8D6-972FC8BDA674}"/>
              </a:ext>
            </a:extLst>
          </p:cNvPr>
          <p:cNvSpPr/>
          <p:nvPr/>
        </p:nvSpPr>
        <p:spPr>
          <a:xfrm>
            <a:off x="8047058" y="486978"/>
            <a:ext cx="23599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真</a:t>
            </a:r>
            <a:r>
              <a:rPr lang="en-US" altLang="zh-C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</a:t>
            </a:r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全双工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57E58D7D-980B-4F2D-BC4E-29F0997E32A8}"/>
              </a:ext>
            </a:extLst>
          </p:cNvPr>
          <p:cNvSpPr/>
          <p:nvPr/>
        </p:nvSpPr>
        <p:spPr>
          <a:xfrm>
            <a:off x="8347272" y="1225119"/>
            <a:ext cx="816249" cy="737827"/>
          </a:xfrm>
          <a:prstGeom prst="bentUpArrow">
            <a:avLst>
              <a:gd name="adj1" fmla="val 16057"/>
              <a:gd name="adj2" fmla="val 25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1C078CC0-7E88-4070-BB6F-E48DF26A0FCD}"/>
              </a:ext>
            </a:extLst>
          </p:cNvPr>
          <p:cNvSpPr/>
          <p:nvPr/>
        </p:nvSpPr>
        <p:spPr>
          <a:xfrm>
            <a:off x="9202729" y="1225692"/>
            <a:ext cx="816249" cy="737827"/>
          </a:xfrm>
          <a:prstGeom prst="bentUpArrow">
            <a:avLst>
              <a:gd name="adj1" fmla="val 16057"/>
              <a:gd name="adj2" fmla="val 25000"/>
              <a:gd name="adj3" fmla="val 25000"/>
            </a:avLst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8" grpId="0" animBg="1"/>
      <p:bldP spid="22" grpId="0" animBg="1"/>
    </p:bld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317</Words>
  <Application>Microsoft Office PowerPoint</Application>
  <PresentationFormat>宽屏</PresentationFormat>
  <Paragraphs>67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宋体</vt:lpstr>
      <vt:lpstr>微软雅黑</vt:lpstr>
      <vt:lpstr>微软雅黑</vt:lpstr>
      <vt:lpstr>微软雅黑 Light</vt:lpstr>
      <vt:lpstr>Arial</vt:lpstr>
      <vt:lpstr>Century Gothic</vt:lpstr>
      <vt:lpstr>Segoe UI Light</vt:lpstr>
      <vt:lpstr>模板页面</vt:lpstr>
      <vt:lpstr>OfficePLUS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kw x</cp:lastModifiedBy>
  <cp:revision>150</cp:revision>
  <dcterms:created xsi:type="dcterms:W3CDTF">2015-08-18T02:51:41Z</dcterms:created>
  <dcterms:modified xsi:type="dcterms:W3CDTF">2018-06-13T07:32:36Z</dcterms:modified>
  <cp:category/>
</cp:coreProperties>
</file>