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305" r:id="rId3"/>
    <p:sldId id="266" r:id="rId4"/>
    <p:sldId id="267" r:id="rId5"/>
    <p:sldId id="306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75467"/>
            <a:ext cx="8640959" cy="34506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 结合实验指导书各实验，从抗干扰设计、容错设计、抗</a:t>
            </a:r>
            <a:r>
              <a:rPr lang="zh-CN" altLang="en-US" sz="3600" dirty="0">
                <a:latin typeface="楷体" pitchFamily="49" charset="-122"/>
                <a:ea typeface="楷体" pitchFamily="49" charset="-122"/>
              </a:rPr>
              <a:t>攻击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设计等方面自主设计一个软件（</a:t>
            </a:r>
            <a:r>
              <a:rPr lang="zh-CN" altLang="en-US" sz="3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要求包含输入、处</a:t>
            </a:r>
            <a:r>
              <a:rPr lang="zh-CN" altLang="en-US" sz="3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理、</a:t>
            </a:r>
            <a:r>
              <a:rPr lang="zh-CN" altLang="en-US" sz="3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输出、人机界</a:t>
            </a:r>
            <a:r>
              <a:rPr lang="zh-CN" altLang="en-US" sz="3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面</a:t>
            </a:r>
            <a:r>
              <a:rPr lang="en-US" altLang="zh-CN" sz="3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3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含按键、蜂鸣器、</a:t>
            </a:r>
            <a:r>
              <a:rPr lang="zh-CN" altLang="en-US" sz="3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显</a:t>
            </a:r>
            <a:r>
              <a:rPr lang="zh-CN" altLang="en-US" sz="3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示</a:t>
            </a:r>
            <a:r>
              <a:rPr lang="en-US" altLang="zh-CN" sz="3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），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注意</a:t>
            </a:r>
            <a:r>
              <a:rPr lang="zh-CN" altLang="en-US" sz="3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代码的规范</a:t>
            </a:r>
            <a:r>
              <a:rPr lang="zh-CN" altLang="en-US" sz="3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3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优化、注解及说明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嵌入式</a:t>
            </a:r>
            <a:r>
              <a:rPr lang="zh-CN" altLang="en-US" dirty="0" smtClean="0"/>
              <a:t>系统综合实验要求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7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2675466"/>
            <a:ext cx="8712967" cy="3921885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封面（含题目、姓名学号、所属院系、完成时间）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实验环境（含图片）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功能描述及设计方案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可靠性及安全设计、代码优化描述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软件设计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（含功能设计、流程图、实验截图或图片）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设计总结和体会（各人独立写）</a:t>
            </a:r>
            <a:endParaRPr lang="en-US" altLang="zh-CN" sz="28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附件：源代码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不包括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debug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文件夹和库文件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报告内容与格式要求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2675466"/>
            <a:ext cx="8640959" cy="399389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可用自己的电脑完成设计，到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B310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调试、答辩。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答辩时间：</a:t>
            </a:r>
            <a:r>
              <a:rPr lang="zh-CN" altLang="en-US" sz="3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下周开始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3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周四、五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上午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9:00-11:30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，下午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14:00-17:00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3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周四晚上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18:30-21:30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1.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考勤 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					  30%</a:t>
            </a:r>
          </a:p>
          <a:p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、实验答辩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			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		  50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%</a:t>
            </a:r>
          </a:p>
          <a:p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3.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安全实验及实验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报告 （电子版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20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%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评分标准</a:t>
            </a:r>
          </a:p>
        </p:txBody>
      </p:sp>
    </p:spTree>
    <p:extLst>
      <p:ext uri="{BB962C8B-B14F-4D97-AF65-F5344CB8AC3E}">
        <p14:creationId xmlns:p14="http://schemas.microsoft.com/office/powerpoint/2010/main" val="246095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2675467"/>
            <a:ext cx="8496943" cy="3450696"/>
          </a:xfrm>
        </p:spPr>
        <p:txBody>
          <a:bodyPr>
            <a:normAutofit fontScale="92500"/>
          </a:bodyPr>
          <a:lstStyle/>
          <a:p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实验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完成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后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以小组为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单位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打包提交，内容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包括：</a:t>
            </a:r>
          </a:p>
          <a:p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源代码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不包括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debug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文件夹和库文件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)</a:t>
            </a:r>
          </a:p>
          <a:p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每个人的实验报告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以 学号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_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姓名 形式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命名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实验报告为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WORD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文档。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最后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期限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3200" smtClean="0">
                <a:latin typeface="楷体" pitchFamily="49" charset="-122"/>
                <a:ea typeface="楷体" pitchFamily="49" charset="-122"/>
              </a:rPr>
              <a:t>2021</a:t>
            </a:r>
            <a:r>
              <a:rPr lang="zh-CN" altLang="en-US" sz="3200" smtClean="0"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20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日前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报告提交要求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70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2675466"/>
            <a:ext cx="8712967" cy="3993893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COPY</a:t>
            </a:r>
            <a:r>
              <a:rPr lang="zh-CN" altLang="en-US" sz="3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实验环境</a:t>
            </a:r>
            <a:endParaRPr lang="en-US" altLang="zh-CN" sz="36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整理好设备</a:t>
            </a:r>
            <a:endParaRPr lang="en-US" altLang="zh-CN" sz="36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摆放好键盘、显示器、鼠标</a:t>
            </a:r>
            <a:endParaRPr lang="en-US" altLang="zh-CN" sz="36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摆放好椅子</a:t>
            </a:r>
            <a:endParaRPr lang="en-US" altLang="zh-CN" sz="36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带走垃圾</a:t>
            </a:r>
            <a:endParaRPr lang="zh-CN" altLang="en-US" sz="36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535</TotalTime>
  <Words>400</Words>
  <Application>Microsoft Office PowerPoint</Application>
  <PresentationFormat>全屏显示(4:3)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波形</vt:lpstr>
      <vt:lpstr>嵌入式系统综合实验要求</vt:lpstr>
      <vt:lpstr>实验报告内容与格式要求</vt:lpstr>
      <vt:lpstr>评分标准</vt:lpstr>
      <vt:lpstr>实验报告提交要求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嵌入式系统实验 </dc:title>
  <dc:creator>Administrator</dc:creator>
  <cp:lastModifiedBy>user</cp:lastModifiedBy>
  <cp:revision>62</cp:revision>
  <dcterms:created xsi:type="dcterms:W3CDTF">2016-12-27T01:54:45Z</dcterms:created>
  <dcterms:modified xsi:type="dcterms:W3CDTF">2021-05-28T01:24:26Z</dcterms:modified>
</cp:coreProperties>
</file>