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QD$31D}~MQ60WC@]BR603M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J0DVLLAA1ZIF03DBQ6NL@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$9XS_FNN}KOV)SC75OV_T0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)E2R6Q9R2EIQ1SC[997Q1S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VP4%}EW64_VGCB3QF(FRS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6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`FB$~(H4~A@SHIC6}JLFGI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3]V$MJTJ%$U(U35G(A2LB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83820"/>
            <a:ext cx="12192635" cy="70256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}J(~SP8W8@6N7$V()VGM1$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525"/>
            <a:ext cx="12192000" cy="6848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@(Z@2{PVUB$X1D3MRLTGPW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{X9$~O3Y$EV6K4A6UKA]A[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{XYNWTTQQKQZ)22M35V)CM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5JK8(`(RB3FJQ94OZRF33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UX[X%HEEB1`~`5F)XPL{@{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M8(A`)R$K{~J9PCUC_5IQS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彡星辰彡</cp:lastModifiedBy>
  <cp:revision>172</cp:revision>
  <dcterms:created xsi:type="dcterms:W3CDTF">2019-06-19T02:08:00Z</dcterms:created>
  <dcterms:modified xsi:type="dcterms:W3CDTF">2020-05-25T09:03:23Z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